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539" r:id="rId2"/>
    <p:sldId id="763" r:id="rId3"/>
    <p:sldId id="756" r:id="rId4"/>
    <p:sldId id="687" r:id="rId5"/>
    <p:sldId id="765" r:id="rId6"/>
    <p:sldId id="779" r:id="rId7"/>
    <p:sldId id="634" r:id="rId8"/>
    <p:sldId id="817" r:id="rId9"/>
    <p:sldId id="761" r:id="rId10"/>
    <p:sldId id="837" r:id="rId11"/>
    <p:sldId id="838" r:id="rId12"/>
    <p:sldId id="839" r:id="rId13"/>
    <p:sldId id="840" r:id="rId14"/>
    <p:sldId id="841" r:id="rId15"/>
    <p:sldId id="782" r:id="rId16"/>
    <p:sldId id="783" r:id="rId17"/>
    <p:sldId id="784" r:id="rId18"/>
    <p:sldId id="811" r:id="rId19"/>
    <p:sldId id="738" r:id="rId20"/>
    <p:sldId id="842" r:id="rId21"/>
    <p:sldId id="843" r:id="rId22"/>
    <p:sldId id="844" r:id="rId23"/>
    <p:sldId id="845" r:id="rId24"/>
    <p:sldId id="846" r:id="rId25"/>
    <p:sldId id="858" r:id="rId26"/>
    <p:sldId id="718" r:id="rId27"/>
    <p:sldId id="775" r:id="rId28"/>
    <p:sldId id="642" r:id="rId29"/>
    <p:sldId id="735" r:id="rId30"/>
    <p:sldId id="737" r:id="rId31"/>
    <p:sldId id="730" r:id="rId32"/>
    <p:sldId id="702" r:id="rId33"/>
    <p:sldId id="703" r:id="rId34"/>
    <p:sldId id="709" r:id="rId35"/>
    <p:sldId id="780" r:id="rId36"/>
    <p:sldId id="728" r:id="rId37"/>
    <p:sldId id="727" r:id="rId38"/>
    <p:sldId id="818" r:id="rId39"/>
    <p:sldId id="819" r:id="rId40"/>
    <p:sldId id="856" r:id="rId41"/>
    <p:sldId id="820" r:id="rId42"/>
    <p:sldId id="821" r:id="rId43"/>
    <p:sldId id="822" r:id="rId44"/>
    <p:sldId id="823" r:id="rId45"/>
    <p:sldId id="824" r:id="rId46"/>
    <p:sldId id="857" r:id="rId47"/>
    <p:sldId id="826" r:id="rId48"/>
    <p:sldId id="759" r:id="rId49"/>
    <p:sldId id="847" r:id="rId50"/>
    <p:sldId id="849" r:id="rId51"/>
    <p:sldId id="850" r:id="rId52"/>
    <p:sldId id="851" r:id="rId53"/>
    <p:sldId id="852" r:id="rId54"/>
    <p:sldId id="853" r:id="rId55"/>
    <p:sldId id="854" r:id="rId56"/>
    <p:sldId id="855" r:id="rId57"/>
    <p:sldId id="760" r:id="rId58"/>
    <p:sldId id="804" r:id="rId59"/>
    <p:sldId id="807" r:id="rId60"/>
    <p:sldId id="806" r:id="rId61"/>
    <p:sldId id="809" r:id="rId62"/>
    <p:sldId id="670" r:id="rId63"/>
    <p:sldId id="674" r:id="rId64"/>
    <p:sldId id="675" r:id="rId65"/>
    <p:sldId id="676" r:id="rId66"/>
    <p:sldId id="771" r:id="rId67"/>
    <p:sldId id="677" r:id="rId68"/>
    <p:sldId id="678" r:id="rId69"/>
    <p:sldId id="679" r:id="rId70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bg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na Cheng (e-Formula)" initials="TC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C543C"/>
    <a:srgbClr val="356D7F"/>
    <a:srgbClr val="EDF9F4"/>
    <a:srgbClr val="E9F7F1"/>
    <a:srgbClr val="E5F7EE"/>
    <a:srgbClr val="F0FAF5"/>
    <a:srgbClr val="FCFEFD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7" autoAdjust="0"/>
    <p:restoredTop sz="61343" autoAdjust="0"/>
  </p:normalViewPr>
  <p:slideViewPr>
    <p:cSldViewPr>
      <p:cViewPr varScale="1">
        <p:scale>
          <a:sx n="85" d="100"/>
          <a:sy n="85" d="100"/>
        </p:scale>
        <p:origin x="1243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86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3802"/>
    </p:cViewPr>
  </p:sorterViewPr>
  <p:notesViewPr>
    <p:cSldViewPr>
      <p:cViewPr varScale="1">
        <p:scale>
          <a:sx n="49" d="100"/>
          <a:sy n="49" d="100"/>
        </p:scale>
        <p:origin x="-29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679C32-6AD1-4CE2-B6D9-8E4B0CDB29FF}" type="doc">
      <dgm:prSet loTypeId="urn:microsoft.com/office/officeart/2005/8/layout/hList6" loCatId="list" qsTypeId="urn:microsoft.com/office/officeart/2005/8/quickstyle/simple3" qsCatId="simple" csTypeId="urn:microsoft.com/office/officeart/2005/8/colors/accent5_5" csCatId="accent5" phldr="1"/>
      <dgm:spPr/>
      <dgm:t>
        <a:bodyPr/>
        <a:lstStyle/>
        <a:p>
          <a:endParaRPr lang="zh-TW" altLang="en-US"/>
        </a:p>
      </dgm:t>
    </dgm:pt>
    <dgm:pt modelId="{5E66A1AF-18F5-47A3-A61E-608C9A28B0A1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Company Summary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EF3DACBF-6E21-4FB6-8E18-153423320560}" type="parTrans" cxnId="{63983EB9-7932-48E8-ABD3-48295069E094}">
      <dgm:prSet/>
      <dgm:spPr/>
      <dgm:t>
        <a:bodyPr/>
        <a:lstStyle/>
        <a:p>
          <a:endParaRPr lang="zh-TW" altLang="en-US"/>
        </a:p>
      </dgm:t>
    </dgm:pt>
    <dgm:pt modelId="{4AAF172E-8FEF-49C4-B604-91BD79FBC30D}" type="sibTrans" cxnId="{63983EB9-7932-48E8-ABD3-48295069E094}">
      <dgm:prSet/>
      <dgm:spPr/>
      <dgm:t>
        <a:bodyPr/>
        <a:lstStyle/>
        <a:p>
          <a:endParaRPr lang="zh-TW" altLang="en-US"/>
        </a:p>
      </dgm:t>
    </dgm:pt>
    <dgm:pt modelId="{C1AF8FF0-9A38-4A43-8A71-0E6DAD7FD721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Business Units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4EE5734B-3377-4822-B39D-D1DBDCED8512}" type="parTrans" cxnId="{70CF3540-EE48-4A79-AE08-9387FC1B7E3D}">
      <dgm:prSet/>
      <dgm:spPr/>
      <dgm:t>
        <a:bodyPr/>
        <a:lstStyle/>
        <a:p>
          <a:endParaRPr lang="zh-TW" altLang="en-US"/>
        </a:p>
      </dgm:t>
    </dgm:pt>
    <dgm:pt modelId="{6A933F2C-2B67-44AB-8EE9-FBB3E8763914}" type="sibTrans" cxnId="{70CF3540-EE48-4A79-AE08-9387FC1B7E3D}">
      <dgm:prSet/>
      <dgm:spPr/>
      <dgm:t>
        <a:bodyPr/>
        <a:lstStyle/>
        <a:p>
          <a:endParaRPr lang="zh-TW" altLang="en-US"/>
        </a:p>
      </dgm:t>
    </dgm:pt>
    <dgm:pt modelId="{8B9565D1-B806-4231-9478-6269A3E160BE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Smart Energy Management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81DDE47F-CACE-42BB-8CCC-D32A83D9F20F}" type="parTrans" cxnId="{9BFC8789-1C1E-436A-8E4B-4A75E113C386}">
      <dgm:prSet/>
      <dgm:spPr/>
      <dgm:t>
        <a:bodyPr/>
        <a:lstStyle/>
        <a:p>
          <a:endParaRPr lang="zh-TW" altLang="en-US"/>
        </a:p>
      </dgm:t>
    </dgm:pt>
    <dgm:pt modelId="{558EFF81-9552-4A7B-8F44-003F8FB7A23E}" type="sibTrans" cxnId="{9BFC8789-1C1E-436A-8E4B-4A75E113C386}">
      <dgm:prSet/>
      <dgm:spPr/>
      <dgm:t>
        <a:bodyPr/>
        <a:lstStyle/>
        <a:p>
          <a:endParaRPr lang="zh-TW" altLang="en-US"/>
        </a:p>
      </dgm:t>
    </dgm:pt>
    <dgm:pt modelId="{DA86944D-C198-4471-BA43-FD6B673AB34B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Repair Service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36816507-B357-4694-AD7E-FA6A83EA9103}" type="parTrans" cxnId="{ACD6850D-359B-429C-8450-18CB8CBFCBFB}">
      <dgm:prSet/>
      <dgm:spPr/>
      <dgm:t>
        <a:bodyPr/>
        <a:lstStyle/>
        <a:p>
          <a:endParaRPr lang="zh-TW" altLang="en-US"/>
        </a:p>
      </dgm:t>
    </dgm:pt>
    <dgm:pt modelId="{C1B9ACC6-5F82-46FA-BCD1-6390F8DE8D9A}" type="sibTrans" cxnId="{ACD6850D-359B-429C-8450-18CB8CBFCBFB}">
      <dgm:prSet/>
      <dgm:spPr/>
      <dgm:t>
        <a:bodyPr/>
        <a:lstStyle/>
        <a:p>
          <a:endParaRPr lang="zh-TW" altLang="en-US"/>
        </a:p>
      </dgm:t>
    </dgm:pt>
    <dgm:pt modelId="{20B39A2D-4200-4224-8520-4B9AA9B71D58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Data Center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1B17D92E-5B53-4BD9-8BFD-89C0C8A7EA1B}" type="parTrans" cxnId="{71ED696F-A8CC-4D16-ABA6-5B218E25AC03}">
      <dgm:prSet/>
      <dgm:spPr/>
      <dgm:t>
        <a:bodyPr/>
        <a:lstStyle/>
        <a:p>
          <a:endParaRPr lang="zh-TW" altLang="en-US"/>
        </a:p>
      </dgm:t>
    </dgm:pt>
    <dgm:pt modelId="{2D17F804-9D74-4C79-931A-C8FEC422F885}" type="sibTrans" cxnId="{71ED696F-A8CC-4D16-ABA6-5B218E25AC03}">
      <dgm:prSet/>
      <dgm:spPr/>
      <dgm:t>
        <a:bodyPr/>
        <a:lstStyle/>
        <a:p>
          <a:endParaRPr lang="zh-TW" altLang="en-US"/>
        </a:p>
      </dgm:t>
    </dgm:pt>
    <dgm:pt modelId="{9EFFA86A-67E5-40D6-A6BF-A4B120566010}">
      <dgm:prSet phldrT="[文字]"/>
      <dgm:spPr/>
      <dgm:t>
        <a:bodyPr/>
        <a:lstStyle/>
        <a:p>
          <a:r>
            <a:rPr lang="en-US" altLang="zh-TW" dirty="0" err="1" smtClean="0">
              <a:latin typeface="Calibri Light" pitchFamily="34" charset="0"/>
              <a:cs typeface="Calibri Light" pitchFamily="34" charset="0"/>
            </a:rPr>
            <a:t>AIoT</a:t>
          </a:r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 Solution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723D713F-2BA8-42F7-BF0B-0142428EC24C}" type="parTrans" cxnId="{4D7DA058-9214-4D9A-BCE2-7F7BE4132DFF}">
      <dgm:prSet/>
      <dgm:spPr/>
      <dgm:t>
        <a:bodyPr/>
        <a:lstStyle/>
        <a:p>
          <a:endParaRPr lang="zh-TW" altLang="en-US"/>
        </a:p>
      </dgm:t>
    </dgm:pt>
    <dgm:pt modelId="{CC71AF57-ED62-4158-BB33-347A4B2B98E0}" type="sibTrans" cxnId="{4D7DA058-9214-4D9A-BCE2-7F7BE4132DFF}">
      <dgm:prSet/>
      <dgm:spPr/>
      <dgm:t>
        <a:bodyPr/>
        <a:lstStyle/>
        <a:p>
          <a:endParaRPr lang="zh-TW" altLang="en-US"/>
        </a:p>
      </dgm:t>
    </dgm:pt>
    <dgm:pt modelId="{51CDD7C3-AB15-4F9C-9893-D1CB614A7307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What’s Our Differences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0DB814E1-B43D-48F1-A707-115744DC2854}" type="parTrans" cxnId="{DA0E41EE-6B62-4D32-8A23-EADAA3FD6D81}">
      <dgm:prSet/>
      <dgm:spPr/>
      <dgm:t>
        <a:bodyPr/>
        <a:lstStyle/>
        <a:p>
          <a:endParaRPr lang="zh-TW" altLang="en-US"/>
        </a:p>
      </dgm:t>
    </dgm:pt>
    <dgm:pt modelId="{D3E50FE2-1A33-4979-A8AC-84FABF340700}" type="sibTrans" cxnId="{DA0E41EE-6B62-4D32-8A23-EADAA3FD6D81}">
      <dgm:prSet/>
      <dgm:spPr/>
      <dgm:t>
        <a:bodyPr/>
        <a:lstStyle/>
        <a:p>
          <a:endParaRPr lang="zh-TW" altLang="en-US"/>
        </a:p>
      </dgm:t>
    </dgm:pt>
    <dgm:pt modelId="{5B29A72D-810A-4236-BE74-8A30C55F5B7C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Organization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A1ADC210-FB34-4BEA-BB58-4E5EB11350B1}" type="parTrans" cxnId="{8884E6A3-AA5C-47FB-B53A-3603FDC54968}">
      <dgm:prSet/>
      <dgm:spPr/>
      <dgm:t>
        <a:bodyPr/>
        <a:lstStyle/>
        <a:p>
          <a:endParaRPr lang="zh-TW" altLang="en-US"/>
        </a:p>
      </dgm:t>
    </dgm:pt>
    <dgm:pt modelId="{E7AA7333-6206-4FF6-BD2C-186521DB45F4}" type="sibTrans" cxnId="{8884E6A3-AA5C-47FB-B53A-3603FDC54968}">
      <dgm:prSet/>
      <dgm:spPr/>
      <dgm:t>
        <a:bodyPr/>
        <a:lstStyle/>
        <a:p>
          <a:endParaRPr lang="zh-TW" altLang="en-US"/>
        </a:p>
      </dgm:t>
    </dgm:pt>
    <dgm:pt modelId="{01669531-091C-4406-BAC8-28AF3A2F4559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Management Team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FACAA8D1-5620-49D7-B514-5D3077FB2A5E}" type="parTrans" cxnId="{16D1BEE0-82DC-4C45-8264-0240CCC51B34}">
      <dgm:prSet/>
      <dgm:spPr/>
      <dgm:t>
        <a:bodyPr/>
        <a:lstStyle/>
        <a:p>
          <a:endParaRPr lang="zh-TW" altLang="en-US"/>
        </a:p>
      </dgm:t>
    </dgm:pt>
    <dgm:pt modelId="{48034E20-492F-45F0-988D-2B6BFB37A9CB}" type="sibTrans" cxnId="{16D1BEE0-82DC-4C45-8264-0240CCC51B34}">
      <dgm:prSet/>
      <dgm:spPr/>
      <dgm:t>
        <a:bodyPr/>
        <a:lstStyle/>
        <a:p>
          <a:endParaRPr lang="zh-TW" altLang="en-US"/>
        </a:p>
      </dgm:t>
    </dgm:pt>
    <dgm:pt modelId="{ED6F86F6-5E9D-404C-9FEA-A86A566CD8FF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Licenses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377F6BAA-F4DB-4FA3-93AE-8D7D7E7512D4}" type="parTrans" cxnId="{73A07C06-2A7D-4623-A9D1-9D274A874756}">
      <dgm:prSet/>
      <dgm:spPr/>
      <dgm:t>
        <a:bodyPr/>
        <a:lstStyle/>
        <a:p>
          <a:endParaRPr lang="zh-TW" altLang="en-US"/>
        </a:p>
      </dgm:t>
    </dgm:pt>
    <dgm:pt modelId="{2E20C2D9-CF5B-478D-AD7B-1C850EA53071}" type="sibTrans" cxnId="{73A07C06-2A7D-4623-A9D1-9D274A874756}">
      <dgm:prSet/>
      <dgm:spPr/>
      <dgm:t>
        <a:bodyPr/>
        <a:lstStyle/>
        <a:p>
          <a:endParaRPr lang="zh-TW" altLang="en-US"/>
        </a:p>
      </dgm:t>
    </dgm:pt>
    <dgm:pt modelId="{774CB4CB-D40A-4CAF-967B-B1EA448788CE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Clients &amp; Partners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7353A157-9DF4-416B-BEFF-B57A341BF432}" type="parTrans" cxnId="{7460DEE8-4B71-44CD-B9B6-9E6F0D144AFE}">
      <dgm:prSet/>
      <dgm:spPr/>
      <dgm:t>
        <a:bodyPr/>
        <a:lstStyle/>
        <a:p>
          <a:endParaRPr lang="zh-TW" altLang="en-US"/>
        </a:p>
      </dgm:t>
    </dgm:pt>
    <dgm:pt modelId="{822FB73A-128A-4003-9C3D-9DBCE75E3669}" type="sibTrans" cxnId="{7460DEE8-4B71-44CD-B9B6-9E6F0D144AFE}">
      <dgm:prSet/>
      <dgm:spPr/>
      <dgm:t>
        <a:bodyPr/>
        <a:lstStyle/>
        <a:p>
          <a:endParaRPr lang="zh-TW" altLang="en-US"/>
        </a:p>
      </dgm:t>
    </dgm:pt>
    <dgm:pt modelId="{1491D63F-B26A-4B5B-9F43-0AD452BB2A1A}">
      <dgm:prSet phldrT="[文字]"/>
      <dgm:spPr/>
      <dgm:t>
        <a:bodyPr/>
        <a:lstStyle/>
        <a:p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9ECF91D8-578F-44CA-92BA-AC00A4D4B4CD}" type="parTrans" cxnId="{6519AB02-4A81-43F7-A8A7-A58CE2A07871}">
      <dgm:prSet/>
      <dgm:spPr/>
      <dgm:t>
        <a:bodyPr/>
        <a:lstStyle/>
        <a:p>
          <a:endParaRPr lang="zh-TW" altLang="en-US"/>
        </a:p>
      </dgm:t>
    </dgm:pt>
    <dgm:pt modelId="{B182FD31-F735-4360-88FA-8B0B7504B6C3}" type="sibTrans" cxnId="{6519AB02-4A81-43F7-A8A7-A58CE2A07871}">
      <dgm:prSet/>
      <dgm:spPr/>
      <dgm:t>
        <a:bodyPr/>
        <a:lstStyle/>
        <a:p>
          <a:endParaRPr lang="zh-TW" altLang="en-US"/>
        </a:p>
      </dgm:t>
    </dgm:pt>
    <dgm:pt modelId="{030AFFBC-E3D6-42D1-A729-ADCCAB7EFF54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ICT Construction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34DBCD7D-0016-4468-B430-0F06F29B0512}" type="parTrans" cxnId="{1F236159-C8BA-4054-9F6F-22453D1BF20E}">
      <dgm:prSet/>
      <dgm:spPr/>
      <dgm:t>
        <a:bodyPr/>
        <a:lstStyle/>
        <a:p>
          <a:endParaRPr lang="zh-TW" altLang="en-US"/>
        </a:p>
      </dgm:t>
    </dgm:pt>
    <dgm:pt modelId="{D15240C2-0E1D-4BD6-911B-5396E8BB4E9D}" type="sibTrans" cxnId="{1F236159-C8BA-4054-9F6F-22453D1BF20E}">
      <dgm:prSet/>
      <dgm:spPr/>
      <dgm:t>
        <a:bodyPr/>
        <a:lstStyle/>
        <a:p>
          <a:endParaRPr lang="zh-TW" altLang="en-US"/>
        </a:p>
      </dgm:t>
    </dgm:pt>
    <dgm:pt modelId="{F9F56740-3D46-4420-8B15-650448A31D97}" type="pres">
      <dgm:prSet presAssocID="{A5679C32-6AD1-4CE2-B6D9-8E4B0CDB29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41C6768-5197-4390-8CC9-75CC37ACDE2F}" type="pres">
      <dgm:prSet presAssocID="{5E66A1AF-18F5-47A3-A61E-608C9A28B0A1}" presName="node" presStyleLbl="node1" presStyleIdx="0" presStyleCnt="2" custLinFactX="-59597" custLinFactNeighborX="-100000" custLinFactNeighborY="-2526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BA5D54-6512-4660-B269-9D41B51850B0}" type="pres">
      <dgm:prSet presAssocID="{4AAF172E-8FEF-49C4-B604-91BD79FBC30D}" presName="sibTrans" presStyleCnt="0"/>
      <dgm:spPr/>
    </dgm:pt>
    <dgm:pt modelId="{2895BE00-DD01-47E1-B23B-D34B90251128}" type="pres">
      <dgm:prSet presAssocID="{C1AF8FF0-9A38-4A43-8A71-0E6DAD7FD72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CD6850D-359B-429C-8450-18CB8CBFCBFB}" srcId="{C1AF8FF0-9A38-4A43-8A71-0E6DAD7FD721}" destId="{DA86944D-C198-4471-BA43-FD6B673AB34B}" srcOrd="4" destOrd="0" parTransId="{36816507-B357-4694-AD7E-FA6A83EA9103}" sibTransId="{C1B9ACC6-5F82-46FA-BCD1-6390F8DE8D9A}"/>
    <dgm:cxn modelId="{1F236159-C8BA-4054-9F6F-22453D1BF20E}" srcId="{C1AF8FF0-9A38-4A43-8A71-0E6DAD7FD721}" destId="{030AFFBC-E3D6-42D1-A729-ADCCAB7EFF54}" srcOrd="2" destOrd="0" parTransId="{34DBCD7D-0016-4468-B430-0F06F29B0512}" sibTransId="{D15240C2-0E1D-4BD6-911B-5396E8BB4E9D}"/>
    <dgm:cxn modelId="{8884E6A3-AA5C-47FB-B53A-3603FDC54968}" srcId="{5E66A1AF-18F5-47A3-A61E-608C9A28B0A1}" destId="{5B29A72D-810A-4236-BE74-8A30C55F5B7C}" srcOrd="1" destOrd="0" parTransId="{A1ADC210-FB34-4BEA-BB58-4E5EB11350B1}" sibTransId="{E7AA7333-6206-4FF6-BD2C-186521DB45F4}"/>
    <dgm:cxn modelId="{9DEA6D9C-FB2E-4C01-B136-599214CCBDC2}" type="presOf" srcId="{030AFFBC-E3D6-42D1-A729-ADCCAB7EFF54}" destId="{2895BE00-DD01-47E1-B23B-D34B90251128}" srcOrd="0" destOrd="3" presId="urn:microsoft.com/office/officeart/2005/8/layout/hList6"/>
    <dgm:cxn modelId="{63983EB9-7932-48E8-ABD3-48295069E094}" srcId="{A5679C32-6AD1-4CE2-B6D9-8E4B0CDB29FF}" destId="{5E66A1AF-18F5-47A3-A61E-608C9A28B0A1}" srcOrd="0" destOrd="0" parTransId="{EF3DACBF-6E21-4FB6-8E18-153423320560}" sibTransId="{4AAF172E-8FEF-49C4-B604-91BD79FBC30D}"/>
    <dgm:cxn modelId="{D6D984AA-8EEC-4303-9DDA-FF6E15B850D0}" type="presOf" srcId="{A5679C32-6AD1-4CE2-B6D9-8E4B0CDB29FF}" destId="{F9F56740-3D46-4420-8B15-650448A31D97}" srcOrd="0" destOrd="0" presId="urn:microsoft.com/office/officeart/2005/8/layout/hList6"/>
    <dgm:cxn modelId="{1373D528-BC89-42E0-83FB-FBA501A55D85}" type="presOf" srcId="{DA86944D-C198-4471-BA43-FD6B673AB34B}" destId="{2895BE00-DD01-47E1-B23B-D34B90251128}" srcOrd="0" destOrd="5" presId="urn:microsoft.com/office/officeart/2005/8/layout/hList6"/>
    <dgm:cxn modelId="{BB1CDC1B-F8A7-4CF4-B945-6D7A741FC7E3}" type="presOf" srcId="{1491D63F-B26A-4B5B-9F43-0AD452BB2A1A}" destId="{741C6768-5197-4390-8CC9-75CC37ACDE2F}" srcOrd="0" destOrd="6" presId="urn:microsoft.com/office/officeart/2005/8/layout/hList6"/>
    <dgm:cxn modelId="{DA0E41EE-6B62-4D32-8A23-EADAA3FD6D81}" srcId="{5E66A1AF-18F5-47A3-A61E-608C9A28B0A1}" destId="{51CDD7C3-AB15-4F9C-9893-D1CB614A7307}" srcOrd="0" destOrd="0" parTransId="{0DB814E1-B43D-48F1-A707-115744DC2854}" sibTransId="{D3E50FE2-1A33-4979-A8AC-84FABF340700}"/>
    <dgm:cxn modelId="{80161AE1-7398-4E11-B868-3433A71748C8}" type="presOf" srcId="{8B9565D1-B806-4231-9478-6269A3E160BE}" destId="{2895BE00-DD01-47E1-B23B-D34B90251128}" srcOrd="0" destOrd="1" presId="urn:microsoft.com/office/officeart/2005/8/layout/hList6"/>
    <dgm:cxn modelId="{E500B2DF-A9AB-4BF6-AB15-C13DEF691912}" type="presOf" srcId="{774CB4CB-D40A-4CAF-967B-B1EA448788CE}" destId="{741C6768-5197-4390-8CC9-75CC37ACDE2F}" srcOrd="0" destOrd="5" presId="urn:microsoft.com/office/officeart/2005/8/layout/hList6"/>
    <dgm:cxn modelId="{BA1D70BF-A521-458B-BD6D-4C4D337CDF7A}" type="presOf" srcId="{C1AF8FF0-9A38-4A43-8A71-0E6DAD7FD721}" destId="{2895BE00-DD01-47E1-B23B-D34B90251128}" srcOrd="0" destOrd="0" presId="urn:microsoft.com/office/officeart/2005/8/layout/hList6"/>
    <dgm:cxn modelId="{796B16D4-246A-43E2-B1A2-1ED835FE41C3}" type="presOf" srcId="{5B29A72D-810A-4236-BE74-8A30C55F5B7C}" destId="{741C6768-5197-4390-8CC9-75CC37ACDE2F}" srcOrd="0" destOrd="2" presId="urn:microsoft.com/office/officeart/2005/8/layout/hList6"/>
    <dgm:cxn modelId="{8F674749-20CE-4609-9D8A-D43AC5A78734}" type="presOf" srcId="{5E66A1AF-18F5-47A3-A61E-608C9A28B0A1}" destId="{741C6768-5197-4390-8CC9-75CC37ACDE2F}" srcOrd="0" destOrd="0" presId="urn:microsoft.com/office/officeart/2005/8/layout/hList6"/>
    <dgm:cxn modelId="{7460DEE8-4B71-44CD-B9B6-9E6F0D144AFE}" srcId="{5E66A1AF-18F5-47A3-A61E-608C9A28B0A1}" destId="{774CB4CB-D40A-4CAF-967B-B1EA448788CE}" srcOrd="4" destOrd="0" parTransId="{7353A157-9DF4-416B-BEFF-B57A341BF432}" sibTransId="{822FB73A-128A-4003-9C3D-9DBCE75E3669}"/>
    <dgm:cxn modelId="{94066D6B-A8C7-4449-8D32-7C60301FB617}" type="presOf" srcId="{20B39A2D-4200-4224-8520-4B9AA9B71D58}" destId="{2895BE00-DD01-47E1-B23B-D34B90251128}" srcOrd="0" destOrd="2" presId="urn:microsoft.com/office/officeart/2005/8/layout/hList6"/>
    <dgm:cxn modelId="{70CF3540-EE48-4A79-AE08-9387FC1B7E3D}" srcId="{A5679C32-6AD1-4CE2-B6D9-8E4B0CDB29FF}" destId="{C1AF8FF0-9A38-4A43-8A71-0E6DAD7FD721}" srcOrd="1" destOrd="0" parTransId="{4EE5734B-3377-4822-B39D-D1DBDCED8512}" sibTransId="{6A933F2C-2B67-44AB-8EE9-FBB3E8763914}"/>
    <dgm:cxn modelId="{FC6BF64F-38E1-4207-B3FD-BEF10FDC362B}" type="presOf" srcId="{9EFFA86A-67E5-40D6-A6BF-A4B120566010}" destId="{2895BE00-DD01-47E1-B23B-D34B90251128}" srcOrd="0" destOrd="4" presId="urn:microsoft.com/office/officeart/2005/8/layout/hList6"/>
    <dgm:cxn modelId="{9BFC8789-1C1E-436A-8E4B-4A75E113C386}" srcId="{C1AF8FF0-9A38-4A43-8A71-0E6DAD7FD721}" destId="{8B9565D1-B806-4231-9478-6269A3E160BE}" srcOrd="0" destOrd="0" parTransId="{81DDE47F-CACE-42BB-8CCC-D32A83D9F20F}" sibTransId="{558EFF81-9552-4A7B-8F44-003F8FB7A23E}"/>
    <dgm:cxn modelId="{6A79D2F8-563C-454B-A037-9A71355BBF49}" type="presOf" srcId="{51CDD7C3-AB15-4F9C-9893-D1CB614A7307}" destId="{741C6768-5197-4390-8CC9-75CC37ACDE2F}" srcOrd="0" destOrd="1" presId="urn:microsoft.com/office/officeart/2005/8/layout/hList6"/>
    <dgm:cxn modelId="{5036E4AF-7526-4DBD-BFC9-F02AAA1FC202}" type="presOf" srcId="{01669531-091C-4406-BAC8-28AF3A2F4559}" destId="{741C6768-5197-4390-8CC9-75CC37ACDE2F}" srcOrd="0" destOrd="3" presId="urn:microsoft.com/office/officeart/2005/8/layout/hList6"/>
    <dgm:cxn modelId="{6519AB02-4A81-43F7-A8A7-A58CE2A07871}" srcId="{5E66A1AF-18F5-47A3-A61E-608C9A28B0A1}" destId="{1491D63F-B26A-4B5B-9F43-0AD452BB2A1A}" srcOrd="5" destOrd="0" parTransId="{9ECF91D8-578F-44CA-92BA-AC00A4D4B4CD}" sibTransId="{B182FD31-F735-4360-88FA-8B0B7504B6C3}"/>
    <dgm:cxn modelId="{16D1BEE0-82DC-4C45-8264-0240CCC51B34}" srcId="{5E66A1AF-18F5-47A3-A61E-608C9A28B0A1}" destId="{01669531-091C-4406-BAC8-28AF3A2F4559}" srcOrd="2" destOrd="0" parTransId="{FACAA8D1-5620-49D7-B514-5D3077FB2A5E}" sibTransId="{48034E20-492F-45F0-988D-2B6BFB37A9CB}"/>
    <dgm:cxn modelId="{71ED696F-A8CC-4D16-ABA6-5B218E25AC03}" srcId="{C1AF8FF0-9A38-4A43-8A71-0E6DAD7FD721}" destId="{20B39A2D-4200-4224-8520-4B9AA9B71D58}" srcOrd="1" destOrd="0" parTransId="{1B17D92E-5B53-4BD9-8BFD-89C0C8A7EA1B}" sibTransId="{2D17F804-9D74-4C79-931A-C8FEC422F885}"/>
    <dgm:cxn modelId="{73A07C06-2A7D-4623-A9D1-9D274A874756}" srcId="{5E66A1AF-18F5-47A3-A61E-608C9A28B0A1}" destId="{ED6F86F6-5E9D-404C-9FEA-A86A566CD8FF}" srcOrd="3" destOrd="0" parTransId="{377F6BAA-F4DB-4FA3-93AE-8D7D7E7512D4}" sibTransId="{2E20C2D9-CF5B-478D-AD7B-1C850EA53071}"/>
    <dgm:cxn modelId="{4D7DA058-9214-4D9A-BCE2-7F7BE4132DFF}" srcId="{C1AF8FF0-9A38-4A43-8A71-0E6DAD7FD721}" destId="{9EFFA86A-67E5-40D6-A6BF-A4B120566010}" srcOrd="3" destOrd="0" parTransId="{723D713F-2BA8-42F7-BF0B-0142428EC24C}" sibTransId="{CC71AF57-ED62-4158-BB33-347A4B2B98E0}"/>
    <dgm:cxn modelId="{D084729D-D425-4BC6-89E1-AA40A263EBB1}" type="presOf" srcId="{ED6F86F6-5E9D-404C-9FEA-A86A566CD8FF}" destId="{741C6768-5197-4390-8CC9-75CC37ACDE2F}" srcOrd="0" destOrd="4" presId="urn:microsoft.com/office/officeart/2005/8/layout/hList6"/>
    <dgm:cxn modelId="{98911D02-8FCC-4E92-918E-E3F487F0E569}" type="presParOf" srcId="{F9F56740-3D46-4420-8B15-650448A31D97}" destId="{741C6768-5197-4390-8CC9-75CC37ACDE2F}" srcOrd="0" destOrd="0" presId="urn:microsoft.com/office/officeart/2005/8/layout/hList6"/>
    <dgm:cxn modelId="{ED82DBD2-C88D-473F-BECE-BA3EE6BC6143}" type="presParOf" srcId="{F9F56740-3D46-4420-8B15-650448A31D97}" destId="{66BA5D54-6512-4660-B269-9D41B51850B0}" srcOrd="1" destOrd="0" presId="urn:microsoft.com/office/officeart/2005/8/layout/hList6"/>
    <dgm:cxn modelId="{718A9D4A-75EF-4174-91C5-A105034BBD70}" type="presParOf" srcId="{F9F56740-3D46-4420-8B15-650448A31D97}" destId="{2895BE00-DD01-47E1-B23B-D34B90251128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A475E1-CBB4-424F-A286-3F2835CA2E1B}" type="doc">
      <dgm:prSet loTypeId="urn:microsoft.com/office/officeart/2005/8/layout/radial6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zh-TW" altLang="en-US"/>
        </a:p>
      </dgm:t>
    </dgm:pt>
    <dgm:pt modelId="{E9B7F14B-AEB7-4AE1-87B2-8D7AB41FB20B}">
      <dgm:prSet phldrT="[文字]"/>
      <dgm:spPr/>
      <dgm:t>
        <a:bodyPr/>
        <a:lstStyle/>
        <a:p>
          <a:r>
            <a:rPr lang="en-US" altLang="zh-TW" dirty="0" smtClean="0"/>
            <a:t>Network Quality Control</a:t>
          </a:r>
          <a:endParaRPr lang="zh-TW" altLang="en-US" dirty="0"/>
        </a:p>
      </dgm:t>
    </dgm:pt>
    <dgm:pt modelId="{E7EE6A6F-F21C-474C-8084-72060A11AEA7}" type="parTrans" cxnId="{6B98EBBC-7E85-4A52-9424-F3AF73402021}">
      <dgm:prSet/>
      <dgm:spPr/>
      <dgm:t>
        <a:bodyPr/>
        <a:lstStyle/>
        <a:p>
          <a:endParaRPr lang="zh-TW" altLang="en-US"/>
        </a:p>
      </dgm:t>
    </dgm:pt>
    <dgm:pt modelId="{833ECB8E-2074-4BDC-82E6-0E9B61EF9FA9}" type="sibTrans" cxnId="{6B98EBBC-7E85-4A52-9424-F3AF73402021}">
      <dgm:prSet/>
      <dgm:spPr/>
      <dgm:t>
        <a:bodyPr/>
        <a:lstStyle/>
        <a:p>
          <a:endParaRPr lang="zh-TW" altLang="en-US"/>
        </a:p>
      </dgm:t>
    </dgm:pt>
    <dgm:pt modelId="{28F26B3C-9068-4AD1-AE65-6C7E7A658387}">
      <dgm:prSet phldrT="[文字]"/>
      <dgm:spPr/>
      <dgm:t>
        <a:bodyPr/>
        <a:lstStyle/>
        <a:p>
          <a:r>
            <a:rPr lang="en-US" altLang="zh-TW" dirty="0" smtClean="0"/>
            <a:t>Local Application Service</a:t>
          </a:r>
          <a:endParaRPr lang="zh-TW" altLang="en-US" dirty="0"/>
        </a:p>
      </dgm:t>
    </dgm:pt>
    <dgm:pt modelId="{2962A448-5FF7-4B7C-A55B-FC132585C04C}" type="parTrans" cxnId="{80B9734E-CB2A-443A-9D34-A861DC3890D9}">
      <dgm:prSet/>
      <dgm:spPr/>
      <dgm:t>
        <a:bodyPr/>
        <a:lstStyle/>
        <a:p>
          <a:endParaRPr lang="zh-TW" altLang="en-US"/>
        </a:p>
      </dgm:t>
    </dgm:pt>
    <dgm:pt modelId="{3681D001-BE31-4919-95DF-D6EA187C3066}" type="sibTrans" cxnId="{80B9734E-CB2A-443A-9D34-A861DC3890D9}">
      <dgm:prSet/>
      <dgm:spPr/>
      <dgm:t>
        <a:bodyPr/>
        <a:lstStyle/>
        <a:p>
          <a:endParaRPr lang="zh-TW" altLang="en-US"/>
        </a:p>
      </dgm:t>
    </dgm:pt>
    <dgm:pt modelId="{1988BCF8-7D01-4312-A82D-D4616817391F}">
      <dgm:prSet phldrT="[文字]"/>
      <dgm:spPr/>
      <dgm:t>
        <a:bodyPr/>
        <a:lstStyle/>
        <a:p>
          <a:r>
            <a:rPr lang="en-US" altLang="zh-TW" dirty="0" smtClean="0"/>
            <a:t>Professional Analysis</a:t>
          </a:r>
          <a:endParaRPr lang="zh-TW" altLang="en-US" dirty="0"/>
        </a:p>
      </dgm:t>
    </dgm:pt>
    <dgm:pt modelId="{BAE0A7ED-F142-4E2B-987D-21AE9D8F4965}" type="parTrans" cxnId="{57985DD2-D62D-4AA0-B146-4F0809F6E169}">
      <dgm:prSet/>
      <dgm:spPr/>
      <dgm:t>
        <a:bodyPr/>
        <a:lstStyle/>
        <a:p>
          <a:endParaRPr lang="zh-TW" altLang="en-US"/>
        </a:p>
      </dgm:t>
    </dgm:pt>
    <dgm:pt modelId="{561D106C-FA12-4366-A7E0-59B746CAFA22}" type="sibTrans" cxnId="{57985DD2-D62D-4AA0-B146-4F0809F6E169}">
      <dgm:prSet/>
      <dgm:spPr/>
      <dgm:t>
        <a:bodyPr/>
        <a:lstStyle/>
        <a:p>
          <a:endParaRPr lang="zh-TW" altLang="en-US"/>
        </a:p>
      </dgm:t>
    </dgm:pt>
    <dgm:pt modelId="{6ECF97F6-CACB-4225-B95E-853F07918378}">
      <dgm:prSet phldrT="[文字]"/>
      <dgm:spPr/>
      <dgm:t>
        <a:bodyPr/>
        <a:lstStyle/>
        <a:p>
          <a:r>
            <a:rPr lang="en-US" altLang="zh-TW" dirty="0" smtClean="0"/>
            <a:t>4G/3G Testing Verify System</a:t>
          </a:r>
          <a:endParaRPr lang="zh-TW" altLang="en-US" dirty="0"/>
        </a:p>
      </dgm:t>
    </dgm:pt>
    <dgm:pt modelId="{6D3AE969-6477-4CD5-A43F-0095DF67F725}" type="parTrans" cxnId="{CCF33185-B5FC-40EC-ACA5-78D898E7D987}">
      <dgm:prSet/>
      <dgm:spPr/>
      <dgm:t>
        <a:bodyPr/>
        <a:lstStyle/>
        <a:p>
          <a:endParaRPr lang="zh-TW" altLang="en-US"/>
        </a:p>
      </dgm:t>
    </dgm:pt>
    <dgm:pt modelId="{99B3A99E-65F2-45C5-B161-3468C497B42E}" type="sibTrans" cxnId="{CCF33185-B5FC-40EC-ACA5-78D898E7D987}">
      <dgm:prSet/>
      <dgm:spPr/>
      <dgm:t>
        <a:bodyPr/>
        <a:lstStyle/>
        <a:p>
          <a:endParaRPr lang="zh-TW" altLang="en-US"/>
        </a:p>
      </dgm:t>
    </dgm:pt>
    <dgm:pt modelId="{2A433596-A4E7-4E25-8043-C6BC63ADBC81}">
      <dgm:prSet phldrT="[文字]"/>
      <dgm:spPr/>
      <dgm:t>
        <a:bodyPr/>
        <a:lstStyle/>
        <a:p>
          <a:r>
            <a:rPr lang="en-US" altLang="zh-TW" dirty="0" smtClean="0"/>
            <a:t>Mobile Network</a:t>
          </a:r>
          <a:endParaRPr lang="zh-TW" altLang="en-US" dirty="0"/>
        </a:p>
      </dgm:t>
    </dgm:pt>
    <dgm:pt modelId="{F362D449-EBEF-4700-9230-8949F569B820}" type="parTrans" cxnId="{79B48775-340B-4C16-9010-6593B9FF853F}">
      <dgm:prSet/>
      <dgm:spPr/>
      <dgm:t>
        <a:bodyPr/>
        <a:lstStyle/>
        <a:p>
          <a:endParaRPr lang="zh-TW" altLang="en-US"/>
        </a:p>
      </dgm:t>
    </dgm:pt>
    <dgm:pt modelId="{E28EAC4F-7C97-4D0C-BF66-455FA841F85A}" type="sibTrans" cxnId="{79B48775-340B-4C16-9010-6593B9FF853F}">
      <dgm:prSet/>
      <dgm:spPr/>
      <dgm:t>
        <a:bodyPr/>
        <a:lstStyle/>
        <a:p>
          <a:endParaRPr lang="zh-TW" altLang="en-US"/>
        </a:p>
      </dgm:t>
    </dgm:pt>
    <dgm:pt modelId="{1EAEE658-7935-4B96-9CC7-12840DFE991A}">
      <dgm:prSet phldrT="[文字]"/>
      <dgm:spPr/>
      <dgm:t>
        <a:bodyPr/>
        <a:lstStyle/>
        <a:p>
          <a:r>
            <a:rPr lang="en-US" altLang="zh-TW" dirty="0" smtClean="0"/>
            <a:t>Mobile Advice/</a:t>
          </a:r>
          <a:r>
            <a:rPr lang="en-US" altLang="zh-TW" dirty="0" err="1" smtClean="0"/>
            <a:t>IoT</a:t>
          </a:r>
          <a:endParaRPr lang="zh-TW" altLang="en-US" dirty="0"/>
        </a:p>
      </dgm:t>
    </dgm:pt>
    <dgm:pt modelId="{5953B0B6-C899-44DE-BBFD-22D33D870352}" type="parTrans" cxnId="{6AE9B71A-939D-4D73-8526-52FEBF193CE9}">
      <dgm:prSet/>
      <dgm:spPr/>
      <dgm:t>
        <a:bodyPr/>
        <a:lstStyle/>
        <a:p>
          <a:endParaRPr lang="zh-TW" altLang="en-US"/>
        </a:p>
      </dgm:t>
    </dgm:pt>
    <dgm:pt modelId="{0CABBF0B-2999-42AA-9D93-7F0BCDDE6FA8}" type="sibTrans" cxnId="{6AE9B71A-939D-4D73-8526-52FEBF193CE9}">
      <dgm:prSet/>
      <dgm:spPr/>
      <dgm:t>
        <a:bodyPr/>
        <a:lstStyle/>
        <a:p>
          <a:endParaRPr lang="zh-TW" altLang="en-US"/>
        </a:p>
      </dgm:t>
    </dgm:pt>
    <dgm:pt modelId="{31186089-6FCD-46D3-BE50-E22FEF7ABA79}" type="pres">
      <dgm:prSet presAssocID="{E1A475E1-CBB4-424F-A286-3F2835CA2E1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4D303D9-E0F3-4A74-89F0-220DAD955001}" type="pres">
      <dgm:prSet presAssocID="{6ECF97F6-CACB-4225-B95E-853F07918378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7FBE5655-88C6-4D2A-959B-7904F27F29DE}" type="pres">
      <dgm:prSet presAssocID="{E9B7F14B-AEB7-4AE1-87B2-8D7AB41FB20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04EE3D-613E-4DD8-ABE6-2838959F6A78}" type="pres">
      <dgm:prSet presAssocID="{E9B7F14B-AEB7-4AE1-87B2-8D7AB41FB20B}" presName="dummy" presStyleCnt="0"/>
      <dgm:spPr/>
      <dgm:t>
        <a:bodyPr/>
        <a:lstStyle/>
        <a:p>
          <a:endParaRPr lang="zh-TW" altLang="en-US"/>
        </a:p>
      </dgm:t>
    </dgm:pt>
    <dgm:pt modelId="{2AA9F720-3F5E-4B55-8EA1-24EC90E9794A}" type="pres">
      <dgm:prSet presAssocID="{833ECB8E-2074-4BDC-82E6-0E9B61EF9FA9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9A9828C2-86C6-4D2A-80A1-DF6A8D56F875}" type="pres">
      <dgm:prSet presAssocID="{28F26B3C-9068-4AD1-AE65-6C7E7A65838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12AF4A-BC9A-4317-8B5A-996AFF7959EA}" type="pres">
      <dgm:prSet presAssocID="{28F26B3C-9068-4AD1-AE65-6C7E7A658387}" presName="dummy" presStyleCnt="0"/>
      <dgm:spPr/>
      <dgm:t>
        <a:bodyPr/>
        <a:lstStyle/>
        <a:p>
          <a:endParaRPr lang="zh-TW" altLang="en-US"/>
        </a:p>
      </dgm:t>
    </dgm:pt>
    <dgm:pt modelId="{E3E12624-A060-4362-908B-BDFC26977A31}" type="pres">
      <dgm:prSet presAssocID="{3681D001-BE31-4919-95DF-D6EA187C3066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09BA1BC7-158B-4EA7-A538-0FBFD50DDFA7}" type="pres">
      <dgm:prSet presAssocID="{1988BCF8-7D01-4312-A82D-D4616817391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1AB3D8-393E-471F-BDA5-11742E37559A}" type="pres">
      <dgm:prSet presAssocID="{1988BCF8-7D01-4312-A82D-D4616817391F}" presName="dummy" presStyleCnt="0"/>
      <dgm:spPr/>
      <dgm:t>
        <a:bodyPr/>
        <a:lstStyle/>
        <a:p>
          <a:endParaRPr lang="zh-TW" altLang="en-US"/>
        </a:p>
      </dgm:t>
    </dgm:pt>
    <dgm:pt modelId="{BF024B9C-1523-42F7-B8D2-88A25A419BF3}" type="pres">
      <dgm:prSet presAssocID="{561D106C-FA12-4366-A7E0-59B746CAFA22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29300F7B-21E2-4CE7-A126-ED8692762202}" type="pres">
      <dgm:prSet presAssocID="{2A433596-A4E7-4E25-8043-C6BC63ADBC8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D00A7A-7AD2-4BB9-90A4-24489E9327FB}" type="pres">
      <dgm:prSet presAssocID="{2A433596-A4E7-4E25-8043-C6BC63ADBC81}" presName="dummy" presStyleCnt="0"/>
      <dgm:spPr/>
      <dgm:t>
        <a:bodyPr/>
        <a:lstStyle/>
        <a:p>
          <a:endParaRPr lang="zh-TW" altLang="en-US"/>
        </a:p>
      </dgm:t>
    </dgm:pt>
    <dgm:pt modelId="{15207BC0-7E8E-4589-9B71-1E04C0EB9AFB}" type="pres">
      <dgm:prSet presAssocID="{E28EAC4F-7C97-4D0C-BF66-455FA841F85A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5FBD94E2-4ED7-4C8D-ACD8-DA45363678A1}" type="pres">
      <dgm:prSet presAssocID="{1EAEE658-7935-4B96-9CC7-12840DFE991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A19607-211F-445F-B6AD-9A818B92B89C}" type="pres">
      <dgm:prSet presAssocID="{1EAEE658-7935-4B96-9CC7-12840DFE991A}" presName="dummy" presStyleCnt="0"/>
      <dgm:spPr/>
      <dgm:t>
        <a:bodyPr/>
        <a:lstStyle/>
        <a:p>
          <a:endParaRPr lang="zh-TW" altLang="en-US"/>
        </a:p>
      </dgm:t>
    </dgm:pt>
    <dgm:pt modelId="{3C299178-2A94-46BA-8131-F1A5BFB7A5C7}" type="pres">
      <dgm:prSet presAssocID="{0CABBF0B-2999-42AA-9D93-7F0BCDDE6FA8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6AE9B71A-939D-4D73-8526-52FEBF193CE9}" srcId="{6ECF97F6-CACB-4225-B95E-853F07918378}" destId="{1EAEE658-7935-4B96-9CC7-12840DFE991A}" srcOrd="4" destOrd="0" parTransId="{5953B0B6-C899-44DE-BBFD-22D33D870352}" sibTransId="{0CABBF0B-2999-42AA-9D93-7F0BCDDE6FA8}"/>
    <dgm:cxn modelId="{566E85D7-3A25-476A-830D-D65ED87986D6}" type="presOf" srcId="{28F26B3C-9068-4AD1-AE65-6C7E7A658387}" destId="{9A9828C2-86C6-4D2A-80A1-DF6A8D56F875}" srcOrd="0" destOrd="0" presId="urn:microsoft.com/office/officeart/2005/8/layout/radial6"/>
    <dgm:cxn modelId="{222525F7-8C1F-4EA5-8ADB-B40DCA4C8128}" type="presOf" srcId="{3681D001-BE31-4919-95DF-D6EA187C3066}" destId="{E3E12624-A060-4362-908B-BDFC26977A31}" srcOrd="0" destOrd="0" presId="urn:microsoft.com/office/officeart/2005/8/layout/radial6"/>
    <dgm:cxn modelId="{DBBA02A8-2079-47CD-95CD-1221E6191678}" type="presOf" srcId="{1988BCF8-7D01-4312-A82D-D4616817391F}" destId="{09BA1BC7-158B-4EA7-A538-0FBFD50DDFA7}" srcOrd="0" destOrd="0" presId="urn:microsoft.com/office/officeart/2005/8/layout/radial6"/>
    <dgm:cxn modelId="{E6ED94AE-A733-4B30-B0E6-176FE9B7E8AD}" type="presOf" srcId="{E9B7F14B-AEB7-4AE1-87B2-8D7AB41FB20B}" destId="{7FBE5655-88C6-4D2A-959B-7904F27F29DE}" srcOrd="0" destOrd="0" presId="urn:microsoft.com/office/officeart/2005/8/layout/radial6"/>
    <dgm:cxn modelId="{4A936560-42F0-4F0E-8DBA-F76D876FFC91}" type="presOf" srcId="{E28EAC4F-7C97-4D0C-BF66-455FA841F85A}" destId="{15207BC0-7E8E-4589-9B71-1E04C0EB9AFB}" srcOrd="0" destOrd="0" presId="urn:microsoft.com/office/officeart/2005/8/layout/radial6"/>
    <dgm:cxn modelId="{CCF33185-B5FC-40EC-ACA5-78D898E7D987}" srcId="{E1A475E1-CBB4-424F-A286-3F2835CA2E1B}" destId="{6ECF97F6-CACB-4225-B95E-853F07918378}" srcOrd="0" destOrd="0" parTransId="{6D3AE969-6477-4CD5-A43F-0095DF67F725}" sibTransId="{99B3A99E-65F2-45C5-B161-3468C497B42E}"/>
    <dgm:cxn modelId="{B58455FA-1219-4BEA-A73B-53106C904FFC}" type="presOf" srcId="{6ECF97F6-CACB-4225-B95E-853F07918378}" destId="{44D303D9-E0F3-4A74-89F0-220DAD955001}" srcOrd="0" destOrd="0" presId="urn:microsoft.com/office/officeart/2005/8/layout/radial6"/>
    <dgm:cxn modelId="{57985DD2-D62D-4AA0-B146-4F0809F6E169}" srcId="{6ECF97F6-CACB-4225-B95E-853F07918378}" destId="{1988BCF8-7D01-4312-A82D-D4616817391F}" srcOrd="2" destOrd="0" parTransId="{BAE0A7ED-F142-4E2B-987D-21AE9D8F4965}" sibTransId="{561D106C-FA12-4366-A7E0-59B746CAFA22}"/>
    <dgm:cxn modelId="{8163A601-8218-4411-AA06-13BBB551DD53}" type="presOf" srcId="{1EAEE658-7935-4B96-9CC7-12840DFE991A}" destId="{5FBD94E2-4ED7-4C8D-ACD8-DA45363678A1}" srcOrd="0" destOrd="0" presId="urn:microsoft.com/office/officeart/2005/8/layout/radial6"/>
    <dgm:cxn modelId="{79B48775-340B-4C16-9010-6593B9FF853F}" srcId="{6ECF97F6-CACB-4225-B95E-853F07918378}" destId="{2A433596-A4E7-4E25-8043-C6BC63ADBC81}" srcOrd="3" destOrd="0" parTransId="{F362D449-EBEF-4700-9230-8949F569B820}" sibTransId="{E28EAC4F-7C97-4D0C-BF66-455FA841F85A}"/>
    <dgm:cxn modelId="{6B98EBBC-7E85-4A52-9424-F3AF73402021}" srcId="{6ECF97F6-CACB-4225-B95E-853F07918378}" destId="{E9B7F14B-AEB7-4AE1-87B2-8D7AB41FB20B}" srcOrd="0" destOrd="0" parTransId="{E7EE6A6F-F21C-474C-8084-72060A11AEA7}" sibTransId="{833ECB8E-2074-4BDC-82E6-0E9B61EF9FA9}"/>
    <dgm:cxn modelId="{C5374ACA-B2E9-439D-805D-58A8897145EC}" type="presOf" srcId="{0CABBF0B-2999-42AA-9D93-7F0BCDDE6FA8}" destId="{3C299178-2A94-46BA-8131-F1A5BFB7A5C7}" srcOrd="0" destOrd="0" presId="urn:microsoft.com/office/officeart/2005/8/layout/radial6"/>
    <dgm:cxn modelId="{E9F7096E-C756-4F53-BB6A-12D411567D70}" type="presOf" srcId="{E1A475E1-CBB4-424F-A286-3F2835CA2E1B}" destId="{31186089-6FCD-46D3-BE50-E22FEF7ABA79}" srcOrd="0" destOrd="0" presId="urn:microsoft.com/office/officeart/2005/8/layout/radial6"/>
    <dgm:cxn modelId="{64389F1A-1383-4E4E-8C39-24DB30783D05}" type="presOf" srcId="{833ECB8E-2074-4BDC-82E6-0E9B61EF9FA9}" destId="{2AA9F720-3F5E-4B55-8EA1-24EC90E9794A}" srcOrd="0" destOrd="0" presId="urn:microsoft.com/office/officeart/2005/8/layout/radial6"/>
    <dgm:cxn modelId="{80B9734E-CB2A-443A-9D34-A861DC3890D9}" srcId="{6ECF97F6-CACB-4225-B95E-853F07918378}" destId="{28F26B3C-9068-4AD1-AE65-6C7E7A658387}" srcOrd="1" destOrd="0" parTransId="{2962A448-5FF7-4B7C-A55B-FC132585C04C}" sibTransId="{3681D001-BE31-4919-95DF-D6EA187C3066}"/>
    <dgm:cxn modelId="{F5E5D4AC-74DF-4579-9048-C15E44E7FB06}" type="presOf" srcId="{2A433596-A4E7-4E25-8043-C6BC63ADBC81}" destId="{29300F7B-21E2-4CE7-A126-ED8692762202}" srcOrd="0" destOrd="0" presId="urn:microsoft.com/office/officeart/2005/8/layout/radial6"/>
    <dgm:cxn modelId="{D33A0FBF-185E-46BF-ADF0-159907FFE067}" type="presOf" srcId="{561D106C-FA12-4366-A7E0-59B746CAFA22}" destId="{BF024B9C-1523-42F7-B8D2-88A25A419BF3}" srcOrd="0" destOrd="0" presId="urn:microsoft.com/office/officeart/2005/8/layout/radial6"/>
    <dgm:cxn modelId="{6B6B3EC8-4DAF-424C-B009-019FCCD1C195}" type="presParOf" srcId="{31186089-6FCD-46D3-BE50-E22FEF7ABA79}" destId="{44D303D9-E0F3-4A74-89F0-220DAD955001}" srcOrd="0" destOrd="0" presId="urn:microsoft.com/office/officeart/2005/8/layout/radial6"/>
    <dgm:cxn modelId="{4C6215D5-115F-40E9-AF48-D93D6B5B1E4F}" type="presParOf" srcId="{31186089-6FCD-46D3-BE50-E22FEF7ABA79}" destId="{7FBE5655-88C6-4D2A-959B-7904F27F29DE}" srcOrd="1" destOrd="0" presId="urn:microsoft.com/office/officeart/2005/8/layout/radial6"/>
    <dgm:cxn modelId="{F321433C-413E-4147-BD3F-EE74414424E5}" type="presParOf" srcId="{31186089-6FCD-46D3-BE50-E22FEF7ABA79}" destId="{D804EE3D-613E-4DD8-ABE6-2838959F6A78}" srcOrd="2" destOrd="0" presId="urn:microsoft.com/office/officeart/2005/8/layout/radial6"/>
    <dgm:cxn modelId="{384C6FF8-6D4A-49FF-A8D4-5054457644CE}" type="presParOf" srcId="{31186089-6FCD-46D3-BE50-E22FEF7ABA79}" destId="{2AA9F720-3F5E-4B55-8EA1-24EC90E9794A}" srcOrd="3" destOrd="0" presId="urn:microsoft.com/office/officeart/2005/8/layout/radial6"/>
    <dgm:cxn modelId="{97403BB2-2B52-4770-A10A-53E67369703C}" type="presParOf" srcId="{31186089-6FCD-46D3-BE50-E22FEF7ABA79}" destId="{9A9828C2-86C6-4D2A-80A1-DF6A8D56F875}" srcOrd="4" destOrd="0" presId="urn:microsoft.com/office/officeart/2005/8/layout/radial6"/>
    <dgm:cxn modelId="{5E5A2C93-9338-481C-8C0F-E8A267F77FD1}" type="presParOf" srcId="{31186089-6FCD-46D3-BE50-E22FEF7ABA79}" destId="{AF12AF4A-BC9A-4317-8B5A-996AFF7959EA}" srcOrd="5" destOrd="0" presId="urn:microsoft.com/office/officeart/2005/8/layout/radial6"/>
    <dgm:cxn modelId="{C98893D1-7084-45B7-B3C2-F3F21D415BB5}" type="presParOf" srcId="{31186089-6FCD-46D3-BE50-E22FEF7ABA79}" destId="{E3E12624-A060-4362-908B-BDFC26977A31}" srcOrd="6" destOrd="0" presId="urn:microsoft.com/office/officeart/2005/8/layout/radial6"/>
    <dgm:cxn modelId="{91E79F20-52F7-4E3B-AF13-8E500D4B750C}" type="presParOf" srcId="{31186089-6FCD-46D3-BE50-E22FEF7ABA79}" destId="{09BA1BC7-158B-4EA7-A538-0FBFD50DDFA7}" srcOrd="7" destOrd="0" presId="urn:microsoft.com/office/officeart/2005/8/layout/radial6"/>
    <dgm:cxn modelId="{B114785F-B294-48BF-B8DF-C1A87DD51D8E}" type="presParOf" srcId="{31186089-6FCD-46D3-BE50-E22FEF7ABA79}" destId="{2D1AB3D8-393E-471F-BDA5-11742E37559A}" srcOrd="8" destOrd="0" presId="urn:microsoft.com/office/officeart/2005/8/layout/radial6"/>
    <dgm:cxn modelId="{70C4387F-2EDC-4157-8B6E-C118837F9668}" type="presParOf" srcId="{31186089-6FCD-46D3-BE50-E22FEF7ABA79}" destId="{BF024B9C-1523-42F7-B8D2-88A25A419BF3}" srcOrd="9" destOrd="0" presId="urn:microsoft.com/office/officeart/2005/8/layout/radial6"/>
    <dgm:cxn modelId="{59A17E69-027C-466F-8257-7019E313C0C6}" type="presParOf" srcId="{31186089-6FCD-46D3-BE50-E22FEF7ABA79}" destId="{29300F7B-21E2-4CE7-A126-ED8692762202}" srcOrd="10" destOrd="0" presId="urn:microsoft.com/office/officeart/2005/8/layout/radial6"/>
    <dgm:cxn modelId="{549321D1-7D17-49CE-9667-B69C5997693E}" type="presParOf" srcId="{31186089-6FCD-46D3-BE50-E22FEF7ABA79}" destId="{BED00A7A-7AD2-4BB9-90A4-24489E9327FB}" srcOrd="11" destOrd="0" presId="urn:microsoft.com/office/officeart/2005/8/layout/radial6"/>
    <dgm:cxn modelId="{106D7B66-B990-447D-BF74-B8AFC2E4C07B}" type="presParOf" srcId="{31186089-6FCD-46D3-BE50-E22FEF7ABA79}" destId="{15207BC0-7E8E-4589-9B71-1E04C0EB9AFB}" srcOrd="12" destOrd="0" presId="urn:microsoft.com/office/officeart/2005/8/layout/radial6"/>
    <dgm:cxn modelId="{D01408D6-F55F-493F-8EF7-4B40CAB7726E}" type="presParOf" srcId="{31186089-6FCD-46D3-BE50-E22FEF7ABA79}" destId="{5FBD94E2-4ED7-4C8D-ACD8-DA45363678A1}" srcOrd="13" destOrd="0" presId="urn:microsoft.com/office/officeart/2005/8/layout/radial6"/>
    <dgm:cxn modelId="{64544674-B6D8-44E5-A1ED-7134B6F2173C}" type="presParOf" srcId="{31186089-6FCD-46D3-BE50-E22FEF7ABA79}" destId="{A6A19607-211F-445F-B6AD-9A818B92B89C}" srcOrd="14" destOrd="0" presId="urn:microsoft.com/office/officeart/2005/8/layout/radial6"/>
    <dgm:cxn modelId="{5834FF59-A02D-417B-924F-B4D964A12A06}" type="presParOf" srcId="{31186089-6FCD-46D3-BE50-E22FEF7ABA79}" destId="{3C299178-2A94-46BA-8131-F1A5BFB7A5C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AE687EC-0990-4956-B871-CC1A115067BE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4F24C399-5868-4CE9-9C4B-4C02DB151A96}">
      <dgm:prSet phldrT="[文字]" custT="1"/>
      <dgm:spPr/>
      <dgm:t>
        <a:bodyPr/>
        <a:lstStyle/>
        <a:p>
          <a:r>
            <a:rPr kumimoji="0" lang="en-US" altLang="zh-TW" sz="2000" dirty="0" smtClean="0">
              <a:latin typeface="Calibri Light" pitchFamily="34" charset="0"/>
              <a:ea typeface="標楷體" pitchFamily="65" charset="-120"/>
              <a:cs typeface="Calibri Light" pitchFamily="34" charset="0"/>
            </a:rPr>
            <a:t>Based on the TL9000 and ISO 9001 standard, we provide different repaired lead-time with repair reports and standard burning test in our simulation systems to meet the Clients requests.</a:t>
          </a:r>
          <a:endParaRPr lang="zh-TW" altLang="en-US" sz="2000" dirty="0"/>
        </a:p>
      </dgm:t>
    </dgm:pt>
    <dgm:pt modelId="{21C635EB-DB39-41E3-B61B-02C56432D6CA}" type="parTrans" cxnId="{A317D2A2-528A-4A7D-9454-22BA38958104}">
      <dgm:prSet/>
      <dgm:spPr/>
      <dgm:t>
        <a:bodyPr/>
        <a:lstStyle/>
        <a:p>
          <a:endParaRPr lang="zh-TW" altLang="en-US"/>
        </a:p>
      </dgm:t>
    </dgm:pt>
    <dgm:pt modelId="{B73392FB-620F-4343-A426-5FA975315CB2}" type="sibTrans" cxnId="{A317D2A2-528A-4A7D-9454-22BA38958104}">
      <dgm:prSet/>
      <dgm:spPr/>
      <dgm:t>
        <a:bodyPr/>
        <a:lstStyle/>
        <a:p>
          <a:endParaRPr lang="zh-TW" altLang="en-US"/>
        </a:p>
      </dgm:t>
    </dgm:pt>
    <dgm:pt modelId="{DB79B0E7-C18F-4CE3-8E79-93C298EF32D3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標楷體" pitchFamily="65" charset="-120"/>
              <a:cs typeface="Calibri Light" pitchFamily="34" charset="0"/>
            </a:rPr>
            <a:t>Types we can repair:</a:t>
          </a:r>
          <a:endParaRPr lang="zh-TW" altLang="en-US" dirty="0"/>
        </a:p>
      </dgm:t>
    </dgm:pt>
    <dgm:pt modelId="{6F354507-156B-4EC0-A871-8AC85A35C87B}" type="parTrans" cxnId="{AD1D0B3B-00C7-49BC-A569-D09B95AB9DF0}">
      <dgm:prSet/>
      <dgm:spPr/>
      <dgm:t>
        <a:bodyPr/>
        <a:lstStyle/>
        <a:p>
          <a:endParaRPr lang="zh-TW" altLang="en-US"/>
        </a:p>
      </dgm:t>
    </dgm:pt>
    <dgm:pt modelId="{25A70642-49DF-4093-8DB1-FBC7D57BD4D7}" type="sibTrans" cxnId="{AD1D0B3B-00C7-49BC-A569-D09B95AB9DF0}">
      <dgm:prSet/>
      <dgm:spPr/>
      <dgm:t>
        <a:bodyPr/>
        <a:lstStyle/>
        <a:p>
          <a:endParaRPr lang="zh-TW" altLang="en-US"/>
        </a:p>
      </dgm:t>
    </dgm:pt>
    <dgm:pt modelId="{3089EF06-E6A7-429A-B509-E6902DADF54D}">
      <dgm:prSet phldrT="[文字]" custT="1"/>
      <dgm:spPr/>
      <dgm:t>
        <a:bodyPr/>
        <a:lstStyle/>
        <a:p>
          <a:r>
            <a:rPr kumimoji="0" lang="en-US" altLang="zh-TW" sz="1600" b="1" dirty="0" smtClean="0">
              <a:solidFill>
                <a:srgbClr val="FF0000"/>
              </a:solidFill>
              <a:latin typeface="+mn-lt"/>
              <a:ea typeface="標楷體" pitchFamily="65" charset="-120"/>
              <a:cs typeface="Calibri Light" pitchFamily="34" charset="0"/>
            </a:rPr>
            <a:t>GSM 2G &amp; 3G</a:t>
          </a:r>
          <a:r>
            <a:rPr kumimoji="0" lang="zh-TW" altLang="en-US" sz="1600" b="1" dirty="0" smtClean="0">
              <a:solidFill>
                <a:srgbClr val="FF0000"/>
              </a:solidFill>
              <a:latin typeface="+mn-lt"/>
              <a:ea typeface="標楷體" pitchFamily="65" charset="-120"/>
              <a:cs typeface="Calibri Light" pitchFamily="34" charset="0"/>
            </a:rPr>
            <a:t> </a:t>
          </a:r>
          <a:r>
            <a:rPr kumimoji="0" lang="en-US" altLang="zh-TW" sz="1600" b="1" dirty="0" smtClean="0">
              <a:solidFill>
                <a:srgbClr val="FF0000"/>
              </a:solidFill>
              <a:latin typeface="+mn-lt"/>
              <a:ea typeface="標楷體" pitchFamily="65" charset="-120"/>
              <a:cs typeface="Calibri Light" pitchFamily="34" charset="0"/>
            </a:rPr>
            <a:t>BTS/BSC</a:t>
          </a:r>
          <a:endParaRPr lang="zh-TW" altLang="en-US" sz="1600" b="1" dirty="0">
            <a:solidFill>
              <a:srgbClr val="FF0000"/>
            </a:solidFill>
            <a:latin typeface="+mn-lt"/>
          </a:endParaRPr>
        </a:p>
      </dgm:t>
    </dgm:pt>
    <dgm:pt modelId="{E0BEAACD-1623-4067-A24C-BFF54431F5BA}" type="parTrans" cxnId="{51850A9E-0680-46F3-9C6E-212F5402F08A}">
      <dgm:prSet/>
      <dgm:spPr/>
      <dgm:t>
        <a:bodyPr/>
        <a:lstStyle/>
        <a:p>
          <a:endParaRPr lang="zh-TW" altLang="en-US"/>
        </a:p>
      </dgm:t>
    </dgm:pt>
    <dgm:pt modelId="{52F5E787-B486-4537-8EA4-15161557224C}" type="sibTrans" cxnId="{51850A9E-0680-46F3-9C6E-212F5402F08A}">
      <dgm:prSet/>
      <dgm:spPr/>
      <dgm:t>
        <a:bodyPr/>
        <a:lstStyle/>
        <a:p>
          <a:endParaRPr lang="zh-TW" altLang="en-US"/>
        </a:p>
      </dgm:t>
    </dgm:pt>
    <dgm:pt modelId="{50D46276-528B-4FC9-B289-094E8144D676}">
      <dgm:prSet custT="1"/>
      <dgm:spPr/>
      <dgm:t>
        <a:bodyPr/>
        <a:lstStyle/>
        <a:p>
          <a:r>
            <a:rPr kumimoji="0" lang="en-US" altLang="zh-TW" sz="1600" b="1" dirty="0" err="1" smtClean="0">
              <a:solidFill>
                <a:srgbClr val="FF0000"/>
              </a:solidFill>
              <a:latin typeface="+mn-lt"/>
              <a:ea typeface="標楷體" pitchFamily="65" charset="-120"/>
              <a:cs typeface="Calibri Light" pitchFamily="34" charset="0"/>
            </a:rPr>
            <a:t>RF</a:t>
          </a:r>
          <a:r>
            <a:rPr kumimoji="0" lang="en-US" altLang="zh-TW" sz="1600" b="1" dirty="0" smtClean="0">
              <a:solidFill>
                <a:srgbClr val="FF0000"/>
              </a:solidFill>
              <a:latin typeface="+mn-lt"/>
              <a:ea typeface="標楷體" pitchFamily="65" charset="-120"/>
              <a:cs typeface="Calibri Light" pitchFamily="34" charset="0"/>
            </a:rPr>
            <a:t> / Power modules</a:t>
          </a:r>
          <a:endParaRPr kumimoji="0" lang="en-US" altLang="zh-TW" sz="1600" b="1" dirty="0">
            <a:solidFill>
              <a:srgbClr val="FF0000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D8463620-2801-4DDB-AF77-7159DE2E7937}" type="parTrans" cxnId="{42129AA2-A05C-4AB0-AE35-F1BA4A6776A7}">
      <dgm:prSet/>
      <dgm:spPr/>
      <dgm:t>
        <a:bodyPr/>
        <a:lstStyle/>
        <a:p>
          <a:endParaRPr lang="zh-TW" altLang="en-US"/>
        </a:p>
      </dgm:t>
    </dgm:pt>
    <dgm:pt modelId="{53A01B39-BC12-45E5-AD5D-83DD974B6179}" type="sibTrans" cxnId="{42129AA2-A05C-4AB0-AE35-F1BA4A6776A7}">
      <dgm:prSet/>
      <dgm:spPr/>
      <dgm:t>
        <a:bodyPr/>
        <a:lstStyle/>
        <a:p>
          <a:endParaRPr lang="zh-TW" altLang="en-US"/>
        </a:p>
      </dgm:t>
    </dgm:pt>
    <dgm:pt modelId="{8B7E1028-934B-492F-A02D-720EE980774B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+mn-lt"/>
              <a:ea typeface="標楷體" pitchFamily="65" charset="-120"/>
              <a:cs typeface="Calibri Light" pitchFamily="34" charset="0"/>
            </a:rPr>
            <a:t>Internet equipments</a:t>
          </a:r>
          <a:endParaRPr kumimoji="0" lang="en-US" altLang="zh-TW" sz="1600" b="1" dirty="0">
            <a:solidFill>
              <a:schemeClr val="tx1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B91FBD2D-3CA5-4ADE-B881-FF0F21145E41}" type="parTrans" cxnId="{A4F2811F-A553-47CF-8287-511FF97348F7}">
      <dgm:prSet/>
      <dgm:spPr/>
      <dgm:t>
        <a:bodyPr/>
        <a:lstStyle/>
        <a:p>
          <a:endParaRPr lang="zh-TW" altLang="en-US"/>
        </a:p>
      </dgm:t>
    </dgm:pt>
    <dgm:pt modelId="{B668CF7B-3948-401F-B162-D229C2DC3660}" type="sibTrans" cxnId="{A4F2811F-A553-47CF-8287-511FF97348F7}">
      <dgm:prSet/>
      <dgm:spPr/>
      <dgm:t>
        <a:bodyPr/>
        <a:lstStyle/>
        <a:p>
          <a:endParaRPr lang="zh-TW" altLang="en-US"/>
        </a:p>
      </dgm:t>
    </dgm:pt>
    <dgm:pt modelId="{02112801-A475-4F97-8B87-C5E109E2E70B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+mn-lt"/>
              <a:ea typeface="標楷體" pitchFamily="65" charset="-120"/>
              <a:cs typeface="Calibri Light" pitchFamily="34" charset="0"/>
            </a:rPr>
            <a:t>Microwave equipments</a:t>
          </a:r>
          <a:endParaRPr kumimoji="0" lang="en-US" altLang="zh-TW" sz="1600" b="1" dirty="0">
            <a:solidFill>
              <a:schemeClr val="tx1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F1379C23-FA29-474B-ABD1-34258EFE6541}" type="parTrans" cxnId="{1BCBCCE5-0809-4C71-A43A-6D3426753529}">
      <dgm:prSet/>
      <dgm:spPr/>
      <dgm:t>
        <a:bodyPr/>
        <a:lstStyle/>
        <a:p>
          <a:endParaRPr lang="zh-TW" altLang="en-US"/>
        </a:p>
      </dgm:t>
    </dgm:pt>
    <dgm:pt modelId="{3026B843-87EB-4B81-A175-ED9B2AF43A66}" type="sibTrans" cxnId="{1BCBCCE5-0809-4C71-A43A-6D3426753529}">
      <dgm:prSet/>
      <dgm:spPr/>
      <dgm:t>
        <a:bodyPr/>
        <a:lstStyle/>
        <a:p>
          <a:endParaRPr lang="zh-TW" altLang="en-US"/>
        </a:p>
      </dgm:t>
    </dgm:pt>
    <dgm:pt modelId="{6BB8D5AF-22C2-4065-99D5-6975A4FE380A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rgbClr val="FF0000"/>
              </a:solidFill>
              <a:latin typeface="+mn-lt"/>
              <a:ea typeface="標楷體" pitchFamily="65" charset="-120"/>
              <a:cs typeface="Calibri Light" pitchFamily="34" charset="0"/>
            </a:rPr>
            <a:t>Fiber transmission equipments</a:t>
          </a:r>
          <a:endParaRPr kumimoji="0" lang="en-US" altLang="zh-TW" sz="1600" b="1" dirty="0">
            <a:solidFill>
              <a:srgbClr val="FF0000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051DE0CE-4B61-41D9-847D-47A7069911FE}" type="parTrans" cxnId="{A0490CA0-4A6C-4AF6-AC62-E9C400B28102}">
      <dgm:prSet/>
      <dgm:spPr/>
      <dgm:t>
        <a:bodyPr/>
        <a:lstStyle/>
        <a:p>
          <a:endParaRPr lang="zh-TW" altLang="en-US"/>
        </a:p>
      </dgm:t>
    </dgm:pt>
    <dgm:pt modelId="{0FEE786F-C026-4B0C-AC3F-583D13AFE5C3}" type="sibTrans" cxnId="{A0490CA0-4A6C-4AF6-AC62-E9C400B28102}">
      <dgm:prSet/>
      <dgm:spPr/>
      <dgm:t>
        <a:bodyPr/>
        <a:lstStyle/>
        <a:p>
          <a:endParaRPr lang="zh-TW" altLang="en-US"/>
        </a:p>
      </dgm:t>
    </dgm:pt>
    <dgm:pt modelId="{5AA3FF9A-9120-4484-AA9C-B1EBFCCCBCE8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+mn-lt"/>
              <a:ea typeface="標楷體" pitchFamily="65" charset="-120"/>
              <a:cs typeface="Calibri Light" pitchFamily="34" charset="0"/>
            </a:rPr>
            <a:t>Exchanged equipments</a:t>
          </a:r>
          <a:endParaRPr kumimoji="0" lang="en-US" altLang="zh-TW" sz="1600" b="1" dirty="0">
            <a:solidFill>
              <a:schemeClr val="tx1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56480591-79C5-41DC-8F6A-472E8B65F22C}" type="parTrans" cxnId="{E8C3454F-03B9-48D9-B290-CC327C88FDAC}">
      <dgm:prSet/>
      <dgm:spPr/>
      <dgm:t>
        <a:bodyPr/>
        <a:lstStyle/>
        <a:p>
          <a:endParaRPr lang="zh-TW" altLang="en-US"/>
        </a:p>
      </dgm:t>
    </dgm:pt>
    <dgm:pt modelId="{31BF9FF3-4B3C-4933-BA5F-2F35E77A34A4}" type="sibTrans" cxnId="{E8C3454F-03B9-48D9-B290-CC327C88FDAC}">
      <dgm:prSet/>
      <dgm:spPr/>
      <dgm:t>
        <a:bodyPr/>
        <a:lstStyle/>
        <a:p>
          <a:endParaRPr lang="zh-TW" altLang="en-US"/>
        </a:p>
      </dgm:t>
    </dgm:pt>
    <dgm:pt modelId="{1586BB71-FCA7-4794-86BA-B839D515646C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+mn-lt"/>
              <a:ea typeface="標楷體" pitchFamily="65" charset="-120"/>
              <a:cs typeface="Calibri Light" pitchFamily="34" charset="0"/>
            </a:rPr>
            <a:t>Repeater</a:t>
          </a:r>
          <a:endParaRPr kumimoji="0" lang="en-US" altLang="zh-TW" sz="1600" b="1" dirty="0">
            <a:solidFill>
              <a:schemeClr val="tx1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75915E55-6116-4588-8E6A-8994ED4D10AD}" type="parTrans" cxnId="{4DBE8594-BDE2-494B-9ACD-717293B08A2B}">
      <dgm:prSet/>
      <dgm:spPr/>
      <dgm:t>
        <a:bodyPr/>
        <a:lstStyle/>
        <a:p>
          <a:endParaRPr lang="zh-TW" altLang="en-US"/>
        </a:p>
      </dgm:t>
    </dgm:pt>
    <dgm:pt modelId="{B807D895-0681-42E1-B047-C803425F342A}" type="sibTrans" cxnId="{4DBE8594-BDE2-494B-9ACD-717293B08A2B}">
      <dgm:prSet/>
      <dgm:spPr/>
      <dgm:t>
        <a:bodyPr/>
        <a:lstStyle/>
        <a:p>
          <a:endParaRPr lang="zh-TW" altLang="en-US"/>
        </a:p>
      </dgm:t>
    </dgm:pt>
    <dgm:pt modelId="{74CDCE97-1A1F-4793-A878-2BEEB09DB35A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+mn-lt"/>
              <a:ea typeface="標楷體" pitchFamily="65" charset="-120"/>
              <a:cs typeface="Calibri Light" pitchFamily="34" charset="0"/>
            </a:rPr>
            <a:t>SMR</a:t>
          </a:r>
          <a:endParaRPr kumimoji="0" lang="en-US" altLang="zh-TW" sz="1600" b="1" dirty="0">
            <a:solidFill>
              <a:schemeClr val="tx1"/>
            </a:solidFill>
            <a:latin typeface="+mn-lt"/>
            <a:ea typeface="標楷體" pitchFamily="65" charset="-120"/>
            <a:cs typeface="Calibri Light" pitchFamily="34" charset="0"/>
          </a:endParaRPr>
        </a:p>
      </dgm:t>
    </dgm:pt>
    <dgm:pt modelId="{3228C576-CB9C-43D2-BA62-06D681BD82F4}" type="parTrans" cxnId="{A4DA5734-C95E-449E-81EE-25D19E26F086}">
      <dgm:prSet/>
      <dgm:spPr/>
      <dgm:t>
        <a:bodyPr/>
        <a:lstStyle/>
        <a:p>
          <a:endParaRPr lang="zh-TW" altLang="en-US"/>
        </a:p>
      </dgm:t>
    </dgm:pt>
    <dgm:pt modelId="{85ACDD9F-24F7-4619-AC70-CC3F2457C959}" type="sibTrans" cxnId="{A4DA5734-C95E-449E-81EE-25D19E26F086}">
      <dgm:prSet/>
      <dgm:spPr/>
      <dgm:t>
        <a:bodyPr/>
        <a:lstStyle/>
        <a:p>
          <a:endParaRPr lang="zh-TW" altLang="en-US"/>
        </a:p>
      </dgm:t>
    </dgm:pt>
    <dgm:pt modelId="{1ED76AEC-55A0-41EF-999A-A3B5F25CE762}">
      <dgm:prSet phldrT="[文字]" custT="1"/>
      <dgm:spPr/>
      <dgm:t>
        <a:bodyPr/>
        <a:lstStyle/>
        <a:p>
          <a:r>
            <a:rPr lang="en-US" altLang="zh-TW" sz="1600" b="1" dirty="0" smtClean="0">
              <a:solidFill>
                <a:srgbClr val="FF0000"/>
              </a:solidFill>
              <a:latin typeface="+mn-lt"/>
            </a:rPr>
            <a:t>Public Transportation</a:t>
          </a:r>
          <a:endParaRPr lang="zh-TW" altLang="en-US" sz="1600" b="1" dirty="0">
            <a:solidFill>
              <a:srgbClr val="FF0000"/>
            </a:solidFill>
            <a:latin typeface="+mn-lt"/>
          </a:endParaRPr>
        </a:p>
      </dgm:t>
    </dgm:pt>
    <dgm:pt modelId="{ACA766A5-B17D-4B09-9B58-3C3C5DC773F5}" type="parTrans" cxnId="{09C041D1-27AB-4D26-B261-5C073DB90DA0}">
      <dgm:prSet/>
      <dgm:spPr/>
      <dgm:t>
        <a:bodyPr/>
        <a:lstStyle/>
        <a:p>
          <a:endParaRPr lang="zh-TW" altLang="en-US"/>
        </a:p>
      </dgm:t>
    </dgm:pt>
    <dgm:pt modelId="{67D5C018-567F-4CB7-B4C6-A78CBBB6AA49}" type="sibTrans" cxnId="{09C041D1-27AB-4D26-B261-5C073DB90DA0}">
      <dgm:prSet/>
      <dgm:spPr/>
      <dgm:t>
        <a:bodyPr/>
        <a:lstStyle/>
        <a:p>
          <a:endParaRPr lang="zh-TW" altLang="en-US"/>
        </a:p>
      </dgm:t>
    </dgm:pt>
    <dgm:pt modelId="{E316E29A-F4BC-4D30-8418-ECC2EB159D21}" type="pres">
      <dgm:prSet presAssocID="{9AE687EC-0990-4956-B871-CC1A115067B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5AB18C-66F8-4050-AB55-87F0E31A48B1}" type="pres">
      <dgm:prSet presAssocID="{4F24C399-5868-4CE9-9C4B-4C02DB151A9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E185F6-E22A-46FE-A77C-E63C079F0B79}" type="pres">
      <dgm:prSet presAssocID="{B73392FB-620F-4343-A426-5FA975315CB2}" presName="spacer" presStyleCnt="0"/>
      <dgm:spPr/>
    </dgm:pt>
    <dgm:pt modelId="{45A4FED9-9993-473F-94C9-96F2A47B859D}" type="pres">
      <dgm:prSet presAssocID="{DB79B0E7-C18F-4CE3-8E79-93C298EF32D3}" presName="parentText" presStyleLbl="node1" presStyleIdx="1" presStyleCnt="2" custScaleY="2282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254B99-3871-4B21-B318-30A1322A3F50}" type="pres">
      <dgm:prSet presAssocID="{DB79B0E7-C18F-4CE3-8E79-93C298EF32D3}" presName="childText" presStyleLbl="revTx" presStyleIdx="0" presStyleCnt="1" custLinFactNeighborY="84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1D0B3B-00C7-49BC-A569-D09B95AB9DF0}" srcId="{9AE687EC-0990-4956-B871-CC1A115067BE}" destId="{DB79B0E7-C18F-4CE3-8E79-93C298EF32D3}" srcOrd="1" destOrd="0" parTransId="{6F354507-156B-4EC0-A871-8AC85A35C87B}" sibTransId="{25A70642-49DF-4093-8DB1-FBC7D57BD4D7}"/>
    <dgm:cxn modelId="{D99F1C87-924B-4AEF-9A98-6B28A32D8DA1}" type="presOf" srcId="{DB79B0E7-C18F-4CE3-8E79-93C298EF32D3}" destId="{45A4FED9-9993-473F-94C9-96F2A47B859D}" srcOrd="0" destOrd="0" presId="urn:microsoft.com/office/officeart/2005/8/layout/vList2"/>
    <dgm:cxn modelId="{99ED17AF-D537-4A22-8FE8-3089E6D70FE4}" type="presOf" srcId="{50D46276-528B-4FC9-B289-094E8144D676}" destId="{0E254B99-3871-4B21-B318-30A1322A3F50}" srcOrd="0" destOrd="2" presId="urn:microsoft.com/office/officeart/2005/8/layout/vList2"/>
    <dgm:cxn modelId="{923275D0-D57D-4778-B335-3331813E72CB}" type="presOf" srcId="{9AE687EC-0990-4956-B871-CC1A115067BE}" destId="{E316E29A-F4BC-4D30-8418-ECC2EB159D21}" srcOrd="0" destOrd="0" presId="urn:microsoft.com/office/officeart/2005/8/layout/vList2"/>
    <dgm:cxn modelId="{2BAD6F0C-6FB6-4C46-9C33-5896704670E7}" type="presOf" srcId="{3089EF06-E6A7-429A-B509-E6902DADF54D}" destId="{0E254B99-3871-4B21-B318-30A1322A3F50}" srcOrd="0" destOrd="0" presId="urn:microsoft.com/office/officeart/2005/8/layout/vList2"/>
    <dgm:cxn modelId="{51850A9E-0680-46F3-9C6E-212F5402F08A}" srcId="{DB79B0E7-C18F-4CE3-8E79-93C298EF32D3}" destId="{3089EF06-E6A7-429A-B509-E6902DADF54D}" srcOrd="0" destOrd="0" parTransId="{E0BEAACD-1623-4067-A24C-BFF54431F5BA}" sibTransId="{52F5E787-B486-4537-8EA4-15161557224C}"/>
    <dgm:cxn modelId="{FF454509-5F15-4E04-8DDB-6DD5138C1750}" type="presOf" srcId="{02112801-A475-4F97-8B87-C5E109E2E70B}" destId="{0E254B99-3871-4B21-B318-30A1322A3F50}" srcOrd="0" destOrd="4" presId="urn:microsoft.com/office/officeart/2005/8/layout/vList2"/>
    <dgm:cxn modelId="{4DBE8594-BDE2-494B-9ACD-717293B08A2B}" srcId="{DB79B0E7-C18F-4CE3-8E79-93C298EF32D3}" destId="{1586BB71-FCA7-4794-86BA-B839D515646C}" srcOrd="7" destOrd="0" parTransId="{75915E55-6116-4588-8E6A-8994ED4D10AD}" sibTransId="{B807D895-0681-42E1-B047-C803425F342A}"/>
    <dgm:cxn modelId="{2CEE7A5B-F65D-4B1B-B848-AF7B3A1040A2}" type="presOf" srcId="{5AA3FF9A-9120-4484-AA9C-B1EBFCCCBCE8}" destId="{0E254B99-3871-4B21-B318-30A1322A3F50}" srcOrd="0" destOrd="6" presId="urn:microsoft.com/office/officeart/2005/8/layout/vList2"/>
    <dgm:cxn modelId="{C3192B5F-CE9D-4048-94AB-57452B053909}" type="presOf" srcId="{8B7E1028-934B-492F-A02D-720EE980774B}" destId="{0E254B99-3871-4B21-B318-30A1322A3F50}" srcOrd="0" destOrd="3" presId="urn:microsoft.com/office/officeart/2005/8/layout/vList2"/>
    <dgm:cxn modelId="{A317D2A2-528A-4A7D-9454-22BA38958104}" srcId="{9AE687EC-0990-4956-B871-CC1A115067BE}" destId="{4F24C399-5868-4CE9-9C4B-4C02DB151A96}" srcOrd="0" destOrd="0" parTransId="{21C635EB-DB39-41E3-B61B-02C56432D6CA}" sibTransId="{B73392FB-620F-4343-A426-5FA975315CB2}"/>
    <dgm:cxn modelId="{6E788705-7FDB-4E1F-9A8A-79E298BDDF32}" type="presOf" srcId="{1ED76AEC-55A0-41EF-999A-A3B5F25CE762}" destId="{0E254B99-3871-4B21-B318-30A1322A3F50}" srcOrd="0" destOrd="1" presId="urn:microsoft.com/office/officeart/2005/8/layout/vList2"/>
    <dgm:cxn modelId="{09C041D1-27AB-4D26-B261-5C073DB90DA0}" srcId="{DB79B0E7-C18F-4CE3-8E79-93C298EF32D3}" destId="{1ED76AEC-55A0-41EF-999A-A3B5F25CE762}" srcOrd="1" destOrd="0" parTransId="{ACA766A5-B17D-4B09-9B58-3C3C5DC773F5}" sibTransId="{67D5C018-567F-4CB7-B4C6-A78CBBB6AA49}"/>
    <dgm:cxn modelId="{CAA0EC52-858C-4F4A-B800-C156F52BC33C}" type="presOf" srcId="{1586BB71-FCA7-4794-86BA-B839D515646C}" destId="{0E254B99-3871-4B21-B318-30A1322A3F50}" srcOrd="0" destOrd="7" presId="urn:microsoft.com/office/officeart/2005/8/layout/vList2"/>
    <dgm:cxn modelId="{1BCBCCE5-0809-4C71-A43A-6D3426753529}" srcId="{DB79B0E7-C18F-4CE3-8E79-93C298EF32D3}" destId="{02112801-A475-4F97-8B87-C5E109E2E70B}" srcOrd="4" destOrd="0" parTransId="{F1379C23-FA29-474B-ABD1-34258EFE6541}" sibTransId="{3026B843-87EB-4B81-A175-ED9B2AF43A66}"/>
    <dgm:cxn modelId="{42129AA2-A05C-4AB0-AE35-F1BA4A6776A7}" srcId="{DB79B0E7-C18F-4CE3-8E79-93C298EF32D3}" destId="{50D46276-528B-4FC9-B289-094E8144D676}" srcOrd="2" destOrd="0" parTransId="{D8463620-2801-4DDB-AF77-7159DE2E7937}" sibTransId="{53A01B39-BC12-45E5-AD5D-83DD974B6179}"/>
    <dgm:cxn modelId="{A4DA5734-C95E-449E-81EE-25D19E26F086}" srcId="{DB79B0E7-C18F-4CE3-8E79-93C298EF32D3}" destId="{74CDCE97-1A1F-4793-A878-2BEEB09DB35A}" srcOrd="8" destOrd="0" parTransId="{3228C576-CB9C-43D2-BA62-06D681BD82F4}" sibTransId="{85ACDD9F-24F7-4619-AC70-CC3F2457C959}"/>
    <dgm:cxn modelId="{E8C3454F-03B9-48D9-B290-CC327C88FDAC}" srcId="{DB79B0E7-C18F-4CE3-8E79-93C298EF32D3}" destId="{5AA3FF9A-9120-4484-AA9C-B1EBFCCCBCE8}" srcOrd="6" destOrd="0" parTransId="{56480591-79C5-41DC-8F6A-472E8B65F22C}" sibTransId="{31BF9FF3-4B3C-4933-BA5F-2F35E77A34A4}"/>
    <dgm:cxn modelId="{A4F2811F-A553-47CF-8287-511FF97348F7}" srcId="{DB79B0E7-C18F-4CE3-8E79-93C298EF32D3}" destId="{8B7E1028-934B-492F-A02D-720EE980774B}" srcOrd="3" destOrd="0" parTransId="{B91FBD2D-3CA5-4ADE-B881-FF0F21145E41}" sibTransId="{B668CF7B-3948-401F-B162-D229C2DC3660}"/>
    <dgm:cxn modelId="{A0490CA0-4A6C-4AF6-AC62-E9C400B28102}" srcId="{DB79B0E7-C18F-4CE3-8E79-93C298EF32D3}" destId="{6BB8D5AF-22C2-4065-99D5-6975A4FE380A}" srcOrd="5" destOrd="0" parTransId="{051DE0CE-4B61-41D9-847D-47A7069911FE}" sibTransId="{0FEE786F-C026-4B0C-AC3F-583D13AFE5C3}"/>
    <dgm:cxn modelId="{A130239A-9E68-43C7-83FF-ED8D23763E07}" type="presOf" srcId="{6BB8D5AF-22C2-4065-99D5-6975A4FE380A}" destId="{0E254B99-3871-4B21-B318-30A1322A3F50}" srcOrd="0" destOrd="5" presId="urn:microsoft.com/office/officeart/2005/8/layout/vList2"/>
    <dgm:cxn modelId="{698C5374-9201-456C-834B-FAE4722239C5}" type="presOf" srcId="{74CDCE97-1A1F-4793-A878-2BEEB09DB35A}" destId="{0E254B99-3871-4B21-B318-30A1322A3F50}" srcOrd="0" destOrd="8" presId="urn:microsoft.com/office/officeart/2005/8/layout/vList2"/>
    <dgm:cxn modelId="{61BE7C5E-E631-4715-BD80-D009E5B38EB1}" type="presOf" srcId="{4F24C399-5868-4CE9-9C4B-4C02DB151A96}" destId="{ED5AB18C-66F8-4050-AB55-87F0E31A48B1}" srcOrd="0" destOrd="0" presId="urn:microsoft.com/office/officeart/2005/8/layout/vList2"/>
    <dgm:cxn modelId="{4D3ED7FF-AE3C-402A-80D7-5C7E8469FD4D}" type="presParOf" srcId="{E316E29A-F4BC-4D30-8418-ECC2EB159D21}" destId="{ED5AB18C-66F8-4050-AB55-87F0E31A48B1}" srcOrd="0" destOrd="0" presId="urn:microsoft.com/office/officeart/2005/8/layout/vList2"/>
    <dgm:cxn modelId="{C2785EB8-0E1C-4C11-8E53-E067F27E9D29}" type="presParOf" srcId="{E316E29A-F4BC-4D30-8418-ECC2EB159D21}" destId="{1CE185F6-E22A-46FE-A77C-E63C079F0B79}" srcOrd="1" destOrd="0" presId="urn:microsoft.com/office/officeart/2005/8/layout/vList2"/>
    <dgm:cxn modelId="{E3BB49DD-B20D-4CAB-AAC6-CB705D20A238}" type="presParOf" srcId="{E316E29A-F4BC-4D30-8418-ECC2EB159D21}" destId="{45A4FED9-9993-473F-94C9-96F2A47B859D}" srcOrd="2" destOrd="0" presId="urn:microsoft.com/office/officeart/2005/8/layout/vList2"/>
    <dgm:cxn modelId="{3AD8908A-0E12-43F9-8816-945EABE3D7B1}" type="presParOf" srcId="{E316E29A-F4BC-4D30-8418-ECC2EB159D21}" destId="{0E254B99-3871-4B21-B318-30A1322A3F5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951719-7BB0-44A2-A88D-3801D1C7E387}" type="doc">
      <dgm:prSet loTypeId="urn:microsoft.com/office/officeart/2005/8/layout/vList5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zh-TW" altLang="en-US"/>
        </a:p>
      </dgm:t>
    </dgm:pt>
    <dgm:pt modelId="{E431AA22-33FA-45D9-A4B0-23069F94B158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Capital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39A62BF8-6021-48AF-8C9F-D14A0477751C}" type="parTrans" cxnId="{897B2EC0-E6B5-4627-A657-B9E8567FD41B}">
      <dgm:prSet/>
      <dgm:spPr/>
      <dgm:t>
        <a:bodyPr/>
        <a:lstStyle/>
        <a:p>
          <a:endParaRPr lang="zh-TW" altLang="en-US"/>
        </a:p>
      </dgm:t>
    </dgm:pt>
    <dgm:pt modelId="{41E62093-A769-4FF3-B442-993B2D2C6AE3}" type="sibTrans" cxnId="{897B2EC0-E6B5-4627-A657-B9E8567FD41B}">
      <dgm:prSet/>
      <dgm:spPr/>
      <dgm:t>
        <a:bodyPr/>
        <a:lstStyle/>
        <a:p>
          <a:endParaRPr lang="zh-TW" altLang="en-US"/>
        </a:p>
      </dgm:t>
    </dgm:pt>
    <dgm:pt modelId="{CDFD1AF5-124E-4BD3-89A7-22CDD1A6F589}">
      <dgm:prSet phldrT="[文字]" custT="1"/>
      <dgm:spPr/>
      <dgm:t>
        <a:bodyPr/>
        <a:lstStyle/>
        <a:p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Registered: US$ </a:t>
          </a:r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17</a:t>
          </a:r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 Million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419E9FC3-79D5-49CB-9EFC-805F123A90E4}" type="parTrans" cxnId="{60196CE4-285C-439F-B355-538F50B645F7}">
      <dgm:prSet/>
      <dgm:spPr/>
      <dgm:t>
        <a:bodyPr/>
        <a:lstStyle/>
        <a:p>
          <a:endParaRPr lang="zh-TW" altLang="en-US"/>
        </a:p>
      </dgm:t>
    </dgm:pt>
    <dgm:pt modelId="{8D71B00C-21EA-49A0-A8A0-ECCBD57AAC46}" type="sibTrans" cxnId="{60196CE4-285C-439F-B355-538F50B645F7}">
      <dgm:prSet/>
      <dgm:spPr/>
      <dgm:t>
        <a:bodyPr/>
        <a:lstStyle/>
        <a:p>
          <a:endParaRPr lang="zh-TW" altLang="en-US"/>
        </a:p>
      </dgm:t>
    </dgm:pt>
    <dgm:pt modelId="{84D8A5C7-24B0-41BE-BA44-72B0CC724045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Facility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C627F4FB-AAE7-43C0-995E-9E63FB12A2E5}" type="parTrans" cxnId="{30985452-2D85-423D-8521-B93F8135B8D7}">
      <dgm:prSet/>
      <dgm:spPr/>
      <dgm:t>
        <a:bodyPr/>
        <a:lstStyle/>
        <a:p>
          <a:endParaRPr lang="zh-TW" altLang="en-US"/>
        </a:p>
      </dgm:t>
    </dgm:pt>
    <dgm:pt modelId="{BDB07E69-418D-436B-BE22-0B4BBDD8DE73}" type="sibTrans" cxnId="{30985452-2D85-423D-8521-B93F8135B8D7}">
      <dgm:prSet/>
      <dgm:spPr/>
      <dgm:t>
        <a:bodyPr/>
        <a:lstStyle/>
        <a:p>
          <a:endParaRPr lang="zh-TW" altLang="en-US"/>
        </a:p>
      </dgm:t>
    </dgm:pt>
    <dgm:pt modelId="{5F7318EB-8245-4203-84D6-C11055659B5D}">
      <dgm:prSet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Average Annual Operating Revenue US$ 30 Million</a:t>
          </a:r>
          <a:endParaRPr 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81288326-FD58-4CAB-8A99-2DC953133A70}" type="parTrans" cxnId="{B94ACD06-279F-4AB5-88A1-83774D0ECF9A}">
      <dgm:prSet/>
      <dgm:spPr/>
      <dgm:t>
        <a:bodyPr/>
        <a:lstStyle/>
        <a:p>
          <a:endParaRPr lang="zh-TW" altLang="en-US"/>
        </a:p>
      </dgm:t>
    </dgm:pt>
    <dgm:pt modelId="{68F2427E-F062-46B4-B98B-AE0CE3E7558E}" type="sibTrans" cxnId="{B94ACD06-279F-4AB5-88A1-83774D0ECF9A}">
      <dgm:prSet/>
      <dgm:spPr/>
      <dgm:t>
        <a:bodyPr/>
        <a:lstStyle/>
        <a:p>
          <a:endParaRPr lang="zh-TW" altLang="en-US"/>
        </a:p>
      </dgm:t>
    </dgm:pt>
    <dgm:pt modelId="{19FB3D72-47E5-4B3C-A339-5272758057FD}">
      <dgm:prSet phldrT="[文字]" custT="1"/>
      <dgm:spPr/>
      <dgm:t>
        <a:bodyPr/>
        <a:lstStyle/>
        <a:p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Romania: Bucharest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EB14A11F-DA97-4EBE-8398-B4545BC74224}" type="parTrans" cxnId="{A7DCE4A6-4D28-495D-A8A2-B515FAA82521}">
      <dgm:prSet/>
      <dgm:spPr/>
      <dgm:t>
        <a:bodyPr/>
        <a:lstStyle/>
        <a:p>
          <a:endParaRPr lang="zh-TW" altLang="en-US"/>
        </a:p>
      </dgm:t>
    </dgm:pt>
    <dgm:pt modelId="{F342ABBB-5BFE-4ECF-A000-69225EB89405}" type="sibTrans" cxnId="{A7DCE4A6-4D28-495D-A8A2-B515FAA82521}">
      <dgm:prSet/>
      <dgm:spPr/>
      <dgm:t>
        <a:bodyPr/>
        <a:lstStyle/>
        <a:p>
          <a:endParaRPr lang="zh-TW" altLang="en-US"/>
        </a:p>
      </dgm:t>
    </dgm:pt>
    <dgm:pt modelId="{41094F3D-1E67-444E-84BD-26D9EDB76D10}">
      <dgm:prSet phldrT="[文字]"/>
      <dgm:spPr/>
      <dgm:t>
        <a:bodyPr/>
        <a:lstStyle/>
        <a:p>
          <a:r>
            <a:rPr lang="en-US" altLang="zh-TW" b="0" dirty="0" smtClean="0">
              <a:latin typeface="Calibri Light" pitchFamily="34" charset="0"/>
              <a:cs typeface="Calibri Light" pitchFamily="34" charset="0"/>
            </a:rPr>
            <a:t>Certificate</a:t>
          </a:r>
          <a:endParaRPr lang="zh-TW" altLang="en-US" b="0" dirty="0">
            <a:latin typeface="Calibri Light" pitchFamily="34" charset="0"/>
            <a:cs typeface="Calibri Light" pitchFamily="34" charset="0"/>
          </a:endParaRPr>
        </a:p>
      </dgm:t>
    </dgm:pt>
    <dgm:pt modelId="{1CFD2051-99FB-433F-B5E2-256673D43F5F}" type="sibTrans" cxnId="{8F0322D5-7B3F-402A-8CF8-FC4D073898CD}">
      <dgm:prSet/>
      <dgm:spPr/>
      <dgm:t>
        <a:bodyPr/>
        <a:lstStyle/>
        <a:p>
          <a:endParaRPr lang="zh-TW" altLang="en-US"/>
        </a:p>
      </dgm:t>
    </dgm:pt>
    <dgm:pt modelId="{9C03F900-C27A-4D14-9A6E-8C00B72D1D8F}" type="parTrans" cxnId="{8F0322D5-7B3F-402A-8CF8-FC4D073898CD}">
      <dgm:prSet/>
      <dgm:spPr/>
      <dgm:t>
        <a:bodyPr/>
        <a:lstStyle/>
        <a:p>
          <a:endParaRPr lang="zh-TW" altLang="en-US"/>
        </a:p>
      </dgm:t>
    </dgm:pt>
    <dgm:pt modelId="{AD1744DD-FBCC-4ABA-9CA8-B40291751C79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ISO 9001-2008 awarded in 2008.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BBD64833-2FCC-49DC-B111-3663918FC64E}" type="parTrans" cxnId="{30F691B4-A7F2-4BFF-94FC-A2BE0620DC34}">
      <dgm:prSet/>
      <dgm:spPr/>
      <dgm:t>
        <a:bodyPr/>
        <a:lstStyle/>
        <a:p>
          <a:endParaRPr lang="zh-TW" altLang="en-US"/>
        </a:p>
      </dgm:t>
    </dgm:pt>
    <dgm:pt modelId="{0A062DA0-1FAC-4D25-A9AB-42273C299A21}" type="sibTrans" cxnId="{30F691B4-A7F2-4BFF-94FC-A2BE0620DC34}">
      <dgm:prSet/>
      <dgm:spPr/>
      <dgm:t>
        <a:bodyPr/>
        <a:lstStyle/>
        <a:p>
          <a:endParaRPr lang="zh-TW" altLang="en-US"/>
        </a:p>
      </dgm:t>
    </dgm:pt>
    <dgm:pt modelId="{3E8E31C1-1E10-4C4C-93AE-FE831CE4532B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TL 9000 awarded in 2009.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33129F84-3167-43D7-BC19-001B17A0EF21}" type="parTrans" cxnId="{DD0758BC-EFC8-4011-966B-AA5185931512}">
      <dgm:prSet/>
      <dgm:spPr/>
      <dgm:t>
        <a:bodyPr/>
        <a:lstStyle/>
        <a:p>
          <a:endParaRPr lang="zh-TW" altLang="en-US"/>
        </a:p>
      </dgm:t>
    </dgm:pt>
    <dgm:pt modelId="{771F80E6-9831-47FA-955A-BC4788D84E93}" type="sibTrans" cxnId="{DD0758BC-EFC8-4011-966B-AA5185931512}">
      <dgm:prSet/>
      <dgm:spPr/>
      <dgm:t>
        <a:bodyPr/>
        <a:lstStyle/>
        <a:p>
          <a:endParaRPr lang="zh-TW" altLang="en-US"/>
        </a:p>
      </dgm:t>
    </dgm:pt>
    <dgm:pt modelId="{B2B21499-16E4-4585-B9FB-52156876106A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ISO 27001 for Information Security Management                                       Systems awarded in 2014.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80D4E2DC-1B7A-48D3-984C-8AE273E303B6}" type="parTrans" cxnId="{1CEF094A-6954-4886-B4FD-AD7D5F886F52}">
      <dgm:prSet/>
      <dgm:spPr/>
      <dgm:t>
        <a:bodyPr/>
        <a:lstStyle/>
        <a:p>
          <a:endParaRPr lang="zh-TW" altLang="en-US"/>
        </a:p>
      </dgm:t>
    </dgm:pt>
    <dgm:pt modelId="{AA53E3B7-A7BC-4F31-8330-C87F6E5312E0}" type="sibTrans" cxnId="{1CEF094A-6954-4886-B4FD-AD7D5F886F52}">
      <dgm:prSet/>
      <dgm:spPr/>
      <dgm:t>
        <a:bodyPr/>
        <a:lstStyle/>
        <a:p>
          <a:endParaRPr lang="zh-TW" altLang="en-US"/>
        </a:p>
      </dgm:t>
    </dgm:pt>
    <dgm:pt modelId="{E719C0B0-4E04-4B1D-994F-FDB0E047B21D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Taiwan: Taipei, Taoyuan, Taichung 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6A2E3B39-6D3D-4BA1-9656-3E725728014C}" type="parTrans" cxnId="{F7ECF62E-11B4-4C3C-A153-DA80FD3B4703}">
      <dgm:prSet/>
      <dgm:spPr/>
      <dgm:t>
        <a:bodyPr/>
        <a:lstStyle/>
        <a:p>
          <a:endParaRPr lang="zh-TW" altLang="en-US"/>
        </a:p>
      </dgm:t>
    </dgm:pt>
    <dgm:pt modelId="{56DB04E6-A0F3-48E5-93D3-F50A3D7C2B60}" type="sibTrans" cxnId="{F7ECF62E-11B4-4C3C-A153-DA80FD3B4703}">
      <dgm:prSet/>
      <dgm:spPr/>
      <dgm:t>
        <a:bodyPr/>
        <a:lstStyle/>
        <a:p>
          <a:endParaRPr lang="zh-TW" altLang="en-US"/>
        </a:p>
      </dgm:t>
    </dgm:pt>
    <dgm:pt modelId="{628CFD2D-5B62-46F4-9414-2E22072D8835}">
      <dgm:prSet phldrT="[文字]" custT="1"/>
      <dgm:spPr/>
      <dgm:t>
        <a:bodyPr/>
        <a:lstStyle/>
        <a:p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Philippines</a:t>
          </a:r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: Manila, Cebu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766553DF-6F74-416A-A442-A6D7B063F0CF}" type="parTrans" cxnId="{E4E9274D-F173-4814-B5B3-19C0C29AD890}">
      <dgm:prSet/>
      <dgm:spPr/>
      <dgm:t>
        <a:bodyPr/>
        <a:lstStyle/>
        <a:p>
          <a:endParaRPr lang="zh-TW" altLang="en-US"/>
        </a:p>
      </dgm:t>
    </dgm:pt>
    <dgm:pt modelId="{CD6778F3-CF86-40C7-96CC-45F6556E5FA2}" type="sibTrans" cxnId="{E4E9274D-F173-4814-B5B3-19C0C29AD890}">
      <dgm:prSet/>
      <dgm:spPr/>
      <dgm:t>
        <a:bodyPr/>
        <a:lstStyle/>
        <a:p>
          <a:endParaRPr lang="zh-TW" altLang="en-US"/>
        </a:p>
      </dgm:t>
    </dgm:pt>
    <dgm:pt modelId="{05C43F30-BC4E-46AD-98A6-6A9D72278402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EF HQ was established in Taipei, Taiwan in 2007. 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FCBC73FA-51E2-410B-9D4D-6CCD33ED85EA}" type="parTrans" cxnId="{B50FA1CB-2618-4ED9-BC1D-65BC9317E555}">
      <dgm:prSet/>
      <dgm:spPr/>
      <dgm:t>
        <a:bodyPr/>
        <a:lstStyle/>
        <a:p>
          <a:endParaRPr lang="zh-TW" altLang="en-US"/>
        </a:p>
      </dgm:t>
    </dgm:pt>
    <dgm:pt modelId="{EFAC8FDD-2671-4624-9F35-99417A37695C}" type="sibTrans" cxnId="{B50FA1CB-2618-4ED9-BC1D-65BC9317E555}">
      <dgm:prSet/>
      <dgm:spPr/>
      <dgm:t>
        <a:bodyPr/>
        <a:lstStyle/>
        <a:p>
          <a:endParaRPr lang="zh-TW" altLang="en-US"/>
        </a:p>
      </dgm:t>
    </dgm:pt>
    <dgm:pt modelId="{47A7ECCE-D260-477F-AED3-F41D4A53B6AA}">
      <dgm:prSet phldrT="[文字]" custT="1"/>
      <dgm:spPr/>
      <dgm:t>
        <a:bodyPr/>
        <a:lstStyle/>
        <a:p>
          <a:r>
            <a:rPr lang="en-US" altLang="zh-TW" sz="3100" b="0" dirty="0" smtClean="0">
              <a:latin typeface="Calibri Light" pitchFamily="34" charset="0"/>
              <a:cs typeface="Calibri Light" pitchFamily="34" charset="0"/>
            </a:rPr>
            <a:t>Award</a:t>
          </a:r>
          <a:endParaRPr lang="zh-TW" altLang="en-US" sz="3100" b="0" dirty="0">
            <a:latin typeface="Calibri Light" pitchFamily="34" charset="0"/>
            <a:cs typeface="Calibri Light" pitchFamily="34" charset="0"/>
          </a:endParaRPr>
        </a:p>
      </dgm:t>
    </dgm:pt>
    <dgm:pt modelId="{8B6B88BD-F060-4471-BCAB-50FAFDD3E9CD}" type="parTrans" cxnId="{D798D4F8-4599-4FAA-9CFE-656ECFCEF79C}">
      <dgm:prSet/>
      <dgm:spPr/>
      <dgm:t>
        <a:bodyPr/>
        <a:lstStyle/>
        <a:p>
          <a:endParaRPr lang="zh-TW" altLang="en-US"/>
        </a:p>
      </dgm:t>
    </dgm:pt>
    <dgm:pt modelId="{217E8CE6-86C3-4D71-AC5F-4708ED5D5A13}" type="sibTrans" cxnId="{D798D4F8-4599-4FAA-9CFE-656ECFCEF79C}">
      <dgm:prSet/>
      <dgm:spPr/>
      <dgm:t>
        <a:bodyPr/>
        <a:lstStyle/>
        <a:p>
          <a:endParaRPr lang="zh-TW" altLang="en-US"/>
        </a:p>
      </dgm:t>
    </dgm:pt>
    <dgm:pt modelId="{CA666B78-2DAA-4B92-8FE8-BFE57FA0BDCE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The 11</a:t>
          </a:r>
          <a:r>
            <a:rPr lang="en-US" altLang="zh-TW" sz="1400" b="0" baseline="30000" dirty="0" smtClean="0">
              <a:latin typeface="Calibri Light" pitchFamily="34" charset="0"/>
              <a:cs typeface="Calibri Light" pitchFamily="34" charset="0"/>
            </a:rPr>
            <a:t>th</a:t>
          </a:r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 Golden Torch Awards for the Top Ten Enterprises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848E3256-588E-4BAC-8FD7-715ECDC152C3}" type="parTrans" cxnId="{5C5DB3B3-EA03-4E3C-B835-FA55DAB45EF2}">
      <dgm:prSet/>
      <dgm:spPr/>
      <dgm:t>
        <a:bodyPr/>
        <a:lstStyle/>
        <a:p>
          <a:endParaRPr lang="zh-TW" altLang="en-US"/>
        </a:p>
      </dgm:t>
    </dgm:pt>
    <dgm:pt modelId="{C0AAE32C-D7FC-491E-84F2-21AF82AE2FCC}" type="sibTrans" cxnId="{5C5DB3B3-EA03-4E3C-B835-FA55DAB45EF2}">
      <dgm:prSet/>
      <dgm:spPr/>
      <dgm:t>
        <a:bodyPr/>
        <a:lstStyle/>
        <a:p>
          <a:endParaRPr lang="zh-TW" altLang="en-US"/>
        </a:p>
      </dgm:t>
    </dgm:pt>
    <dgm:pt modelId="{7D8CB084-FBCE-45F9-B7B9-5D949DF4BF14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National Quality Awards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063CE5FB-2439-4DD6-B7D3-9F55A73DB15A}" type="parTrans" cxnId="{CB9F535F-3D79-4B66-BE4B-2DDAA4CB8288}">
      <dgm:prSet/>
      <dgm:spPr/>
      <dgm:t>
        <a:bodyPr/>
        <a:lstStyle/>
        <a:p>
          <a:endParaRPr lang="zh-TW" altLang="en-US"/>
        </a:p>
      </dgm:t>
    </dgm:pt>
    <dgm:pt modelId="{96AB372C-A990-43EF-A8C2-5D5DC34916B6}" type="sibTrans" cxnId="{CB9F535F-3D79-4B66-BE4B-2DDAA4CB8288}">
      <dgm:prSet/>
      <dgm:spPr/>
      <dgm:t>
        <a:bodyPr/>
        <a:lstStyle/>
        <a:p>
          <a:endParaRPr lang="zh-TW" altLang="en-US"/>
        </a:p>
      </dgm:t>
    </dgm:pt>
    <dgm:pt modelId="{69011171-BFDC-47C7-A738-3E82721D3AAA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ROC Fine Product Evolution Awards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9D414854-C8FC-439B-BA57-99BABF6C19B1}" type="parTrans" cxnId="{4C766D35-9366-4EDA-9AD3-EE835478B403}">
      <dgm:prSet/>
      <dgm:spPr/>
      <dgm:t>
        <a:bodyPr/>
        <a:lstStyle/>
        <a:p>
          <a:endParaRPr lang="zh-TW" altLang="en-US"/>
        </a:p>
      </dgm:t>
    </dgm:pt>
    <dgm:pt modelId="{62A05BBA-92F0-4957-8AD4-A2C28B78C28A}" type="sibTrans" cxnId="{4C766D35-9366-4EDA-9AD3-EE835478B403}">
      <dgm:prSet/>
      <dgm:spPr/>
      <dgm:t>
        <a:bodyPr/>
        <a:lstStyle/>
        <a:p>
          <a:endParaRPr lang="zh-TW" altLang="en-US"/>
        </a:p>
      </dgm:t>
    </dgm:pt>
    <dgm:pt modelId="{27895FD9-C915-4015-8F9C-2FA3106526FD}">
      <dgm:prSet phldrT="[文字]" custT="1"/>
      <dgm:spPr/>
      <dgm:t>
        <a:bodyPr/>
        <a:lstStyle/>
        <a:p>
          <a:r>
            <a:rPr lang="en-US" altLang="en-US" sz="1400" b="1" dirty="0" smtClean="0">
              <a:solidFill>
                <a:srgbClr val="FF0000"/>
              </a:solidFill>
              <a:latin typeface="Calibri Light" pitchFamily="34" charset="0"/>
              <a:cs typeface="Calibri Light" pitchFamily="34" charset="0"/>
            </a:rPr>
            <a:t>2018 TOP 5000 SI  Company Ranked No.36</a:t>
          </a:r>
          <a:endParaRPr lang="zh-TW" altLang="en-US" sz="1400" b="1" dirty="0">
            <a:solidFill>
              <a:srgbClr val="FF0000"/>
            </a:solidFill>
            <a:latin typeface="Calibri Light" pitchFamily="34" charset="0"/>
            <a:cs typeface="Calibri Light" pitchFamily="34" charset="0"/>
          </a:endParaRPr>
        </a:p>
      </dgm:t>
    </dgm:pt>
    <dgm:pt modelId="{E37A7FA5-1E6C-4DD2-A95C-8B571E9F0B6E}" type="parTrans" cxnId="{7E80E9EB-3226-408F-B1F5-21912E4F5170}">
      <dgm:prSet/>
      <dgm:spPr/>
      <dgm:t>
        <a:bodyPr/>
        <a:lstStyle/>
        <a:p>
          <a:endParaRPr lang="zh-TW" altLang="en-US"/>
        </a:p>
      </dgm:t>
    </dgm:pt>
    <dgm:pt modelId="{289448E3-C2E0-4EC9-9CEE-233EDDA73F7E}" type="sibTrans" cxnId="{7E80E9EB-3226-408F-B1F5-21912E4F5170}">
      <dgm:prSet/>
      <dgm:spPr/>
      <dgm:t>
        <a:bodyPr/>
        <a:lstStyle/>
        <a:p>
          <a:endParaRPr lang="zh-TW" altLang="en-US"/>
        </a:p>
      </dgm:t>
    </dgm:pt>
    <dgm:pt modelId="{34425FF0-215E-4889-A167-8007FFA4EBB9}" type="pres">
      <dgm:prSet presAssocID="{4D951719-7BB0-44A2-A88D-3801D1C7E3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0B362A-6CF4-4419-B045-E384278DC0E4}" type="pres">
      <dgm:prSet presAssocID="{E431AA22-33FA-45D9-A4B0-23069F94B158}" presName="linNode" presStyleCnt="0"/>
      <dgm:spPr/>
      <dgm:t>
        <a:bodyPr/>
        <a:lstStyle/>
        <a:p>
          <a:endParaRPr lang="zh-TW" altLang="en-US"/>
        </a:p>
      </dgm:t>
    </dgm:pt>
    <dgm:pt modelId="{EFD47B30-D251-414F-A5B1-FEEFD77B610B}" type="pres">
      <dgm:prSet presAssocID="{E431AA22-33FA-45D9-A4B0-23069F94B158}" presName="parentText" presStyleLbl="node1" presStyleIdx="0" presStyleCnt="4" custScaleX="7056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190156-53FB-45A2-B485-E3380BDBC455}" type="pres">
      <dgm:prSet presAssocID="{E431AA22-33FA-45D9-A4B0-23069F94B158}" presName="descendantText" presStyleLbl="alignAccFollowNode1" presStyleIdx="0" presStyleCnt="4" custScaleX="1166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7F725E-E9B3-4723-A7A8-652D4CF16E20}" type="pres">
      <dgm:prSet presAssocID="{41E62093-A769-4FF3-B442-993B2D2C6AE3}" presName="sp" presStyleCnt="0"/>
      <dgm:spPr/>
      <dgm:t>
        <a:bodyPr/>
        <a:lstStyle/>
        <a:p>
          <a:endParaRPr lang="zh-TW" altLang="en-US"/>
        </a:p>
      </dgm:t>
    </dgm:pt>
    <dgm:pt modelId="{05128C44-290A-48AB-ADC6-E91068CE5F2D}" type="pres">
      <dgm:prSet presAssocID="{84D8A5C7-24B0-41BE-BA44-72B0CC724045}" presName="linNode" presStyleCnt="0"/>
      <dgm:spPr/>
      <dgm:t>
        <a:bodyPr/>
        <a:lstStyle/>
        <a:p>
          <a:endParaRPr lang="zh-TW" altLang="en-US"/>
        </a:p>
      </dgm:t>
    </dgm:pt>
    <dgm:pt modelId="{2166AFAC-F5B9-420B-B771-F0DF1688607A}" type="pres">
      <dgm:prSet presAssocID="{84D8A5C7-24B0-41BE-BA44-72B0CC724045}" presName="parentText" presStyleLbl="node1" presStyleIdx="1" presStyleCnt="4" custScaleX="7056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515FBB-8008-4FC1-A12F-5CE8A51DF242}" type="pres">
      <dgm:prSet presAssocID="{84D8A5C7-24B0-41BE-BA44-72B0CC724045}" presName="descendantText" presStyleLbl="alignAccFollowNode1" presStyleIdx="1" presStyleCnt="4" custScaleX="1166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5A1529-21A1-4DD1-A05A-C418537BF293}" type="pres">
      <dgm:prSet presAssocID="{BDB07E69-418D-436B-BE22-0B4BBDD8DE73}" presName="sp" presStyleCnt="0"/>
      <dgm:spPr/>
      <dgm:t>
        <a:bodyPr/>
        <a:lstStyle/>
        <a:p>
          <a:endParaRPr lang="zh-TW" altLang="en-US"/>
        </a:p>
      </dgm:t>
    </dgm:pt>
    <dgm:pt modelId="{35128A40-637A-4347-A650-8FA5589C9BBC}" type="pres">
      <dgm:prSet presAssocID="{41094F3D-1E67-444E-84BD-26D9EDB76D10}" presName="linNode" presStyleCnt="0"/>
      <dgm:spPr/>
      <dgm:t>
        <a:bodyPr/>
        <a:lstStyle/>
        <a:p>
          <a:endParaRPr lang="zh-TW" altLang="en-US"/>
        </a:p>
      </dgm:t>
    </dgm:pt>
    <dgm:pt modelId="{8109F47C-D729-44ED-9DEB-58719E6225AE}" type="pres">
      <dgm:prSet presAssocID="{41094F3D-1E67-444E-84BD-26D9EDB76D10}" presName="parentText" presStyleLbl="node1" presStyleIdx="2" presStyleCnt="4" custScaleX="7056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10DDA44-45EA-4012-9D4D-BE68424529E2}" type="pres">
      <dgm:prSet presAssocID="{41094F3D-1E67-444E-84BD-26D9EDB76D10}" presName="descendantText" presStyleLbl="alignAccFollowNode1" presStyleIdx="2" presStyleCnt="4" custScaleX="1166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8EF30E-2C3A-423F-B017-78109CEF7F70}" type="pres">
      <dgm:prSet presAssocID="{1CFD2051-99FB-433F-B5E2-256673D43F5F}" presName="sp" presStyleCnt="0"/>
      <dgm:spPr/>
    </dgm:pt>
    <dgm:pt modelId="{76D59AB6-A282-41FB-A6DB-B28E3817CD90}" type="pres">
      <dgm:prSet presAssocID="{47A7ECCE-D260-477F-AED3-F41D4A53B6AA}" presName="linNode" presStyleCnt="0"/>
      <dgm:spPr/>
    </dgm:pt>
    <dgm:pt modelId="{826B43D7-6032-4711-86E2-DA024A219CB2}" type="pres">
      <dgm:prSet presAssocID="{47A7ECCE-D260-477F-AED3-F41D4A53B6AA}" presName="parentText" presStyleLbl="node1" presStyleIdx="3" presStyleCnt="4" custScaleX="7049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2ABB61-069F-481C-BB4A-EDD5ADB5F3B2}" type="pres">
      <dgm:prSet presAssocID="{47A7ECCE-D260-477F-AED3-F41D4A53B6AA}" presName="descendantText" presStyleLbl="alignAccFollowNode1" presStyleIdx="3" presStyleCnt="4" custScaleX="1164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C5DB3B3-EA03-4E3C-B835-FA55DAB45EF2}" srcId="{47A7ECCE-D260-477F-AED3-F41D4A53B6AA}" destId="{CA666B78-2DAA-4B92-8FE8-BFE57FA0BDCE}" srcOrd="1" destOrd="0" parTransId="{848E3256-588E-4BAC-8FD7-715ECDC152C3}" sibTransId="{C0AAE32C-D7FC-491E-84F2-21AF82AE2FCC}"/>
    <dgm:cxn modelId="{60196CE4-285C-439F-B355-538F50B645F7}" srcId="{E431AA22-33FA-45D9-A4B0-23069F94B158}" destId="{CDFD1AF5-124E-4BD3-89A7-22CDD1A6F589}" srcOrd="1" destOrd="0" parTransId="{419E9FC3-79D5-49CB-9EFC-805F123A90E4}" sibTransId="{8D71B00C-21EA-49A0-A8A0-ECCBD57AAC46}"/>
    <dgm:cxn modelId="{A7DCE4A6-4D28-495D-A8A2-B515FAA82521}" srcId="{84D8A5C7-24B0-41BE-BA44-72B0CC724045}" destId="{19FB3D72-47E5-4B3C-A339-5272758057FD}" srcOrd="2" destOrd="0" parTransId="{EB14A11F-DA97-4EBE-8398-B4545BC74224}" sibTransId="{F342ABBB-5BFE-4ECF-A000-69225EB89405}"/>
    <dgm:cxn modelId="{CB9F535F-3D79-4B66-BE4B-2DDAA4CB8288}" srcId="{47A7ECCE-D260-477F-AED3-F41D4A53B6AA}" destId="{7D8CB084-FBCE-45F9-B7B9-5D949DF4BF14}" srcOrd="2" destOrd="0" parTransId="{063CE5FB-2439-4DD6-B7D3-9F55A73DB15A}" sibTransId="{96AB372C-A990-43EF-A8C2-5D5DC34916B6}"/>
    <dgm:cxn modelId="{FAF2D26D-DAEF-48D3-B50A-DA75EA2249D8}" type="presOf" srcId="{3E8E31C1-1E10-4C4C-93AE-FE831CE4532B}" destId="{610DDA44-45EA-4012-9D4D-BE68424529E2}" srcOrd="0" destOrd="1" presId="urn:microsoft.com/office/officeart/2005/8/layout/vList5"/>
    <dgm:cxn modelId="{71B196B7-E1F8-4A10-B1BC-085F427D2736}" type="presOf" srcId="{5F7318EB-8245-4203-84D6-C11055659B5D}" destId="{79190156-53FB-45A2-B485-E3380BDBC455}" srcOrd="0" destOrd="2" presId="urn:microsoft.com/office/officeart/2005/8/layout/vList5"/>
    <dgm:cxn modelId="{96422332-F1E4-4574-80B1-755757BD1FBD}" type="presOf" srcId="{CDFD1AF5-124E-4BD3-89A7-22CDD1A6F589}" destId="{79190156-53FB-45A2-B485-E3380BDBC455}" srcOrd="0" destOrd="1" presId="urn:microsoft.com/office/officeart/2005/8/layout/vList5"/>
    <dgm:cxn modelId="{921B17D2-C889-43F6-89A5-EB4487EFA76A}" type="presOf" srcId="{E719C0B0-4E04-4B1D-994F-FDB0E047B21D}" destId="{42515FBB-8008-4FC1-A12F-5CE8A51DF242}" srcOrd="0" destOrd="0" presId="urn:microsoft.com/office/officeart/2005/8/layout/vList5"/>
    <dgm:cxn modelId="{0197451B-1A1D-43CA-9B46-7525606154B0}" type="presOf" srcId="{B2B21499-16E4-4585-B9FB-52156876106A}" destId="{610DDA44-45EA-4012-9D4D-BE68424529E2}" srcOrd="0" destOrd="2" presId="urn:microsoft.com/office/officeart/2005/8/layout/vList5"/>
    <dgm:cxn modelId="{F7ECF62E-11B4-4C3C-A153-DA80FD3B4703}" srcId="{84D8A5C7-24B0-41BE-BA44-72B0CC724045}" destId="{E719C0B0-4E04-4B1D-994F-FDB0E047B21D}" srcOrd="0" destOrd="0" parTransId="{6A2E3B39-6D3D-4BA1-9656-3E725728014C}" sibTransId="{56DB04E6-A0F3-48E5-93D3-F50A3D7C2B60}"/>
    <dgm:cxn modelId="{F05BCDEE-1309-450A-8522-1F11C6CDFA73}" type="presOf" srcId="{E431AA22-33FA-45D9-A4B0-23069F94B158}" destId="{EFD47B30-D251-414F-A5B1-FEEFD77B610B}" srcOrd="0" destOrd="0" presId="urn:microsoft.com/office/officeart/2005/8/layout/vList5"/>
    <dgm:cxn modelId="{8FC0A951-D66C-41DF-842C-4436FA755BB6}" type="presOf" srcId="{27895FD9-C915-4015-8F9C-2FA3106526FD}" destId="{6A2ABB61-069F-481C-BB4A-EDD5ADB5F3B2}" srcOrd="0" destOrd="0" presId="urn:microsoft.com/office/officeart/2005/8/layout/vList5"/>
    <dgm:cxn modelId="{1CEF094A-6954-4886-B4FD-AD7D5F886F52}" srcId="{41094F3D-1E67-444E-84BD-26D9EDB76D10}" destId="{B2B21499-16E4-4585-B9FB-52156876106A}" srcOrd="2" destOrd="0" parTransId="{80D4E2DC-1B7A-48D3-984C-8AE273E303B6}" sibTransId="{AA53E3B7-A7BC-4F31-8330-C87F6E5312E0}"/>
    <dgm:cxn modelId="{B94ACD06-279F-4AB5-88A1-83774D0ECF9A}" srcId="{E431AA22-33FA-45D9-A4B0-23069F94B158}" destId="{5F7318EB-8245-4203-84D6-C11055659B5D}" srcOrd="2" destOrd="0" parTransId="{81288326-FD58-4CAB-8A99-2DC953133A70}" sibTransId="{68F2427E-F062-46B4-B98B-AE0CE3E7558E}"/>
    <dgm:cxn modelId="{8F0322D5-7B3F-402A-8CF8-FC4D073898CD}" srcId="{4D951719-7BB0-44A2-A88D-3801D1C7E387}" destId="{41094F3D-1E67-444E-84BD-26D9EDB76D10}" srcOrd="2" destOrd="0" parTransId="{9C03F900-C27A-4D14-9A6E-8C00B72D1D8F}" sibTransId="{1CFD2051-99FB-433F-B5E2-256673D43F5F}"/>
    <dgm:cxn modelId="{76C7B3AC-DB14-4011-9E87-28C31189BD2E}" type="presOf" srcId="{69011171-BFDC-47C7-A738-3E82721D3AAA}" destId="{6A2ABB61-069F-481C-BB4A-EDD5ADB5F3B2}" srcOrd="0" destOrd="3" presId="urn:microsoft.com/office/officeart/2005/8/layout/vList5"/>
    <dgm:cxn modelId="{A62EBBCA-2FB0-4855-BE6A-938D6FD44E9D}" type="presOf" srcId="{CA666B78-2DAA-4B92-8FE8-BFE57FA0BDCE}" destId="{6A2ABB61-069F-481C-BB4A-EDD5ADB5F3B2}" srcOrd="0" destOrd="1" presId="urn:microsoft.com/office/officeart/2005/8/layout/vList5"/>
    <dgm:cxn modelId="{30985452-2D85-423D-8521-B93F8135B8D7}" srcId="{4D951719-7BB0-44A2-A88D-3801D1C7E387}" destId="{84D8A5C7-24B0-41BE-BA44-72B0CC724045}" srcOrd="1" destOrd="0" parTransId="{C627F4FB-AAE7-43C0-995E-9E63FB12A2E5}" sibTransId="{BDB07E69-418D-436B-BE22-0B4BBDD8DE73}"/>
    <dgm:cxn modelId="{A8765D4F-DC12-47D0-99EE-9DE590C3850D}" type="presOf" srcId="{19FB3D72-47E5-4B3C-A339-5272758057FD}" destId="{42515FBB-8008-4FC1-A12F-5CE8A51DF242}" srcOrd="0" destOrd="2" presId="urn:microsoft.com/office/officeart/2005/8/layout/vList5"/>
    <dgm:cxn modelId="{897B2EC0-E6B5-4627-A657-B9E8567FD41B}" srcId="{4D951719-7BB0-44A2-A88D-3801D1C7E387}" destId="{E431AA22-33FA-45D9-A4B0-23069F94B158}" srcOrd="0" destOrd="0" parTransId="{39A62BF8-6021-48AF-8C9F-D14A0477751C}" sibTransId="{41E62093-A769-4FF3-B442-993B2D2C6AE3}"/>
    <dgm:cxn modelId="{9F06D40D-E791-4031-B42F-32587F7F3BC1}" type="presOf" srcId="{4D951719-7BB0-44A2-A88D-3801D1C7E387}" destId="{34425FF0-215E-4889-A167-8007FFA4EBB9}" srcOrd="0" destOrd="0" presId="urn:microsoft.com/office/officeart/2005/8/layout/vList5"/>
    <dgm:cxn modelId="{7E80E9EB-3226-408F-B1F5-21912E4F5170}" srcId="{47A7ECCE-D260-477F-AED3-F41D4A53B6AA}" destId="{27895FD9-C915-4015-8F9C-2FA3106526FD}" srcOrd="0" destOrd="0" parTransId="{E37A7FA5-1E6C-4DD2-A95C-8B571E9F0B6E}" sibTransId="{289448E3-C2E0-4EC9-9CEE-233EDDA73F7E}"/>
    <dgm:cxn modelId="{DD0758BC-EFC8-4011-966B-AA5185931512}" srcId="{41094F3D-1E67-444E-84BD-26D9EDB76D10}" destId="{3E8E31C1-1E10-4C4C-93AE-FE831CE4532B}" srcOrd="1" destOrd="0" parTransId="{33129F84-3167-43D7-BC19-001B17A0EF21}" sibTransId="{771F80E6-9831-47FA-955A-BC4788D84E93}"/>
    <dgm:cxn modelId="{CED977E8-9A5C-4FC3-B22B-F0654644369D}" type="presOf" srcId="{41094F3D-1E67-444E-84BD-26D9EDB76D10}" destId="{8109F47C-D729-44ED-9DEB-58719E6225AE}" srcOrd="0" destOrd="0" presId="urn:microsoft.com/office/officeart/2005/8/layout/vList5"/>
    <dgm:cxn modelId="{E4E9274D-F173-4814-B5B3-19C0C29AD890}" srcId="{84D8A5C7-24B0-41BE-BA44-72B0CC724045}" destId="{628CFD2D-5B62-46F4-9414-2E22072D8835}" srcOrd="1" destOrd="0" parTransId="{766553DF-6F74-416A-A442-A6D7B063F0CF}" sibTransId="{CD6778F3-CF86-40C7-96CC-45F6556E5FA2}"/>
    <dgm:cxn modelId="{E9FD0E5C-31B1-484A-B5F5-D6A7DB595E09}" type="presOf" srcId="{AD1744DD-FBCC-4ABA-9CA8-B40291751C79}" destId="{610DDA44-45EA-4012-9D4D-BE68424529E2}" srcOrd="0" destOrd="0" presId="urn:microsoft.com/office/officeart/2005/8/layout/vList5"/>
    <dgm:cxn modelId="{4C766D35-9366-4EDA-9AD3-EE835478B403}" srcId="{47A7ECCE-D260-477F-AED3-F41D4A53B6AA}" destId="{69011171-BFDC-47C7-A738-3E82721D3AAA}" srcOrd="3" destOrd="0" parTransId="{9D414854-C8FC-439B-BA57-99BABF6C19B1}" sibTransId="{62A05BBA-92F0-4957-8AD4-A2C28B78C28A}"/>
    <dgm:cxn modelId="{CCFA5BFA-6CAD-48AA-B86C-B1C49BA91CD2}" type="presOf" srcId="{7D8CB084-FBCE-45F9-B7B9-5D949DF4BF14}" destId="{6A2ABB61-069F-481C-BB4A-EDD5ADB5F3B2}" srcOrd="0" destOrd="2" presId="urn:microsoft.com/office/officeart/2005/8/layout/vList5"/>
    <dgm:cxn modelId="{C453E499-293D-4650-9FF8-E14853AB7C7C}" type="presOf" srcId="{47A7ECCE-D260-477F-AED3-F41D4A53B6AA}" destId="{826B43D7-6032-4711-86E2-DA024A219CB2}" srcOrd="0" destOrd="0" presId="urn:microsoft.com/office/officeart/2005/8/layout/vList5"/>
    <dgm:cxn modelId="{B50FA1CB-2618-4ED9-BC1D-65BC9317E555}" srcId="{E431AA22-33FA-45D9-A4B0-23069F94B158}" destId="{05C43F30-BC4E-46AD-98A6-6A9D72278402}" srcOrd="0" destOrd="0" parTransId="{FCBC73FA-51E2-410B-9D4D-6CCD33ED85EA}" sibTransId="{EFAC8FDD-2671-4624-9F35-99417A37695C}"/>
    <dgm:cxn modelId="{D60AF205-5A94-46A4-B87E-299006ADBE0F}" type="presOf" srcId="{05C43F30-BC4E-46AD-98A6-6A9D72278402}" destId="{79190156-53FB-45A2-B485-E3380BDBC455}" srcOrd="0" destOrd="0" presId="urn:microsoft.com/office/officeart/2005/8/layout/vList5"/>
    <dgm:cxn modelId="{C3B99BD0-B765-40EA-BC5A-6A96E9FDED06}" type="presOf" srcId="{84D8A5C7-24B0-41BE-BA44-72B0CC724045}" destId="{2166AFAC-F5B9-420B-B771-F0DF1688607A}" srcOrd="0" destOrd="0" presId="urn:microsoft.com/office/officeart/2005/8/layout/vList5"/>
    <dgm:cxn modelId="{D798D4F8-4599-4FAA-9CFE-656ECFCEF79C}" srcId="{4D951719-7BB0-44A2-A88D-3801D1C7E387}" destId="{47A7ECCE-D260-477F-AED3-F41D4A53B6AA}" srcOrd="3" destOrd="0" parTransId="{8B6B88BD-F060-4471-BCAB-50FAFDD3E9CD}" sibTransId="{217E8CE6-86C3-4D71-AC5F-4708ED5D5A13}"/>
    <dgm:cxn modelId="{30F691B4-A7F2-4BFF-94FC-A2BE0620DC34}" srcId="{41094F3D-1E67-444E-84BD-26D9EDB76D10}" destId="{AD1744DD-FBCC-4ABA-9CA8-B40291751C79}" srcOrd="0" destOrd="0" parTransId="{BBD64833-2FCC-49DC-B111-3663918FC64E}" sibTransId="{0A062DA0-1FAC-4D25-A9AB-42273C299A21}"/>
    <dgm:cxn modelId="{B687394C-7215-4230-A2BD-BF00906DA1A8}" type="presOf" srcId="{628CFD2D-5B62-46F4-9414-2E22072D8835}" destId="{42515FBB-8008-4FC1-A12F-5CE8A51DF242}" srcOrd="0" destOrd="1" presId="urn:microsoft.com/office/officeart/2005/8/layout/vList5"/>
    <dgm:cxn modelId="{D0B81BD9-ACFE-4A97-B0C0-8BE335A52829}" type="presParOf" srcId="{34425FF0-215E-4889-A167-8007FFA4EBB9}" destId="{4E0B362A-6CF4-4419-B045-E384278DC0E4}" srcOrd="0" destOrd="0" presId="urn:microsoft.com/office/officeart/2005/8/layout/vList5"/>
    <dgm:cxn modelId="{6E5C3A3E-32AA-4521-8A77-55BB1125FDDA}" type="presParOf" srcId="{4E0B362A-6CF4-4419-B045-E384278DC0E4}" destId="{EFD47B30-D251-414F-A5B1-FEEFD77B610B}" srcOrd="0" destOrd="0" presId="urn:microsoft.com/office/officeart/2005/8/layout/vList5"/>
    <dgm:cxn modelId="{6EE4D75C-66CD-4A2E-8C19-37ED5D36F8C1}" type="presParOf" srcId="{4E0B362A-6CF4-4419-B045-E384278DC0E4}" destId="{79190156-53FB-45A2-B485-E3380BDBC455}" srcOrd="1" destOrd="0" presId="urn:microsoft.com/office/officeart/2005/8/layout/vList5"/>
    <dgm:cxn modelId="{C287D2A4-58E7-4B64-A027-B6C5B59E28EE}" type="presParOf" srcId="{34425FF0-215E-4889-A167-8007FFA4EBB9}" destId="{157F725E-E9B3-4723-A7A8-652D4CF16E20}" srcOrd="1" destOrd="0" presId="urn:microsoft.com/office/officeart/2005/8/layout/vList5"/>
    <dgm:cxn modelId="{C648B83C-E785-4175-83D1-A09FFCBAEAEF}" type="presParOf" srcId="{34425FF0-215E-4889-A167-8007FFA4EBB9}" destId="{05128C44-290A-48AB-ADC6-E91068CE5F2D}" srcOrd="2" destOrd="0" presId="urn:microsoft.com/office/officeart/2005/8/layout/vList5"/>
    <dgm:cxn modelId="{E6DBE55C-60C9-4716-B9FF-C4088F18DB85}" type="presParOf" srcId="{05128C44-290A-48AB-ADC6-E91068CE5F2D}" destId="{2166AFAC-F5B9-420B-B771-F0DF1688607A}" srcOrd="0" destOrd="0" presId="urn:microsoft.com/office/officeart/2005/8/layout/vList5"/>
    <dgm:cxn modelId="{145D0481-A7DB-4B46-AF51-43085E80A539}" type="presParOf" srcId="{05128C44-290A-48AB-ADC6-E91068CE5F2D}" destId="{42515FBB-8008-4FC1-A12F-5CE8A51DF242}" srcOrd="1" destOrd="0" presId="urn:microsoft.com/office/officeart/2005/8/layout/vList5"/>
    <dgm:cxn modelId="{95EC9396-7563-492F-A063-F14AAE2FEED2}" type="presParOf" srcId="{34425FF0-215E-4889-A167-8007FFA4EBB9}" destId="{7E5A1529-21A1-4DD1-A05A-C418537BF293}" srcOrd="3" destOrd="0" presId="urn:microsoft.com/office/officeart/2005/8/layout/vList5"/>
    <dgm:cxn modelId="{C470B554-8A74-48B2-B06B-810640C23F79}" type="presParOf" srcId="{34425FF0-215E-4889-A167-8007FFA4EBB9}" destId="{35128A40-637A-4347-A650-8FA5589C9BBC}" srcOrd="4" destOrd="0" presId="urn:microsoft.com/office/officeart/2005/8/layout/vList5"/>
    <dgm:cxn modelId="{65EC1FF9-7DEC-4A77-A320-2DE884AA8D47}" type="presParOf" srcId="{35128A40-637A-4347-A650-8FA5589C9BBC}" destId="{8109F47C-D729-44ED-9DEB-58719E6225AE}" srcOrd="0" destOrd="0" presId="urn:microsoft.com/office/officeart/2005/8/layout/vList5"/>
    <dgm:cxn modelId="{D5399B88-DB0F-4915-90D1-A073850CD37E}" type="presParOf" srcId="{35128A40-637A-4347-A650-8FA5589C9BBC}" destId="{610DDA44-45EA-4012-9D4D-BE68424529E2}" srcOrd="1" destOrd="0" presId="urn:microsoft.com/office/officeart/2005/8/layout/vList5"/>
    <dgm:cxn modelId="{9B5C41C8-82B5-4C90-8AC2-5A5E7CB25ED1}" type="presParOf" srcId="{34425FF0-215E-4889-A167-8007FFA4EBB9}" destId="{828EF30E-2C3A-423F-B017-78109CEF7F70}" srcOrd="5" destOrd="0" presId="urn:microsoft.com/office/officeart/2005/8/layout/vList5"/>
    <dgm:cxn modelId="{9A8C03E7-CC16-4065-8AE6-DE9C3F2672E3}" type="presParOf" srcId="{34425FF0-215E-4889-A167-8007FFA4EBB9}" destId="{76D59AB6-A282-41FB-A6DB-B28E3817CD90}" srcOrd="6" destOrd="0" presId="urn:microsoft.com/office/officeart/2005/8/layout/vList5"/>
    <dgm:cxn modelId="{6474A48C-6F29-46D1-8ECB-CC50B8F5D344}" type="presParOf" srcId="{76D59AB6-A282-41FB-A6DB-B28E3817CD90}" destId="{826B43D7-6032-4711-86E2-DA024A219CB2}" srcOrd="0" destOrd="0" presId="urn:microsoft.com/office/officeart/2005/8/layout/vList5"/>
    <dgm:cxn modelId="{393BCB59-9529-4175-A37B-44200A00165A}" type="presParOf" srcId="{76D59AB6-A282-41FB-A6DB-B28E3817CD90}" destId="{6A2ABB61-069F-481C-BB4A-EDD5ADB5F3B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D86B94-D0F6-4AB1-8786-3C2D6171FBEF}" type="doc">
      <dgm:prSet loTypeId="urn:microsoft.com/office/officeart/2005/8/layout/vList5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zh-TW" altLang="en-US"/>
        </a:p>
      </dgm:t>
    </dgm:pt>
    <dgm:pt modelId="{5B97D04B-4858-45E0-B4F5-287C8E4D35E5}">
      <dgm:prSet phldrT="[文字]" custT="1"/>
      <dgm:spPr/>
      <dgm:t>
        <a:bodyPr/>
        <a:lstStyle/>
        <a:p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HVAC Installation and Operating License – Level A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A9CE5FD0-0938-4700-8599-BAFA9E44BCDA}" type="parTrans" cxnId="{F469ADBB-E243-42CD-ACFF-D2A5BE9A4BE0}">
      <dgm:prSet/>
      <dgm:spPr/>
      <dgm:t>
        <a:bodyPr/>
        <a:lstStyle/>
        <a:p>
          <a:endParaRPr lang="zh-TW" altLang="en-US"/>
        </a:p>
      </dgm:t>
    </dgm:pt>
    <dgm:pt modelId="{449DBC5C-5A58-43E0-9927-B3747F8C8185}" type="sibTrans" cxnId="{F469ADBB-E243-42CD-ACFF-D2A5BE9A4BE0}">
      <dgm:prSet/>
      <dgm:spPr/>
      <dgm:t>
        <a:bodyPr/>
        <a:lstStyle/>
        <a:p>
          <a:endParaRPr lang="zh-TW" altLang="en-US"/>
        </a:p>
      </dgm:t>
    </dgm:pt>
    <dgm:pt modelId="{096853AA-9859-49E0-A889-29A289DCD4D6}">
      <dgm:prSet phldrT="[文字]" custT="1"/>
      <dgm:spPr/>
      <dgm:t>
        <a:bodyPr/>
        <a:lstStyle/>
        <a:p>
          <a:r>
            <a:rPr lang="en-US" altLang="zh-TW" sz="2800" b="0" dirty="0" smtClean="0">
              <a:latin typeface="Calibri Light" pitchFamily="34" charset="0"/>
              <a:cs typeface="Calibri Light" pitchFamily="34" charset="0"/>
            </a:rPr>
            <a:t>Profession</a:t>
          </a:r>
          <a:endParaRPr lang="zh-TW" altLang="en-US" sz="2800" b="0" dirty="0">
            <a:latin typeface="Calibri Light" pitchFamily="34" charset="0"/>
            <a:cs typeface="Calibri Light" pitchFamily="34" charset="0"/>
          </a:endParaRPr>
        </a:p>
      </dgm:t>
    </dgm:pt>
    <dgm:pt modelId="{CAD4FC59-EEE0-46F7-A6CF-DA6F8AC70C50}" type="sibTrans" cxnId="{0C41BF89-43D9-4873-B498-7414FB26616E}">
      <dgm:prSet/>
      <dgm:spPr/>
      <dgm:t>
        <a:bodyPr/>
        <a:lstStyle/>
        <a:p>
          <a:endParaRPr lang="zh-TW" altLang="en-US">
            <a:latin typeface="+mn-lt"/>
          </a:endParaRPr>
        </a:p>
      </dgm:t>
    </dgm:pt>
    <dgm:pt modelId="{5AD7BFB8-F5E3-48D0-9BCC-727D5CA652C9}" type="parTrans" cxnId="{0C41BF89-43D9-4873-B498-7414FB26616E}">
      <dgm:prSet/>
      <dgm:spPr/>
      <dgm:t>
        <a:bodyPr/>
        <a:lstStyle/>
        <a:p>
          <a:endParaRPr lang="zh-TW" altLang="en-US">
            <a:latin typeface="+mn-lt"/>
          </a:endParaRPr>
        </a:p>
      </dgm:t>
    </dgm:pt>
    <dgm:pt modelId="{E294237A-9F7D-4F2E-B128-088C585C0BBA}">
      <dgm:prSet phldrT="[文字]" custT="1"/>
      <dgm:spPr/>
      <dgm:t>
        <a:bodyPr/>
        <a:lstStyle/>
        <a:p>
          <a:r>
            <a:rPr lang="en-US" altLang="zh-TW" sz="2800" b="0" smtClean="0">
              <a:latin typeface="Calibri Light" pitchFamily="34" charset="0"/>
              <a:cs typeface="Calibri Light" pitchFamily="34" charset="0"/>
            </a:rPr>
            <a:t>Finance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ADEB1AD3-509F-4C23-83E7-CCB87BE2B3D2}" type="parTrans" cxnId="{994DCFB0-8192-4224-9472-9F0DDD2B35D1}">
      <dgm:prSet/>
      <dgm:spPr/>
      <dgm:t>
        <a:bodyPr/>
        <a:lstStyle/>
        <a:p>
          <a:endParaRPr lang="zh-TW" altLang="en-US"/>
        </a:p>
      </dgm:t>
    </dgm:pt>
    <dgm:pt modelId="{F092A283-93B5-4E4D-B3FB-F3B5D97977C2}" type="sibTrans" cxnId="{994DCFB0-8192-4224-9472-9F0DDD2B35D1}">
      <dgm:prSet/>
      <dgm:spPr/>
      <dgm:t>
        <a:bodyPr/>
        <a:lstStyle/>
        <a:p>
          <a:endParaRPr lang="zh-TW" altLang="en-US"/>
        </a:p>
      </dgm:t>
    </dgm:pt>
    <dgm:pt modelId="{E775DD75-0330-4244-9BEE-367253BB88F7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Healthy financial status with awarded government fund.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A393EEF4-2726-48AB-9FD6-3EE4CB843B0E}" type="parTrans" cxnId="{34ECD6C8-04DD-4539-87AD-3F524416DF61}">
      <dgm:prSet/>
      <dgm:spPr/>
      <dgm:t>
        <a:bodyPr/>
        <a:lstStyle/>
        <a:p>
          <a:endParaRPr lang="zh-TW" altLang="en-US"/>
        </a:p>
      </dgm:t>
    </dgm:pt>
    <dgm:pt modelId="{77D972C4-D698-48D3-BA7A-429CC6FF8889}" type="sibTrans" cxnId="{34ECD6C8-04DD-4539-87AD-3F524416DF61}">
      <dgm:prSet/>
      <dgm:spPr/>
      <dgm:t>
        <a:bodyPr/>
        <a:lstStyle/>
        <a:p>
          <a:endParaRPr lang="zh-TW" altLang="en-US"/>
        </a:p>
      </dgm:t>
    </dgm:pt>
    <dgm:pt modelId="{6FEFE487-5DE7-4229-AECC-F8A982D70179}">
      <dgm:prSet phldrT="[文字]" custT="1"/>
      <dgm:spPr/>
      <dgm:t>
        <a:bodyPr/>
        <a:lstStyle/>
        <a:p>
          <a:r>
            <a:rPr lang="en-US" altLang="zh-TW" sz="2800" b="0" dirty="0" smtClean="0">
              <a:latin typeface="Calibri Light" pitchFamily="34" charset="0"/>
              <a:cs typeface="Calibri Light" pitchFamily="34" charset="0"/>
            </a:rPr>
            <a:t>Competence</a:t>
          </a:r>
          <a:endParaRPr lang="zh-TW" altLang="en-US" sz="2800" b="0" dirty="0">
            <a:latin typeface="Calibri Light" pitchFamily="34" charset="0"/>
            <a:cs typeface="Calibri Light" pitchFamily="34" charset="0"/>
          </a:endParaRPr>
        </a:p>
      </dgm:t>
    </dgm:pt>
    <dgm:pt modelId="{29B528C9-F43D-412B-84A0-3F4422CBAD7F}" type="parTrans" cxnId="{57B3746A-EB43-4D63-97D3-37070FB60EBD}">
      <dgm:prSet/>
      <dgm:spPr/>
      <dgm:t>
        <a:bodyPr/>
        <a:lstStyle/>
        <a:p>
          <a:endParaRPr lang="zh-TW" altLang="en-US"/>
        </a:p>
      </dgm:t>
    </dgm:pt>
    <dgm:pt modelId="{4F1F0A3E-55C3-47E3-A657-AE454B1E2616}" type="sibTrans" cxnId="{57B3746A-EB43-4D63-97D3-37070FB60EBD}">
      <dgm:prSet/>
      <dgm:spPr/>
      <dgm:t>
        <a:bodyPr/>
        <a:lstStyle/>
        <a:p>
          <a:endParaRPr lang="zh-TW" altLang="en-US"/>
        </a:p>
      </dgm:t>
    </dgm:pt>
    <dgm:pt modelId="{3797D0FF-669C-419A-B943-9BA0D9884C01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One-stop service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BF7C2AC4-5BDD-40DA-8E80-E28BB5845370}" type="parTrans" cxnId="{5DD21165-6963-432E-B53A-480F75089007}">
      <dgm:prSet/>
      <dgm:spPr/>
      <dgm:t>
        <a:bodyPr/>
        <a:lstStyle/>
        <a:p>
          <a:endParaRPr lang="zh-TW" altLang="en-US"/>
        </a:p>
      </dgm:t>
    </dgm:pt>
    <dgm:pt modelId="{064BAFD4-6C62-4D59-AE1C-0F4850336226}" type="sibTrans" cxnId="{5DD21165-6963-432E-B53A-480F75089007}">
      <dgm:prSet/>
      <dgm:spPr/>
      <dgm:t>
        <a:bodyPr/>
        <a:lstStyle/>
        <a:p>
          <a:endParaRPr lang="zh-TW" altLang="en-US"/>
        </a:p>
      </dgm:t>
    </dgm:pt>
    <dgm:pt modelId="{D59104FA-E466-4DA2-8711-72404A874391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Utility</a:t>
          </a:r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 Installation and Construction License – Level A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3BDA4CA2-4C9A-44E0-8EBE-1D698DC4D55C}" type="parTrans" cxnId="{73ACF2A7-B644-48BB-A82A-696FF4C3A09C}">
      <dgm:prSet/>
      <dgm:spPr/>
      <dgm:t>
        <a:bodyPr/>
        <a:lstStyle/>
        <a:p>
          <a:endParaRPr lang="zh-TW" altLang="en-US"/>
        </a:p>
      </dgm:t>
    </dgm:pt>
    <dgm:pt modelId="{B223C9ED-3180-477C-BB96-1D7F4DA7DA6F}" type="sibTrans" cxnId="{73ACF2A7-B644-48BB-A82A-696FF4C3A09C}">
      <dgm:prSet/>
      <dgm:spPr/>
      <dgm:t>
        <a:bodyPr/>
        <a:lstStyle/>
        <a:p>
          <a:endParaRPr lang="zh-TW" altLang="en-US"/>
        </a:p>
      </dgm:t>
    </dgm:pt>
    <dgm:pt modelId="{823A322E-77BB-4DD0-B51E-74C0574C80C5}">
      <dgm:prSet phldrT="[文字]" custT="1"/>
      <dgm:spPr/>
      <dgm:t>
        <a:bodyPr/>
        <a:lstStyle/>
        <a:p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E/M Engineering License – Level A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FC76CE43-085B-44FE-9E50-EDEC60BE0A08}" type="parTrans" cxnId="{5B4386CA-CD4D-423F-86E3-91D326C80147}">
      <dgm:prSet/>
      <dgm:spPr/>
      <dgm:t>
        <a:bodyPr/>
        <a:lstStyle/>
        <a:p>
          <a:endParaRPr lang="zh-TW" altLang="en-US"/>
        </a:p>
      </dgm:t>
    </dgm:pt>
    <dgm:pt modelId="{EABC8CE3-7F12-44E5-8CD6-1540B64B62FD}" type="sibTrans" cxnId="{5B4386CA-CD4D-423F-86E3-91D326C80147}">
      <dgm:prSet/>
      <dgm:spPr/>
      <dgm:t>
        <a:bodyPr/>
        <a:lstStyle/>
        <a:p>
          <a:endParaRPr lang="zh-TW" altLang="en-US"/>
        </a:p>
      </dgm:t>
    </dgm:pt>
    <dgm:pt modelId="{B5085D91-5F74-4B7A-9D9E-8503E025F56C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10% plus of employees awarded with PMP license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C8D6931E-B1EF-4065-B02A-2EC438486AB2}" type="parTrans" cxnId="{D6664D4C-D502-4B82-B21A-EDB952429BDD}">
      <dgm:prSet/>
      <dgm:spPr/>
      <dgm:t>
        <a:bodyPr/>
        <a:lstStyle/>
        <a:p>
          <a:endParaRPr lang="zh-TW" altLang="en-US"/>
        </a:p>
      </dgm:t>
    </dgm:pt>
    <dgm:pt modelId="{FC913133-33FF-4285-81FC-E02DAA736173}" type="sibTrans" cxnId="{D6664D4C-D502-4B82-B21A-EDB952429BDD}">
      <dgm:prSet/>
      <dgm:spPr/>
      <dgm:t>
        <a:bodyPr/>
        <a:lstStyle/>
        <a:p>
          <a:endParaRPr lang="zh-TW" altLang="en-US"/>
        </a:p>
      </dgm:t>
    </dgm:pt>
    <dgm:pt modelId="{39D3C10A-31EB-4109-8AD3-C4B9E24F11CF}">
      <dgm:prSet phldrT="[文字]" custT="1"/>
      <dgm:spPr/>
      <dgm:t>
        <a:bodyPr/>
        <a:lstStyle/>
        <a:p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Solutions-&gt; EPC-&gt; Operation &amp; Maintenance-&gt; Repair &amp; Optimization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28F2BA75-8218-45D8-A43D-58A587AD5B59}" type="parTrans" cxnId="{8B4EF87A-5BB6-4286-A726-B2CDBC8A72F7}">
      <dgm:prSet/>
      <dgm:spPr/>
      <dgm:t>
        <a:bodyPr/>
        <a:lstStyle/>
        <a:p>
          <a:endParaRPr lang="zh-TW" altLang="en-US"/>
        </a:p>
      </dgm:t>
    </dgm:pt>
    <dgm:pt modelId="{364B852F-BB3A-4B7A-8531-DD14F4D2083F}" type="sibTrans" cxnId="{8B4EF87A-5BB6-4286-A726-B2CDBC8A72F7}">
      <dgm:prSet/>
      <dgm:spPr/>
      <dgm:t>
        <a:bodyPr/>
        <a:lstStyle/>
        <a:p>
          <a:endParaRPr lang="zh-TW" altLang="en-US"/>
        </a:p>
      </dgm:t>
    </dgm:pt>
    <dgm:pt modelId="{518CC2B3-FAF1-489C-B5FB-D0ADBB1C71A9}">
      <dgm:prSet custT="1"/>
      <dgm:spPr/>
      <dgm:t>
        <a:bodyPr/>
        <a:lstStyle/>
        <a:p>
          <a:r>
            <a:rPr lang="en-US" sz="1400" b="0" dirty="0" smtClean="0">
              <a:latin typeface="Calibri Light" pitchFamily="34" charset="0"/>
              <a:cs typeface="Calibri Light" pitchFamily="34" charset="0"/>
            </a:rPr>
            <a:t>In-house certified Electrical PE + </a:t>
          </a:r>
          <a:r>
            <a:rPr lang="en-US" altLang="zh-TW" sz="1400" b="0" dirty="0" smtClean="0">
              <a:latin typeface="Calibri Light" pitchFamily="34" charset="0"/>
              <a:cs typeface="Calibri Light" pitchFamily="34" charset="0"/>
            </a:rPr>
            <a:t>technicians &amp; labors</a:t>
          </a:r>
          <a:endParaRPr lang="zh-TW" altLang="en-US" sz="1400" b="0" dirty="0">
            <a:latin typeface="Calibri Light" pitchFamily="34" charset="0"/>
            <a:cs typeface="Calibri Light" pitchFamily="34" charset="0"/>
          </a:endParaRPr>
        </a:p>
      </dgm:t>
    </dgm:pt>
    <dgm:pt modelId="{A6A74F8C-F7E8-4CEF-A92D-C2ADA9FA6C50}" type="parTrans" cxnId="{6D331164-CB7D-4F73-951F-97CAE7297E8C}">
      <dgm:prSet/>
      <dgm:spPr/>
      <dgm:t>
        <a:bodyPr/>
        <a:lstStyle/>
        <a:p>
          <a:endParaRPr lang="zh-TW" altLang="en-US"/>
        </a:p>
      </dgm:t>
    </dgm:pt>
    <dgm:pt modelId="{6122E10A-A2C4-40F8-A36A-58C8C0D56EC0}" type="sibTrans" cxnId="{6D331164-CB7D-4F73-951F-97CAE7297E8C}">
      <dgm:prSet/>
      <dgm:spPr/>
      <dgm:t>
        <a:bodyPr/>
        <a:lstStyle/>
        <a:p>
          <a:endParaRPr lang="zh-TW" altLang="en-US"/>
        </a:p>
      </dgm:t>
    </dgm:pt>
    <dgm:pt modelId="{66641315-C37E-433A-ADCC-3391EF9E4DDE}" type="pres">
      <dgm:prSet presAssocID="{62D86B94-D0F6-4AB1-8786-3C2D6171FB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C817428-DD96-4AAD-B811-944096BAC274}" type="pres">
      <dgm:prSet presAssocID="{6FEFE487-5DE7-4229-AECC-F8A982D70179}" presName="linNode" presStyleCnt="0"/>
      <dgm:spPr/>
      <dgm:t>
        <a:bodyPr/>
        <a:lstStyle/>
        <a:p>
          <a:endParaRPr lang="zh-TW" altLang="en-US"/>
        </a:p>
      </dgm:t>
    </dgm:pt>
    <dgm:pt modelId="{15B4A6AC-B987-496B-A598-B576B07A2266}" type="pres">
      <dgm:prSet presAssocID="{6FEFE487-5DE7-4229-AECC-F8A982D70179}" presName="parentText" presStyleLbl="node1" presStyleIdx="0" presStyleCnt="3" custScaleX="10420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8CEFC6-2418-4E66-B457-1B33F2DFFB47}" type="pres">
      <dgm:prSet presAssocID="{6FEFE487-5DE7-4229-AECC-F8A982D70179}" presName="descendantText" presStyleLbl="alignAccFollowNode1" presStyleIdx="0" presStyleCnt="3" custScaleX="1482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3A3A13-D0F6-4D79-B763-1A9DD65C124A}" type="pres">
      <dgm:prSet presAssocID="{4F1F0A3E-55C3-47E3-A657-AE454B1E2616}" presName="sp" presStyleCnt="0"/>
      <dgm:spPr/>
      <dgm:t>
        <a:bodyPr/>
        <a:lstStyle/>
        <a:p>
          <a:endParaRPr lang="zh-TW" altLang="en-US"/>
        </a:p>
      </dgm:t>
    </dgm:pt>
    <dgm:pt modelId="{3A95C820-1F16-4581-A83F-B34DFFF1742B}" type="pres">
      <dgm:prSet presAssocID="{096853AA-9859-49E0-A889-29A289DCD4D6}" presName="linNode" presStyleCnt="0"/>
      <dgm:spPr/>
      <dgm:t>
        <a:bodyPr/>
        <a:lstStyle/>
        <a:p>
          <a:endParaRPr lang="zh-TW" altLang="en-US"/>
        </a:p>
      </dgm:t>
    </dgm:pt>
    <dgm:pt modelId="{39014AD2-2A0F-450B-B780-EDE2ECA9DE87}" type="pres">
      <dgm:prSet presAssocID="{096853AA-9859-49E0-A889-29A289DCD4D6}" presName="parentText" presStyleLbl="node1" presStyleIdx="1" presStyleCnt="3" custScaleX="8245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6C5B4D-8BEE-4E70-8731-9244DF0DD87C}" type="pres">
      <dgm:prSet presAssocID="{096853AA-9859-49E0-A889-29A289DCD4D6}" presName="descendantText" presStyleLbl="alignAccFollowNode1" presStyleIdx="1" presStyleCnt="3" custScaleX="1161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144D36-FEB2-47E7-ABD5-ADC596EF3881}" type="pres">
      <dgm:prSet presAssocID="{CAD4FC59-EEE0-46F7-A6CF-DA6F8AC70C50}" presName="sp" presStyleCnt="0"/>
      <dgm:spPr/>
      <dgm:t>
        <a:bodyPr/>
        <a:lstStyle/>
        <a:p>
          <a:endParaRPr lang="zh-TW" altLang="en-US"/>
        </a:p>
      </dgm:t>
    </dgm:pt>
    <dgm:pt modelId="{2190ADCA-B7C6-42E6-8D43-F7711137521A}" type="pres">
      <dgm:prSet presAssocID="{E294237A-9F7D-4F2E-B128-088C585C0BBA}" presName="linNode" presStyleCnt="0"/>
      <dgm:spPr/>
    </dgm:pt>
    <dgm:pt modelId="{1BEE9F1A-15AD-488F-A213-415E303189D7}" type="pres">
      <dgm:prSet presAssocID="{E294237A-9F7D-4F2E-B128-088C585C0BBA}" presName="parentText" presStyleLbl="node1" presStyleIdx="2" presStyleCnt="3" custScaleX="8710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26A3ED-2377-4346-BB23-2866B90471D1}" type="pres">
      <dgm:prSet presAssocID="{E294237A-9F7D-4F2E-B128-088C585C0BBA}" presName="descendantText" presStyleLbl="alignAccFollowNode1" presStyleIdx="2" presStyleCnt="3" custScaleX="1216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D331164-CB7D-4F73-951F-97CAE7297E8C}" srcId="{6FEFE487-5DE7-4229-AECC-F8A982D70179}" destId="{518CC2B3-FAF1-489C-B5FB-D0ADBB1C71A9}" srcOrd="2" destOrd="0" parTransId="{A6A74F8C-F7E8-4CEF-A92D-C2ADA9FA6C50}" sibTransId="{6122E10A-A2C4-40F8-A36A-58C8C0D56EC0}"/>
    <dgm:cxn modelId="{78CCCA7A-2624-439B-993E-D46BE947FDF9}" type="presOf" srcId="{39D3C10A-31EB-4109-8AD3-C4B9E24F11CF}" destId="{0E8CEFC6-2418-4E66-B457-1B33F2DFFB47}" srcOrd="0" destOrd="1" presId="urn:microsoft.com/office/officeart/2005/8/layout/vList5"/>
    <dgm:cxn modelId="{0C41BF89-43D9-4873-B498-7414FB26616E}" srcId="{62D86B94-D0F6-4AB1-8786-3C2D6171FBEF}" destId="{096853AA-9859-49E0-A889-29A289DCD4D6}" srcOrd="1" destOrd="0" parTransId="{5AD7BFB8-F5E3-48D0-9BCC-727D5CA652C9}" sibTransId="{CAD4FC59-EEE0-46F7-A6CF-DA6F8AC70C50}"/>
    <dgm:cxn modelId="{994DCFB0-8192-4224-9472-9F0DDD2B35D1}" srcId="{62D86B94-D0F6-4AB1-8786-3C2D6171FBEF}" destId="{E294237A-9F7D-4F2E-B128-088C585C0BBA}" srcOrd="2" destOrd="0" parTransId="{ADEB1AD3-509F-4C23-83E7-CCB87BE2B3D2}" sibTransId="{F092A283-93B5-4E4D-B3FB-F3B5D97977C2}"/>
    <dgm:cxn modelId="{73ACF2A7-B644-48BB-A82A-696FF4C3A09C}" srcId="{096853AA-9859-49E0-A889-29A289DCD4D6}" destId="{D59104FA-E466-4DA2-8711-72404A874391}" srcOrd="1" destOrd="0" parTransId="{3BDA4CA2-4C9A-44E0-8EBE-1D698DC4D55C}" sibTransId="{B223C9ED-3180-477C-BB96-1D7F4DA7DA6F}"/>
    <dgm:cxn modelId="{5EA3A4E5-2170-4C3A-B48F-D211BB519A09}" type="presOf" srcId="{823A322E-77BB-4DD0-B51E-74C0574C80C5}" destId="{346C5B4D-8BEE-4E70-8731-9244DF0DD87C}" srcOrd="0" destOrd="2" presId="urn:microsoft.com/office/officeart/2005/8/layout/vList5"/>
    <dgm:cxn modelId="{9F583C6E-355B-46AE-BEAB-9A0028108465}" type="presOf" srcId="{3797D0FF-669C-419A-B943-9BA0D9884C01}" destId="{0E8CEFC6-2418-4E66-B457-1B33F2DFFB47}" srcOrd="0" destOrd="0" presId="urn:microsoft.com/office/officeart/2005/8/layout/vList5"/>
    <dgm:cxn modelId="{638B4E45-C428-4273-8B6D-D038A7E87609}" type="presOf" srcId="{E775DD75-0330-4244-9BEE-367253BB88F7}" destId="{1826A3ED-2377-4346-BB23-2866B90471D1}" srcOrd="0" destOrd="0" presId="urn:microsoft.com/office/officeart/2005/8/layout/vList5"/>
    <dgm:cxn modelId="{5AFAA16A-1746-4706-AB22-CDEFF3BA3E8F}" type="presOf" srcId="{E294237A-9F7D-4F2E-B128-088C585C0BBA}" destId="{1BEE9F1A-15AD-488F-A213-415E303189D7}" srcOrd="0" destOrd="0" presId="urn:microsoft.com/office/officeart/2005/8/layout/vList5"/>
    <dgm:cxn modelId="{57B3746A-EB43-4D63-97D3-37070FB60EBD}" srcId="{62D86B94-D0F6-4AB1-8786-3C2D6171FBEF}" destId="{6FEFE487-5DE7-4229-AECC-F8A982D70179}" srcOrd="0" destOrd="0" parTransId="{29B528C9-F43D-412B-84A0-3F4422CBAD7F}" sibTransId="{4F1F0A3E-55C3-47E3-A657-AE454B1E2616}"/>
    <dgm:cxn modelId="{68F75BB7-7A01-460A-AAF9-B5ADDE1D942F}" type="presOf" srcId="{5B97D04B-4858-45E0-B4F5-287C8E4D35E5}" destId="{346C5B4D-8BEE-4E70-8731-9244DF0DD87C}" srcOrd="0" destOrd="0" presId="urn:microsoft.com/office/officeart/2005/8/layout/vList5"/>
    <dgm:cxn modelId="{ACE739FA-C943-488E-BDE7-6D27EC36AB7B}" type="presOf" srcId="{62D86B94-D0F6-4AB1-8786-3C2D6171FBEF}" destId="{66641315-C37E-433A-ADCC-3391EF9E4DDE}" srcOrd="0" destOrd="0" presId="urn:microsoft.com/office/officeart/2005/8/layout/vList5"/>
    <dgm:cxn modelId="{231D7F3C-5AC8-4FAC-BFF3-9155965E5740}" type="presOf" srcId="{6FEFE487-5DE7-4229-AECC-F8A982D70179}" destId="{15B4A6AC-B987-496B-A598-B576B07A2266}" srcOrd="0" destOrd="0" presId="urn:microsoft.com/office/officeart/2005/8/layout/vList5"/>
    <dgm:cxn modelId="{F469ADBB-E243-42CD-ACFF-D2A5BE9A4BE0}" srcId="{096853AA-9859-49E0-A889-29A289DCD4D6}" destId="{5B97D04B-4858-45E0-B4F5-287C8E4D35E5}" srcOrd="0" destOrd="0" parTransId="{A9CE5FD0-0938-4700-8599-BAFA9E44BCDA}" sibTransId="{449DBC5C-5A58-43E0-9927-B3747F8C8185}"/>
    <dgm:cxn modelId="{8B4EF87A-5BB6-4286-A726-B2CDBC8A72F7}" srcId="{6FEFE487-5DE7-4229-AECC-F8A982D70179}" destId="{39D3C10A-31EB-4109-8AD3-C4B9E24F11CF}" srcOrd="1" destOrd="0" parTransId="{28F2BA75-8218-45D8-A43D-58A587AD5B59}" sibTransId="{364B852F-BB3A-4B7A-8531-DD14F4D2083F}"/>
    <dgm:cxn modelId="{3DE1EC31-768F-44C3-864E-7E99AE3E8168}" type="presOf" srcId="{518CC2B3-FAF1-489C-B5FB-D0ADBB1C71A9}" destId="{0E8CEFC6-2418-4E66-B457-1B33F2DFFB47}" srcOrd="0" destOrd="2" presId="urn:microsoft.com/office/officeart/2005/8/layout/vList5"/>
    <dgm:cxn modelId="{5B4386CA-CD4D-423F-86E3-91D326C80147}" srcId="{096853AA-9859-49E0-A889-29A289DCD4D6}" destId="{823A322E-77BB-4DD0-B51E-74C0574C80C5}" srcOrd="2" destOrd="0" parTransId="{FC76CE43-085B-44FE-9E50-EDEC60BE0A08}" sibTransId="{EABC8CE3-7F12-44E5-8CD6-1540B64B62FD}"/>
    <dgm:cxn modelId="{5DD21165-6963-432E-B53A-480F75089007}" srcId="{6FEFE487-5DE7-4229-AECC-F8A982D70179}" destId="{3797D0FF-669C-419A-B943-9BA0D9884C01}" srcOrd="0" destOrd="0" parTransId="{BF7C2AC4-5BDD-40DA-8E80-E28BB5845370}" sibTransId="{064BAFD4-6C62-4D59-AE1C-0F4850336226}"/>
    <dgm:cxn modelId="{D6664D4C-D502-4B82-B21A-EDB952429BDD}" srcId="{096853AA-9859-49E0-A889-29A289DCD4D6}" destId="{B5085D91-5F74-4B7A-9D9E-8503E025F56C}" srcOrd="3" destOrd="0" parTransId="{C8D6931E-B1EF-4065-B02A-2EC438486AB2}" sibTransId="{FC913133-33FF-4285-81FC-E02DAA736173}"/>
    <dgm:cxn modelId="{5C35BD51-F5DE-4A8E-9826-5FD76D2C9338}" type="presOf" srcId="{096853AA-9859-49E0-A889-29A289DCD4D6}" destId="{39014AD2-2A0F-450B-B780-EDE2ECA9DE87}" srcOrd="0" destOrd="0" presId="urn:microsoft.com/office/officeart/2005/8/layout/vList5"/>
    <dgm:cxn modelId="{DFDEC3D0-4460-4D6A-9233-C60C9A5A0954}" type="presOf" srcId="{D59104FA-E466-4DA2-8711-72404A874391}" destId="{346C5B4D-8BEE-4E70-8731-9244DF0DD87C}" srcOrd="0" destOrd="1" presId="urn:microsoft.com/office/officeart/2005/8/layout/vList5"/>
    <dgm:cxn modelId="{5EA63E51-9DC6-48FA-9EB1-F165A61BAD03}" type="presOf" srcId="{B5085D91-5F74-4B7A-9D9E-8503E025F56C}" destId="{346C5B4D-8BEE-4E70-8731-9244DF0DD87C}" srcOrd="0" destOrd="3" presId="urn:microsoft.com/office/officeart/2005/8/layout/vList5"/>
    <dgm:cxn modelId="{34ECD6C8-04DD-4539-87AD-3F524416DF61}" srcId="{E294237A-9F7D-4F2E-B128-088C585C0BBA}" destId="{E775DD75-0330-4244-9BEE-367253BB88F7}" srcOrd="0" destOrd="0" parTransId="{A393EEF4-2726-48AB-9FD6-3EE4CB843B0E}" sibTransId="{77D972C4-D698-48D3-BA7A-429CC6FF8889}"/>
    <dgm:cxn modelId="{78A2FDA0-31F6-45E4-8A4B-C4EF3931839A}" type="presParOf" srcId="{66641315-C37E-433A-ADCC-3391EF9E4DDE}" destId="{EC817428-DD96-4AAD-B811-944096BAC274}" srcOrd="0" destOrd="0" presId="urn:microsoft.com/office/officeart/2005/8/layout/vList5"/>
    <dgm:cxn modelId="{7CFF8C7C-7F70-401E-BAD0-9300337CB748}" type="presParOf" srcId="{EC817428-DD96-4AAD-B811-944096BAC274}" destId="{15B4A6AC-B987-496B-A598-B576B07A2266}" srcOrd="0" destOrd="0" presId="urn:microsoft.com/office/officeart/2005/8/layout/vList5"/>
    <dgm:cxn modelId="{936DE8CD-141B-436C-8B53-62394BDBA015}" type="presParOf" srcId="{EC817428-DD96-4AAD-B811-944096BAC274}" destId="{0E8CEFC6-2418-4E66-B457-1B33F2DFFB47}" srcOrd="1" destOrd="0" presId="urn:microsoft.com/office/officeart/2005/8/layout/vList5"/>
    <dgm:cxn modelId="{5DCDEBB8-E23A-4A94-9A7C-2912BD46141F}" type="presParOf" srcId="{66641315-C37E-433A-ADCC-3391EF9E4DDE}" destId="{0E3A3A13-D0F6-4D79-B763-1A9DD65C124A}" srcOrd="1" destOrd="0" presId="urn:microsoft.com/office/officeart/2005/8/layout/vList5"/>
    <dgm:cxn modelId="{0369E13D-9AEC-41B5-A718-9941634A8170}" type="presParOf" srcId="{66641315-C37E-433A-ADCC-3391EF9E4DDE}" destId="{3A95C820-1F16-4581-A83F-B34DFFF1742B}" srcOrd="2" destOrd="0" presId="urn:microsoft.com/office/officeart/2005/8/layout/vList5"/>
    <dgm:cxn modelId="{76DA3AB6-5247-4231-A05E-CE46E0EE484B}" type="presParOf" srcId="{3A95C820-1F16-4581-A83F-B34DFFF1742B}" destId="{39014AD2-2A0F-450B-B780-EDE2ECA9DE87}" srcOrd="0" destOrd="0" presId="urn:microsoft.com/office/officeart/2005/8/layout/vList5"/>
    <dgm:cxn modelId="{43699C1D-57D7-4738-9816-8F7BCFA84774}" type="presParOf" srcId="{3A95C820-1F16-4581-A83F-B34DFFF1742B}" destId="{346C5B4D-8BEE-4E70-8731-9244DF0DD87C}" srcOrd="1" destOrd="0" presId="urn:microsoft.com/office/officeart/2005/8/layout/vList5"/>
    <dgm:cxn modelId="{E88E883C-6C9E-4875-BD2E-11BD92211E0F}" type="presParOf" srcId="{66641315-C37E-433A-ADCC-3391EF9E4DDE}" destId="{20144D36-FEB2-47E7-ABD5-ADC596EF3881}" srcOrd="3" destOrd="0" presId="urn:microsoft.com/office/officeart/2005/8/layout/vList5"/>
    <dgm:cxn modelId="{6E9E03D2-3EB9-4D34-A056-22FA81368B41}" type="presParOf" srcId="{66641315-C37E-433A-ADCC-3391EF9E4DDE}" destId="{2190ADCA-B7C6-42E6-8D43-F7711137521A}" srcOrd="4" destOrd="0" presId="urn:microsoft.com/office/officeart/2005/8/layout/vList5"/>
    <dgm:cxn modelId="{05F2614A-9F91-45C9-A0B4-937DC66AA34F}" type="presParOf" srcId="{2190ADCA-B7C6-42E6-8D43-F7711137521A}" destId="{1BEE9F1A-15AD-488F-A213-415E303189D7}" srcOrd="0" destOrd="0" presId="urn:microsoft.com/office/officeart/2005/8/layout/vList5"/>
    <dgm:cxn modelId="{4D17F892-CA6F-4E88-94FE-0D5377F8428D}" type="presParOf" srcId="{2190ADCA-B7C6-42E6-8D43-F7711137521A}" destId="{1826A3ED-2377-4346-BB23-2866B90471D1}" srcOrd="1" destOrd="0" presId="urn:microsoft.com/office/officeart/2005/8/layout/vList5"/>
  </dgm:cxnLst>
  <dgm:bg>
    <a:effectLst>
      <a:glow rad="635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23B224-D2EB-4394-808A-49F6BD335CA8}" type="doc">
      <dgm:prSet loTypeId="urn:microsoft.com/office/officeart/2005/8/layout/list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zh-TW" altLang="en-US"/>
        </a:p>
      </dgm:t>
    </dgm:pt>
    <dgm:pt modelId="{07D90243-369E-48D6-A9BA-4095B1CC0E56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Low emergency repair cost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1A8FB69C-03D4-45D4-B2E7-1E56FD4189C0}" type="parTrans" cxnId="{19A7086A-5346-411C-8962-F9181E6607A1}">
      <dgm:prSet/>
      <dgm:spPr/>
      <dgm:t>
        <a:bodyPr/>
        <a:lstStyle/>
        <a:p>
          <a:endParaRPr lang="zh-TW" altLang="en-US"/>
        </a:p>
      </dgm:t>
    </dgm:pt>
    <dgm:pt modelId="{79E6B63D-DE00-49BF-AF8D-2AE249BF8D63}" type="sibTrans" cxnId="{19A7086A-5346-411C-8962-F9181E6607A1}">
      <dgm:prSet/>
      <dgm:spPr/>
      <dgm:t>
        <a:bodyPr/>
        <a:lstStyle/>
        <a:p>
          <a:endParaRPr lang="zh-TW" altLang="en-US"/>
        </a:p>
      </dgm:t>
    </dgm:pt>
    <dgm:pt modelId="{BE9C31A3-94B2-4831-8874-6C4610DF5DB2}">
      <dgm:prSet phldrT="[文字]"/>
      <dgm:spPr>
        <a:solidFill>
          <a:schemeClr val="tx1"/>
        </a:solidFill>
      </dgm:spPr>
      <dgm:t>
        <a:bodyPr/>
        <a:lstStyle/>
        <a:p>
          <a:r>
            <a:rPr lang="en-US" altLang="zh-TW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rPr>
            <a:t>Increase equipment life cycle</a:t>
          </a:r>
          <a:endParaRPr lang="zh-TW" altLang="en-US" dirty="0">
            <a:solidFill>
              <a:schemeClr val="bg1"/>
            </a:solidFill>
            <a:latin typeface="Calibri Light" pitchFamily="34" charset="0"/>
            <a:cs typeface="Calibri Light" pitchFamily="34" charset="0"/>
          </a:endParaRPr>
        </a:p>
      </dgm:t>
    </dgm:pt>
    <dgm:pt modelId="{0D81B77E-85AC-4A04-AA93-84F57F9E744C}" type="parTrans" cxnId="{5F9989FD-DED6-4400-A597-0B31BE5D7889}">
      <dgm:prSet/>
      <dgm:spPr/>
      <dgm:t>
        <a:bodyPr/>
        <a:lstStyle/>
        <a:p>
          <a:endParaRPr lang="zh-TW" altLang="en-US"/>
        </a:p>
      </dgm:t>
    </dgm:pt>
    <dgm:pt modelId="{579221B2-D770-457F-93FA-7F3937FC74D7}" type="sibTrans" cxnId="{5F9989FD-DED6-4400-A597-0B31BE5D7889}">
      <dgm:prSet/>
      <dgm:spPr/>
      <dgm:t>
        <a:bodyPr/>
        <a:lstStyle/>
        <a:p>
          <a:endParaRPr lang="zh-TW" altLang="en-US"/>
        </a:p>
      </dgm:t>
    </dgm:pt>
    <dgm:pt modelId="{DA7F4A62-318B-44FB-8991-6EF91F510E3D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Low operation cost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8DB2B79D-C048-42E0-ADE8-E06C0B61D85F}" type="parTrans" cxnId="{19B330EB-2921-4CBA-95F7-3B13CA893B8B}">
      <dgm:prSet/>
      <dgm:spPr/>
      <dgm:t>
        <a:bodyPr/>
        <a:lstStyle/>
        <a:p>
          <a:endParaRPr lang="zh-TW" altLang="en-US"/>
        </a:p>
      </dgm:t>
    </dgm:pt>
    <dgm:pt modelId="{44988259-91B1-4544-912E-1FF79E1B788E}" type="sibTrans" cxnId="{19B330EB-2921-4CBA-95F7-3B13CA893B8B}">
      <dgm:prSet/>
      <dgm:spPr/>
      <dgm:t>
        <a:bodyPr/>
        <a:lstStyle/>
        <a:p>
          <a:endParaRPr lang="zh-TW" altLang="en-US"/>
        </a:p>
      </dgm:t>
    </dgm:pt>
    <dgm:pt modelId="{140C339E-950B-4344-9C16-40F2C0161295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新細明體"/>
              <a:cs typeface="Calibri Light" pitchFamily="34" charset="0"/>
            </a:rPr>
            <a:t>Optimize operational control through SCADA to optimize equipment performance and reduce energy costs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54F578C7-56C2-4CC8-A25B-A716CB8C6B5D}" type="parTrans" cxnId="{34F5B340-64AD-4866-87C0-68F3A0883EA4}">
      <dgm:prSet/>
      <dgm:spPr/>
      <dgm:t>
        <a:bodyPr/>
        <a:lstStyle/>
        <a:p>
          <a:endParaRPr lang="zh-TW" altLang="en-US"/>
        </a:p>
      </dgm:t>
    </dgm:pt>
    <dgm:pt modelId="{AEEACC95-62FE-4447-A8EE-B5275DB57939}" type="sibTrans" cxnId="{34F5B340-64AD-4866-87C0-68F3A0883EA4}">
      <dgm:prSet/>
      <dgm:spPr/>
      <dgm:t>
        <a:bodyPr/>
        <a:lstStyle/>
        <a:p>
          <a:endParaRPr lang="zh-TW" altLang="en-US"/>
        </a:p>
      </dgm:t>
    </dgm:pt>
    <dgm:pt modelId="{D7862A57-B66A-4923-92A8-A93C33D8815D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新細明體"/>
              <a:cs typeface="Calibri Light" pitchFamily="34" charset="0"/>
            </a:rPr>
            <a:t>IMS provide trend analysis for repair in advanced before its sudden shut down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1E5A2000-9362-4870-B201-1C4C4033EED4}" type="parTrans" cxnId="{727EDBBC-9496-4E57-BA9E-E500A17B7355}">
      <dgm:prSet/>
      <dgm:spPr/>
      <dgm:t>
        <a:bodyPr/>
        <a:lstStyle/>
        <a:p>
          <a:endParaRPr lang="zh-TW" altLang="en-US"/>
        </a:p>
      </dgm:t>
    </dgm:pt>
    <dgm:pt modelId="{2F650AD0-CC85-497C-8BC3-713D8131E16D}" type="sibTrans" cxnId="{727EDBBC-9496-4E57-BA9E-E500A17B7355}">
      <dgm:prSet/>
      <dgm:spPr/>
      <dgm:t>
        <a:bodyPr/>
        <a:lstStyle/>
        <a:p>
          <a:endParaRPr lang="zh-TW" altLang="en-US"/>
        </a:p>
      </dgm:t>
    </dgm:pt>
    <dgm:pt modelId="{996BC7BA-BF20-43EC-978E-174BB0415509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新細明體"/>
              <a:cs typeface="Calibri Light" pitchFamily="34" charset="0"/>
            </a:rPr>
            <a:t>Use big data to analyze equipment operating hours and performance data to predict equipment maintenance time and reduce equipment damage risk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83DB914D-5CA0-42EA-9A6D-43F29289F2BB}" type="parTrans" cxnId="{70D8791F-5763-4205-80E5-9B6CA85E43DD}">
      <dgm:prSet/>
      <dgm:spPr/>
      <dgm:t>
        <a:bodyPr/>
        <a:lstStyle/>
        <a:p>
          <a:endParaRPr lang="zh-TW" altLang="en-US"/>
        </a:p>
      </dgm:t>
    </dgm:pt>
    <dgm:pt modelId="{A235874C-2822-4421-B832-1B0591C7DE46}" type="sibTrans" cxnId="{70D8791F-5763-4205-80E5-9B6CA85E43DD}">
      <dgm:prSet/>
      <dgm:spPr/>
      <dgm:t>
        <a:bodyPr/>
        <a:lstStyle/>
        <a:p>
          <a:endParaRPr lang="zh-TW" altLang="en-US"/>
        </a:p>
      </dgm:t>
    </dgm:pt>
    <dgm:pt modelId="{3BEA13B7-1D1C-4EB8-93F1-81D4B3E57C47}">
      <dgm:prSet phldrT="[文字]"/>
      <dgm:spPr/>
      <dgm:t>
        <a:bodyPr/>
        <a:lstStyle/>
        <a:p>
          <a:r>
            <a:rPr lang="en-US" altLang="en-US" dirty="0" smtClean="0">
              <a:latin typeface="Calibri Light" pitchFamily="34" charset="0"/>
              <a:cs typeface="Calibri Light" pitchFamily="34" charset="0"/>
            </a:rPr>
            <a:t>Wisdom monitors all equipment operations, records all operational data, and reduces manpower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E4E38905-526B-4969-A843-3CA35AE5D82C}" type="parTrans" cxnId="{CE29557F-1551-4817-8457-1CB9498F98F9}">
      <dgm:prSet/>
      <dgm:spPr/>
      <dgm:t>
        <a:bodyPr/>
        <a:lstStyle/>
        <a:p>
          <a:endParaRPr lang="zh-TW" altLang="en-US"/>
        </a:p>
      </dgm:t>
    </dgm:pt>
    <dgm:pt modelId="{F852D680-8B31-4704-81E4-F722B7BE966C}" type="sibTrans" cxnId="{CE29557F-1551-4817-8457-1CB9498F98F9}">
      <dgm:prSet/>
      <dgm:spPr/>
      <dgm:t>
        <a:bodyPr/>
        <a:lstStyle/>
        <a:p>
          <a:endParaRPr lang="zh-TW" altLang="en-US"/>
        </a:p>
      </dgm:t>
    </dgm:pt>
    <dgm:pt modelId="{0BF16114-5E57-4EFF-B874-D83FF00A84D6}" type="pres">
      <dgm:prSet presAssocID="{9F23B224-D2EB-4394-808A-49F6BD335C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6089B68-25EA-4F46-AC0D-46DE0497FDD4}" type="pres">
      <dgm:prSet presAssocID="{DA7F4A62-318B-44FB-8991-6EF91F510E3D}" presName="parentLin" presStyleCnt="0"/>
      <dgm:spPr/>
    </dgm:pt>
    <dgm:pt modelId="{354241B4-0F5F-49F1-9C75-2D4629FD8AF2}" type="pres">
      <dgm:prSet presAssocID="{DA7F4A62-318B-44FB-8991-6EF91F510E3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AE63A49D-B35A-4565-BBC5-B8DCEBD25815}" type="pres">
      <dgm:prSet presAssocID="{DA7F4A62-318B-44FB-8991-6EF91F510E3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98124D-4907-4E8D-9BA9-2539AC9E3E1C}" type="pres">
      <dgm:prSet presAssocID="{DA7F4A62-318B-44FB-8991-6EF91F510E3D}" presName="negativeSpace" presStyleCnt="0"/>
      <dgm:spPr/>
    </dgm:pt>
    <dgm:pt modelId="{ECDFE2EA-4527-42B4-8790-B1FD23223557}" type="pres">
      <dgm:prSet presAssocID="{DA7F4A62-318B-44FB-8991-6EF91F510E3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096230-D7CF-4F39-9AA5-198F0A3EBDD0}" type="pres">
      <dgm:prSet presAssocID="{44988259-91B1-4544-912E-1FF79E1B788E}" presName="spaceBetweenRectangles" presStyleCnt="0"/>
      <dgm:spPr/>
    </dgm:pt>
    <dgm:pt modelId="{3CFFC168-D4A7-4D46-8711-92A2B847908F}" type="pres">
      <dgm:prSet presAssocID="{07D90243-369E-48D6-A9BA-4095B1CC0E56}" presName="parentLin" presStyleCnt="0"/>
      <dgm:spPr/>
    </dgm:pt>
    <dgm:pt modelId="{B1B0BA5C-2363-4406-805A-90F3F2FA4C6B}" type="pres">
      <dgm:prSet presAssocID="{07D90243-369E-48D6-A9BA-4095B1CC0E56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EBD6A459-570B-4B04-AE55-04B4FFC10297}" type="pres">
      <dgm:prSet presAssocID="{07D90243-369E-48D6-A9BA-4095B1CC0E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DD3B1-73BF-4CD2-AA01-CABFABB9BB3C}" type="pres">
      <dgm:prSet presAssocID="{07D90243-369E-48D6-A9BA-4095B1CC0E56}" presName="negativeSpace" presStyleCnt="0"/>
      <dgm:spPr/>
    </dgm:pt>
    <dgm:pt modelId="{38BA72E0-1707-4890-A22C-9481AF2B50DF}" type="pres">
      <dgm:prSet presAssocID="{07D90243-369E-48D6-A9BA-4095B1CC0E5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756C3F-ACDA-4E43-B098-6FDACFEF4A95}" type="pres">
      <dgm:prSet presAssocID="{79E6B63D-DE00-49BF-AF8D-2AE249BF8D63}" presName="spaceBetweenRectangles" presStyleCnt="0"/>
      <dgm:spPr/>
    </dgm:pt>
    <dgm:pt modelId="{E461C5D9-DE79-40E0-8BE2-80F20C5A99D7}" type="pres">
      <dgm:prSet presAssocID="{BE9C31A3-94B2-4831-8874-6C4610DF5DB2}" presName="parentLin" presStyleCnt="0"/>
      <dgm:spPr/>
    </dgm:pt>
    <dgm:pt modelId="{C7A31DEC-5420-4C69-A6C2-A0B8AFE8C02E}" type="pres">
      <dgm:prSet presAssocID="{BE9C31A3-94B2-4831-8874-6C4610DF5DB2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400E3E8B-5AEA-496A-A27A-3B81A6710B09}" type="pres">
      <dgm:prSet presAssocID="{BE9C31A3-94B2-4831-8874-6C4610DF5DB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43B335-19B7-4357-843E-85A80645B354}" type="pres">
      <dgm:prSet presAssocID="{BE9C31A3-94B2-4831-8874-6C4610DF5DB2}" presName="negativeSpace" presStyleCnt="0"/>
      <dgm:spPr/>
    </dgm:pt>
    <dgm:pt modelId="{40797EE6-6A3D-4CFD-BFBA-BFD5ADD6B2CB}" type="pres">
      <dgm:prSet presAssocID="{BE9C31A3-94B2-4831-8874-6C4610DF5DB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9989FD-DED6-4400-A597-0B31BE5D7889}" srcId="{9F23B224-D2EB-4394-808A-49F6BD335CA8}" destId="{BE9C31A3-94B2-4831-8874-6C4610DF5DB2}" srcOrd="2" destOrd="0" parTransId="{0D81B77E-85AC-4A04-AA93-84F57F9E744C}" sibTransId="{579221B2-D770-457F-93FA-7F3937FC74D7}"/>
    <dgm:cxn modelId="{E15E05BE-4C5A-4010-87C9-709FCE8C9669}" type="presOf" srcId="{D7862A57-B66A-4923-92A8-A93C33D8815D}" destId="{38BA72E0-1707-4890-A22C-9481AF2B50DF}" srcOrd="0" destOrd="0" presId="urn:microsoft.com/office/officeart/2005/8/layout/list1"/>
    <dgm:cxn modelId="{34D3AE64-50F8-436A-B969-A6B7E36AB691}" type="presOf" srcId="{BE9C31A3-94B2-4831-8874-6C4610DF5DB2}" destId="{400E3E8B-5AEA-496A-A27A-3B81A6710B09}" srcOrd="1" destOrd="0" presId="urn:microsoft.com/office/officeart/2005/8/layout/list1"/>
    <dgm:cxn modelId="{19B330EB-2921-4CBA-95F7-3B13CA893B8B}" srcId="{9F23B224-D2EB-4394-808A-49F6BD335CA8}" destId="{DA7F4A62-318B-44FB-8991-6EF91F510E3D}" srcOrd="0" destOrd="0" parTransId="{8DB2B79D-C048-42E0-ADE8-E06C0B61D85F}" sibTransId="{44988259-91B1-4544-912E-1FF79E1B788E}"/>
    <dgm:cxn modelId="{8374FABF-7EBA-41F2-88E2-97DEC4A4C375}" type="presOf" srcId="{DA7F4A62-318B-44FB-8991-6EF91F510E3D}" destId="{AE63A49D-B35A-4565-BBC5-B8DCEBD25815}" srcOrd="1" destOrd="0" presId="urn:microsoft.com/office/officeart/2005/8/layout/list1"/>
    <dgm:cxn modelId="{C6D29541-86B6-4DA5-8ED3-D976309E5D78}" type="presOf" srcId="{07D90243-369E-48D6-A9BA-4095B1CC0E56}" destId="{B1B0BA5C-2363-4406-805A-90F3F2FA4C6B}" srcOrd="0" destOrd="0" presId="urn:microsoft.com/office/officeart/2005/8/layout/list1"/>
    <dgm:cxn modelId="{34F5B340-64AD-4866-87C0-68F3A0883EA4}" srcId="{DA7F4A62-318B-44FB-8991-6EF91F510E3D}" destId="{140C339E-950B-4344-9C16-40F2C0161295}" srcOrd="0" destOrd="0" parTransId="{54F578C7-56C2-4CC8-A25B-A716CB8C6B5D}" sibTransId="{AEEACC95-62FE-4447-A8EE-B5275DB57939}"/>
    <dgm:cxn modelId="{70D8791F-5763-4205-80E5-9B6CA85E43DD}" srcId="{BE9C31A3-94B2-4831-8874-6C4610DF5DB2}" destId="{996BC7BA-BF20-43EC-978E-174BB0415509}" srcOrd="0" destOrd="0" parTransId="{83DB914D-5CA0-42EA-9A6D-43F29289F2BB}" sibTransId="{A235874C-2822-4421-B832-1B0591C7DE46}"/>
    <dgm:cxn modelId="{7CA522C8-D890-4AAE-9119-2C84FC7AD224}" type="presOf" srcId="{996BC7BA-BF20-43EC-978E-174BB0415509}" destId="{40797EE6-6A3D-4CFD-BFBA-BFD5ADD6B2CB}" srcOrd="0" destOrd="0" presId="urn:microsoft.com/office/officeart/2005/8/layout/list1"/>
    <dgm:cxn modelId="{8F98386D-3B37-4E8B-B3EF-7ADAEB827A1E}" type="presOf" srcId="{DA7F4A62-318B-44FB-8991-6EF91F510E3D}" destId="{354241B4-0F5F-49F1-9C75-2D4629FD8AF2}" srcOrd="0" destOrd="0" presId="urn:microsoft.com/office/officeart/2005/8/layout/list1"/>
    <dgm:cxn modelId="{CE29557F-1551-4817-8457-1CB9498F98F9}" srcId="{DA7F4A62-318B-44FB-8991-6EF91F510E3D}" destId="{3BEA13B7-1D1C-4EB8-93F1-81D4B3E57C47}" srcOrd="1" destOrd="0" parTransId="{E4E38905-526B-4969-A843-3CA35AE5D82C}" sibTransId="{F852D680-8B31-4704-81E4-F722B7BE966C}"/>
    <dgm:cxn modelId="{F44828DC-78FF-4BF2-8089-94A7F12BB2C6}" type="presOf" srcId="{BE9C31A3-94B2-4831-8874-6C4610DF5DB2}" destId="{C7A31DEC-5420-4C69-A6C2-A0B8AFE8C02E}" srcOrd="0" destOrd="0" presId="urn:microsoft.com/office/officeart/2005/8/layout/list1"/>
    <dgm:cxn modelId="{BFAC2044-62FE-46B7-A6C8-C113CE185C36}" type="presOf" srcId="{07D90243-369E-48D6-A9BA-4095B1CC0E56}" destId="{EBD6A459-570B-4B04-AE55-04B4FFC10297}" srcOrd="1" destOrd="0" presId="urn:microsoft.com/office/officeart/2005/8/layout/list1"/>
    <dgm:cxn modelId="{113A4E84-308A-43DF-8F06-7DD0FDF066C6}" type="presOf" srcId="{3BEA13B7-1D1C-4EB8-93F1-81D4B3E57C47}" destId="{ECDFE2EA-4527-42B4-8790-B1FD23223557}" srcOrd="0" destOrd="1" presId="urn:microsoft.com/office/officeart/2005/8/layout/list1"/>
    <dgm:cxn modelId="{727EDBBC-9496-4E57-BA9E-E500A17B7355}" srcId="{07D90243-369E-48D6-A9BA-4095B1CC0E56}" destId="{D7862A57-B66A-4923-92A8-A93C33D8815D}" srcOrd="0" destOrd="0" parTransId="{1E5A2000-9362-4870-B201-1C4C4033EED4}" sibTransId="{2F650AD0-CC85-497C-8BC3-713D8131E16D}"/>
    <dgm:cxn modelId="{43361DC9-B14D-406B-B8E1-DADCEBEE3D5F}" type="presOf" srcId="{140C339E-950B-4344-9C16-40F2C0161295}" destId="{ECDFE2EA-4527-42B4-8790-B1FD23223557}" srcOrd="0" destOrd="0" presId="urn:microsoft.com/office/officeart/2005/8/layout/list1"/>
    <dgm:cxn modelId="{CC25943B-5FBC-4BBE-9748-EF4BB8CEFE26}" type="presOf" srcId="{9F23B224-D2EB-4394-808A-49F6BD335CA8}" destId="{0BF16114-5E57-4EFF-B874-D83FF00A84D6}" srcOrd="0" destOrd="0" presId="urn:microsoft.com/office/officeart/2005/8/layout/list1"/>
    <dgm:cxn modelId="{19A7086A-5346-411C-8962-F9181E6607A1}" srcId="{9F23B224-D2EB-4394-808A-49F6BD335CA8}" destId="{07D90243-369E-48D6-A9BA-4095B1CC0E56}" srcOrd="1" destOrd="0" parTransId="{1A8FB69C-03D4-45D4-B2E7-1E56FD4189C0}" sibTransId="{79E6B63D-DE00-49BF-AF8D-2AE249BF8D63}"/>
    <dgm:cxn modelId="{69DFFAEA-A937-4E13-A62E-363F1129B2A8}" type="presParOf" srcId="{0BF16114-5E57-4EFF-B874-D83FF00A84D6}" destId="{76089B68-25EA-4F46-AC0D-46DE0497FDD4}" srcOrd="0" destOrd="0" presId="urn:microsoft.com/office/officeart/2005/8/layout/list1"/>
    <dgm:cxn modelId="{31573553-0F18-470E-9621-B37AF4654C2C}" type="presParOf" srcId="{76089B68-25EA-4F46-AC0D-46DE0497FDD4}" destId="{354241B4-0F5F-49F1-9C75-2D4629FD8AF2}" srcOrd="0" destOrd="0" presId="urn:microsoft.com/office/officeart/2005/8/layout/list1"/>
    <dgm:cxn modelId="{1EE6BE08-886C-4FDE-B45A-783618A24CC6}" type="presParOf" srcId="{76089B68-25EA-4F46-AC0D-46DE0497FDD4}" destId="{AE63A49D-B35A-4565-BBC5-B8DCEBD25815}" srcOrd="1" destOrd="0" presId="urn:microsoft.com/office/officeart/2005/8/layout/list1"/>
    <dgm:cxn modelId="{FD90FF27-389F-4BF4-A082-0CCB034541C6}" type="presParOf" srcId="{0BF16114-5E57-4EFF-B874-D83FF00A84D6}" destId="{D898124D-4907-4E8D-9BA9-2539AC9E3E1C}" srcOrd="1" destOrd="0" presId="urn:microsoft.com/office/officeart/2005/8/layout/list1"/>
    <dgm:cxn modelId="{D20FC6FC-BB8B-44F2-BC0A-B21E4303291D}" type="presParOf" srcId="{0BF16114-5E57-4EFF-B874-D83FF00A84D6}" destId="{ECDFE2EA-4527-42B4-8790-B1FD23223557}" srcOrd="2" destOrd="0" presId="urn:microsoft.com/office/officeart/2005/8/layout/list1"/>
    <dgm:cxn modelId="{0D96D450-64C1-4441-973E-6F1755C389D0}" type="presParOf" srcId="{0BF16114-5E57-4EFF-B874-D83FF00A84D6}" destId="{60096230-D7CF-4F39-9AA5-198F0A3EBDD0}" srcOrd="3" destOrd="0" presId="urn:microsoft.com/office/officeart/2005/8/layout/list1"/>
    <dgm:cxn modelId="{3940DD63-C591-4046-9BFB-C263B562CABF}" type="presParOf" srcId="{0BF16114-5E57-4EFF-B874-D83FF00A84D6}" destId="{3CFFC168-D4A7-4D46-8711-92A2B847908F}" srcOrd="4" destOrd="0" presId="urn:microsoft.com/office/officeart/2005/8/layout/list1"/>
    <dgm:cxn modelId="{EC81F322-55B8-4EEA-8C88-4490F65C79BB}" type="presParOf" srcId="{3CFFC168-D4A7-4D46-8711-92A2B847908F}" destId="{B1B0BA5C-2363-4406-805A-90F3F2FA4C6B}" srcOrd="0" destOrd="0" presId="urn:microsoft.com/office/officeart/2005/8/layout/list1"/>
    <dgm:cxn modelId="{3A9F854F-F40A-4BB8-BC09-AF0D8B11A9E1}" type="presParOf" srcId="{3CFFC168-D4A7-4D46-8711-92A2B847908F}" destId="{EBD6A459-570B-4B04-AE55-04B4FFC10297}" srcOrd="1" destOrd="0" presId="urn:microsoft.com/office/officeart/2005/8/layout/list1"/>
    <dgm:cxn modelId="{00CADBCA-2118-4F65-8AB5-43DACF72E19D}" type="presParOf" srcId="{0BF16114-5E57-4EFF-B874-D83FF00A84D6}" destId="{887DD3B1-73BF-4CD2-AA01-CABFABB9BB3C}" srcOrd="5" destOrd="0" presId="urn:microsoft.com/office/officeart/2005/8/layout/list1"/>
    <dgm:cxn modelId="{10129437-2430-44EA-B63F-E076067E8A7D}" type="presParOf" srcId="{0BF16114-5E57-4EFF-B874-D83FF00A84D6}" destId="{38BA72E0-1707-4890-A22C-9481AF2B50DF}" srcOrd="6" destOrd="0" presId="urn:microsoft.com/office/officeart/2005/8/layout/list1"/>
    <dgm:cxn modelId="{0D26FA93-88B3-4B5E-B72E-E6B5A3C16EF9}" type="presParOf" srcId="{0BF16114-5E57-4EFF-B874-D83FF00A84D6}" destId="{78756C3F-ACDA-4E43-B098-6FDACFEF4A95}" srcOrd="7" destOrd="0" presId="urn:microsoft.com/office/officeart/2005/8/layout/list1"/>
    <dgm:cxn modelId="{9B98089E-B9AF-421F-BEDF-5082FA6F1CF5}" type="presParOf" srcId="{0BF16114-5E57-4EFF-B874-D83FF00A84D6}" destId="{E461C5D9-DE79-40E0-8BE2-80F20C5A99D7}" srcOrd="8" destOrd="0" presId="urn:microsoft.com/office/officeart/2005/8/layout/list1"/>
    <dgm:cxn modelId="{1BB52B71-9F7C-4B93-8885-733510296114}" type="presParOf" srcId="{E461C5D9-DE79-40E0-8BE2-80F20C5A99D7}" destId="{C7A31DEC-5420-4C69-A6C2-A0B8AFE8C02E}" srcOrd="0" destOrd="0" presId="urn:microsoft.com/office/officeart/2005/8/layout/list1"/>
    <dgm:cxn modelId="{C34C8464-754E-41BC-9829-B6F53A4277CB}" type="presParOf" srcId="{E461C5D9-DE79-40E0-8BE2-80F20C5A99D7}" destId="{400E3E8B-5AEA-496A-A27A-3B81A6710B09}" srcOrd="1" destOrd="0" presId="urn:microsoft.com/office/officeart/2005/8/layout/list1"/>
    <dgm:cxn modelId="{16AA7F48-1577-4F5C-916D-DFF67E871D67}" type="presParOf" srcId="{0BF16114-5E57-4EFF-B874-D83FF00A84D6}" destId="{B443B335-19B7-4357-843E-85A80645B354}" srcOrd="9" destOrd="0" presId="urn:microsoft.com/office/officeart/2005/8/layout/list1"/>
    <dgm:cxn modelId="{52A0B3F3-F57F-43FA-982C-FEE3860C3606}" type="presParOf" srcId="{0BF16114-5E57-4EFF-B874-D83FF00A84D6}" destId="{40797EE6-6A3D-4CFD-BFBA-BFD5ADD6B2C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23B224-D2EB-4394-808A-49F6BD335CA8}" type="doc">
      <dgm:prSet loTypeId="urn:microsoft.com/office/officeart/2005/8/layout/list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zh-TW" altLang="en-US"/>
        </a:p>
      </dgm:t>
    </dgm:pt>
    <dgm:pt modelId="{07D90243-369E-48D6-A9BA-4095B1CC0E56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Low repair cost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1A8FB69C-03D4-45D4-B2E7-1E56FD4189C0}" type="parTrans" cxnId="{19A7086A-5346-411C-8962-F9181E6607A1}">
      <dgm:prSet/>
      <dgm:spPr/>
      <dgm:t>
        <a:bodyPr/>
        <a:lstStyle/>
        <a:p>
          <a:endParaRPr lang="zh-TW" altLang="en-US"/>
        </a:p>
      </dgm:t>
    </dgm:pt>
    <dgm:pt modelId="{79E6B63D-DE00-49BF-AF8D-2AE249BF8D63}" type="sibTrans" cxnId="{19A7086A-5346-411C-8962-F9181E6607A1}">
      <dgm:prSet/>
      <dgm:spPr/>
      <dgm:t>
        <a:bodyPr/>
        <a:lstStyle/>
        <a:p>
          <a:endParaRPr lang="zh-TW" altLang="en-US"/>
        </a:p>
      </dgm:t>
    </dgm:pt>
    <dgm:pt modelId="{BE9C31A3-94B2-4831-8874-6C4610DF5DB2}">
      <dgm:prSet phldrT="[文字]"/>
      <dgm:spPr>
        <a:solidFill>
          <a:schemeClr val="tx1"/>
        </a:solidFill>
      </dgm:spPr>
      <dgm:t>
        <a:bodyPr/>
        <a:lstStyle/>
        <a:p>
          <a:r>
            <a:rPr lang="en-US" altLang="zh-TW" dirty="0" smtClean="0">
              <a:solidFill>
                <a:schemeClr val="bg1"/>
              </a:solidFill>
              <a:latin typeface="Calibri Light" pitchFamily="34" charset="0"/>
              <a:cs typeface="Calibri Light" pitchFamily="34" charset="0"/>
            </a:rPr>
            <a:t>Rational use of space</a:t>
          </a:r>
          <a:endParaRPr lang="zh-TW" altLang="en-US" dirty="0">
            <a:solidFill>
              <a:schemeClr val="bg1"/>
            </a:solidFill>
            <a:latin typeface="Calibri Light" pitchFamily="34" charset="0"/>
            <a:cs typeface="Calibri Light" pitchFamily="34" charset="0"/>
          </a:endParaRPr>
        </a:p>
      </dgm:t>
    </dgm:pt>
    <dgm:pt modelId="{0D81B77E-85AC-4A04-AA93-84F57F9E744C}" type="parTrans" cxnId="{5F9989FD-DED6-4400-A597-0B31BE5D7889}">
      <dgm:prSet/>
      <dgm:spPr/>
      <dgm:t>
        <a:bodyPr/>
        <a:lstStyle/>
        <a:p>
          <a:endParaRPr lang="zh-TW" altLang="en-US"/>
        </a:p>
      </dgm:t>
    </dgm:pt>
    <dgm:pt modelId="{579221B2-D770-457F-93FA-7F3937FC74D7}" type="sibTrans" cxnId="{5F9989FD-DED6-4400-A597-0B31BE5D7889}">
      <dgm:prSet/>
      <dgm:spPr/>
      <dgm:t>
        <a:bodyPr/>
        <a:lstStyle/>
        <a:p>
          <a:endParaRPr lang="zh-TW" altLang="en-US"/>
        </a:p>
      </dgm:t>
    </dgm:pt>
    <dgm:pt modelId="{DA7F4A62-318B-44FB-8991-6EF91F510E3D}">
      <dgm:prSet phldrT="[文字]"/>
      <dgm:spPr/>
      <dgm:t>
        <a:bodyPr/>
        <a:lstStyle/>
        <a:p>
          <a:r>
            <a:rPr lang="en-US" altLang="zh-TW" dirty="0" smtClean="0">
              <a:latin typeface="Calibri Light" pitchFamily="34" charset="0"/>
              <a:cs typeface="Calibri Light" pitchFamily="34" charset="0"/>
            </a:rPr>
            <a:t>Low construction cost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8DB2B79D-C048-42E0-ADE8-E06C0B61D85F}" type="parTrans" cxnId="{19B330EB-2921-4CBA-95F7-3B13CA893B8B}">
      <dgm:prSet/>
      <dgm:spPr/>
      <dgm:t>
        <a:bodyPr/>
        <a:lstStyle/>
        <a:p>
          <a:endParaRPr lang="zh-TW" altLang="en-US"/>
        </a:p>
      </dgm:t>
    </dgm:pt>
    <dgm:pt modelId="{44988259-91B1-4544-912E-1FF79E1B788E}" type="sibTrans" cxnId="{19B330EB-2921-4CBA-95F7-3B13CA893B8B}">
      <dgm:prSet/>
      <dgm:spPr/>
      <dgm:t>
        <a:bodyPr/>
        <a:lstStyle/>
        <a:p>
          <a:endParaRPr lang="zh-TW" altLang="en-US"/>
        </a:p>
      </dgm:t>
    </dgm:pt>
    <dgm:pt modelId="{140C339E-950B-4344-9C16-40F2C0161295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新細明體"/>
              <a:cs typeface="Calibri Light" pitchFamily="34" charset="0"/>
            </a:rPr>
            <a:t>Using a 3D model, piping and equipment for early detection of conflict points, reducing errors of 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54F578C7-56C2-4CC8-A25B-A716CB8C6B5D}" type="parTrans" cxnId="{34F5B340-64AD-4866-87C0-68F3A0883EA4}">
      <dgm:prSet/>
      <dgm:spPr/>
      <dgm:t>
        <a:bodyPr/>
        <a:lstStyle/>
        <a:p>
          <a:endParaRPr lang="zh-TW" altLang="en-US"/>
        </a:p>
      </dgm:t>
    </dgm:pt>
    <dgm:pt modelId="{AEEACC95-62FE-4447-A8EE-B5275DB57939}" type="sibTrans" cxnId="{34F5B340-64AD-4866-87C0-68F3A0883EA4}">
      <dgm:prSet/>
      <dgm:spPr/>
      <dgm:t>
        <a:bodyPr/>
        <a:lstStyle/>
        <a:p>
          <a:endParaRPr lang="zh-TW" altLang="en-US"/>
        </a:p>
      </dgm:t>
    </dgm:pt>
    <dgm:pt modelId="{D7862A57-B66A-4923-92A8-A93C33D8815D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新細明體"/>
              <a:cs typeface="Calibri Light" pitchFamily="34" charset="0"/>
            </a:rPr>
            <a:t>Because the equipment system is built for the 3D model, the fault point can be clearly displayed.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1E5A2000-9362-4870-B201-1C4C4033EED4}" type="parTrans" cxnId="{727EDBBC-9496-4E57-BA9E-E500A17B7355}">
      <dgm:prSet/>
      <dgm:spPr/>
      <dgm:t>
        <a:bodyPr/>
        <a:lstStyle/>
        <a:p>
          <a:endParaRPr lang="zh-TW" altLang="en-US"/>
        </a:p>
      </dgm:t>
    </dgm:pt>
    <dgm:pt modelId="{2F650AD0-CC85-497C-8BC3-713D8131E16D}" type="sibTrans" cxnId="{727EDBBC-9496-4E57-BA9E-E500A17B7355}">
      <dgm:prSet/>
      <dgm:spPr/>
      <dgm:t>
        <a:bodyPr/>
        <a:lstStyle/>
        <a:p>
          <a:endParaRPr lang="zh-TW" altLang="en-US"/>
        </a:p>
      </dgm:t>
    </dgm:pt>
    <dgm:pt modelId="{996BC7BA-BF20-43EC-978E-174BB0415509}">
      <dgm:prSet phldrT="[文字]"/>
      <dgm:spPr/>
      <dgm:t>
        <a:bodyPr/>
        <a:lstStyle/>
        <a:p>
          <a:r>
            <a:rPr kumimoji="0" lang="en-US" altLang="zh-TW" dirty="0" smtClean="0">
              <a:latin typeface="Calibri Light" pitchFamily="34" charset="0"/>
              <a:ea typeface="新細明體"/>
              <a:cs typeface="Calibri Light" pitchFamily="34" charset="0"/>
            </a:rPr>
            <a:t>Established with 3D models to effectively arrange pipeline and equipment locations</a:t>
          </a:r>
          <a:endParaRPr lang="zh-TW" altLang="en-US" dirty="0">
            <a:latin typeface="Calibri Light" pitchFamily="34" charset="0"/>
            <a:cs typeface="Calibri Light" pitchFamily="34" charset="0"/>
          </a:endParaRPr>
        </a:p>
      </dgm:t>
    </dgm:pt>
    <dgm:pt modelId="{83DB914D-5CA0-42EA-9A6D-43F29289F2BB}" type="parTrans" cxnId="{70D8791F-5763-4205-80E5-9B6CA85E43DD}">
      <dgm:prSet/>
      <dgm:spPr/>
      <dgm:t>
        <a:bodyPr/>
        <a:lstStyle/>
        <a:p>
          <a:endParaRPr lang="zh-TW" altLang="en-US"/>
        </a:p>
      </dgm:t>
    </dgm:pt>
    <dgm:pt modelId="{A235874C-2822-4421-B832-1B0591C7DE46}" type="sibTrans" cxnId="{70D8791F-5763-4205-80E5-9B6CA85E43DD}">
      <dgm:prSet/>
      <dgm:spPr/>
      <dgm:t>
        <a:bodyPr/>
        <a:lstStyle/>
        <a:p>
          <a:endParaRPr lang="zh-TW" altLang="en-US"/>
        </a:p>
      </dgm:t>
    </dgm:pt>
    <dgm:pt modelId="{0BF16114-5E57-4EFF-B874-D83FF00A84D6}" type="pres">
      <dgm:prSet presAssocID="{9F23B224-D2EB-4394-808A-49F6BD335CA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6089B68-25EA-4F46-AC0D-46DE0497FDD4}" type="pres">
      <dgm:prSet presAssocID="{DA7F4A62-318B-44FB-8991-6EF91F510E3D}" presName="parentLin" presStyleCnt="0"/>
      <dgm:spPr/>
    </dgm:pt>
    <dgm:pt modelId="{354241B4-0F5F-49F1-9C75-2D4629FD8AF2}" type="pres">
      <dgm:prSet presAssocID="{DA7F4A62-318B-44FB-8991-6EF91F510E3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AE63A49D-B35A-4565-BBC5-B8DCEBD25815}" type="pres">
      <dgm:prSet presAssocID="{DA7F4A62-318B-44FB-8991-6EF91F510E3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98124D-4907-4E8D-9BA9-2539AC9E3E1C}" type="pres">
      <dgm:prSet presAssocID="{DA7F4A62-318B-44FB-8991-6EF91F510E3D}" presName="negativeSpace" presStyleCnt="0"/>
      <dgm:spPr/>
    </dgm:pt>
    <dgm:pt modelId="{ECDFE2EA-4527-42B4-8790-B1FD23223557}" type="pres">
      <dgm:prSet presAssocID="{DA7F4A62-318B-44FB-8991-6EF91F510E3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096230-D7CF-4F39-9AA5-198F0A3EBDD0}" type="pres">
      <dgm:prSet presAssocID="{44988259-91B1-4544-912E-1FF79E1B788E}" presName="spaceBetweenRectangles" presStyleCnt="0"/>
      <dgm:spPr/>
    </dgm:pt>
    <dgm:pt modelId="{3CFFC168-D4A7-4D46-8711-92A2B847908F}" type="pres">
      <dgm:prSet presAssocID="{07D90243-369E-48D6-A9BA-4095B1CC0E56}" presName="parentLin" presStyleCnt="0"/>
      <dgm:spPr/>
    </dgm:pt>
    <dgm:pt modelId="{B1B0BA5C-2363-4406-805A-90F3F2FA4C6B}" type="pres">
      <dgm:prSet presAssocID="{07D90243-369E-48D6-A9BA-4095B1CC0E56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EBD6A459-570B-4B04-AE55-04B4FFC10297}" type="pres">
      <dgm:prSet presAssocID="{07D90243-369E-48D6-A9BA-4095B1CC0E5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7DD3B1-73BF-4CD2-AA01-CABFABB9BB3C}" type="pres">
      <dgm:prSet presAssocID="{07D90243-369E-48D6-A9BA-4095B1CC0E56}" presName="negativeSpace" presStyleCnt="0"/>
      <dgm:spPr/>
    </dgm:pt>
    <dgm:pt modelId="{38BA72E0-1707-4890-A22C-9481AF2B50DF}" type="pres">
      <dgm:prSet presAssocID="{07D90243-369E-48D6-A9BA-4095B1CC0E56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756C3F-ACDA-4E43-B098-6FDACFEF4A95}" type="pres">
      <dgm:prSet presAssocID="{79E6B63D-DE00-49BF-AF8D-2AE249BF8D63}" presName="spaceBetweenRectangles" presStyleCnt="0"/>
      <dgm:spPr/>
    </dgm:pt>
    <dgm:pt modelId="{E461C5D9-DE79-40E0-8BE2-80F20C5A99D7}" type="pres">
      <dgm:prSet presAssocID="{BE9C31A3-94B2-4831-8874-6C4610DF5DB2}" presName="parentLin" presStyleCnt="0"/>
      <dgm:spPr/>
    </dgm:pt>
    <dgm:pt modelId="{C7A31DEC-5420-4C69-A6C2-A0B8AFE8C02E}" type="pres">
      <dgm:prSet presAssocID="{BE9C31A3-94B2-4831-8874-6C4610DF5DB2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400E3E8B-5AEA-496A-A27A-3B81A6710B09}" type="pres">
      <dgm:prSet presAssocID="{BE9C31A3-94B2-4831-8874-6C4610DF5DB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43B335-19B7-4357-843E-85A80645B354}" type="pres">
      <dgm:prSet presAssocID="{BE9C31A3-94B2-4831-8874-6C4610DF5DB2}" presName="negativeSpace" presStyleCnt="0"/>
      <dgm:spPr/>
    </dgm:pt>
    <dgm:pt modelId="{40797EE6-6A3D-4CFD-BFBA-BFD5ADD6B2CB}" type="pres">
      <dgm:prSet presAssocID="{BE9C31A3-94B2-4831-8874-6C4610DF5DB2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9989FD-DED6-4400-A597-0B31BE5D7889}" srcId="{9F23B224-D2EB-4394-808A-49F6BD335CA8}" destId="{BE9C31A3-94B2-4831-8874-6C4610DF5DB2}" srcOrd="2" destOrd="0" parTransId="{0D81B77E-85AC-4A04-AA93-84F57F9E744C}" sibTransId="{579221B2-D770-457F-93FA-7F3937FC74D7}"/>
    <dgm:cxn modelId="{E15E05BE-4C5A-4010-87C9-709FCE8C9669}" type="presOf" srcId="{D7862A57-B66A-4923-92A8-A93C33D8815D}" destId="{38BA72E0-1707-4890-A22C-9481AF2B50DF}" srcOrd="0" destOrd="0" presId="urn:microsoft.com/office/officeart/2005/8/layout/list1"/>
    <dgm:cxn modelId="{34D3AE64-50F8-436A-B969-A6B7E36AB691}" type="presOf" srcId="{BE9C31A3-94B2-4831-8874-6C4610DF5DB2}" destId="{400E3E8B-5AEA-496A-A27A-3B81A6710B09}" srcOrd="1" destOrd="0" presId="urn:microsoft.com/office/officeart/2005/8/layout/list1"/>
    <dgm:cxn modelId="{19B330EB-2921-4CBA-95F7-3B13CA893B8B}" srcId="{9F23B224-D2EB-4394-808A-49F6BD335CA8}" destId="{DA7F4A62-318B-44FB-8991-6EF91F510E3D}" srcOrd="0" destOrd="0" parTransId="{8DB2B79D-C048-42E0-ADE8-E06C0B61D85F}" sibTransId="{44988259-91B1-4544-912E-1FF79E1B788E}"/>
    <dgm:cxn modelId="{8374FABF-7EBA-41F2-88E2-97DEC4A4C375}" type="presOf" srcId="{DA7F4A62-318B-44FB-8991-6EF91F510E3D}" destId="{AE63A49D-B35A-4565-BBC5-B8DCEBD25815}" srcOrd="1" destOrd="0" presId="urn:microsoft.com/office/officeart/2005/8/layout/list1"/>
    <dgm:cxn modelId="{C6D29541-86B6-4DA5-8ED3-D976309E5D78}" type="presOf" srcId="{07D90243-369E-48D6-A9BA-4095B1CC0E56}" destId="{B1B0BA5C-2363-4406-805A-90F3F2FA4C6B}" srcOrd="0" destOrd="0" presId="urn:microsoft.com/office/officeart/2005/8/layout/list1"/>
    <dgm:cxn modelId="{34F5B340-64AD-4866-87C0-68F3A0883EA4}" srcId="{DA7F4A62-318B-44FB-8991-6EF91F510E3D}" destId="{140C339E-950B-4344-9C16-40F2C0161295}" srcOrd="0" destOrd="0" parTransId="{54F578C7-56C2-4CC8-A25B-A716CB8C6B5D}" sibTransId="{AEEACC95-62FE-4447-A8EE-B5275DB57939}"/>
    <dgm:cxn modelId="{70D8791F-5763-4205-80E5-9B6CA85E43DD}" srcId="{BE9C31A3-94B2-4831-8874-6C4610DF5DB2}" destId="{996BC7BA-BF20-43EC-978E-174BB0415509}" srcOrd="0" destOrd="0" parTransId="{83DB914D-5CA0-42EA-9A6D-43F29289F2BB}" sibTransId="{A235874C-2822-4421-B832-1B0591C7DE46}"/>
    <dgm:cxn modelId="{7CA522C8-D890-4AAE-9119-2C84FC7AD224}" type="presOf" srcId="{996BC7BA-BF20-43EC-978E-174BB0415509}" destId="{40797EE6-6A3D-4CFD-BFBA-BFD5ADD6B2CB}" srcOrd="0" destOrd="0" presId="urn:microsoft.com/office/officeart/2005/8/layout/list1"/>
    <dgm:cxn modelId="{8F98386D-3B37-4E8B-B3EF-7ADAEB827A1E}" type="presOf" srcId="{DA7F4A62-318B-44FB-8991-6EF91F510E3D}" destId="{354241B4-0F5F-49F1-9C75-2D4629FD8AF2}" srcOrd="0" destOrd="0" presId="urn:microsoft.com/office/officeart/2005/8/layout/list1"/>
    <dgm:cxn modelId="{F44828DC-78FF-4BF2-8089-94A7F12BB2C6}" type="presOf" srcId="{BE9C31A3-94B2-4831-8874-6C4610DF5DB2}" destId="{C7A31DEC-5420-4C69-A6C2-A0B8AFE8C02E}" srcOrd="0" destOrd="0" presId="urn:microsoft.com/office/officeart/2005/8/layout/list1"/>
    <dgm:cxn modelId="{BFAC2044-62FE-46B7-A6C8-C113CE185C36}" type="presOf" srcId="{07D90243-369E-48D6-A9BA-4095B1CC0E56}" destId="{EBD6A459-570B-4B04-AE55-04B4FFC10297}" srcOrd="1" destOrd="0" presId="urn:microsoft.com/office/officeart/2005/8/layout/list1"/>
    <dgm:cxn modelId="{727EDBBC-9496-4E57-BA9E-E500A17B7355}" srcId="{07D90243-369E-48D6-A9BA-4095B1CC0E56}" destId="{D7862A57-B66A-4923-92A8-A93C33D8815D}" srcOrd="0" destOrd="0" parTransId="{1E5A2000-9362-4870-B201-1C4C4033EED4}" sibTransId="{2F650AD0-CC85-497C-8BC3-713D8131E16D}"/>
    <dgm:cxn modelId="{43361DC9-B14D-406B-B8E1-DADCEBEE3D5F}" type="presOf" srcId="{140C339E-950B-4344-9C16-40F2C0161295}" destId="{ECDFE2EA-4527-42B4-8790-B1FD23223557}" srcOrd="0" destOrd="0" presId="urn:microsoft.com/office/officeart/2005/8/layout/list1"/>
    <dgm:cxn modelId="{CC25943B-5FBC-4BBE-9748-EF4BB8CEFE26}" type="presOf" srcId="{9F23B224-D2EB-4394-808A-49F6BD335CA8}" destId="{0BF16114-5E57-4EFF-B874-D83FF00A84D6}" srcOrd="0" destOrd="0" presId="urn:microsoft.com/office/officeart/2005/8/layout/list1"/>
    <dgm:cxn modelId="{19A7086A-5346-411C-8962-F9181E6607A1}" srcId="{9F23B224-D2EB-4394-808A-49F6BD335CA8}" destId="{07D90243-369E-48D6-A9BA-4095B1CC0E56}" srcOrd="1" destOrd="0" parTransId="{1A8FB69C-03D4-45D4-B2E7-1E56FD4189C0}" sibTransId="{79E6B63D-DE00-49BF-AF8D-2AE249BF8D63}"/>
    <dgm:cxn modelId="{69DFFAEA-A937-4E13-A62E-363F1129B2A8}" type="presParOf" srcId="{0BF16114-5E57-4EFF-B874-D83FF00A84D6}" destId="{76089B68-25EA-4F46-AC0D-46DE0497FDD4}" srcOrd="0" destOrd="0" presId="urn:microsoft.com/office/officeart/2005/8/layout/list1"/>
    <dgm:cxn modelId="{31573553-0F18-470E-9621-B37AF4654C2C}" type="presParOf" srcId="{76089B68-25EA-4F46-AC0D-46DE0497FDD4}" destId="{354241B4-0F5F-49F1-9C75-2D4629FD8AF2}" srcOrd="0" destOrd="0" presId="urn:microsoft.com/office/officeart/2005/8/layout/list1"/>
    <dgm:cxn modelId="{1EE6BE08-886C-4FDE-B45A-783618A24CC6}" type="presParOf" srcId="{76089B68-25EA-4F46-AC0D-46DE0497FDD4}" destId="{AE63A49D-B35A-4565-BBC5-B8DCEBD25815}" srcOrd="1" destOrd="0" presId="urn:microsoft.com/office/officeart/2005/8/layout/list1"/>
    <dgm:cxn modelId="{FD90FF27-389F-4BF4-A082-0CCB034541C6}" type="presParOf" srcId="{0BF16114-5E57-4EFF-B874-D83FF00A84D6}" destId="{D898124D-4907-4E8D-9BA9-2539AC9E3E1C}" srcOrd="1" destOrd="0" presId="urn:microsoft.com/office/officeart/2005/8/layout/list1"/>
    <dgm:cxn modelId="{D20FC6FC-BB8B-44F2-BC0A-B21E4303291D}" type="presParOf" srcId="{0BF16114-5E57-4EFF-B874-D83FF00A84D6}" destId="{ECDFE2EA-4527-42B4-8790-B1FD23223557}" srcOrd="2" destOrd="0" presId="urn:microsoft.com/office/officeart/2005/8/layout/list1"/>
    <dgm:cxn modelId="{0D96D450-64C1-4441-973E-6F1755C389D0}" type="presParOf" srcId="{0BF16114-5E57-4EFF-B874-D83FF00A84D6}" destId="{60096230-D7CF-4F39-9AA5-198F0A3EBDD0}" srcOrd="3" destOrd="0" presId="urn:microsoft.com/office/officeart/2005/8/layout/list1"/>
    <dgm:cxn modelId="{3940DD63-C591-4046-9BFB-C263B562CABF}" type="presParOf" srcId="{0BF16114-5E57-4EFF-B874-D83FF00A84D6}" destId="{3CFFC168-D4A7-4D46-8711-92A2B847908F}" srcOrd="4" destOrd="0" presId="urn:microsoft.com/office/officeart/2005/8/layout/list1"/>
    <dgm:cxn modelId="{EC81F322-55B8-4EEA-8C88-4490F65C79BB}" type="presParOf" srcId="{3CFFC168-D4A7-4D46-8711-92A2B847908F}" destId="{B1B0BA5C-2363-4406-805A-90F3F2FA4C6B}" srcOrd="0" destOrd="0" presId="urn:microsoft.com/office/officeart/2005/8/layout/list1"/>
    <dgm:cxn modelId="{3A9F854F-F40A-4BB8-BC09-AF0D8B11A9E1}" type="presParOf" srcId="{3CFFC168-D4A7-4D46-8711-92A2B847908F}" destId="{EBD6A459-570B-4B04-AE55-04B4FFC10297}" srcOrd="1" destOrd="0" presId="urn:microsoft.com/office/officeart/2005/8/layout/list1"/>
    <dgm:cxn modelId="{00CADBCA-2118-4F65-8AB5-43DACF72E19D}" type="presParOf" srcId="{0BF16114-5E57-4EFF-B874-D83FF00A84D6}" destId="{887DD3B1-73BF-4CD2-AA01-CABFABB9BB3C}" srcOrd="5" destOrd="0" presId="urn:microsoft.com/office/officeart/2005/8/layout/list1"/>
    <dgm:cxn modelId="{10129437-2430-44EA-B63F-E076067E8A7D}" type="presParOf" srcId="{0BF16114-5E57-4EFF-B874-D83FF00A84D6}" destId="{38BA72E0-1707-4890-A22C-9481AF2B50DF}" srcOrd="6" destOrd="0" presId="urn:microsoft.com/office/officeart/2005/8/layout/list1"/>
    <dgm:cxn modelId="{0D26FA93-88B3-4B5E-B72E-E6B5A3C16EF9}" type="presParOf" srcId="{0BF16114-5E57-4EFF-B874-D83FF00A84D6}" destId="{78756C3F-ACDA-4E43-B098-6FDACFEF4A95}" srcOrd="7" destOrd="0" presId="urn:microsoft.com/office/officeart/2005/8/layout/list1"/>
    <dgm:cxn modelId="{9B98089E-B9AF-421F-BEDF-5082FA6F1CF5}" type="presParOf" srcId="{0BF16114-5E57-4EFF-B874-D83FF00A84D6}" destId="{E461C5D9-DE79-40E0-8BE2-80F20C5A99D7}" srcOrd="8" destOrd="0" presId="urn:microsoft.com/office/officeart/2005/8/layout/list1"/>
    <dgm:cxn modelId="{1BB52B71-9F7C-4B93-8885-733510296114}" type="presParOf" srcId="{E461C5D9-DE79-40E0-8BE2-80F20C5A99D7}" destId="{C7A31DEC-5420-4C69-A6C2-A0B8AFE8C02E}" srcOrd="0" destOrd="0" presId="urn:microsoft.com/office/officeart/2005/8/layout/list1"/>
    <dgm:cxn modelId="{C34C8464-754E-41BC-9829-B6F53A4277CB}" type="presParOf" srcId="{E461C5D9-DE79-40E0-8BE2-80F20C5A99D7}" destId="{400E3E8B-5AEA-496A-A27A-3B81A6710B09}" srcOrd="1" destOrd="0" presId="urn:microsoft.com/office/officeart/2005/8/layout/list1"/>
    <dgm:cxn modelId="{16AA7F48-1577-4F5C-916D-DFF67E871D67}" type="presParOf" srcId="{0BF16114-5E57-4EFF-B874-D83FF00A84D6}" destId="{B443B335-19B7-4357-843E-85A80645B354}" srcOrd="9" destOrd="0" presId="urn:microsoft.com/office/officeart/2005/8/layout/list1"/>
    <dgm:cxn modelId="{52A0B3F3-F57F-43FA-982C-FEE3860C3606}" type="presParOf" srcId="{0BF16114-5E57-4EFF-B874-D83FF00A84D6}" destId="{40797EE6-6A3D-4CFD-BFBA-BFD5ADD6B2C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4E7DF-FF12-4B77-87D9-616E1AC1BEB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93E16A1-6884-4FF3-A618-8860792D0416}">
      <dgm:prSet phldrT="[文字]" phldr="1"/>
      <dgm:spPr/>
      <dgm:t>
        <a:bodyPr/>
        <a:lstStyle/>
        <a:p>
          <a:endParaRPr lang="zh-TW" altLang="en-US" dirty="0"/>
        </a:p>
      </dgm:t>
    </dgm:pt>
    <dgm:pt modelId="{E1490C8D-7A14-42AC-9AE1-399FC35813F9}" type="parTrans" cxnId="{4B6123E6-48DA-4838-ADE9-8DF525DF66A3}">
      <dgm:prSet/>
      <dgm:spPr/>
      <dgm:t>
        <a:bodyPr/>
        <a:lstStyle/>
        <a:p>
          <a:endParaRPr lang="zh-TW" altLang="en-US"/>
        </a:p>
      </dgm:t>
    </dgm:pt>
    <dgm:pt modelId="{4AF1836C-78FF-44AB-88CD-5141FE025610}" type="sibTrans" cxnId="{4B6123E6-48DA-4838-ADE9-8DF525DF66A3}">
      <dgm:prSet/>
      <dgm:spPr/>
      <dgm:t>
        <a:bodyPr/>
        <a:lstStyle/>
        <a:p>
          <a:endParaRPr lang="zh-TW" altLang="en-US"/>
        </a:p>
      </dgm:t>
    </dgm:pt>
    <dgm:pt modelId="{66266F64-C987-4324-B528-D068FFE7AD90}">
      <dgm:prSet phldrT="[文字]"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endParaRPr lang="zh-TW" altLang="en-US" sz="1600" dirty="0">
            <a:solidFill>
              <a:schemeClr val="tx1"/>
            </a:solidFill>
          </a:endParaRPr>
        </a:p>
      </dgm:t>
    </dgm:pt>
    <dgm:pt modelId="{7C5A34FB-F67C-4B6A-9335-6A87EC3AB2FF}" type="sibTrans" cxnId="{E3A846EF-6374-4D7B-BD03-06D85F0A6E9F}">
      <dgm:prSet/>
      <dgm:spPr/>
      <dgm:t>
        <a:bodyPr/>
        <a:lstStyle/>
        <a:p>
          <a:endParaRPr lang="zh-TW" altLang="en-US"/>
        </a:p>
      </dgm:t>
    </dgm:pt>
    <dgm:pt modelId="{54FB27B8-F1A0-456C-9B87-E8CDCA57272D}" type="parTrans" cxnId="{E3A846EF-6374-4D7B-BD03-06D85F0A6E9F}">
      <dgm:prSet/>
      <dgm:spPr/>
      <dgm:t>
        <a:bodyPr/>
        <a:lstStyle/>
        <a:p>
          <a:endParaRPr lang="zh-TW" altLang="en-US"/>
        </a:p>
      </dgm:t>
    </dgm:pt>
    <dgm:pt modelId="{EA404B23-B8D6-440B-ADD8-48477DE87002}">
      <dgm:prSet phldrT="[文字]" custT="1"/>
      <dgm:spPr>
        <a:solidFill>
          <a:schemeClr val="accent3">
            <a:lumMod val="65000"/>
          </a:schemeClr>
        </a:solidFill>
      </dgm:spPr>
      <dgm:t>
        <a:bodyPr/>
        <a:lstStyle/>
        <a:p>
          <a:endParaRPr lang="zh-TW" altLang="en-US" sz="1600" dirty="0">
            <a:solidFill>
              <a:schemeClr val="tx1"/>
            </a:solidFill>
          </a:endParaRPr>
        </a:p>
      </dgm:t>
    </dgm:pt>
    <dgm:pt modelId="{620DA53F-5D96-434E-B4A5-EE4AECEC3C91}" type="sibTrans" cxnId="{E824229B-3484-4D2C-9768-DA5434525FB7}">
      <dgm:prSet/>
      <dgm:spPr/>
      <dgm:t>
        <a:bodyPr/>
        <a:lstStyle/>
        <a:p>
          <a:endParaRPr lang="zh-TW" altLang="en-US"/>
        </a:p>
      </dgm:t>
    </dgm:pt>
    <dgm:pt modelId="{9E26D01C-F306-480D-9717-7F7D6F9A36C5}" type="parTrans" cxnId="{E824229B-3484-4D2C-9768-DA5434525FB7}">
      <dgm:prSet/>
      <dgm:spPr/>
      <dgm:t>
        <a:bodyPr/>
        <a:lstStyle/>
        <a:p>
          <a:endParaRPr lang="zh-TW" altLang="en-US"/>
        </a:p>
      </dgm:t>
    </dgm:pt>
    <dgm:pt modelId="{0C758AAB-064B-419B-8E45-8F07BE89A8B0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zh-TW" altLang="en-US" sz="1600" dirty="0">
            <a:solidFill>
              <a:schemeClr val="tx1"/>
            </a:solidFill>
          </a:endParaRPr>
        </a:p>
      </dgm:t>
    </dgm:pt>
    <dgm:pt modelId="{666BE37C-4EC9-472C-B8F4-BF3BFE472959}" type="sibTrans" cxnId="{CCB70BA0-E3B2-4D48-A547-083BAA3B4CB4}">
      <dgm:prSet/>
      <dgm:spPr/>
      <dgm:t>
        <a:bodyPr/>
        <a:lstStyle/>
        <a:p>
          <a:endParaRPr lang="zh-TW" altLang="en-US"/>
        </a:p>
      </dgm:t>
    </dgm:pt>
    <dgm:pt modelId="{0E509ECF-A8CE-4905-A45A-C23C6EDBDEE4}" type="parTrans" cxnId="{CCB70BA0-E3B2-4D48-A547-083BAA3B4CB4}">
      <dgm:prSet/>
      <dgm:spPr/>
      <dgm:t>
        <a:bodyPr/>
        <a:lstStyle/>
        <a:p>
          <a:endParaRPr lang="zh-TW" altLang="en-US"/>
        </a:p>
      </dgm:t>
    </dgm:pt>
    <dgm:pt modelId="{CDB16661-A13F-4607-834B-47782DDFD09C}">
      <dgm:prSet phldrT="[文字]" custT="1"/>
      <dgm:spPr/>
      <dgm:t>
        <a:bodyPr/>
        <a:lstStyle/>
        <a:p>
          <a:endParaRPr lang="zh-TW" altLang="en-US" sz="1600" dirty="0">
            <a:solidFill>
              <a:schemeClr val="tx1"/>
            </a:solidFill>
          </a:endParaRPr>
        </a:p>
      </dgm:t>
    </dgm:pt>
    <dgm:pt modelId="{34CB983B-B041-4588-95FD-6EA97002BEBD}" type="sibTrans" cxnId="{B25BA24C-12A2-42F9-93F5-774D6AB68727}">
      <dgm:prSet/>
      <dgm:spPr/>
      <dgm:t>
        <a:bodyPr/>
        <a:lstStyle/>
        <a:p>
          <a:endParaRPr lang="zh-TW" altLang="en-US"/>
        </a:p>
      </dgm:t>
    </dgm:pt>
    <dgm:pt modelId="{DC1BA864-CF67-4D25-9F65-E6DF1E9DD241}" type="parTrans" cxnId="{B25BA24C-12A2-42F9-93F5-774D6AB68727}">
      <dgm:prSet/>
      <dgm:spPr/>
      <dgm:t>
        <a:bodyPr/>
        <a:lstStyle/>
        <a:p>
          <a:endParaRPr lang="zh-TW" altLang="en-US"/>
        </a:p>
      </dgm:t>
    </dgm:pt>
    <dgm:pt modelId="{BECBFBAD-99F1-4DC5-870D-E7E4CC7EE646}" type="pres">
      <dgm:prSet presAssocID="{C2E4E7DF-FF12-4B77-87D9-616E1AC1BEB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4C0D10-FB41-4106-9621-D53BD432B4A5}" type="pres">
      <dgm:prSet presAssocID="{C2E4E7DF-FF12-4B77-87D9-616E1AC1BEBC}" presName="matrix" presStyleCnt="0"/>
      <dgm:spPr/>
    </dgm:pt>
    <dgm:pt modelId="{92473D1E-0DC7-421B-B44B-909BC118FA9B}" type="pres">
      <dgm:prSet presAssocID="{C2E4E7DF-FF12-4B77-87D9-616E1AC1BEBC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EDC7FA7B-2C2D-459D-B8B9-813D5AE05922}" type="pres">
      <dgm:prSet presAssocID="{C2E4E7DF-FF12-4B77-87D9-616E1AC1BEB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957593-000F-4DDC-8A88-40760BC93BB5}" type="pres">
      <dgm:prSet presAssocID="{C2E4E7DF-FF12-4B77-87D9-616E1AC1BEBC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97500F0-A955-4B6B-A141-E929C71A23E8}" type="pres">
      <dgm:prSet presAssocID="{C2E4E7DF-FF12-4B77-87D9-616E1AC1BEB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422D6C3-9717-431D-8DB9-80B5A335BABE}" type="pres">
      <dgm:prSet presAssocID="{C2E4E7DF-FF12-4B77-87D9-616E1AC1BEBC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73D17C91-C2E0-43AA-B3CB-1A43E81DCE44}" type="pres">
      <dgm:prSet presAssocID="{C2E4E7DF-FF12-4B77-87D9-616E1AC1BEB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81000D-6A6A-4097-9864-4895679180B1}" type="pres">
      <dgm:prSet presAssocID="{C2E4E7DF-FF12-4B77-87D9-616E1AC1BEBC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2BA977BC-1344-4623-A3A9-DDF18D419B88}" type="pres">
      <dgm:prSet presAssocID="{C2E4E7DF-FF12-4B77-87D9-616E1AC1BEB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82A7FA-0D83-4A07-8508-F3AFB5E207FC}" type="pres">
      <dgm:prSet presAssocID="{C2E4E7DF-FF12-4B77-87D9-616E1AC1BEBC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B24941-88B8-481C-92C3-6FAD2BC9654C}" type="presOf" srcId="{F93E16A1-6884-4FF3-A618-8860792D0416}" destId="{ED82A7FA-0D83-4A07-8508-F3AFB5E207FC}" srcOrd="0" destOrd="0" presId="urn:microsoft.com/office/officeart/2005/8/layout/matrix1"/>
    <dgm:cxn modelId="{80917F8C-F0C7-4682-BAC2-D9EA2B9102A3}" type="presOf" srcId="{C2E4E7DF-FF12-4B77-87D9-616E1AC1BEBC}" destId="{BECBFBAD-99F1-4DC5-870D-E7E4CC7EE646}" srcOrd="0" destOrd="0" presId="urn:microsoft.com/office/officeart/2005/8/layout/matrix1"/>
    <dgm:cxn modelId="{A88AF1F5-2699-4BA0-B324-A14AC87FD3BF}" type="presOf" srcId="{EA404B23-B8D6-440B-ADD8-48477DE87002}" destId="{2422D6C3-9717-431D-8DB9-80B5A335BABE}" srcOrd="0" destOrd="0" presId="urn:microsoft.com/office/officeart/2005/8/layout/matrix1"/>
    <dgm:cxn modelId="{C8BA72E6-42C1-400D-B525-B0D98FF8D3C9}" type="presOf" srcId="{0C758AAB-064B-419B-8E45-8F07BE89A8B0}" destId="{3D81000D-6A6A-4097-9864-4895679180B1}" srcOrd="0" destOrd="0" presId="urn:microsoft.com/office/officeart/2005/8/layout/matrix1"/>
    <dgm:cxn modelId="{E824229B-3484-4D2C-9768-DA5434525FB7}" srcId="{F93E16A1-6884-4FF3-A618-8860792D0416}" destId="{EA404B23-B8D6-440B-ADD8-48477DE87002}" srcOrd="2" destOrd="0" parTransId="{9E26D01C-F306-480D-9717-7F7D6F9A36C5}" sibTransId="{620DA53F-5D96-434E-B4A5-EE4AECEC3C91}"/>
    <dgm:cxn modelId="{CCB70BA0-E3B2-4D48-A547-083BAA3B4CB4}" srcId="{F93E16A1-6884-4FF3-A618-8860792D0416}" destId="{0C758AAB-064B-419B-8E45-8F07BE89A8B0}" srcOrd="3" destOrd="0" parTransId="{0E509ECF-A8CE-4905-A45A-C23C6EDBDEE4}" sibTransId="{666BE37C-4EC9-472C-B8F4-BF3BFE472959}"/>
    <dgm:cxn modelId="{AB343F0A-E72E-4311-8034-417C59404C30}" type="presOf" srcId="{CDB16661-A13F-4607-834B-47782DDFD09C}" destId="{92473D1E-0DC7-421B-B44B-909BC118FA9B}" srcOrd="0" destOrd="0" presId="urn:microsoft.com/office/officeart/2005/8/layout/matrix1"/>
    <dgm:cxn modelId="{BE070D49-5554-488D-9C75-61A466EE223C}" type="presOf" srcId="{66266F64-C987-4324-B528-D068FFE7AD90}" destId="{297500F0-A955-4B6B-A141-E929C71A23E8}" srcOrd="1" destOrd="0" presId="urn:microsoft.com/office/officeart/2005/8/layout/matrix1"/>
    <dgm:cxn modelId="{B25BA24C-12A2-42F9-93F5-774D6AB68727}" srcId="{F93E16A1-6884-4FF3-A618-8860792D0416}" destId="{CDB16661-A13F-4607-834B-47782DDFD09C}" srcOrd="0" destOrd="0" parTransId="{DC1BA864-CF67-4D25-9F65-E6DF1E9DD241}" sibTransId="{34CB983B-B041-4588-95FD-6EA97002BEBD}"/>
    <dgm:cxn modelId="{ECA73F7D-763F-4DF5-B517-62D453183B5C}" type="presOf" srcId="{66266F64-C987-4324-B528-D068FFE7AD90}" destId="{60957593-000F-4DDC-8A88-40760BC93BB5}" srcOrd="0" destOrd="0" presId="urn:microsoft.com/office/officeart/2005/8/layout/matrix1"/>
    <dgm:cxn modelId="{E3A846EF-6374-4D7B-BD03-06D85F0A6E9F}" srcId="{F93E16A1-6884-4FF3-A618-8860792D0416}" destId="{66266F64-C987-4324-B528-D068FFE7AD90}" srcOrd="1" destOrd="0" parTransId="{54FB27B8-F1A0-456C-9B87-E8CDCA57272D}" sibTransId="{7C5A34FB-F67C-4B6A-9335-6A87EC3AB2FF}"/>
    <dgm:cxn modelId="{75B155D6-A54B-4E6A-AB08-8C8F99536C5A}" type="presOf" srcId="{0C758AAB-064B-419B-8E45-8F07BE89A8B0}" destId="{2BA977BC-1344-4623-A3A9-DDF18D419B88}" srcOrd="1" destOrd="0" presId="urn:microsoft.com/office/officeart/2005/8/layout/matrix1"/>
    <dgm:cxn modelId="{4B6123E6-48DA-4838-ADE9-8DF525DF66A3}" srcId="{C2E4E7DF-FF12-4B77-87D9-616E1AC1BEBC}" destId="{F93E16A1-6884-4FF3-A618-8860792D0416}" srcOrd="0" destOrd="0" parTransId="{E1490C8D-7A14-42AC-9AE1-399FC35813F9}" sibTransId="{4AF1836C-78FF-44AB-88CD-5141FE025610}"/>
    <dgm:cxn modelId="{DE2BA8AA-C5DE-4D42-938B-35E5AB8420A3}" type="presOf" srcId="{EA404B23-B8D6-440B-ADD8-48477DE87002}" destId="{73D17C91-C2E0-43AA-B3CB-1A43E81DCE44}" srcOrd="1" destOrd="0" presId="urn:microsoft.com/office/officeart/2005/8/layout/matrix1"/>
    <dgm:cxn modelId="{55B82EF9-253D-4B8A-8E5F-2B30715C23D8}" type="presOf" srcId="{CDB16661-A13F-4607-834B-47782DDFD09C}" destId="{EDC7FA7B-2C2D-459D-B8B9-813D5AE05922}" srcOrd="1" destOrd="0" presId="urn:microsoft.com/office/officeart/2005/8/layout/matrix1"/>
    <dgm:cxn modelId="{CD23F320-EF12-4D24-9520-1E20896A735A}" type="presParOf" srcId="{BECBFBAD-99F1-4DC5-870D-E7E4CC7EE646}" destId="{404C0D10-FB41-4106-9621-D53BD432B4A5}" srcOrd="0" destOrd="0" presId="urn:microsoft.com/office/officeart/2005/8/layout/matrix1"/>
    <dgm:cxn modelId="{936081F1-A65B-4862-83E1-E93DF0BF0920}" type="presParOf" srcId="{404C0D10-FB41-4106-9621-D53BD432B4A5}" destId="{92473D1E-0DC7-421B-B44B-909BC118FA9B}" srcOrd="0" destOrd="0" presId="urn:microsoft.com/office/officeart/2005/8/layout/matrix1"/>
    <dgm:cxn modelId="{3DCE2AFB-D99B-48BB-A2B3-20E3A82A9759}" type="presParOf" srcId="{404C0D10-FB41-4106-9621-D53BD432B4A5}" destId="{EDC7FA7B-2C2D-459D-B8B9-813D5AE05922}" srcOrd="1" destOrd="0" presId="urn:microsoft.com/office/officeart/2005/8/layout/matrix1"/>
    <dgm:cxn modelId="{20AE56D6-B65E-4850-AFF4-783F91871C20}" type="presParOf" srcId="{404C0D10-FB41-4106-9621-D53BD432B4A5}" destId="{60957593-000F-4DDC-8A88-40760BC93BB5}" srcOrd="2" destOrd="0" presId="urn:microsoft.com/office/officeart/2005/8/layout/matrix1"/>
    <dgm:cxn modelId="{BE16B51A-F8A0-4DAB-9F1A-1DC6D8D2AC51}" type="presParOf" srcId="{404C0D10-FB41-4106-9621-D53BD432B4A5}" destId="{297500F0-A955-4B6B-A141-E929C71A23E8}" srcOrd="3" destOrd="0" presId="urn:microsoft.com/office/officeart/2005/8/layout/matrix1"/>
    <dgm:cxn modelId="{1B987F37-F794-41B5-ACFF-490ADE30D29D}" type="presParOf" srcId="{404C0D10-FB41-4106-9621-D53BD432B4A5}" destId="{2422D6C3-9717-431D-8DB9-80B5A335BABE}" srcOrd="4" destOrd="0" presId="urn:microsoft.com/office/officeart/2005/8/layout/matrix1"/>
    <dgm:cxn modelId="{153A0C5B-8CFF-4C77-9699-7C70B41510EA}" type="presParOf" srcId="{404C0D10-FB41-4106-9621-D53BD432B4A5}" destId="{73D17C91-C2E0-43AA-B3CB-1A43E81DCE44}" srcOrd="5" destOrd="0" presId="urn:microsoft.com/office/officeart/2005/8/layout/matrix1"/>
    <dgm:cxn modelId="{FFA60CF0-E3AE-455D-8F4D-6616D38863E9}" type="presParOf" srcId="{404C0D10-FB41-4106-9621-D53BD432B4A5}" destId="{3D81000D-6A6A-4097-9864-4895679180B1}" srcOrd="6" destOrd="0" presId="urn:microsoft.com/office/officeart/2005/8/layout/matrix1"/>
    <dgm:cxn modelId="{0566A5E1-678D-4D7E-A524-A78459F10348}" type="presParOf" srcId="{404C0D10-FB41-4106-9621-D53BD432B4A5}" destId="{2BA977BC-1344-4623-A3A9-DDF18D419B88}" srcOrd="7" destOrd="0" presId="urn:microsoft.com/office/officeart/2005/8/layout/matrix1"/>
    <dgm:cxn modelId="{31D4EA3D-B931-4C93-A8E5-50DC58BCB8CE}" type="presParOf" srcId="{BECBFBAD-99F1-4DC5-870D-E7E4CC7EE646}" destId="{ED82A7FA-0D83-4A07-8508-F3AFB5E207F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E66F3C-58A3-4C12-9135-E967D32198B6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EB1498C-9ECD-4711-B405-2F04132C5433}">
      <dgm:prSet phldrT="[文字]" custT="1"/>
      <dgm:spPr/>
      <dgm:t>
        <a:bodyPr/>
        <a:lstStyle/>
        <a:p>
          <a:r>
            <a:rPr lang="en-US" altLang="zh-TW" sz="2400" dirty="0" smtClean="0">
              <a:solidFill>
                <a:srgbClr val="FF0000"/>
              </a:solidFill>
            </a:rPr>
            <a:t>Equipment life cycle</a:t>
          </a:r>
          <a:endParaRPr lang="zh-TW" altLang="en-US" sz="2400" dirty="0">
            <a:solidFill>
              <a:srgbClr val="FF0000"/>
            </a:solidFill>
          </a:endParaRPr>
        </a:p>
      </dgm:t>
    </dgm:pt>
    <dgm:pt modelId="{193D0347-861E-40EA-8AD7-9EFE404CA287}" type="parTrans" cxnId="{E931C389-7EE3-4261-86BA-CB2F2001624B}">
      <dgm:prSet/>
      <dgm:spPr/>
      <dgm:t>
        <a:bodyPr/>
        <a:lstStyle/>
        <a:p>
          <a:endParaRPr lang="zh-TW" altLang="en-US"/>
        </a:p>
      </dgm:t>
    </dgm:pt>
    <dgm:pt modelId="{E3D2D687-78C0-4189-9514-9E51F35B2076}" type="sibTrans" cxnId="{E931C389-7EE3-4261-86BA-CB2F2001624B}">
      <dgm:prSet/>
      <dgm:spPr/>
      <dgm:t>
        <a:bodyPr/>
        <a:lstStyle/>
        <a:p>
          <a:endParaRPr lang="zh-TW" altLang="en-US"/>
        </a:p>
      </dgm:t>
    </dgm:pt>
    <dgm:pt modelId="{F9BE5C2F-4346-48DD-80BB-7E2116087701}">
      <dgm:prSet phldrT="[文字]"/>
      <dgm:spPr/>
      <dgm:t>
        <a:bodyPr/>
        <a:lstStyle/>
        <a:p>
          <a:endParaRPr lang="zh-TW" altLang="en-US" dirty="0"/>
        </a:p>
      </dgm:t>
    </dgm:pt>
    <dgm:pt modelId="{934CAE3E-CC40-40B2-B524-4E00ACF95780}" type="parTrans" cxnId="{18DAC380-9F47-4C2C-96E8-12E0C6961DFD}">
      <dgm:prSet/>
      <dgm:spPr/>
      <dgm:t>
        <a:bodyPr/>
        <a:lstStyle/>
        <a:p>
          <a:endParaRPr lang="zh-TW" altLang="en-US"/>
        </a:p>
      </dgm:t>
    </dgm:pt>
    <dgm:pt modelId="{15BF3378-DFA5-4302-85D3-DC320C17FCE5}" type="sibTrans" cxnId="{18DAC380-9F47-4C2C-96E8-12E0C6961DFD}">
      <dgm:prSet/>
      <dgm:spPr/>
      <dgm:t>
        <a:bodyPr/>
        <a:lstStyle/>
        <a:p>
          <a:endParaRPr lang="zh-TW" altLang="en-US"/>
        </a:p>
      </dgm:t>
    </dgm:pt>
    <dgm:pt modelId="{4CF599D5-23A9-4C4F-A170-BD0F4F923919}">
      <dgm:prSet phldrT="[文字]" custT="1"/>
      <dgm:spPr/>
      <dgm:t>
        <a:bodyPr/>
        <a:lstStyle/>
        <a:p>
          <a:r>
            <a:rPr lang="en-US" altLang="zh-TW" sz="2400" dirty="0" smtClean="0">
              <a:solidFill>
                <a:srgbClr val="FF0000"/>
              </a:solidFill>
            </a:rPr>
            <a:t>Risk</a:t>
          </a:r>
          <a:r>
            <a:rPr lang="zh-TW" altLang="en-US" sz="2400" dirty="0" smtClean="0">
              <a:solidFill>
                <a:srgbClr val="FF0000"/>
              </a:solidFill>
            </a:rPr>
            <a:t> </a:t>
          </a:r>
          <a:r>
            <a:rPr lang="en-US" altLang="zh-TW" sz="2400" dirty="0" smtClean="0">
              <a:solidFill>
                <a:srgbClr val="FF0000"/>
              </a:solidFill>
            </a:rPr>
            <a:t>&amp;</a:t>
          </a:r>
          <a:r>
            <a:rPr lang="zh-TW" altLang="en-US" sz="2400" dirty="0" smtClean="0">
              <a:solidFill>
                <a:srgbClr val="FF0000"/>
              </a:solidFill>
            </a:rPr>
            <a:t> </a:t>
          </a:r>
          <a:r>
            <a:rPr lang="en-US" altLang="zh-TW" sz="2400" dirty="0" smtClean="0">
              <a:solidFill>
                <a:srgbClr val="FF0000"/>
              </a:solidFill>
            </a:rPr>
            <a:t>Manpower</a:t>
          </a:r>
          <a:endParaRPr lang="zh-TW" altLang="en-US" sz="2400" dirty="0">
            <a:solidFill>
              <a:srgbClr val="FF0000"/>
            </a:solidFill>
          </a:endParaRPr>
        </a:p>
      </dgm:t>
    </dgm:pt>
    <dgm:pt modelId="{F437270D-E83E-46B9-80C8-942662AC4620}" type="parTrans" cxnId="{3D25E76B-C9B4-4EA0-97CC-916EC6A9F644}">
      <dgm:prSet/>
      <dgm:spPr/>
      <dgm:t>
        <a:bodyPr/>
        <a:lstStyle/>
        <a:p>
          <a:endParaRPr lang="zh-TW" altLang="en-US"/>
        </a:p>
      </dgm:t>
    </dgm:pt>
    <dgm:pt modelId="{785515B6-E480-4F7F-A980-7523743BF8F0}" type="sibTrans" cxnId="{3D25E76B-C9B4-4EA0-97CC-916EC6A9F644}">
      <dgm:prSet/>
      <dgm:spPr/>
      <dgm:t>
        <a:bodyPr/>
        <a:lstStyle/>
        <a:p>
          <a:endParaRPr lang="zh-TW" altLang="en-US"/>
        </a:p>
      </dgm:t>
    </dgm:pt>
    <dgm:pt modelId="{72907047-8FE4-49AD-BC5E-938E1243460B}" type="pres">
      <dgm:prSet presAssocID="{04E66F3C-58A3-4C12-9135-E967D32198B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5E296FC-CD5A-401D-93BE-38C7D7EFCCE5}" type="pres">
      <dgm:prSet presAssocID="{7EB1498C-9ECD-4711-B405-2F04132C5433}" presName="upArrow" presStyleLbl="node1" presStyleIdx="0" presStyleCnt="2" custLinFactNeighborX="-444" custLinFactNeighborY="-167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A76261F8-0A1D-4917-B6D0-E3AC00330140}" type="pres">
      <dgm:prSet presAssocID="{7EB1498C-9ECD-4711-B405-2F04132C5433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29D8C45-5B48-4E33-939C-F1EB375BC0C8}" type="pres">
      <dgm:prSet presAssocID="{4CF599D5-23A9-4C4F-A170-BD0F4F923919}" presName="downArrow" presStyleLbl="node1" presStyleIdx="1" presStyleCnt="2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C9DFD529-34CD-4433-8905-25AC5E88D47E}" type="pres">
      <dgm:prSet presAssocID="{4CF599D5-23A9-4C4F-A170-BD0F4F923919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3EABAF-2D60-40E2-BFEE-D23204B1B77F}" type="presOf" srcId="{4CF599D5-23A9-4C4F-A170-BD0F4F923919}" destId="{C9DFD529-34CD-4433-8905-25AC5E88D47E}" srcOrd="0" destOrd="0" presId="urn:microsoft.com/office/officeart/2005/8/layout/arrow4"/>
    <dgm:cxn modelId="{E931C389-7EE3-4261-86BA-CB2F2001624B}" srcId="{04E66F3C-58A3-4C12-9135-E967D32198B6}" destId="{7EB1498C-9ECD-4711-B405-2F04132C5433}" srcOrd="0" destOrd="0" parTransId="{193D0347-861E-40EA-8AD7-9EFE404CA287}" sibTransId="{E3D2D687-78C0-4189-9514-9E51F35B2076}"/>
    <dgm:cxn modelId="{31847BF0-C6F3-44A5-B71C-81A204C19E77}" type="presOf" srcId="{7EB1498C-9ECD-4711-B405-2F04132C5433}" destId="{A76261F8-0A1D-4917-B6D0-E3AC00330140}" srcOrd="0" destOrd="0" presId="urn:microsoft.com/office/officeart/2005/8/layout/arrow4"/>
    <dgm:cxn modelId="{18DAC380-9F47-4C2C-96E8-12E0C6961DFD}" srcId="{04E66F3C-58A3-4C12-9135-E967D32198B6}" destId="{F9BE5C2F-4346-48DD-80BB-7E2116087701}" srcOrd="2" destOrd="0" parTransId="{934CAE3E-CC40-40B2-B524-4E00ACF95780}" sibTransId="{15BF3378-DFA5-4302-85D3-DC320C17FCE5}"/>
    <dgm:cxn modelId="{3D25E76B-C9B4-4EA0-97CC-916EC6A9F644}" srcId="{04E66F3C-58A3-4C12-9135-E967D32198B6}" destId="{4CF599D5-23A9-4C4F-A170-BD0F4F923919}" srcOrd="1" destOrd="0" parTransId="{F437270D-E83E-46B9-80C8-942662AC4620}" sibTransId="{785515B6-E480-4F7F-A980-7523743BF8F0}"/>
    <dgm:cxn modelId="{E48D8E3E-E1EE-4F3D-A449-C67BC36616F3}" type="presOf" srcId="{04E66F3C-58A3-4C12-9135-E967D32198B6}" destId="{72907047-8FE4-49AD-BC5E-938E1243460B}" srcOrd="0" destOrd="0" presId="urn:microsoft.com/office/officeart/2005/8/layout/arrow4"/>
    <dgm:cxn modelId="{A5C18987-6FC4-4A50-9791-4C3DC993FB92}" type="presParOf" srcId="{72907047-8FE4-49AD-BC5E-938E1243460B}" destId="{D5E296FC-CD5A-401D-93BE-38C7D7EFCCE5}" srcOrd="0" destOrd="0" presId="urn:microsoft.com/office/officeart/2005/8/layout/arrow4"/>
    <dgm:cxn modelId="{3D3351E0-051F-48AC-85A9-7B6D70F88521}" type="presParOf" srcId="{72907047-8FE4-49AD-BC5E-938E1243460B}" destId="{A76261F8-0A1D-4917-B6D0-E3AC00330140}" srcOrd="1" destOrd="0" presId="urn:microsoft.com/office/officeart/2005/8/layout/arrow4"/>
    <dgm:cxn modelId="{B61369F7-1600-4381-BAE2-B9921026FB0D}" type="presParOf" srcId="{72907047-8FE4-49AD-BC5E-938E1243460B}" destId="{C29D8C45-5B48-4E33-939C-F1EB375BC0C8}" srcOrd="2" destOrd="0" presId="urn:microsoft.com/office/officeart/2005/8/layout/arrow4"/>
    <dgm:cxn modelId="{A33B9746-DC95-4692-B465-BF46F84F25C5}" type="presParOf" srcId="{72907047-8FE4-49AD-BC5E-938E1243460B}" destId="{C9DFD529-34CD-4433-8905-25AC5E88D47E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18A7C9-DB64-40E0-827E-A3C84790AB8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D54081F3-F6E0-437E-9F66-E3142C63E149}">
      <dgm:prSet phldrT="[文字]" custT="1"/>
      <dgm:spPr/>
      <dgm:t>
        <a:bodyPr/>
        <a:lstStyle/>
        <a:p>
          <a:r>
            <a:rPr kumimoji="0" lang="en-US" altLang="zh-TW" sz="1800" dirty="0" smtClean="0">
              <a:solidFill>
                <a:srgbClr val="000000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Data center refers to IT room, cloud, big data or data saving space.</a:t>
          </a:r>
        </a:p>
      </dgm:t>
    </dgm:pt>
    <dgm:pt modelId="{9CE551B4-D9F1-4C81-BAAF-C9DD9BBC7D4A}" type="parTrans" cxnId="{A87A7E31-6F45-4C62-802F-2CC09A5A0C7D}">
      <dgm:prSet/>
      <dgm:spPr/>
      <dgm:t>
        <a:bodyPr/>
        <a:lstStyle/>
        <a:p>
          <a:endParaRPr lang="zh-TW" altLang="en-US"/>
        </a:p>
      </dgm:t>
    </dgm:pt>
    <dgm:pt modelId="{8BEE6980-16A8-4072-B307-4203992BDDA5}" type="sibTrans" cxnId="{A87A7E31-6F45-4C62-802F-2CC09A5A0C7D}">
      <dgm:prSet/>
      <dgm:spPr/>
      <dgm:t>
        <a:bodyPr/>
        <a:lstStyle/>
        <a:p>
          <a:endParaRPr lang="zh-TW" altLang="en-US"/>
        </a:p>
      </dgm:t>
    </dgm:pt>
    <dgm:pt modelId="{F012FAA8-BD70-4323-A4CF-C243709F6D98}">
      <dgm:prSet phldrT="[文字]" custT="1"/>
      <dgm:spPr/>
      <dgm:t>
        <a:bodyPr/>
        <a:lstStyle/>
        <a:p>
          <a:r>
            <a:rPr kumimoji="0" lang="en-US" altLang="zh-TW" sz="1800" dirty="0" smtClean="0">
              <a:solidFill>
                <a:srgbClr val="000000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Our solutions:</a:t>
          </a:r>
          <a:endParaRPr lang="zh-TW" altLang="en-US" sz="1800" dirty="0">
            <a:latin typeface="Calibri Light" pitchFamily="34" charset="0"/>
            <a:cs typeface="Calibri Light" pitchFamily="34" charset="0"/>
          </a:endParaRPr>
        </a:p>
      </dgm:t>
    </dgm:pt>
    <dgm:pt modelId="{2D931891-3794-41A8-BD05-026F2B15B5FD}" type="parTrans" cxnId="{38719D01-7102-45C4-A48E-3BCA348FF442}">
      <dgm:prSet/>
      <dgm:spPr/>
      <dgm:t>
        <a:bodyPr/>
        <a:lstStyle/>
        <a:p>
          <a:endParaRPr lang="zh-TW" altLang="en-US"/>
        </a:p>
      </dgm:t>
    </dgm:pt>
    <dgm:pt modelId="{168015FE-55DC-4932-B428-DB524D0EB2BD}" type="sibTrans" cxnId="{38719D01-7102-45C4-A48E-3BCA348FF442}">
      <dgm:prSet/>
      <dgm:spPr/>
      <dgm:t>
        <a:bodyPr/>
        <a:lstStyle/>
        <a:p>
          <a:endParaRPr lang="zh-TW" altLang="en-US"/>
        </a:p>
      </dgm:t>
    </dgm:pt>
    <dgm:pt modelId="{5F97B6C1-E9F4-4BE6-87AB-2846DCA6139B}">
      <dgm:prSet phldrT="[文字]"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Schneider– </a:t>
          </a:r>
          <a:r>
            <a:rPr lang="en-US" altLang="zh-TW" sz="1600" dirty="0" smtClean="0">
              <a:latin typeface="Calibri Light" pitchFamily="34" charset="0"/>
              <a:cs typeface="Calibri Light" pitchFamily="34" charset="0"/>
            </a:rPr>
            <a:t>Data Center Infrastructure Solutions</a:t>
          </a:r>
          <a:endParaRPr lang="zh-TW" altLang="en-US" sz="1600" b="1" dirty="0">
            <a:latin typeface="Calibri Light" pitchFamily="34" charset="0"/>
            <a:cs typeface="Calibri Light" pitchFamily="34" charset="0"/>
          </a:endParaRPr>
        </a:p>
      </dgm:t>
    </dgm:pt>
    <dgm:pt modelId="{1E3F8439-3D7A-4B5C-83D7-31BB102990F1}" type="parTrans" cxnId="{8F2666D1-80EC-4483-8752-6C386D21C26B}">
      <dgm:prSet/>
      <dgm:spPr/>
      <dgm:t>
        <a:bodyPr/>
        <a:lstStyle/>
        <a:p>
          <a:endParaRPr lang="zh-TW" altLang="en-US"/>
        </a:p>
      </dgm:t>
    </dgm:pt>
    <dgm:pt modelId="{FFA885D8-E6ED-45F4-BB5D-32504C643684}" type="sibTrans" cxnId="{8F2666D1-80EC-4483-8752-6C386D21C26B}">
      <dgm:prSet/>
      <dgm:spPr/>
      <dgm:t>
        <a:bodyPr/>
        <a:lstStyle/>
        <a:p>
          <a:endParaRPr lang="zh-TW" altLang="en-US"/>
        </a:p>
      </dgm:t>
    </dgm:pt>
    <dgm:pt modelId="{32B64BAF-BCAA-4036-9B58-6E29EA8A6CCB}">
      <dgm:prSet phldrT="[文字]" custT="1"/>
      <dgm:spPr/>
      <dgm:t>
        <a:bodyPr/>
        <a:lstStyle/>
        <a:p>
          <a:r>
            <a:rPr kumimoji="0" lang="en-US" altLang="zh-TW" sz="1800" dirty="0" smtClean="0">
              <a:solidFill>
                <a:srgbClr val="000000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We provide </a:t>
          </a:r>
          <a:r>
            <a:rPr lang="en-US" altLang="zh-TW" sz="1800" dirty="0" smtClean="0">
              <a:latin typeface="+mn-lt"/>
            </a:rPr>
            <a:t>overall data room planning, construction, maintenance and repair services</a:t>
          </a:r>
          <a:r>
            <a:rPr kumimoji="0" lang="en-US" altLang="zh-TW" sz="1800" dirty="0" smtClean="0">
              <a:solidFill>
                <a:srgbClr val="000000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.</a:t>
          </a:r>
          <a:endParaRPr lang="zh-TW" altLang="en-US" sz="1800" dirty="0">
            <a:latin typeface="Calibri Light" pitchFamily="34" charset="0"/>
            <a:cs typeface="Calibri Light" pitchFamily="34" charset="0"/>
          </a:endParaRPr>
        </a:p>
      </dgm:t>
    </dgm:pt>
    <dgm:pt modelId="{53A4403A-891E-4660-86DE-8A19E8C957E2}" type="parTrans" cxnId="{C60893F9-1EED-4843-990F-F5C6241BEF8F}">
      <dgm:prSet/>
      <dgm:spPr/>
      <dgm:t>
        <a:bodyPr/>
        <a:lstStyle/>
        <a:p>
          <a:endParaRPr lang="zh-TW" altLang="en-US"/>
        </a:p>
      </dgm:t>
    </dgm:pt>
    <dgm:pt modelId="{193BE501-4955-42FD-A062-E5E5E0E58D29}" type="sibTrans" cxnId="{C60893F9-1EED-4843-990F-F5C6241BEF8F}">
      <dgm:prSet/>
      <dgm:spPr/>
      <dgm:t>
        <a:bodyPr/>
        <a:lstStyle/>
        <a:p>
          <a:endParaRPr lang="zh-TW" altLang="en-US"/>
        </a:p>
      </dgm:t>
    </dgm:pt>
    <dgm:pt modelId="{96745FDF-A41F-46C0-AEBB-CD001F65F882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Huawei– </a:t>
          </a:r>
          <a:r>
            <a:rPr lang="en-US" altLang="zh-TW" sz="1600" dirty="0" smtClean="0">
              <a:latin typeface="Calibri Light" pitchFamily="34" charset="0"/>
              <a:cs typeface="Calibri Light" pitchFamily="34" charset="0"/>
            </a:rPr>
            <a:t>Data Center Infrastructure Solutions</a:t>
          </a:r>
          <a:endParaRPr kumimoji="0" lang="en-US" altLang="zh-TW" sz="1600" b="1" dirty="0">
            <a:solidFill>
              <a:schemeClr val="tx1"/>
            </a:solidFill>
            <a:latin typeface="Calibri Light" pitchFamily="34" charset="0"/>
            <a:ea typeface="標楷體" pitchFamily="65" charset="-120"/>
            <a:cs typeface="Calibri Light" pitchFamily="34" charset="0"/>
          </a:endParaRPr>
        </a:p>
      </dgm:t>
    </dgm:pt>
    <dgm:pt modelId="{C5823128-77B5-446F-85F1-867B567ACDC5}" type="parTrans" cxnId="{B9CC911D-09A5-4E57-8426-0F40CC24084A}">
      <dgm:prSet/>
      <dgm:spPr/>
      <dgm:t>
        <a:bodyPr/>
        <a:lstStyle/>
        <a:p>
          <a:endParaRPr lang="zh-TW" altLang="en-US"/>
        </a:p>
      </dgm:t>
    </dgm:pt>
    <dgm:pt modelId="{C1E07F1F-24A3-4844-81A5-F772EE756A50}" type="sibTrans" cxnId="{B9CC911D-09A5-4E57-8426-0F40CC24084A}">
      <dgm:prSet/>
      <dgm:spPr/>
      <dgm:t>
        <a:bodyPr/>
        <a:lstStyle/>
        <a:p>
          <a:endParaRPr lang="zh-TW" altLang="en-US"/>
        </a:p>
      </dgm:t>
    </dgm:pt>
    <dgm:pt modelId="{D2901B77-A881-451C-B357-F169F1C084EA}">
      <dgm:prSet custT="1"/>
      <dgm:spPr/>
      <dgm:t>
        <a:bodyPr/>
        <a:lstStyle/>
        <a:p>
          <a:r>
            <a:rPr kumimoji="0" lang="en-US" altLang="zh-TW" sz="1600" b="1" dirty="0" smtClean="0">
              <a:solidFill>
                <a:schemeClr val="tx1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Delta–</a:t>
          </a:r>
          <a:r>
            <a:rPr kumimoji="0" lang="zh-TW" altLang="en-US" sz="1600" b="1" dirty="0" smtClean="0">
              <a:solidFill>
                <a:schemeClr val="tx1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 </a:t>
          </a:r>
          <a:r>
            <a:rPr lang="en-US" altLang="zh-TW" sz="1600" dirty="0" smtClean="0">
              <a:latin typeface="Calibri Light" pitchFamily="34" charset="0"/>
              <a:cs typeface="Calibri Light" pitchFamily="34" charset="0"/>
            </a:rPr>
            <a:t>Data Center Infrastructure Solutions</a:t>
          </a:r>
          <a:endParaRPr kumimoji="0" lang="en-US" altLang="zh-TW" sz="1600" b="1" dirty="0">
            <a:solidFill>
              <a:schemeClr val="tx1"/>
            </a:solidFill>
            <a:latin typeface="Calibri Light" pitchFamily="34" charset="0"/>
            <a:ea typeface="標楷體" pitchFamily="65" charset="-120"/>
            <a:cs typeface="Calibri Light" pitchFamily="34" charset="0"/>
          </a:endParaRPr>
        </a:p>
      </dgm:t>
    </dgm:pt>
    <dgm:pt modelId="{7D1DB7D5-000D-4350-8EEC-124F507A3544}" type="parTrans" cxnId="{9BD53B62-E81E-48A1-9141-48BA7BC6F9E5}">
      <dgm:prSet/>
      <dgm:spPr/>
      <dgm:t>
        <a:bodyPr/>
        <a:lstStyle/>
        <a:p>
          <a:endParaRPr lang="zh-TW" altLang="en-US"/>
        </a:p>
      </dgm:t>
    </dgm:pt>
    <dgm:pt modelId="{B1147C59-BC05-452C-BD49-F39D699E229D}" type="sibTrans" cxnId="{9BD53B62-E81E-48A1-9141-48BA7BC6F9E5}">
      <dgm:prSet/>
      <dgm:spPr/>
      <dgm:t>
        <a:bodyPr/>
        <a:lstStyle/>
        <a:p>
          <a:endParaRPr lang="zh-TW" altLang="en-US"/>
        </a:p>
      </dgm:t>
    </dgm:pt>
    <dgm:pt modelId="{C6A84D56-61E9-4686-9B27-CAA92BB15AAD}">
      <dgm:prSet custT="1"/>
      <dgm:spPr/>
      <dgm:t>
        <a:bodyPr/>
        <a:lstStyle/>
        <a:p>
          <a:r>
            <a:rPr kumimoji="0" lang="en-US" altLang="zh-TW" sz="1600" b="0" dirty="0" smtClean="0">
              <a:solidFill>
                <a:schemeClr val="tx1"/>
              </a:solidFill>
              <a:latin typeface="Calibri Light" pitchFamily="34" charset="0"/>
              <a:ea typeface="標楷體" pitchFamily="65" charset="-120"/>
              <a:cs typeface="Calibri Light" pitchFamily="34" charset="0"/>
            </a:rPr>
            <a:t>Data Center maintenance and repair</a:t>
          </a:r>
          <a:endParaRPr kumimoji="0" lang="en-US" altLang="zh-TW" sz="1600" b="0" dirty="0">
            <a:solidFill>
              <a:schemeClr val="tx1"/>
            </a:solidFill>
            <a:latin typeface="Calibri Light" pitchFamily="34" charset="0"/>
            <a:ea typeface="標楷體" pitchFamily="65" charset="-120"/>
            <a:cs typeface="Calibri Light" pitchFamily="34" charset="0"/>
          </a:endParaRPr>
        </a:p>
      </dgm:t>
    </dgm:pt>
    <dgm:pt modelId="{0F37B31C-3F53-4992-9F75-FB396BC64457}" type="parTrans" cxnId="{65A503BF-9499-4060-9E18-42E0178D6083}">
      <dgm:prSet/>
      <dgm:spPr/>
      <dgm:t>
        <a:bodyPr/>
        <a:lstStyle/>
        <a:p>
          <a:endParaRPr lang="zh-TW" altLang="en-US"/>
        </a:p>
      </dgm:t>
    </dgm:pt>
    <dgm:pt modelId="{22C480D8-0CA1-4CF9-8D76-3126582EF6E5}" type="sibTrans" cxnId="{65A503BF-9499-4060-9E18-42E0178D6083}">
      <dgm:prSet/>
      <dgm:spPr/>
      <dgm:t>
        <a:bodyPr/>
        <a:lstStyle/>
        <a:p>
          <a:endParaRPr lang="zh-TW" altLang="en-US"/>
        </a:p>
      </dgm:t>
    </dgm:pt>
    <dgm:pt modelId="{2C71C955-32F6-44CB-8F9D-E788F71FD186}" type="pres">
      <dgm:prSet presAssocID="{A018A7C9-DB64-40E0-827E-A3C84790AB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F1D450-ABE5-4075-8CFB-1B3180D0A38C}" type="pres">
      <dgm:prSet presAssocID="{D54081F3-F6E0-437E-9F66-E3142C63E149}" presName="parentText" presStyleLbl="node1" presStyleIdx="0" presStyleCnt="3" custScaleY="7484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6FBCCF-B415-467D-896D-38E8FF28DDF5}" type="pres">
      <dgm:prSet presAssocID="{8BEE6980-16A8-4072-B307-4203992BDDA5}" presName="spacer" presStyleCnt="0"/>
      <dgm:spPr/>
    </dgm:pt>
    <dgm:pt modelId="{2617F6CE-4F46-407A-80A7-33D6EEA5CE26}" type="pres">
      <dgm:prSet presAssocID="{32B64BAF-BCAA-4036-9B58-6E29EA8A6CCB}" presName="parentText" presStyleLbl="node1" presStyleIdx="1" presStyleCnt="3" custScaleY="10438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556690-B3FA-42E7-9F28-AEE64868DE59}" type="pres">
      <dgm:prSet presAssocID="{193BE501-4955-42FD-A062-E5E5E0E58D29}" presName="spacer" presStyleCnt="0"/>
      <dgm:spPr/>
    </dgm:pt>
    <dgm:pt modelId="{4A110D60-A0B9-4D62-BB23-789C23B28ED2}" type="pres">
      <dgm:prSet presAssocID="{F012FAA8-BD70-4323-A4CF-C243709F6D98}" presName="parentText" presStyleLbl="node1" presStyleIdx="2" presStyleCnt="3" custScaleY="4416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F5DCBA-E319-4D10-BF93-CAF27FBB64E0}" type="pres">
      <dgm:prSet presAssocID="{F012FAA8-BD70-4323-A4CF-C243709F6D98}" presName="childText" presStyleLbl="revTx" presStyleIdx="0" presStyleCnt="1" custScaleY="134856" custLinFactNeighborX="668" custLinFactNeighborY="7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F2666D1-80EC-4483-8752-6C386D21C26B}" srcId="{F012FAA8-BD70-4323-A4CF-C243709F6D98}" destId="{5F97B6C1-E9F4-4BE6-87AB-2846DCA6139B}" srcOrd="0" destOrd="0" parTransId="{1E3F8439-3D7A-4B5C-83D7-31BB102990F1}" sibTransId="{FFA885D8-E6ED-45F4-BB5D-32504C643684}"/>
    <dgm:cxn modelId="{DA15E2DF-DBB9-4D73-B9B1-45B76110F6D5}" type="presOf" srcId="{96745FDF-A41F-46C0-AEBB-CD001F65F882}" destId="{5DF5DCBA-E319-4D10-BF93-CAF27FBB64E0}" srcOrd="0" destOrd="1" presId="urn:microsoft.com/office/officeart/2005/8/layout/vList2"/>
    <dgm:cxn modelId="{46465AFA-9820-4557-ADB0-EE84DB0E90C1}" type="presOf" srcId="{5F97B6C1-E9F4-4BE6-87AB-2846DCA6139B}" destId="{5DF5DCBA-E319-4D10-BF93-CAF27FBB64E0}" srcOrd="0" destOrd="0" presId="urn:microsoft.com/office/officeart/2005/8/layout/vList2"/>
    <dgm:cxn modelId="{A87A7E31-6F45-4C62-802F-2CC09A5A0C7D}" srcId="{A018A7C9-DB64-40E0-827E-A3C84790AB8C}" destId="{D54081F3-F6E0-437E-9F66-E3142C63E149}" srcOrd="0" destOrd="0" parTransId="{9CE551B4-D9F1-4C81-BAAF-C9DD9BBC7D4A}" sibTransId="{8BEE6980-16A8-4072-B307-4203992BDDA5}"/>
    <dgm:cxn modelId="{BFB8080B-DDD9-432F-8BCE-C1ED9702D328}" type="presOf" srcId="{C6A84D56-61E9-4686-9B27-CAA92BB15AAD}" destId="{5DF5DCBA-E319-4D10-BF93-CAF27FBB64E0}" srcOrd="0" destOrd="3" presId="urn:microsoft.com/office/officeart/2005/8/layout/vList2"/>
    <dgm:cxn modelId="{B9CC911D-09A5-4E57-8426-0F40CC24084A}" srcId="{F012FAA8-BD70-4323-A4CF-C243709F6D98}" destId="{96745FDF-A41F-46C0-AEBB-CD001F65F882}" srcOrd="1" destOrd="0" parTransId="{C5823128-77B5-446F-85F1-867B567ACDC5}" sibTransId="{C1E07F1F-24A3-4844-81A5-F772EE756A50}"/>
    <dgm:cxn modelId="{01B1DC3E-F585-4E6D-B6A9-FA4A305328BF}" type="presOf" srcId="{32B64BAF-BCAA-4036-9B58-6E29EA8A6CCB}" destId="{2617F6CE-4F46-407A-80A7-33D6EEA5CE26}" srcOrd="0" destOrd="0" presId="urn:microsoft.com/office/officeart/2005/8/layout/vList2"/>
    <dgm:cxn modelId="{9BD53B62-E81E-48A1-9141-48BA7BC6F9E5}" srcId="{F012FAA8-BD70-4323-A4CF-C243709F6D98}" destId="{D2901B77-A881-451C-B357-F169F1C084EA}" srcOrd="2" destOrd="0" parTransId="{7D1DB7D5-000D-4350-8EEC-124F507A3544}" sibTransId="{B1147C59-BC05-452C-BD49-F39D699E229D}"/>
    <dgm:cxn modelId="{491519E8-0E81-45D6-82E4-8EB8C478CE13}" type="presOf" srcId="{D2901B77-A881-451C-B357-F169F1C084EA}" destId="{5DF5DCBA-E319-4D10-BF93-CAF27FBB64E0}" srcOrd="0" destOrd="2" presId="urn:microsoft.com/office/officeart/2005/8/layout/vList2"/>
    <dgm:cxn modelId="{D43622C8-059B-4DE7-961E-29FBC65E2D16}" type="presOf" srcId="{D54081F3-F6E0-437E-9F66-E3142C63E149}" destId="{0EF1D450-ABE5-4075-8CFB-1B3180D0A38C}" srcOrd="0" destOrd="0" presId="urn:microsoft.com/office/officeart/2005/8/layout/vList2"/>
    <dgm:cxn modelId="{3E754543-C2C0-41AD-A711-AA6EA2A51FB3}" type="presOf" srcId="{A018A7C9-DB64-40E0-827E-A3C84790AB8C}" destId="{2C71C955-32F6-44CB-8F9D-E788F71FD186}" srcOrd="0" destOrd="0" presId="urn:microsoft.com/office/officeart/2005/8/layout/vList2"/>
    <dgm:cxn modelId="{38719D01-7102-45C4-A48E-3BCA348FF442}" srcId="{A018A7C9-DB64-40E0-827E-A3C84790AB8C}" destId="{F012FAA8-BD70-4323-A4CF-C243709F6D98}" srcOrd="2" destOrd="0" parTransId="{2D931891-3794-41A8-BD05-026F2B15B5FD}" sibTransId="{168015FE-55DC-4932-B428-DB524D0EB2BD}"/>
    <dgm:cxn modelId="{C60893F9-1EED-4843-990F-F5C6241BEF8F}" srcId="{A018A7C9-DB64-40E0-827E-A3C84790AB8C}" destId="{32B64BAF-BCAA-4036-9B58-6E29EA8A6CCB}" srcOrd="1" destOrd="0" parTransId="{53A4403A-891E-4660-86DE-8A19E8C957E2}" sibTransId="{193BE501-4955-42FD-A062-E5E5E0E58D29}"/>
    <dgm:cxn modelId="{65A503BF-9499-4060-9E18-42E0178D6083}" srcId="{F012FAA8-BD70-4323-A4CF-C243709F6D98}" destId="{C6A84D56-61E9-4686-9B27-CAA92BB15AAD}" srcOrd="3" destOrd="0" parTransId="{0F37B31C-3F53-4992-9F75-FB396BC64457}" sibTransId="{22C480D8-0CA1-4CF9-8D76-3126582EF6E5}"/>
    <dgm:cxn modelId="{582BC63F-0153-48D7-87AF-71522AF63174}" type="presOf" srcId="{F012FAA8-BD70-4323-A4CF-C243709F6D98}" destId="{4A110D60-A0B9-4D62-BB23-789C23B28ED2}" srcOrd="0" destOrd="0" presId="urn:microsoft.com/office/officeart/2005/8/layout/vList2"/>
    <dgm:cxn modelId="{83A724C9-3A92-4C91-93EF-C8D4CD79B210}" type="presParOf" srcId="{2C71C955-32F6-44CB-8F9D-E788F71FD186}" destId="{0EF1D450-ABE5-4075-8CFB-1B3180D0A38C}" srcOrd="0" destOrd="0" presId="urn:microsoft.com/office/officeart/2005/8/layout/vList2"/>
    <dgm:cxn modelId="{0DEC296B-B1AA-4342-9D53-658CFF5484A0}" type="presParOf" srcId="{2C71C955-32F6-44CB-8F9D-E788F71FD186}" destId="{F16FBCCF-B415-467D-896D-38E8FF28DDF5}" srcOrd="1" destOrd="0" presId="urn:microsoft.com/office/officeart/2005/8/layout/vList2"/>
    <dgm:cxn modelId="{B19035CE-3D27-48CC-A7F6-30C6760AD3BB}" type="presParOf" srcId="{2C71C955-32F6-44CB-8F9D-E788F71FD186}" destId="{2617F6CE-4F46-407A-80A7-33D6EEA5CE26}" srcOrd="2" destOrd="0" presId="urn:microsoft.com/office/officeart/2005/8/layout/vList2"/>
    <dgm:cxn modelId="{6630020A-6D31-4720-AA62-43B1E78743E9}" type="presParOf" srcId="{2C71C955-32F6-44CB-8F9D-E788F71FD186}" destId="{A8556690-B3FA-42E7-9F28-AEE64868DE59}" srcOrd="3" destOrd="0" presId="urn:microsoft.com/office/officeart/2005/8/layout/vList2"/>
    <dgm:cxn modelId="{878CEEE6-489B-4A91-9638-87A190CFB181}" type="presParOf" srcId="{2C71C955-32F6-44CB-8F9D-E788F71FD186}" destId="{4A110D60-A0B9-4D62-BB23-789C23B28ED2}" srcOrd="4" destOrd="0" presId="urn:microsoft.com/office/officeart/2005/8/layout/vList2"/>
    <dgm:cxn modelId="{AD067176-4956-42D4-900B-225A28ED781F}" type="presParOf" srcId="{2C71C955-32F6-44CB-8F9D-E788F71FD186}" destId="{5DF5DCBA-E319-4D10-BF93-CAF27FBB64E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18A7C9-DB64-40E0-827E-A3C84790AB8C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D54081F3-F6E0-437E-9F66-E3142C63E149}">
      <dgm:prSet phldrT="[文字]"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itchFamily="65" charset="-120"/>
              <a:cs typeface="Calibri Light" pitchFamily="34" charset="0"/>
            </a:rPr>
            <a:t>We provide daily or regular preventive maintenance, emergency services, corrective services and 7*24 services to extend the life of Equipment Rooms.</a:t>
          </a:r>
          <a:r>
            <a:rPr kumimoji="0" lang="zh-TW" altLang="en-US" sz="1600" dirty="0" smtClean="0">
              <a:latin typeface="Calibri Light" pitchFamily="34" charset="0"/>
              <a:ea typeface="標楷體" pitchFamily="65" charset="-120"/>
              <a:cs typeface="Calibri Light" pitchFamily="34" charset="0"/>
            </a:rPr>
            <a:t> </a:t>
          </a:r>
          <a:endParaRPr lang="zh-TW" altLang="en-US" sz="1600" dirty="0"/>
        </a:p>
      </dgm:t>
    </dgm:pt>
    <dgm:pt modelId="{9CE551B4-D9F1-4C81-BAAF-C9DD9BBC7D4A}" type="parTrans" cxnId="{A87A7E31-6F45-4C62-802F-2CC09A5A0C7D}">
      <dgm:prSet/>
      <dgm:spPr/>
      <dgm:t>
        <a:bodyPr/>
        <a:lstStyle/>
        <a:p>
          <a:endParaRPr lang="zh-TW" altLang="en-US"/>
        </a:p>
      </dgm:t>
    </dgm:pt>
    <dgm:pt modelId="{8BEE6980-16A8-4072-B307-4203992BDDA5}" type="sibTrans" cxnId="{A87A7E31-6F45-4C62-802F-2CC09A5A0C7D}">
      <dgm:prSet/>
      <dgm:spPr/>
      <dgm:t>
        <a:bodyPr/>
        <a:lstStyle/>
        <a:p>
          <a:endParaRPr lang="zh-TW" altLang="en-US"/>
        </a:p>
      </dgm:t>
    </dgm:pt>
    <dgm:pt modelId="{F012FAA8-BD70-4323-A4CF-C243709F6D98}">
      <dgm:prSet phldrT="[文字]"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itchFamily="65" charset="-120"/>
              <a:cs typeface="Calibri Light" pitchFamily="34" charset="0"/>
            </a:rPr>
            <a:t>Maintenance Items</a:t>
          </a:r>
          <a:endParaRPr lang="zh-TW" altLang="en-US" sz="1600" dirty="0"/>
        </a:p>
      </dgm:t>
    </dgm:pt>
    <dgm:pt modelId="{2D931891-3794-41A8-BD05-026F2B15B5FD}" type="parTrans" cxnId="{38719D01-7102-45C4-A48E-3BCA348FF442}">
      <dgm:prSet/>
      <dgm:spPr/>
      <dgm:t>
        <a:bodyPr/>
        <a:lstStyle/>
        <a:p>
          <a:endParaRPr lang="zh-TW" altLang="en-US"/>
        </a:p>
      </dgm:t>
    </dgm:pt>
    <dgm:pt modelId="{168015FE-55DC-4932-B428-DB524D0EB2BD}" type="sibTrans" cxnId="{38719D01-7102-45C4-A48E-3BCA348FF442}">
      <dgm:prSet/>
      <dgm:spPr/>
      <dgm:t>
        <a:bodyPr/>
        <a:lstStyle/>
        <a:p>
          <a:endParaRPr lang="zh-TW" altLang="en-US"/>
        </a:p>
      </dgm:t>
    </dgm:pt>
    <dgm:pt modelId="{5F97B6C1-E9F4-4BE6-87AB-2846DCA6139B}">
      <dgm:prSet phldrT="[文字]"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Electrical/Mechanical system</a:t>
          </a:r>
          <a:endParaRPr lang="zh-TW" altLang="en-US" sz="1600" dirty="0"/>
        </a:p>
      </dgm:t>
    </dgm:pt>
    <dgm:pt modelId="{1E3F8439-3D7A-4B5C-83D7-31BB102990F1}" type="parTrans" cxnId="{8F2666D1-80EC-4483-8752-6C386D21C26B}">
      <dgm:prSet/>
      <dgm:spPr/>
      <dgm:t>
        <a:bodyPr/>
        <a:lstStyle/>
        <a:p>
          <a:endParaRPr lang="zh-TW" altLang="en-US"/>
        </a:p>
      </dgm:t>
    </dgm:pt>
    <dgm:pt modelId="{FFA885D8-E6ED-45F4-BB5D-32504C643684}" type="sibTrans" cxnId="{8F2666D1-80EC-4483-8752-6C386D21C26B}">
      <dgm:prSet/>
      <dgm:spPr/>
      <dgm:t>
        <a:bodyPr/>
        <a:lstStyle/>
        <a:p>
          <a:endParaRPr lang="zh-TW" altLang="en-US"/>
        </a:p>
      </dgm:t>
    </dgm:pt>
    <dgm:pt modelId="{4F048F23-72D2-4A5E-999C-59902A06BEF8}">
      <dgm:prSet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HVAC system</a:t>
          </a:r>
          <a:endParaRPr kumimoji="0" lang="en-US" altLang="zh-TW" sz="1600" dirty="0">
            <a:latin typeface="Calibri Light" pitchFamily="34" charset="0"/>
            <a:ea typeface="標楷體" panose="03000509000000000000" pitchFamily="65" charset="-120"/>
            <a:cs typeface="Calibri Light" pitchFamily="34" charset="0"/>
          </a:endParaRPr>
        </a:p>
      </dgm:t>
    </dgm:pt>
    <dgm:pt modelId="{D723C3AB-7064-40C4-A115-695A5C5C30BD}" type="parTrans" cxnId="{12CA0164-9EE2-479E-A306-6A2DE94ACA4B}">
      <dgm:prSet/>
      <dgm:spPr/>
      <dgm:t>
        <a:bodyPr/>
        <a:lstStyle/>
        <a:p>
          <a:endParaRPr lang="zh-TW" altLang="en-US"/>
        </a:p>
      </dgm:t>
    </dgm:pt>
    <dgm:pt modelId="{16F9B636-F588-4BF1-BEDD-6CF0F18A5495}" type="sibTrans" cxnId="{12CA0164-9EE2-479E-A306-6A2DE94ACA4B}">
      <dgm:prSet/>
      <dgm:spPr/>
      <dgm:t>
        <a:bodyPr/>
        <a:lstStyle/>
        <a:p>
          <a:endParaRPr lang="zh-TW" altLang="en-US"/>
        </a:p>
      </dgm:t>
    </dgm:pt>
    <dgm:pt modelId="{7ABD2B76-C44E-48C3-9B40-0D3BACF309F8}">
      <dgm:prSet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Monitoring system</a:t>
          </a:r>
          <a:endParaRPr kumimoji="0" lang="en-US" altLang="zh-TW" sz="1600" dirty="0">
            <a:latin typeface="Calibri Light" pitchFamily="34" charset="0"/>
            <a:ea typeface="標楷體" panose="03000509000000000000" pitchFamily="65" charset="-120"/>
            <a:cs typeface="Calibri Light" pitchFamily="34" charset="0"/>
          </a:endParaRPr>
        </a:p>
      </dgm:t>
    </dgm:pt>
    <dgm:pt modelId="{F960D41A-ACDC-4203-A85B-BD6C0845B9AD}" type="parTrans" cxnId="{03FA6313-A72F-40E4-B05F-7DDCB4C09DED}">
      <dgm:prSet/>
      <dgm:spPr/>
      <dgm:t>
        <a:bodyPr/>
        <a:lstStyle/>
        <a:p>
          <a:endParaRPr lang="zh-TW" altLang="en-US"/>
        </a:p>
      </dgm:t>
    </dgm:pt>
    <dgm:pt modelId="{70757087-8C85-4A81-A00D-A02AD68EE173}" type="sibTrans" cxnId="{03FA6313-A72F-40E4-B05F-7DDCB4C09DED}">
      <dgm:prSet/>
      <dgm:spPr/>
      <dgm:t>
        <a:bodyPr/>
        <a:lstStyle/>
        <a:p>
          <a:endParaRPr lang="zh-TW" altLang="en-US"/>
        </a:p>
      </dgm:t>
    </dgm:pt>
    <dgm:pt modelId="{FF086798-AB0E-4D4C-82EC-9707012F2992}">
      <dgm:prSet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SMR</a:t>
          </a:r>
          <a:endParaRPr kumimoji="0" lang="en-US" altLang="zh-TW" sz="1600" dirty="0">
            <a:latin typeface="Calibri Light" pitchFamily="34" charset="0"/>
            <a:ea typeface="標楷體" panose="03000509000000000000" pitchFamily="65" charset="-120"/>
            <a:cs typeface="Calibri Light" pitchFamily="34" charset="0"/>
          </a:endParaRPr>
        </a:p>
      </dgm:t>
    </dgm:pt>
    <dgm:pt modelId="{ED92A106-2C8E-4D08-9D30-6819602D0ECB}" type="parTrans" cxnId="{0F4DC001-DA76-4DC4-9613-8A8C288DE9FD}">
      <dgm:prSet/>
      <dgm:spPr/>
      <dgm:t>
        <a:bodyPr/>
        <a:lstStyle/>
        <a:p>
          <a:endParaRPr lang="zh-TW" altLang="en-US"/>
        </a:p>
      </dgm:t>
    </dgm:pt>
    <dgm:pt modelId="{72CD5717-5D51-482A-8C61-4283A94618CA}" type="sibTrans" cxnId="{0F4DC001-DA76-4DC4-9613-8A8C288DE9FD}">
      <dgm:prSet/>
      <dgm:spPr/>
      <dgm:t>
        <a:bodyPr/>
        <a:lstStyle/>
        <a:p>
          <a:endParaRPr lang="zh-TW" altLang="en-US"/>
        </a:p>
      </dgm:t>
    </dgm:pt>
    <dgm:pt modelId="{683240D7-ED47-4C5D-AEA2-88A6D3CC9B3D}">
      <dgm:prSet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Fire system</a:t>
          </a:r>
          <a:endParaRPr kumimoji="0" lang="en-US" altLang="zh-TW" sz="1600" dirty="0">
            <a:latin typeface="Calibri Light" pitchFamily="34" charset="0"/>
            <a:ea typeface="標楷體" panose="03000509000000000000" pitchFamily="65" charset="-120"/>
            <a:cs typeface="Calibri Light" pitchFamily="34" charset="0"/>
          </a:endParaRPr>
        </a:p>
      </dgm:t>
    </dgm:pt>
    <dgm:pt modelId="{857EC253-BC0C-485E-AF35-CD8732E58F69}" type="parTrans" cxnId="{755C0113-B3C3-4D18-92F5-516CEDD07F81}">
      <dgm:prSet/>
      <dgm:spPr/>
      <dgm:t>
        <a:bodyPr/>
        <a:lstStyle/>
        <a:p>
          <a:endParaRPr lang="zh-TW" altLang="en-US"/>
        </a:p>
      </dgm:t>
    </dgm:pt>
    <dgm:pt modelId="{6A958E11-09BF-4C51-AE68-9F8A3D1D1E26}" type="sibTrans" cxnId="{755C0113-B3C3-4D18-92F5-516CEDD07F81}">
      <dgm:prSet/>
      <dgm:spPr/>
      <dgm:t>
        <a:bodyPr/>
        <a:lstStyle/>
        <a:p>
          <a:endParaRPr lang="zh-TW" altLang="en-US"/>
        </a:p>
      </dgm:t>
    </dgm:pt>
    <dgm:pt modelId="{6EFCD820-F59A-45AE-950B-983CC9E24A14}">
      <dgm:prSet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Generator</a:t>
          </a:r>
          <a:endParaRPr kumimoji="0" lang="en-US" altLang="zh-TW" sz="1600" dirty="0">
            <a:latin typeface="Calibri Light" pitchFamily="34" charset="0"/>
            <a:ea typeface="標楷體" panose="03000509000000000000" pitchFamily="65" charset="-120"/>
            <a:cs typeface="Calibri Light" pitchFamily="34" charset="0"/>
          </a:endParaRPr>
        </a:p>
      </dgm:t>
    </dgm:pt>
    <dgm:pt modelId="{FE696D76-63BD-4C66-A12F-9E6DC40873AE}" type="parTrans" cxnId="{6196E618-173C-4BC5-981C-FC5603C10FF4}">
      <dgm:prSet/>
      <dgm:spPr/>
      <dgm:t>
        <a:bodyPr/>
        <a:lstStyle/>
        <a:p>
          <a:endParaRPr lang="zh-TW" altLang="en-US"/>
        </a:p>
      </dgm:t>
    </dgm:pt>
    <dgm:pt modelId="{8C2CBC17-965F-48A4-823D-B943B8226904}" type="sibTrans" cxnId="{6196E618-173C-4BC5-981C-FC5603C10FF4}">
      <dgm:prSet/>
      <dgm:spPr/>
      <dgm:t>
        <a:bodyPr/>
        <a:lstStyle/>
        <a:p>
          <a:endParaRPr lang="zh-TW" altLang="en-US"/>
        </a:p>
      </dgm:t>
    </dgm:pt>
    <dgm:pt modelId="{0D58964B-7700-4A88-8E1D-EA8632674850}">
      <dgm:prSet custT="1"/>
      <dgm:spPr/>
      <dgm:t>
        <a:bodyPr/>
        <a:lstStyle/>
        <a:p>
          <a:r>
            <a:rPr kumimoji="0" lang="en-US" altLang="zh-TW" sz="1600" dirty="0" smtClean="0">
              <a:latin typeface="Calibri Light" pitchFamily="34" charset="0"/>
              <a:ea typeface="標楷體" panose="03000509000000000000" pitchFamily="65" charset="-120"/>
              <a:cs typeface="Calibri Light" pitchFamily="34" charset="0"/>
            </a:rPr>
            <a:t>UPS</a:t>
          </a:r>
          <a:endParaRPr kumimoji="0" lang="en-US" altLang="zh-TW" sz="1600" dirty="0">
            <a:latin typeface="Calibri Light" pitchFamily="34" charset="0"/>
            <a:ea typeface="標楷體" panose="03000509000000000000" pitchFamily="65" charset="-120"/>
            <a:cs typeface="Calibri Light" pitchFamily="34" charset="0"/>
          </a:endParaRPr>
        </a:p>
      </dgm:t>
    </dgm:pt>
    <dgm:pt modelId="{AC748FD0-2419-4EB0-8437-412A9F3AE0D3}" type="parTrans" cxnId="{49D820CB-0812-4A9F-A55A-5B516AC64B51}">
      <dgm:prSet/>
      <dgm:spPr/>
      <dgm:t>
        <a:bodyPr/>
        <a:lstStyle/>
        <a:p>
          <a:endParaRPr lang="zh-TW" altLang="en-US"/>
        </a:p>
      </dgm:t>
    </dgm:pt>
    <dgm:pt modelId="{2C0160FA-A02B-4425-8576-F30A19D1E449}" type="sibTrans" cxnId="{49D820CB-0812-4A9F-A55A-5B516AC64B51}">
      <dgm:prSet/>
      <dgm:spPr/>
      <dgm:t>
        <a:bodyPr/>
        <a:lstStyle/>
        <a:p>
          <a:endParaRPr lang="zh-TW" altLang="en-US"/>
        </a:p>
      </dgm:t>
    </dgm:pt>
    <dgm:pt modelId="{2C71C955-32F6-44CB-8F9D-E788F71FD186}" type="pres">
      <dgm:prSet presAssocID="{A018A7C9-DB64-40E0-827E-A3C84790AB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EF1D450-ABE5-4075-8CFB-1B3180D0A38C}" type="pres">
      <dgm:prSet presAssocID="{D54081F3-F6E0-437E-9F66-E3142C63E14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6FBCCF-B415-467D-896D-38E8FF28DDF5}" type="pres">
      <dgm:prSet presAssocID="{8BEE6980-16A8-4072-B307-4203992BDDA5}" presName="spacer" presStyleCnt="0"/>
      <dgm:spPr/>
    </dgm:pt>
    <dgm:pt modelId="{4A110D60-A0B9-4D62-BB23-789C23B28ED2}" type="pres">
      <dgm:prSet presAssocID="{F012FAA8-BD70-4323-A4CF-C243709F6D98}" presName="parentText" presStyleLbl="node1" presStyleIdx="1" presStyleCnt="2" custScaleY="2470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F5DCBA-E319-4D10-BF93-CAF27FBB64E0}" type="pres">
      <dgm:prSet presAssocID="{F012FAA8-BD70-4323-A4CF-C243709F6D9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584908F-B12E-4A57-ADE0-654D77CE86F9}" type="presOf" srcId="{6EFCD820-F59A-45AE-950B-983CC9E24A14}" destId="{5DF5DCBA-E319-4D10-BF93-CAF27FBB64E0}" srcOrd="0" destOrd="5" presId="urn:microsoft.com/office/officeart/2005/8/layout/vList2"/>
    <dgm:cxn modelId="{8F2666D1-80EC-4483-8752-6C386D21C26B}" srcId="{F012FAA8-BD70-4323-A4CF-C243709F6D98}" destId="{5F97B6C1-E9F4-4BE6-87AB-2846DCA6139B}" srcOrd="0" destOrd="0" parTransId="{1E3F8439-3D7A-4B5C-83D7-31BB102990F1}" sibTransId="{FFA885D8-E6ED-45F4-BB5D-32504C643684}"/>
    <dgm:cxn modelId="{755C0113-B3C3-4D18-92F5-516CEDD07F81}" srcId="{F012FAA8-BD70-4323-A4CF-C243709F6D98}" destId="{683240D7-ED47-4C5D-AEA2-88A6D3CC9B3D}" srcOrd="4" destOrd="0" parTransId="{857EC253-BC0C-485E-AF35-CD8732E58F69}" sibTransId="{6A958E11-09BF-4C51-AE68-9F8A3D1D1E26}"/>
    <dgm:cxn modelId="{02A60134-BA2B-4B73-8D24-7F8683CEA580}" type="presOf" srcId="{7ABD2B76-C44E-48C3-9B40-0D3BACF309F8}" destId="{5DF5DCBA-E319-4D10-BF93-CAF27FBB64E0}" srcOrd="0" destOrd="2" presId="urn:microsoft.com/office/officeart/2005/8/layout/vList2"/>
    <dgm:cxn modelId="{B79A2827-2186-4589-86F5-F762CD2580ED}" type="presOf" srcId="{D54081F3-F6E0-437E-9F66-E3142C63E149}" destId="{0EF1D450-ABE5-4075-8CFB-1B3180D0A38C}" srcOrd="0" destOrd="0" presId="urn:microsoft.com/office/officeart/2005/8/layout/vList2"/>
    <dgm:cxn modelId="{A87A7E31-6F45-4C62-802F-2CC09A5A0C7D}" srcId="{A018A7C9-DB64-40E0-827E-A3C84790AB8C}" destId="{D54081F3-F6E0-437E-9F66-E3142C63E149}" srcOrd="0" destOrd="0" parTransId="{9CE551B4-D9F1-4C81-BAAF-C9DD9BBC7D4A}" sibTransId="{8BEE6980-16A8-4072-B307-4203992BDDA5}"/>
    <dgm:cxn modelId="{C7CED65F-3C3A-4008-AD41-430C19161676}" type="presOf" srcId="{A018A7C9-DB64-40E0-827E-A3C84790AB8C}" destId="{2C71C955-32F6-44CB-8F9D-E788F71FD186}" srcOrd="0" destOrd="0" presId="urn:microsoft.com/office/officeart/2005/8/layout/vList2"/>
    <dgm:cxn modelId="{055D6742-AE6D-4E4B-B483-886F5E3310DE}" type="presOf" srcId="{0D58964B-7700-4A88-8E1D-EA8632674850}" destId="{5DF5DCBA-E319-4D10-BF93-CAF27FBB64E0}" srcOrd="0" destOrd="6" presId="urn:microsoft.com/office/officeart/2005/8/layout/vList2"/>
    <dgm:cxn modelId="{0F4DC001-DA76-4DC4-9613-8A8C288DE9FD}" srcId="{F012FAA8-BD70-4323-A4CF-C243709F6D98}" destId="{FF086798-AB0E-4D4C-82EC-9707012F2992}" srcOrd="3" destOrd="0" parTransId="{ED92A106-2C8E-4D08-9D30-6819602D0ECB}" sibTransId="{72CD5717-5D51-482A-8C61-4283A94618CA}"/>
    <dgm:cxn modelId="{03FA6313-A72F-40E4-B05F-7DDCB4C09DED}" srcId="{F012FAA8-BD70-4323-A4CF-C243709F6D98}" destId="{7ABD2B76-C44E-48C3-9B40-0D3BACF309F8}" srcOrd="2" destOrd="0" parTransId="{F960D41A-ACDC-4203-A85B-BD6C0845B9AD}" sibTransId="{70757087-8C85-4A81-A00D-A02AD68EE173}"/>
    <dgm:cxn modelId="{522AEC28-B1EC-45E0-8C12-9C1EAA95939A}" type="presOf" srcId="{FF086798-AB0E-4D4C-82EC-9707012F2992}" destId="{5DF5DCBA-E319-4D10-BF93-CAF27FBB64E0}" srcOrd="0" destOrd="3" presId="urn:microsoft.com/office/officeart/2005/8/layout/vList2"/>
    <dgm:cxn modelId="{12CA0164-9EE2-479E-A306-6A2DE94ACA4B}" srcId="{F012FAA8-BD70-4323-A4CF-C243709F6D98}" destId="{4F048F23-72D2-4A5E-999C-59902A06BEF8}" srcOrd="1" destOrd="0" parTransId="{D723C3AB-7064-40C4-A115-695A5C5C30BD}" sibTransId="{16F9B636-F588-4BF1-BEDD-6CF0F18A5495}"/>
    <dgm:cxn modelId="{49D820CB-0812-4A9F-A55A-5B516AC64B51}" srcId="{F012FAA8-BD70-4323-A4CF-C243709F6D98}" destId="{0D58964B-7700-4A88-8E1D-EA8632674850}" srcOrd="6" destOrd="0" parTransId="{AC748FD0-2419-4EB0-8437-412A9F3AE0D3}" sibTransId="{2C0160FA-A02B-4425-8576-F30A19D1E449}"/>
    <dgm:cxn modelId="{6196E618-173C-4BC5-981C-FC5603C10FF4}" srcId="{F012FAA8-BD70-4323-A4CF-C243709F6D98}" destId="{6EFCD820-F59A-45AE-950B-983CC9E24A14}" srcOrd="5" destOrd="0" parTransId="{FE696D76-63BD-4C66-A12F-9E6DC40873AE}" sibTransId="{8C2CBC17-965F-48A4-823D-B943B8226904}"/>
    <dgm:cxn modelId="{82CA98B6-94A7-4D1D-B7BF-6837E6FEBABD}" type="presOf" srcId="{F012FAA8-BD70-4323-A4CF-C243709F6D98}" destId="{4A110D60-A0B9-4D62-BB23-789C23B28ED2}" srcOrd="0" destOrd="0" presId="urn:microsoft.com/office/officeart/2005/8/layout/vList2"/>
    <dgm:cxn modelId="{95A8F6B9-4A57-4C97-9A76-6F9A94CEC7D2}" type="presOf" srcId="{5F97B6C1-E9F4-4BE6-87AB-2846DCA6139B}" destId="{5DF5DCBA-E319-4D10-BF93-CAF27FBB64E0}" srcOrd="0" destOrd="0" presId="urn:microsoft.com/office/officeart/2005/8/layout/vList2"/>
    <dgm:cxn modelId="{38719D01-7102-45C4-A48E-3BCA348FF442}" srcId="{A018A7C9-DB64-40E0-827E-A3C84790AB8C}" destId="{F012FAA8-BD70-4323-A4CF-C243709F6D98}" srcOrd="1" destOrd="0" parTransId="{2D931891-3794-41A8-BD05-026F2B15B5FD}" sibTransId="{168015FE-55DC-4932-B428-DB524D0EB2BD}"/>
    <dgm:cxn modelId="{EC2BCF3C-9B7E-4EBB-B2EA-1716E4091583}" type="presOf" srcId="{683240D7-ED47-4C5D-AEA2-88A6D3CC9B3D}" destId="{5DF5DCBA-E319-4D10-BF93-CAF27FBB64E0}" srcOrd="0" destOrd="4" presId="urn:microsoft.com/office/officeart/2005/8/layout/vList2"/>
    <dgm:cxn modelId="{6890BCC9-4B80-4E19-A5E4-926526B9BA79}" type="presOf" srcId="{4F048F23-72D2-4A5E-999C-59902A06BEF8}" destId="{5DF5DCBA-E319-4D10-BF93-CAF27FBB64E0}" srcOrd="0" destOrd="1" presId="urn:microsoft.com/office/officeart/2005/8/layout/vList2"/>
    <dgm:cxn modelId="{C94601E7-7AF7-4B70-9CE8-1800DADC04BF}" type="presParOf" srcId="{2C71C955-32F6-44CB-8F9D-E788F71FD186}" destId="{0EF1D450-ABE5-4075-8CFB-1B3180D0A38C}" srcOrd="0" destOrd="0" presId="urn:microsoft.com/office/officeart/2005/8/layout/vList2"/>
    <dgm:cxn modelId="{B38AF276-BA8F-411F-A7C3-4A828FE6DD54}" type="presParOf" srcId="{2C71C955-32F6-44CB-8F9D-E788F71FD186}" destId="{F16FBCCF-B415-467D-896D-38E8FF28DDF5}" srcOrd="1" destOrd="0" presId="urn:microsoft.com/office/officeart/2005/8/layout/vList2"/>
    <dgm:cxn modelId="{751A3213-9DF8-49EF-9E34-BCCB51A9E4AD}" type="presParOf" srcId="{2C71C955-32F6-44CB-8F9D-E788F71FD186}" destId="{4A110D60-A0B9-4D62-BB23-789C23B28ED2}" srcOrd="2" destOrd="0" presId="urn:microsoft.com/office/officeart/2005/8/layout/vList2"/>
    <dgm:cxn modelId="{33182119-18CB-420F-8737-E458CA917D0C}" type="presParOf" srcId="{2C71C955-32F6-44CB-8F9D-E788F71FD186}" destId="{5DF5DCBA-E319-4D10-BF93-CAF27FBB64E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142" cy="511649"/>
          </a:xfrm>
          <a:prstGeom prst="rect">
            <a:avLst/>
          </a:prstGeom>
        </p:spPr>
        <p:txBody>
          <a:bodyPr vert="horz" lIns="94636" tIns="47317" rIns="94636" bIns="47317" rtlCol="0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503" y="1"/>
            <a:ext cx="3076142" cy="511649"/>
          </a:xfrm>
          <a:prstGeom prst="rect">
            <a:avLst/>
          </a:prstGeom>
        </p:spPr>
        <p:txBody>
          <a:bodyPr vert="horz" lIns="94636" tIns="47317" rIns="94636" bIns="47317" rtlCol="0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96941C9A-3DE5-4A38-A957-70E9BF3ABA00}" type="datetimeFigureOut">
              <a:rPr lang="zh-TW" altLang="en-US"/>
              <a:pPr>
                <a:defRPr/>
              </a:pPr>
              <a:t>2018/11/23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330"/>
            <a:ext cx="3076142" cy="511648"/>
          </a:xfrm>
          <a:prstGeom prst="rect">
            <a:avLst/>
          </a:prstGeom>
        </p:spPr>
        <p:txBody>
          <a:bodyPr vert="horz" lIns="94636" tIns="47317" rIns="94636" bIns="47317" rtlCol="0" anchor="b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503" y="9721330"/>
            <a:ext cx="3076142" cy="511648"/>
          </a:xfrm>
          <a:prstGeom prst="rect">
            <a:avLst/>
          </a:prstGeom>
        </p:spPr>
        <p:txBody>
          <a:bodyPr vert="horz" lIns="94636" tIns="47317" rIns="94636" bIns="47317" rtlCol="0" anchor="b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kumimoji="0"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7EDD3269-7233-469B-849B-A5CD8D30564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34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1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1423" tIns="45712" rIns="91423" bIns="4571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/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0" y="0"/>
            <a:ext cx="3077799" cy="51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019847" y="1"/>
            <a:ext cx="3076142" cy="508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8980" tIns="49670" rIns="98980" bIns="4967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723761" algn="l"/>
                <a:tab pos="1447524" algn="l"/>
                <a:tab pos="2171287" algn="l"/>
                <a:tab pos="2895050" algn="l"/>
              </a:tabLst>
              <a:defRPr kumimoji="0" sz="1300">
                <a:solidFill>
                  <a:srgbClr val="000000"/>
                </a:solidFill>
                <a:latin typeface="Calibri" pitchFamily="32" charset="0"/>
                <a:ea typeface="新細明體" pitchFamily="16" charset="-120"/>
              </a:defRPr>
            </a:lvl1pPr>
          </a:lstStyle>
          <a:p>
            <a:pPr>
              <a:defRPr/>
            </a:pPr>
            <a:r>
              <a:rPr lang="en-US"/>
              <a:t>04/12/11</a:t>
            </a:r>
          </a:p>
        </p:txBody>
      </p:sp>
      <p:sp>
        <p:nvSpPr>
          <p:cNvPr id="7270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3337" cy="3836988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10263" y="4861483"/>
            <a:ext cx="5677121" cy="4603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8980" tIns="49670" rIns="98980" bIns="4967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noProof="0" smtClean="0"/>
          </a:p>
        </p:txBody>
      </p:sp>
      <p:sp>
        <p:nvSpPr>
          <p:cNvPr id="58375" name="Text Box 6"/>
          <p:cNvSpPr txBox="1">
            <a:spLocks noChangeArrowheads="1"/>
          </p:cNvSpPr>
          <p:nvPr/>
        </p:nvSpPr>
        <p:spPr bwMode="auto">
          <a:xfrm>
            <a:off x="0" y="9722964"/>
            <a:ext cx="3077799" cy="51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3" tIns="45712" rIns="91423" bIns="4571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019847" y="9722964"/>
            <a:ext cx="3076142" cy="5083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8980" tIns="49670" rIns="98980" bIns="4967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723761" algn="l"/>
                <a:tab pos="1447524" algn="l"/>
                <a:tab pos="2171287" algn="l"/>
                <a:tab pos="2895050" algn="l"/>
              </a:tabLst>
              <a:defRPr kumimoji="0" sz="1300">
                <a:solidFill>
                  <a:srgbClr val="000000"/>
                </a:solidFill>
                <a:latin typeface="Calibri" pitchFamily="32" charset="0"/>
                <a:ea typeface="新細明體" pitchFamily="16" charset="-120"/>
              </a:defRPr>
            </a:lvl1pPr>
          </a:lstStyle>
          <a:p>
            <a:pPr>
              <a:defRPr/>
            </a:pPr>
            <a:fld id="{636A0D2A-1EC3-47BF-AB9D-2EA476750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783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r>
              <a:rPr lang="en-US" altLang="zh-TW" dirty="0" smtClean="0"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7373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fld id="{D4246D9E-9F26-48DA-8931-A549D9990B0B}" type="slidenum">
              <a:rPr lang="en-US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16583" algn="l"/>
                  <a:tab pos="1439740" algn="l"/>
                  <a:tab pos="2162897" algn="l"/>
                  <a:tab pos="2889341" algn="l"/>
                </a:tabLst>
              </a:pPr>
              <a:t>7</a:t>
            </a:fld>
            <a:endParaRPr lang="en-US" altLang="zh-TW" dirty="0" smtClean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7373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737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38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87767">
              <a:buClrTx/>
              <a:buSzTx/>
            </a:pPr>
            <a:r>
              <a:rPr lang="da-DK" altLang="zh-TW" dirty="0" smtClean="0">
                <a:latin typeface="Times New Roman" pitchFamily="18" charset="0"/>
              </a:rPr>
              <a:t>Schneider Electric offers a comprehensive Data Center Management Software layer, which addresses different parts of the facility and the data center.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Resource Advisor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Data Center Operation</a:t>
            </a:r>
          </a:p>
          <a:p>
            <a:pPr defTabSz="987767">
              <a:buClrTx/>
              <a:buSzTx/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Data Center Expert – previously known as </a:t>
            </a: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Central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Power Monitoring Expert – previously known as </a:t>
            </a: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PowerLogic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ION Enterprise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13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1300" dirty="0" smtClean="0">
                <a:solidFill>
                  <a:srgbClr val="FFFFFF"/>
                </a:solidFill>
                <a:latin typeface="Calibri" pitchFamily="34" charset="0"/>
              </a:rPr>
              <a:t> Building Operation – previously known as Andover Continuum or TAC Vista</a:t>
            </a:r>
          </a:p>
          <a:p>
            <a:pPr algn="ctr" defTabSz="987767"/>
            <a:endParaRPr lang="en-US" altLang="zh-TW" sz="13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defTabSz="987767"/>
            <a:endParaRPr lang="da-DK" altLang="zh-TW" dirty="0" smtClean="0">
              <a:latin typeface="Times New Roman" pitchFamily="18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30B1F91E-3EB8-49BE-B552-5484ED1EA333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28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966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87767">
              <a:buClrTx/>
              <a:buSzTx/>
            </a:pPr>
            <a:r>
              <a:rPr lang="da-DK" altLang="zh-TW" dirty="0" smtClean="0">
                <a:latin typeface="Times New Roman" pitchFamily="18" charset="0"/>
              </a:rPr>
              <a:t>Schneider Electric offers a comprehensive Data Center Management Software layer, which addresses different parts of the facility and the data center.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Resource Advisor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Data Center Operation</a:t>
            </a:r>
          </a:p>
          <a:p>
            <a:pPr defTabSz="987767">
              <a:buClrTx/>
              <a:buSzTx/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Data Center Expert – previously known as </a:t>
            </a: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Central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Power Monitoring Expert – previously known as </a:t>
            </a: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PowerLogic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ION Enterprise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13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1300" dirty="0" smtClean="0">
                <a:solidFill>
                  <a:srgbClr val="FFFFFF"/>
                </a:solidFill>
                <a:latin typeface="Calibri" pitchFamily="34" charset="0"/>
              </a:rPr>
              <a:t> Building Operation – previously known as Andover Continuum or TAC Vista</a:t>
            </a:r>
          </a:p>
          <a:p>
            <a:pPr algn="ctr" defTabSz="987767"/>
            <a:endParaRPr lang="en-US" altLang="zh-TW" sz="13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defTabSz="987767"/>
            <a:endParaRPr lang="da-DK" altLang="zh-TW" dirty="0" smtClean="0">
              <a:latin typeface="Times New Roman" pitchFamily="18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9C57C6A-A31E-4F28-AE30-5D8DA7920FD7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29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8516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87767">
              <a:buClrTx/>
              <a:buSzTx/>
            </a:pPr>
            <a:r>
              <a:rPr lang="da-DK" altLang="zh-TW" dirty="0" smtClean="0">
                <a:latin typeface="Times New Roman" pitchFamily="18" charset="0"/>
              </a:rPr>
              <a:t>Schneider Electric offers a comprehensive Data Center Management Software layer, which addresses different parts of the facility and the data center.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Resource Advisor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Data Center Operation</a:t>
            </a:r>
          </a:p>
          <a:p>
            <a:pPr defTabSz="987767">
              <a:buClrTx/>
              <a:buSzTx/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Data Center Expert – previously known as </a:t>
            </a: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Central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Power Monitoring Expert – previously known as </a:t>
            </a:r>
            <a:r>
              <a:rPr lang="en-US" altLang="zh-TW" sz="2600" dirty="0" err="1" smtClean="0">
                <a:solidFill>
                  <a:srgbClr val="FFFFFF"/>
                </a:solidFill>
                <a:latin typeface="Calibri" pitchFamily="34" charset="0"/>
              </a:rPr>
              <a:t>PowerLogic</a:t>
            </a:r>
            <a:r>
              <a:rPr lang="en-US" altLang="zh-TW" sz="2600" dirty="0" smtClean="0">
                <a:solidFill>
                  <a:srgbClr val="FFFFFF"/>
                </a:solidFill>
                <a:latin typeface="Calibri" pitchFamily="34" charset="0"/>
              </a:rPr>
              <a:t> ION Enterprise</a:t>
            </a:r>
          </a:p>
          <a:p>
            <a:pPr defTabSz="987767">
              <a:buFont typeface="Arial" pitchFamily="34" charset="0"/>
              <a:buChar char="•"/>
            </a:pPr>
            <a:r>
              <a:rPr lang="en-US" altLang="zh-TW" sz="1300" dirty="0" err="1" smtClean="0">
                <a:solidFill>
                  <a:srgbClr val="FFFFFF"/>
                </a:solidFill>
                <a:latin typeface="Calibri" pitchFamily="34" charset="0"/>
              </a:rPr>
              <a:t>StruxureWare</a:t>
            </a:r>
            <a:r>
              <a:rPr lang="en-US" altLang="zh-TW" sz="1300" dirty="0" smtClean="0">
                <a:solidFill>
                  <a:srgbClr val="FFFFFF"/>
                </a:solidFill>
                <a:latin typeface="Calibri" pitchFamily="34" charset="0"/>
              </a:rPr>
              <a:t> Building Operation – previously known as Andover Continuum or TAC Vista</a:t>
            </a:r>
          </a:p>
          <a:p>
            <a:pPr algn="ctr" defTabSz="987767"/>
            <a:endParaRPr lang="en-US" altLang="zh-TW" sz="13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defTabSz="987767"/>
            <a:endParaRPr lang="da-DK" altLang="zh-TW" dirty="0" smtClean="0">
              <a:latin typeface="Times New Roman" pitchFamily="18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DF996DBC-4D6F-4302-9C2C-11BBFBB87C02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30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34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829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fld id="{3A5AAA8E-B1FB-46FF-8DCB-923C412532FF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6583" algn="l"/>
                  <a:tab pos="1439740" algn="l"/>
                  <a:tab pos="2162897" algn="l"/>
                  <a:tab pos="2889341" algn="l"/>
                </a:tabLst>
              </a:pPr>
              <a:t>31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8294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829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73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latin typeface="Times New Roman" pitchFamily="18" charset="0"/>
            </a:endParaRPr>
          </a:p>
        </p:txBody>
      </p:sp>
      <p:sp>
        <p:nvSpPr>
          <p:cNvPr id="83972" name="日期版面配置區 3"/>
          <p:cNvSpPr>
            <a:spLocks noGrp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4940" algn="l"/>
                <a:tab pos="1438097" algn="l"/>
                <a:tab pos="2162897" algn="l"/>
                <a:tab pos="2887698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83973" name="投影片編號版面配置區 4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4940" algn="l"/>
                <a:tab pos="1438097" algn="l"/>
                <a:tab pos="2162897" algn="l"/>
                <a:tab pos="2887698" algn="l"/>
              </a:tabLst>
            </a:pPr>
            <a:fld id="{F737B5C3-84AD-4633-9556-814F868F28FB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4940" algn="l"/>
                  <a:tab pos="1438097" algn="l"/>
                  <a:tab pos="2162897" algn="l"/>
                  <a:tab pos="2887698" algn="l"/>
                </a:tabLst>
              </a:pPr>
              <a:t>37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3084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altLang="zh-TW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B10CB19-55D2-4B27-A9C6-BA48212BE07B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50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14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altLang="zh-TW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B10CB19-55D2-4B27-A9C6-BA48212BE07B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51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6610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altLang="zh-TW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B10CB19-55D2-4B27-A9C6-BA48212BE07B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52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0857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altLang="zh-TW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B10CB19-55D2-4B27-A9C6-BA48212BE07B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53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5168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altLang="zh-TW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B10CB19-55D2-4B27-A9C6-BA48212BE07B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54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631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4940" algn="l"/>
                <a:tab pos="1438097" algn="l"/>
                <a:tab pos="2162897" algn="l"/>
                <a:tab pos="2887698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7475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4940" algn="l"/>
                <a:tab pos="1438097" algn="l"/>
                <a:tab pos="2162897" algn="l"/>
                <a:tab pos="2887698" algn="l"/>
              </a:tabLst>
            </a:pPr>
            <a:fld id="{807EB4A2-2306-40FF-A0EC-A1A18E1A171F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4940" algn="l"/>
                  <a:tab pos="1438097" algn="l"/>
                  <a:tab pos="2162897" algn="l"/>
                  <a:tab pos="2887698" algn="l"/>
                </a:tabLst>
              </a:pPr>
              <a:t>8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7475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9687" cy="3838575"/>
          </a:xfrm>
          <a:solidFill>
            <a:srgbClr val="FFFFFF"/>
          </a:solidFill>
          <a:ln/>
        </p:spPr>
      </p:sp>
      <p:sp>
        <p:nvSpPr>
          <p:cNvPr id="747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739" y="4861484"/>
            <a:ext cx="568258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31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a-DK" altLang="zh-TW" smtClean="0">
              <a:latin typeface="Times New Roman" pitchFamily="18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8B10CB19-55D2-4B27-A9C6-BA48212BE07B}" type="slidenum">
              <a:rPr lang="en-GB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55</a:t>
            </a:fld>
            <a:endParaRPr lang="en-GB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9684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8227" algn="l"/>
                <a:tab pos="1443027" algn="l"/>
                <a:tab pos="2164541" algn="l"/>
                <a:tab pos="2890985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90115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8227" algn="l"/>
                <a:tab pos="1443027" algn="l"/>
                <a:tab pos="2164541" algn="l"/>
                <a:tab pos="2890985" algn="l"/>
              </a:tabLst>
            </a:pPr>
            <a:fld id="{1DDC695A-5391-4DE7-9538-EE1A9E3EBF45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8227" algn="l"/>
                  <a:tab pos="1443027" algn="l"/>
                  <a:tab pos="2164541" algn="l"/>
                  <a:tab pos="2890985" algn="l"/>
                </a:tabLst>
              </a:pPr>
              <a:t>61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0116" name="Text Box 1"/>
          <p:cNvSpPr txBox="1">
            <a:spLocks noChangeArrowheads="1"/>
          </p:cNvSpPr>
          <p:nvPr/>
        </p:nvSpPr>
        <p:spPr bwMode="auto">
          <a:xfrm>
            <a:off x="4019847" y="1"/>
            <a:ext cx="3076142" cy="5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980" tIns="49670" rIns="98980" bIns="49670"/>
          <a:lstStyle/>
          <a:p>
            <a:pPr algn="r">
              <a:buSzPct val="100000"/>
              <a:tabLst>
                <a:tab pos="0" algn="l"/>
                <a:tab pos="447043" algn="l"/>
                <a:tab pos="895729" algn="l"/>
                <a:tab pos="1346059" algn="l"/>
                <a:tab pos="1794744" algn="l"/>
                <a:tab pos="2245074" algn="l"/>
                <a:tab pos="2693761" algn="l"/>
                <a:tab pos="3142446" algn="l"/>
                <a:tab pos="3592776" algn="l"/>
                <a:tab pos="4041462" algn="l"/>
                <a:tab pos="4491792" algn="l"/>
                <a:tab pos="4940477" algn="l"/>
                <a:tab pos="5389164" algn="l"/>
                <a:tab pos="5839494" algn="l"/>
                <a:tab pos="6288179" algn="l"/>
                <a:tab pos="6738509" algn="l"/>
                <a:tab pos="7187195" algn="l"/>
                <a:tab pos="7635881" algn="l"/>
                <a:tab pos="8086211" algn="l"/>
                <a:tab pos="8534897" algn="l"/>
                <a:tab pos="8985227" algn="l"/>
              </a:tabLst>
            </a:pPr>
            <a:r>
              <a:rPr kumimoji="0" lang="en-US" altLang="zh-TW" sz="1300" dirty="0">
                <a:solidFill>
                  <a:srgbClr val="000000"/>
                </a:solidFill>
                <a:latin typeface="Calibri" pitchFamily="34" charset="0"/>
              </a:rPr>
              <a:t>04/12/11</a:t>
            </a:r>
          </a:p>
        </p:txBody>
      </p:sp>
      <p:sp>
        <p:nvSpPr>
          <p:cNvPr id="90117" name="Text Box 2"/>
          <p:cNvSpPr txBox="1">
            <a:spLocks noChangeArrowheads="1"/>
          </p:cNvSpPr>
          <p:nvPr/>
        </p:nvSpPr>
        <p:spPr bwMode="auto">
          <a:xfrm>
            <a:off x="4019847" y="9722964"/>
            <a:ext cx="3076142" cy="5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980" tIns="49670" rIns="98980" bIns="49670" anchor="b"/>
          <a:lstStyle/>
          <a:p>
            <a:pPr algn="r">
              <a:buSzPct val="100000"/>
              <a:tabLst>
                <a:tab pos="0" algn="l"/>
                <a:tab pos="447043" algn="l"/>
                <a:tab pos="895729" algn="l"/>
                <a:tab pos="1346059" algn="l"/>
                <a:tab pos="1794744" algn="l"/>
                <a:tab pos="2245074" algn="l"/>
                <a:tab pos="2693761" algn="l"/>
                <a:tab pos="3142446" algn="l"/>
                <a:tab pos="3592776" algn="l"/>
                <a:tab pos="4041462" algn="l"/>
                <a:tab pos="4491792" algn="l"/>
                <a:tab pos="4940477" algn="l"/>
                <a:tab pos="5389164" algn="l"/>
                <a:tab pos="5839494" algn="l"/>
                <a:tab pos="6288179" algn="l"/>
                <a:tab pos="6738509" algn="l"/>
                <a:tab pos="7187195" algn="l"/>
                <a:tab pos="7635881" algn="l"/>
                <a:tab pos="8086211" algn="l"/>
                <a:tab pos="8534897" algn="l"/>
                <a:tab pos="8985227" algn="l"/>
              </a:tabLst>
            </a:pPr>
            <a:fld id="{3ED0B818-2E47-47A4-9203-729B9EF9449E}" type="slidenum">
              <a:rPr kumimoji="0" lang="en-US" altLang="zh-TW" sz="1300">
                <a:solidFill>
                  <a:srgbClr val="000000"/>
                </a:solidFill>
                <a:latin typeface="Calibri" pitchFamily="34" charset="0"/>
              </a:rPr>
              <a:pPr algn="r">
                <a:buSzPct val="100000"/>
                <a:tabLst>
                  <a:tab pos="0" algn="l"/>
                  <a:tab pos="447043" algn="l"/>
                  <a:tab pos="895729" algn="l"/>
                  <a:tab pos="1346059" algn="l"/>
                  <a:tab pos="1794744" algn="l"/>
                  <a:tab pos="2245074" algn="l"/>
                  <a:tab pos="2693761" algn="l"/>
                  <a:tab pos="3142446" algn="l"/>
                  <a:tab pos="3592776" algn="l"/>
                  <a:tab pos="4041462" algn="l"/>
                  <a:tab pos="4491792" algn="l"/>
                  <a:tab pos="4940477" algn="l"/>
                  <a:tab pos="5389164" algn="l"/>
                  <a:tab pos="5839494" algn="l"/>
                  <a:tab pos="6288179" algn="l"/>
                  <a:tab pos="6738509" algn="l"/>
                  <a:tab pos="7187195" algn="l"/>
                  <a:tab pos="7635881" algn="l"/>
                  <a:tab pos="8086211" algn="l"/>
                  <a:tab pos="8534897" algn="l"/>
                  <a:tab pos="8985227" algn="l"/>
                </a:tabLst>
              </a:pPr>
              <a:t>61</a:t>
            </a:fld>
            <a:endParaRPr kumimoji="0" lang="en-US" altLang="zh-TW" sz="13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011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901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pPr>
              <a:spcBef>
                <a:spcPts val="453"/>
              </a:spcBef>
              <a:buClrTx/>
              <a:tabLst>
                <a:tab pos="0" algn="l"/>
                <a:tab pos="443755" algn="l"/>
                <a:tab pos="890798" algn="l"/>
                <a:tab pos="1342772" algn="l"/>
                <a:tab pos="1789814" algn="l"/>
                <a:tab pos="2240144" algn="l"/>
                <a:tab pos="2690473" algn="l"/>
                <a:tab pos="3137516" algn="l"/>
                <a:tab pos="3587846" algn="l"/>
                <a:tab pos="4036531" algn="l"/>
                <a:tab pos="4486861" algn="l"/>
                <a:tab pos="4933903" algn="l"/>
                <a:tab pos="5384233" algn="l"/>
                <a:tab pos="5832920" algn="l"/>
                <a:tab pos="6279962" algn="l"/>
                <a:tab pos="6731935" algn="l"/>
                <a:tab pos="7180621" algn="l"/>
                <a:tab pos="7630951" algn="l"/>
                <a:tab pos="8079636" algn="l"/>
                <a:tab pos="8525036" algn="l"/>
                <a:tab pos="8978653" algn="l"/>
              </a:tabLst>
            </a:pPr>
            <a:endParaRPr lang="en-GB" altLang="zh-TW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51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r>
              <a:rPr lang="en-US" altLang="zh-TW" dirty="0" smtClean="0"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fld id="{2A83E1A2-7B0E-4F2E-B4AF-C0B059C0E74C}" type="slidenum">
              <a:rPr lang="en-US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16583" algn="l"/>
                  <a:tab pos="1439740" algn="l"/>
                  <a:tab pos="2162897" algn="l"/>
                  <a:tab pos="2889341" algn="l"/>
                </a:tabLst>
              </a:pPr>
              <a:t>62</a:t>
            </a:fld>
            <a:endParaRPr lang="en-US" altLang="zh-TW" dirty="0" smtClean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114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911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4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8227" algn="l"/>
                <a:tab pos="1443027" algn="l"/>
                <a:tab pos="2164541" algn="l"/>
                <a:tab pos="2890985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9523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8227" algn="l"/>
                <a:tab pos="1443027" algn="l"/>
                <a:tab pos="2164541" algn="l"/>
                <a:tab pos="2890985" algn="l"/>
              </a:tabLst>
            </a:pPr>
            <a:fld id="{2D4AB1BC-0674-494A-AA56-7906D077377A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8227" algn="l"/>
                  <a:tab pos="1443027" algn="l"/>
                  <a:tab pos="2164541" algn="l"/>
                  <a:tab pos="2890985" algn="l"/>
                </a:tabLst>
              </a:pPr>
              <a:t>63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523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952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30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41384" algn="l"/>
                <a:tab pos="2166184" algn="l"/>
                <a:tab pos="2890985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96259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41384" algn="l"/>
                <a:tab pos="2166184" algn="l"/>
                <a:tab pos="2890985" algn="l"/>
              </a:tabLst>
            </a:pPr>
            <a:fld id="{67D21F8E-4CCA-4DBB-A064-5D6A15892CB6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6583" algn="l"/>
                  <a:tab pos="1441384" algn="l"/>
                  <a:tab pos="2166184" algn="l"/>
                  <a:tab pos="2890985" algn="l"/>
                </a:tabLst>
              </a:pPr>
              <a:t>64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626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962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1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41384" algn="l"/>
                <a:tab pos="2166184" algn="l"/>
                <a:tab pos="2890985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97283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41384" algn="l"/>
                <a:tab pos="2166184" algn="l"/>
                <a:tab pos="2890985" algn="l"/>
              </a:tabLst>
            </a:pPr>
            <a:fld id="{D8A6B603-F296-452A-A412-08A3FF4A435A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716583" algn="l"/>
                  <a:tab pos="1441384" algn="l"/>
                  <a:tab pos="2166184" algn="l"/>
                  <a:tab pos="2890985" algn="l"/>
                </a:tabLst>
              </a:pPr>
              <a:t>65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728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972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21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4940" algn="l"/>
                <a:tab pos="1438097" algn="l"/>
                <a:tab pos="2162897" algn="l"/>
                <a:tab pos="2887698" algn="l"/>
              </a:tabLst>
            </a:pPr>
            <a:r>
              <a:rPr lang="en-US" altLang="zh-TW" dirty="0" smtClean="0"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9830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4940" algn="l"/>
                <a:tab pos="1438097" algn="l"/>
                <a:tab pos="2162897" algn="l"/>
                <a:tab pos="2887698" algn="l"/>
              </a:tabLst>
            </a:pPr>
            <a:fld id="{C368A037-2BE8-40FD-9098-781011B9D101}" type="slidenum">
              <a:rPr lang="en-US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14940" algn="l"/>
                  <a:tab pos="1438097" algn="l"/>
                  <a:tab pos="2162897" algn="l"/>
                  <a:tab pos="2887698" algn="l"/>
                </a:tabLst>
              </a:pPr>
              <a:t>68</a:t>
            </a:fld>
            <a:endParaRPr lang="en-US" altLang="zh-TW" dirty="0" smtClean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9830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983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 smtClean="0">
                <a:latin typeface="Times New Roman" pitchFamily="18" charset="0"/>
              </a:rPr>
              <a:t>保全省下金額</a:t>
            </a:r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</a:ln>
        </p:spPr>
        <p:txBody>
          <a:bodyPr/>
          <a:lstStyle/>
          <a:p>
            <a:pPr>
              <a:tabLst>
                <a:tab pos="721514" algn="l"/>
                <a:tab pos="1446314" algn="l"/>
                <a:tab pos="2169471" algn="l"/>
                <a:tab pos="2894272" algn="l"/>
              </a:tabLst>
            </a:pPr>
            <a:fld id="{734B0259-CD86-4783-9E75-BCF2FC4370A9}" type="slidenum">
              <a:rPr lang="zh-TW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21514" algn="l"/>
                  <a:tab pos="1446314" algn="l"/>
                  <a:tab pos="2169471" algn="l"/>
                  <a:tab pos="2894272" algn="l"/>
                </a:tabLst>
              </a:pPr>
              <a:t>14</a:t>
            </a:fld>
            <a:endParaRPr lang="zh-TW" altLang="zh-TW" dirty="0" smtClean="0"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7739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E5061-423B-4F35-BE50-C404A8CA9D7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6398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E5061-423B-4F35-BE50-C404A8CA9D7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36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 txBox="1">
            <a:spLocks noChangeArrowheads="1"/>
          </p:cNvSpPr>
          <p:nvPr/>
        </p:nvSpPr>
        <p:spPr bwMode="auto">
          <a:xfrm>
            <a:off x="4021503" y="1"/>
            <a:ext cx="3076142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8" tIns="49534" rIns="99068" bIns="49534"/>
          <a:lstStyle>
            <a:lvl1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r>
              <a:rPr kumimoji="0" lang="en-US" altLang="zh-TW" sz="1300" dirty="0">
                <a:solidFill>
                  <a:srgbClr val="000000"/>
                </a:solidFill>
                <a:latin typeface="Calibri" pitchFamily="34" charset="0"/>
              </a:rPr>
              <a:t>04/12/11</a:t>
            </a:r>
          </a:p>
        </p:txBody>
      </p:sp>
      <p:sp>
        <p:nvSpPr>
          <p:cNvPr id="31747" name="Rectangle 7"/>
          <p:cNvSpPr txBox="1">
            <a:spLocks noChangeArrowheads="1"/>
          </p:cNvSpPr>
          <p:nvPr/>
        </p:nvSpPr>
        <p:spPr bwMode="auto">
          <a:xfrm>
            <a:off x="4021503" y="9721330"/>
            <a:ext cx="3076142" cy="5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8" tIns="49534" rIns="99068" bIns="49534" anchor="b"/>
          <a:lstStyle>
            <a:lvl1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fld id="{12996263-8827-4439-B292-0FE102B0EC60}" type="slidenum">
              <a:rPr kumimoji="0" lang="en-US" altLang="zh-TW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21</a:t>
            </a:fld>
            <a:endParaRPr kumimoji="0" lang="en-US" altLang="zh-TW" sz="13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748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31749" name="Rectangle 2"/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/>
            <a:endParaRPr lang="zh-TW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27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 txBox="1">
            <a:spLocks noChangeArrowheads="1"/>
          </p:cNvSpPr>
          <p:nvPr/>
        </p:nvSpPr>
        <p:spPr bwMode="auto">
          <a:xfrm>
            <a:off x="4021503" y="1"/>
            <a:ext cx="3076142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8" tIns="49534" rIns="99068" bIns="49534"/>
          <a:lstStyle>
            <a:lvl1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r>
              <a:rPr kumimoji="0" lang="en-US" altLang="zh-TW" sz="1300" dirty="0">
                <a:solidFill>
                  <a:srgbClr val="000000"/>
                </a:solidFill>
                <a:latin typeface="Calibri" pitchFamily="34" charset="0"/>
              </a:rPr>
              <a:t>04/12/11</a:t>
            </a:r>
          </a:p>
        </p:txBody>
      </p:sp>
      <p:sp>
        <p:nvSpPr>
          <p:cNvPr id="32771" name="Rectangle 7"/>
          <p:cNvSpPr txBox="1">
            <a:spLocks noChangeArrowheads="1"/>
          </p:cNvSpPr>
          <p:nvPr/>
        </p:nvSpPr>
        <p:spPr bwMode="auto">
          <a:xfrm>
            <a:off x="4021503" y="9721330"/>
            <a:ext cx="3076142" cy="5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68" tIns="49534" rIns="99068" bIns="49534" anchor="b"/>
          <a:lstStyle>
            <a:lvl1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1389063" algn="l"/>
                <a:tab pos="2087563" algn="l"/>
                <a:tab pos="2789238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algn="r" eaLnBrk="1" hangingPunct="1"/>
            <a:fld id="{37A65783-ECF0-45D2-95E1-09CD22AC87C2}" type="slidenum">
              <a:rPr kumimoji="0" lang="en-US" altLang="zh-TW" sz="13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24</a:t>
            </a:fld>
            <a:endParaRPr kumimoji="0" lang="en-US" altLang="zh-TW" sz="13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772" name="Rectangl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32773" name="Rectangle 2"/>
          <p:cNvSpPr>
            <a:spLocks noGrp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/>
            <a:endParaRPr lang="zh-TW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4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r>
              <a:rPr lang="en-US" altLang="zh-TW" dirty="0" smtClean="0"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78851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716583" algn="l"/>
                <a:tab pos="1439740" algn="l"/>
                <a:tab pos="2162897" algn="l"/>
                <a:tab pos="2889341" algn="l"/>
              </a:tabLst>
            </a:pPr>
            <a:fld id="{E31C434B-1622-4739-8F29-2917ED80B84D}" type="slidenum">
              <a:rPr lang="en-US" altLang="zh-TW" smtClean="0">
                <a:latin typeface="Calibri" pitchFamily="34" charset="0"/>
                <a:ea typeface="新細明體" pitchFamily="18" charset="-120"/>
              </a:rPr>
              <a:pPr>
                <a:tabLst>
                  <a:tab pos="716583" algn="l"/>
                  <a:tab pos="1439740" algn="l"/>
                  <a:tab pos="2162897" algn="l"/>
                  <a:tab pos="2889341" algn="l"/>
                </a:tabLst>
              </a:pPr>
              <a:t>26</a:t>
            </a:fld>
            <a:endParaRPr lang="en-US" altLang="zh-TW" dirty="0" smtClean="0"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7885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solidFill>
            <a:srgbClr val="FFFFFF"/>
          </a:solidFill>
          <a:ln/>
        </p:spPr>
      </p:sp>
      <p:sp>
        <p:nvSpPr>
          <p:cNvPr id="788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3"/>
            <a:ext cx="5678778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19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tabLst>
                <a:tab pos="684629" algn="l"/>
                <a:tab pos="1375540" algn="l"/>
                <a:tab pos="2066449" algn="l"/>
                <a:tab pos="2760501" algn="l"/>
              </a:tabLst>
            </a:pPr>
            <a:r>
              <a:rPr lang="en-US" altLang="zh-TW" dirty="0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t>04/12/11</a:t>
            </a: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tabLst>
                <a:tab pos="684629" algn="l"/>
                <a:tab pos="1375540" algn="l"/>
                <a:tab pos="2066449" algn="l"/>
                <a:tab pos="2760501" algn="l"/>
              </a:tabLst>
            </a:pPr>
            <a:fld id="{773D012F-140F-4962-BF8F-20DCA6CCD00B}" type="slidenum">
              <a:rPr lang="en-US" altLang="zh-TW" smtClean="0">
                <a:solidFill>
                  <a:srgbClr val="FFFFFF"/>
                </a:solidFill>
                <a:latin typeface="Calibri" pitchFamily="34" charset="0"/>
                <a:ea typeface="新細明體" pitchFamily="18" charset="-120"/>
              </a:rPr>
              <a:pPr>
                <a:tabLst>
                  <a:tab pos="684629" algn="l"/>
                  <a:tab pos="1375540" algn="l"/>
                  <a:tab pos="2066449" algn="l"/>
                  <a:tab pos="2760501" algn="l"/>
                </a:tabLst>
              </a:pPr>
              <a:t>27</a:t>
            </a:fld>
            <a:endParaRPr lang="en-US" altLang="zh-TW" dirty="0" smtClean="0">
              <a:solidFill>
                <a:srgbClr val="FFFFFF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3174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8100" cy="3840163"/>
          </a:xfrm>
          <a:solidFill>
            <a:srgbClr val="FFFFFF"/>
          </a:solidFill>
          <a:ln/>
        </p:spPr>
      </p:sp>
      <p:sp>
        <p:nvSpPr>
          <p:cNvPr id="317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62" y="4861484"/>
            <a:ext cx="5678779" cy="4604841"/>
          </a:xfrm>
          <a:noFill/>
          <a:ln/>
        </p:spPr>
        <p:txBody>
          <a:bodyPr wrap="none" anchor="ctr"/>
          <a:lstStyle/>
          <a:p>
            <a:endParaRPr lang="zh-TW" altLang="zh-TW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2" descr="http://www.whoa.com/wp-content/uploads/2014/05/ISO27001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02350" y="285750"/>
            <a:ext cx="7239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3" descr="http://linxdatacenter.com/webfm_send/583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65950" y="285750"/>
            <a:ext cx="8509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4" descr="http://www.meranetworks.com/sites/default/files/QuEST-TL-9000-Management.png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02575" y="285750"/>
            <a:ext cx="9556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7175" y="214313"/>
            <a:ext cx="11001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179388" y="115888"/>
            <a:ext cx="936625" cy="792162"/>
          </a:xfrm>
        </p:spPr>
        <p:txBody>
          <a:bodyPr/>
          <a:lstStyle/>
          <a:p>
            <a:pPr lvl="0"/>
            <a:endParaRPr lang="zh-TW" altLang="en-US" noProof="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idx="1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2F027B-1158-4BEC-BC7A-15054ACA71A1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093C06-1346-418D-97AD-E58599646F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BF5918-CF7F-48E9-845B-09836411BF0B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86B1A0F-3D06-413B-ABAA-D70FD6422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CA92B0-4371-444B-99AC-A64A93B3FD92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3FC07A4-39FA-421E-8EAA-0B04C0EE6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FA6B159-DDC1-4728-B9E7-95815403DE3A}" type="datetime1">
              <a:rPr lang="zh-TW" altLang="en-US"/>
              <a:pPr>
                <a:defRPr/>
              </a:pPr>
              <a:t>2018/11/23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kumimoji="0" smtClean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r>
              <a:rPr lang="en-US" altLang="zh-TW"/>
              <a:t>e-Formula Technologies,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CA083F2-CBEE-4CCF-BC33-50EB04C4FE3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0C51A5-3A68-47E6-9435-B69A46D1DA5C}" type="datetime1">
              <a:rPr lang="zh-TW" altLang="en-US"/>
              <a:pPr>
                <a:defRPr/>
              </a:pPr>
              <a:t>2018/11/23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mtClean="0">
                <a:latin typeface="Calibri" pitchFamily="34" charset="0"/>
                <a:ea typeface="細明體" pitchFamily="49" charset="-120"/>
              </a:defRPr>
            </a:lvl1pPr>
          </a:lstStyle>
          <a:p>
            <a:pPr>
              <a:defRPr/>
            </a:pPr>
            <a:r>
              <a:rPr lang="en-US" altLang="zh-TW"/>
              <a:t>e-Formula Technologies, Inc.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2837C03-5626-455F-BA34-CE27B8D0221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21"/>
          <p:cNvCxnSpPr/>
          <p:nvPr userDrawn="1"/>
        </p:nvCxnSpPr>
        <p:spPr>
          <a:xfrm>
            <a:off x="908238" y="1011199"/>
            <a:ext cx="7558629" cy="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prstClr val="white">
                    <a:alpha val="0"/>
                  </a:prstClr>
                </a:gs>
                <a:gs pos="50000">
                  <a:schemeClr val="bg1">
                    <a:alpha val="6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1456134" y="152400"/>
            <a:ext cx="6231732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4200" b="0">
                <a:solidFill>
                  <a:schemeClr val="accent5"/>
                </a:solidFill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0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28650" y="6486221"/>
            <a:ext cx="2057400" cy="27699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zh-TW"/>
              <a:t>2017/06</a:t>
            </a:r>
            <a:endParaRPr lang="en-US" altLang="zh-TW" dirty="0"/>
          </a:p>
        </p:txBody>
      </p:sp>
      <p:sp>
        <p:nvSpPr>
          <p:cNvPr id="11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028950" y="6486221"/>
            <a:ext cx="3086100" cy="276999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zh-TW" altLang="en-US"/>
              <a:t>大中華智慧城市的實踐者</a:t>
            </a:r>
            <a:endParaRPr lang="en-US" altLang="zh-TW" dirty="0"/>
          </a:p>
        </p:txBody>
      </p:sp>
      <p:sp>
        <p:nvSpPr>
          <p:cNvPr id="12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457950" y="6486221"/>
            <a:ext cx="20574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fld id="{20546BEC-AFAB-4061-A3AD-9E9507C41CA1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1746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406069-0AF6-451F-8EE5-3D1D808A955B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842A14E-DA4B-47E0-B4A9-C6877B89E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" descr="http://www.whoa.com/wp-content/uploads/2014/05/ISO27001.pn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02350" y="285750"/>
            <a:ext cx="7239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3" descr="http://linxdatacenter.com/webfm_send/583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65950" y="285750"/>
            <a:ext cx="8509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4" descr="http://www.meranetworks.com/sites/default/files/QuEST-TL-9000-Management.png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902575" y="285750"/>
            <a:ext cx="9556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latin typeface="Calibri Light" pitchFamily="34" charset="0"/>
                <a:cs typeface="Calibri Light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6D19A7-B3C1-45B3-93FB-D1879C4D494F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2FC494A-F2D4-4DF8-9F3E-D8A07D3C2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F5D70D-7BC8-4548-B53F-D68C7F2B152D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556FF8D-107A-4844-8075-47B499F10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8013" cy="1141412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9A2461-70FE-4065-A243-42C75A2ECFAC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BCD3637-0409-4CD5-8AE1-995088F18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96C28D-F92A-46C0-B2A1-2DA7C5F8B23C}" type="datetime1">
              <a:rPr lang="zh-TW" altLang="en-US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39FB4BF-6D50-45C4-9146-D3A4FFDD5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請按一下滑鼠，編輯標題文的格式。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GB" smtClean="0"/>
              <a:t>請按滑鼠，編輯大綱文字格式。</a:t>
            </a:r>
          </a:p>
          <a:p>
            <a:pPr lvl="1"/>
            <a:r>
              <a:rPr lang="zh-TW" altLang="en-GB" smtClean="0"/>
              <a:t>第二個大綱層次</a:t>
            </a:r>
          </a:p>
          <a:p>
            <a:pPr lvl="2"/>
            <a:r>
              <a:rPr lang="zh-TW" altLang="en-GB" smtClean="0"/>
              <a:t>第三個大綱層次</a:t>
            </a:r>
          </a:p>
          <a:p>
            <a:pPr lvl="3"/>
            <a:r>
              <a:rPr lang="zh-TW" altLang="en-GB" smtClean="0"/>
              <a:t>第四個大綱層次</a:t>
            </a:r>
          </a:p>
          <a:p>
            <a:pPr lvl="4"/>
            <a:r>
              <a:rPr lang="zh-TW" altLang="en-GB" smtClean="0"/>
              <a:t>第五個大綱層次</a:t>
            </a:r>
          </a:p>
          <a:p>
            <a:pPr lvl="4"/>
            <a:r>
              <a:rPr lang="zh-TW" altLang="en-GB" smtClean="0"/>
              <a:t>第六個大綱層次</a:t>
            </a:r>
          </a:p>
          <a:p>
            <a:pPr lvl="4"/>
            <a:r>
              <a:rPr lang="zh-TW" altLang="en-GB" smtClean="0"/>
              <a:t>第七個大綱層次</a:t>
            </a:r>
          </a:p>
          <a:p>
            <a:pPr lvl="4"/>
            <a:r>
              <a:rPr lang="zh-TW" altLang="en-GB" smtClean="0"/>
              <a:t>第八個大綱層次</a:t>
            </a:r>
          </a:p>
          <a:p>
            <a:pPr lvl="4"/>
            <a:r>
              <a:rPr lang="zh-TW" altLang="en-GB" smtClean="0"/>
              <a:t>第九個大綱層次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0" sz="1200" dirty="0">
                <a:solidFill>
                  <a:srgbClr val="000000"/>
                </a:solidFill>
                <a:latin typeface="Calibri Light" pitchFamily="34" charset="0"/>
                <a:ea typeface="新細明體" pitchFamily="16" charset="-120"/>
                <a:cs typeface="Calibri Light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2819400" y="6354763"/>
            <a:ext cx="3352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0" sz="1400" smtClean="0">
                <a:solidFill>
                  <a:srgbClr val="000000"/>
                </a:solidFill>
                <a:latin typeface="Calibri Light" pitchFamily="34" charset="0"/>
                <a:ea typeface="新細明體" pitchFamily="16" charset="-120"/>
                <a:cs typeface="Calibri Light" pitchFamily="34" charset="0"/>
              </a:defRPr>
            </a:lvl1pPr>
          </a:lstStyle>
          <a:p>
            <a:pPr>
              <a:defRPr/>
            </a:pPr>
            <a:fld id="{2AD44D37-0177-49D7-BB87-533ED1A6A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57175" y="214313"/>
            <a:ext cx="11001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5" r:id="rId1"/>
    <p:sldLayoutId id="2147486476" r:id="rId2"/>
    <p:sldLayoutId id="2147486477" r:id="rId3"/>
    <p:sldLayoutId id="2147486478" r:id="rId4"/>
    <p:sldLayoutId id="2147486479" r:id="rId5"/>
    <p:sldLayoutId id="2147486480" r:id="rId6"/>
    <p:sldLayoutId id="2147486481" r:id="rId7"/>
    <p:sldLayoutId id="2147486482" r:id="rId8"/>
    <p:sldLayoutId id="2147486483" r:id="rId9"/>
    <p:sldLayoutId id="2147486484" r:id="rId10"/>
    <p:sldLayoutId id="2147486485" r:id="rId11"/>
    <p:sldLayoutId id="2147486486" r:id="rId12"/>
    <p:sldLayoutId id="2147486487" r:id="rId13"/>
    <p:sldLayoutId id="2147486488" r:id="rId14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71893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71893F"/>
          </a:solidFill>
          <a:latin typeface="Calibri" pitchFamily="32" charset="0"/>
          <a:ea typeface="新細明體" pitchFamily="16" charset="-12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4D4D4D"/>
          </a:solidFill>
          <a:latin typeface="+mn-lt"/>
          <a:ea typeface="細明體" pitchFamily="49" charset="-12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4D4D4D"/>
          </a:solidFill>
          <a:latin typeface="+mn-lt"/>
          <a:ea typeface="細明體" pitchFamily="49" charset="-12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4D4D4D"/>
          </a:solidFill>
          <a:latin typeface="+mn-lt"/>
          <a:ea typeface="細明體" pitchFamily="49" charset="-120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7D7D7D"/>
          </a:solidFill>
          <a:latin typeface="+mn-lt"/>
          <a:ea typeface="+mj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A0A0A0"/>
          </a:solidFill>
          <a:latin typeface="+mn-lt"/>
          <a:ea typeface="+mj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A0A0A0"/>
          </a:solidFill>
          <a:latin typeface="+mn-lt"/>
          <a:ea typeface="+mj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A0A0A0"/>
          </a:solidFill>
          <a:latin typeface="+mn-lt"/>
          <a:ea typeface="+mj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A0A0A0"/>
          </a:solidFill>
          <a:latin typeface="+mn-lt"/>
          <a:ea typeface="+mj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A0A0A0"/>
          </a:solidFill>
          <a:latin typeface="+mn-lt"/>
          <a:ea typeface="+mj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diagramLayout" Target="../diagrams/layout4.xml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diagramData" Target="../diagrams/data4.xml"/><Relationship Id="rId2" Type="http://schemas.openxmlformats.org/officeDocument/2006/relationships/image" Target="../media/image76.jpeg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jpeg"/><Relationship Id="rId15" Type="http://schemas.openxmlformats.org/officeDocument/2006/relationships/diagramColors" Target="../diagrams/colors4.xml"/><Relationship Id="rId10" Type="http://schemas.openxmlformats.org/officeDocument/2006/relationships/image" Target="../media/image83.jpeg"/><Relationship Id="rId4" Type="http://schemas.openxmlformats.org/officeDocument/2006/relationships/image" Target="../media/image78.jpeg"/><Relationship Id="rId9" Type="http://schemas.openxmlformats.org/officeDocument/2006/relationships/image" Target="../media/image72.png"/><Relationship Id="rId1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9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94.png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1.svg"/><Relationship Id="rId18" Type="http://schemas.microsoft.com/office/2007/relationships/hdphoto" Target="../media/hdphoto1.wdp"/><Relationship Id="rId3" Type="http://schemas.openxmlformats.org/officeDocument/2006/relationships/image" Target="../media/image99.png"/><Relationship Id="rId21" Type="http://schemas.openxmlformats.org/officeDocument/2006/relationships/image" Target="../media/image111.png"/><Relationship Id="rId7" Type="http://schemas.openxmlformats.org/officeDocument/2006/relationships/image" Target="../media/image5.svg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7.png"/><Relationship Id="rId20" Type="http://schemas.openxmlformats.org/officeDocument/2006/relationships/image" Target="../media/image1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19" Type="http://schemas.openxmlformats.org/officeDocument/2006/relationships/image" Target="../media/image109.png"/><Relationship Id="rId4" Type="http://schemas.openxmlformats.org/officeDocument/2006/relationships/image" Target="../media/image100.png"/><Relationship Id="rId9" Type="http://schemas.openxmlformats.org/officeDocument/2006/relationships/image" Target="../media/image7.svg"/><Relationship Id="rId1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5.png"/><Relationship Id="rId18" Type="http://schemas.openxmlformats.org/officeDocument/2006/relationships/image" Target="../media/image109.png"/><Relationship Id="rId26" Type="http://schemas.openxmlformats.org/officeDocument/2006/relationships/image" Target="../media/image116.png"/><Relationship Id="rId3" Type="http://schemas.openxmlformats.org/officeDocument/2006/relationships/image" Target="../media/image100.png"/><Relationship Id="rId21" Type="http://schemas.openxmlformats.org/officeDocument/2006/relationships/image" Target="../media/image113.png"/><Relationship Id="rId7" Type="http://schemas.openxmlformats.org/officeDocument/2006/relationships/image" Target="../media/image102.png"/><Relationship Id="rId12" Type="http://schemas.openxmlformats.org/officeDocument/2006/relationships/image" Target="../media/image11.svg"/><Relationship Id="rId17" Type="http://schemas.microsoft.com/office/2007/relationships/hdphoto" Target="../media/hdphoto1.wdp"/><Relationship Id="rId25" Type="http://schemas.openxmlformats.org/officeDocument/2006/relationships/image" Target="../media/image95.png"/><Relationship Id="rId2" Type="http://schemas.openxmlformats.org/officeDocument/2006/relationships/image" Target="../media/image99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4.png"/><Relationship Id="rId24" Type="http://schemas.openxmlformats.org/officeDocument/2006/relationships/image" Target="../media/image111.png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9.svg"/><Relationship Id="rId19" Type="http://schemas.openxmlformats.org/officeDocument/2006/relationships/image" Target="../media/image110.gif"/><Relationship Id="rId4" Type="http://schemas.openxmlformats.org/officeDocument/2006/relationships/image" Target="../media/image3.svg"/><Relationship Id="rId9" Type="http://schemas.openxmlformats.org/officeDocument/2006/relationships/image" Target="../media/image103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8.png"/><Relationship Id="rId5" Type="http://schemas.openxmlformats.org/officeDocument/2006/relationships/image" Target="../media/image107.png"/><Relationship Id="rId10" Type="http://schemas.openxmlformats.org/officeDocument/2006/relationships/image" Target="../media/image11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139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8.xml"/><Relationship Id="rId5" Type="http://schemas.openxmlformats.org/officeDocument/2006/relationships/image" Target="../media/image141.jpeg"/><Relationship Id="rId10" Type="http://schemas.microsoft.com/office/2007/relationships/diagramDrawing" Target="../diagrams/drawing8.xml"/><Relationship Id="rId4" Type="http://schemas.openxmlformats.org/officeDocument/2006/relationships/image" Target="../media/image140.png"/><Relationship Id="rId9" Type="http://schemas.openxmlformats.org/officeDocument/2006/relationships/diagramColors" Target="../diagrams/colors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156.jpe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9.xml"/><Relationship Id="rId5" Type="http://schemas.openxmlformats.org/officeDocument/2006/relationships/image" Target="../media/image158.jpeg"/><Relationship Id="rId10" Type="http://schemas.microsoft.com/office/2007/relationships/diagramDrawing" Target="../diagrams/drawing9.xml"/><Relationship Id="rId4" Type="http://schemas.openxmlformats.org/officeDocument/2006/relationships/image" Target="../media/image157.png"/><Relationship Id="rId9" Type="http://schemas.openxmlformats.org/officeDocument/2006/relationships/diagramColors" Target="../diagrams/colors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88.jpeg"/><Relationship Id="rId7" Type="http://schemas.openxmlformats.org/officeDocument/2006/relationships/image" Target="../media/image192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Relationship Id="rId9" Type="http://schemas.openxmlformats.org/officeDocument/2006/relationships/image" Target="../media/image2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14.jpeg"/><Relationship Id="rId7" Type="http://schemas.openxmlformats.org/officeDocument/2006/relationships/diagramQuickStyle" Target="../diagrams/quickStyle10.xml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215.png"/><Relationship Id="rId9" Type="http://schemas.microsoft.com/office/2007/relationships/diagramDrawing" Target="../diagrams/drawing1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emf"/><Relationship Id="rId3" Type="http://schemas.openxmlformats.org/officeDocument/2006/relationships/image" Target="../media/image217.emf"/><Relationship Id="rId7" Type="http://schemas.openxmlformats.org/officeDocument/2006/relationships/image" Target="../media/image221.emf"/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emf"/><Relationship Id="rId5" Type="http://schemas.openxmlformats.org/officeDocument/2006/relationships/image" Target="../media/image219.emf"/><Relationship Id="rId10" Type="http://schemas.openxmlformats.org/officeDocument/2006/relationships/image" Target="../media/image70.png"/><Relationship Id="rId4" Type="http://schemas.openxmlformats.org/officeDocument/2006/relationships/image" Target="../media/image218.emf"/><Relationship Id="rId9" Type="http://schemas.openxmlformats.org/officeDocument/2006/relationships/image" Target="../media/image22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jpg"/><Relationship Id="rId5" Type="http://schemas.openxmlformats.org/officeDocument/2006/relationships/image" Target="../media/image230.jpg"/><Relationship Id="rId4" Type="http://schemas.openxmlformats.org/officeDocument/2006/relationships/image" Target="../media/image2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3" Type="http://schemas.openxmlformats.org/officeDocument/2006/relationships/image" Target="../media/image236.jpeg"/><Relationship Id="rId7" Type="http://schemas.openxmlformats.org/officeDocument/2006/relationships/image" Target="../media/image2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png"/><Relationship Id="rId5" Type="http://schemas.openxmlformats.org/officeDocument/2006/relationships/image" Target="../media/image238.jpe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7" Type="http://schemas.openxmlformats.org/officeDocument/2006/relationships/image" Target="../media/image261.pn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jpeg"/><Relationship Id="rId5" Type="http://schemas.openxmlformats.org/officeDocument/2006/relationships/image" Target="../media/image259.png"/><Relationship Id="rId4" Type="http://schemas.openxmlformats.org/officeDocument/2006/relationships/image" Target="../media/image25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4" Type="http://schemas.openxmlformats.org/officeDocument/2006/relationships/image" Target="../media/image26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jpeg"/><Relationship Id="rId3" Type="http://schemas.openxmlformats.org/officeDocument/2006/relationships/image" Target="../media/image271.jpeg"/><Relationship Id="rId7" Type="http://schemas.openxmlformats.org/officeDocument/2006/relationships/image" Target="../media/image2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Relationship Id="rId9" Type="http://schemas.openxmlformats.org/officeDocument/2006/relationships/image" Target="../media/image2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7" Type="http://schemas.openxmlformats.org/officeDocument/2006/relationships/image" Target="../media/image283.pn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289.jpe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hyperlink" Target="http://www.e-formula.com/images/stories/ef_cert_10.jpg" TargetMode="External"/><Relationship Id="rId18" Type="http://schemas.openxmlformats.org/officeDocument/2006/relationships/image" Target="../media/image18.jpeg"/><Relationship Id="rId26" Type="http://schemas.openxmlformats.org/officeDocument/2006/relationships/image" Target="../media/image22.png"/><Relationship Id="rId3" Type="http://schemas.openxmlformats.org/officeDocument/2006/relationships/hyperlink" Target="http://www.e-formula.com/images/stories/ef_cert_02.jpg" TargetMode="External"/><Relationship Id="rId21" Type="http://schemas.openxmlformats.org/officeDocument/2006/relationships/hyperlink" Target="http://www.e-formula.com/images/stories/ef_cert_07.jpg" TargetMode="External"/><Relationship Id="rId7" Type="http://schemas.openxmlformats.org/officeDocument/2006/relationships/hyperlink" Target="http://www.e-formula.com/images/stories/ef_cert_09.jpg" TargetMode="External"/><Relationship Id="rId12" Type="http://schemas.openxmlformats.org/officeDocument/2006/relationships/image" Target="../media/image15.jpeg"/><Relationship Id="rId17" Type="http://schemas.openxmlformats.org/officeDocument/2006/relationships/hyperlink" Target="http://www.e-formula.com/images/stories/ef_cert_12.jpg" TargetMode="External"/><Relationship Id="rId25" Type="http://schemas.openxmlformats.org/officeDocument/2006/relationships/hyperlink" Target="http://www.e-formula.com/images/stories/ef_cert_13_2.jpg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hyperlink" Target="http://www.e-formula.com/images/stories/ef_cert_01_2.jpg" TargetMode="External"/><Relationship Id="rId24" Type="http://schemas.openxmlformats.org/officeDocument/2006/relationships/image" Target="../media/image21.jpeg"/><Relationship Id="rId5" Type="http://schemas.openxmlformats.org/officeDocument/2006/relationships/hyperlink" Target="http://www.e-formula.com/images/stories/ef_cert_05.jpg" TargetMode="External"/><Relationship Id="rId15" Type="http://schemas.openxmlformats.org/officeDocument/2006/relationships/hyperlink" Target="http://www.e-formula.com/images/stories/ef_cert_08.jpg" TargetMode="External"/><Relationship Id="rId23" Type="http://schemas.openxmlformats.org/officeDocument/2006/relationships/hyperlink" Target="http://www.e-formula.com/images/stories/ef_cert_11.jpg" TargetMode="External"/><Relationship Id="rId10" Type="http://schemas.openxmlformats.org/officeDocument/2006/relationships/image" Target="../media/image14.jpeg"/><Relationship Id="rId19" Type="http://schemas.openxmlformats.org/officeDocument/2006/relationships/hyperlink" Target="http://www.e-formula.com/images/stories/ef_cert_03.jpg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://www.e-formula.com/images/stories/ef_cert_01_1.jpg" TargetMode="External"/><Relationship Id="rId14" Type="http://schemas.openxmlformats.org/officeDocument/2006/relationships/image" Target="../media/image16.jpeg"/><Relationship Id="rId22" Type="http://schemas.openxmlformats.org/officeDocument/2006/relationships/image" Target="../media/image20.jpeg"/><Relationship Id="rId27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jpe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47" Type="http://schemas.openxmlformats.org/officeDocument/2006/relationships/image" Target="../media/image6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9" Type="http://schemas.openxmlformats.org/officeDocument/2006/relationships/image" Target="../media/image50.png"/><Relationship Id="rId11" Type="http://schemas.openxmlformats.org/officeDocument/2006/relationships/image" Target="../media/image32.pn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8.jpeg"/><Relationship Id="rId40" Type="http://schemas.openxmlformats.org/officeDocument/2006/relationships/image" Target="../media/image61.jpeg"/><Relationship Id="rId45" Type="http://schemas.openxmlformats.org/officeDocument/2006/relationships/image" Target="../media/image66.jpe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jpeg"/><Relationship Id="rId49" Type="http://schemas.openxmlformats.org/officeDocument/2006/relationships/image" Target="../media/image70.pn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4" Type="http://schemas.openxmlformats.org/officeDocument/2006/relationships/image" Target="../media/image65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Relationship Id="rId27" Type="http://schemas.openxmlformats.org/officeDocument/2006/relationships/image" Target="../media/image48.jpe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48" Type="http://schemas.openxmlformats.org/officeDocument/2006/relationships/image" Target="../media/image69.png"/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jpe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20" Type="http://schemas.openxmlformats.org/officeDocument/2006/relationships/image" Target="../media/image41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群組 14"/>
          <p:cNvGrpSpPr>
            <a:grpSpLocks/>
          </p:cNvGrpSpPr>
          <p:nvPr/>
        </p:nvGrpSpPr>
        <p:grpSpPr bwMode="auto">
          <a:xfrm>
            <a:off x="0" y="1714500"/>
            <a:ext cx="9286875" cy="1343025"/>
            <a:chOff x="1591669" y="714356"/>
            <a:chExt cx="10375127" cy="1643074"/>
          </a:xfrm>
        </p:grpSpPr>
        <p:pic>
          <p:nvPicPr>
            <p:cNvPr id="15366" name="Picture 3" descr="D:\Tracy Chou\Desktop\公司簡報\images (2)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786050" y="714356"/>
              <a:ext cx="4345812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圖片 7" descr="edge_data_centers1.jpg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/>
          </p:blipFill>
          <p:spPr bwMode="auto">
            <a:xfrm>
              <a:off x="1591669" y="714356"/>
              <a:ext cx="2043550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5" descr="D:\Tracy Chou\Desktop\公司簡報\PC-Repair-61 (1).jpg"/>
            <p:cNvPicPr>
              <a:picLocks noChangeAspect="1" noChangeArrowheads="1"/>
            </p:cNvPicPr>
            <p:nvPr/>
          </p:nvPicPr>
          <p:blipFill rotWithShape="1">
            <a:blip r:embed="rId4" cstate="email"/>
            <a:srcRect r="-6912"/>
            <a:stretch/>
          </p:blipFill>
          <p:spPr bwMode="auto">
            <a:xfrm>
              <a:off x="9501222" y="714356"/>
              <a:ext cx="2465574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4" descr="D:\Tracy Chou\Desktop\公司簡報\下載 (1)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450057" y="714356"/>
              <a:ext cx="3265479" cy="1643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4" name="標題 15"/>
          <p:cNvSpPr>
            <a:spLocks noGrp="1"/>
          </p:cNvSpPr>
          <p:nvPr>
            <p:ph type="ctrTitle"/>
          </p:nvPr>
        </p:nvSpPr>
        <p:spPr>
          <a:xfrm>
            <a:off x="685800" y="3559175"/>
            <a:ext cx="7772400" cy="1470025"/>
          </a:xfrm>
        </p:spPr>
        <p:txBody>
          <a:bodyPr/>
          <a:lstStyle/>
          <a:p>
            <a:r>
              <a:rPr lang="en-US" altLang="zh-TW" sz="4000" b="0" dirty="0" smtClean="0">
                <a:latin typeface="Candara" pitchFamily="34" charset="0"/>
                <a:ea typeface="Yu Gothic" pitchFamily="34" charset="-128"/>
                <a:cs typeface="Arial" pitchFamily="34" charset="0"/>
              </a:rPr>
              <a:t>E-Formula Technologies, Inc.</a:t>
            </a:r>
            <a:br>
              <a:rPr lang="en-US" altLang="zh-TW" sz="4000" b="0" dirty="0" smtClean="0">
                <a:latin typeface="Candara" pitchFamily="34" charset="0"/>
                <a:ea typeface="Yu Gothic" pitchFamily="34" charset="-128"/>
                <a:cs typeface="Arial" pitchFamily="34" charset="0"/>
              </a:rPr>
            </a:br>
            <a:r>
              <a:rPr lang="en-US" altLang="zh-TW" sz="4000" b="0" dirty="0" smtClean="0">
                <a:latin typeface="Candara" pitchFamily="34" charset="0"/>
                <a:ea typeface="Yu Gothic" pitchFamily="34" charset="-128"/>
                <a:cs typeface="Arial" pitchFamily="34" charset="0"/>
              </a:rPr>
              <a:t>Company Overview</a:t>
            </a:r>
            <a:endParaRPr lang="zh-TW" altLang="en-US" sz="4000" b="0" dirty="0" smtClean="0">
              <a:latin typeface="Candara" pitchFamily="34" charset="0"/>
              <a:ea typeface="Yu Gothic" pitchFamily="34" charset="-128"/>
              <a:cs typeface="Arial" pitchFamily="34" charset="0"/>
            </a:endParaRPr>
          </a:p>
        </p:txBody>
      </p:sp>
      <p:sp>
        <p:nvSpPr>
          <p:cNvPr id="15365" name="副標題 16"/>
          <p:cNvSpPr>
            <a:spLocks noGrp="1"/>
          </p:cNvSpPr>
          <p:nvPr>
            <p:ph type="subTitle" idx="1"/>
          </p:nvPr>
        </p:nvSpPr>
        <p:spPr>
          <a:xfrm>
            <a:off x="1371600" y="5314950"/>
            <a:ext cx="6400800" cy="971550"/>
          </a:xfrm>
        </p:spPr>
        <p:txBody>
          <a:bodyPr/>
          <a:lstStyle/>
          <a:p>
            <a:r>
              <a:rPr lang="en-US" altLang="zh-TW" dirty="0" smtClean="0">
                <a:latin typeface="Calibri Light" pitchFamily="34" charset="0"/>
              </a:rPr>
              <a:t>October</a:t>
            </a:r>
            <a:r>
              <a:rPr lang="zh-TW" altLang="en-US" dirty="0" smtClean="0">
                <a:latin typeface="Calibri Light" pitchFamily="34" charset="0"/>
              </a:rPr>
              <a:t> </a:t>
            </a:r>
            <a:r>
              <a:rPr lang="en-US" altLang="zh-TW" dirty="0" smtClean="0">
                <a:latin typeface="Calibri Light" pitchFamily="34" charset="0"/>
              </a:rPr>
              <a:t>2018</a:t>
            </a:r>
            <a:endParaRPr lang="zh-TW" altLang="en-US" dirty="0" smtClean="0">
              <a:latin typeface="Calibr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/>
        </p:nvGrpSpPr>
        <p:grpSpPr>
          <a:xfrm>
            <a:off x="2328294" y="4863819"/>
            <a:ext cx="4362415" cy="1733533"/>
            <a:chOff x="3202594" y="2406568"/>
            <a:chExt cx="4499847" cy="1925254"/>
          </a:xfrm>
        </p:grpSpPr>
        <p:sp>
          <p:nvSpPr>
            <p:cNvPr id="19" name="圓角矩形 18"/>
            <p:cNvSpPr/>
            <p:nvPr/>
          </p:nvSpPr>
          <p:spPr>
            <a:xfrm>
              <a:off x="3202594" y="2406568"/>
              <a:ext cx="4499847" cy="1925254"/>
            </a:xfrm>
            <a:prstGeom prst="roundRect">
              <a:avLst>
                <a:gd name="adj" fmla="val 105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圓角矩形 4"/>
            <p:cNvSpPr txBox="1"/>
            <p:nvPr/>
          </p:nvSpPr>
          <p:spPr>
            <a:xfrm>
              <a:off x="3261802" y="2465776"/>
              <a:ext cx="4381433" cy="1806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086699" numCol="1" spcCol="1270" anchor="t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b="1" kern="1200" dirty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endParaRPr>
            </a:p>
          </p:txBody>
        </p:sp>
      </p:grpSp>
      <p:sp>
        <p:nvSpPr>
          <p:cNvPr id="24581" name="標題 5"/>
          <p:cNvSpPr>
            <a:spLocks noGrp="1"/>
          </p:cNvSpPr>
          <p:nvPr>
            <p:ph type="title"/>
          </p:nvPr>
        </p:nvSpPr>
        <p:spPr>
          <a:xfrm>
            <a:off x="1410961" y="66180"/>
            <a:ext cx="6768752" cy="849085"/>
          </a:xfrm>
        </p:spPr>
        <p:txBody>
          <a:bodyPr/>
          <a:lstStyle/>
          <a:p>
            <a:r>
              <a:rPr lang="en-US" altLang="zh-TW" dirty="0" smtClean="0"/>
              <a:t>e-FOM Smart Energy Mgmt. Service </a:t>
            </a:r>
            <a:endParaRPr lang="zh-TW" altLang="en-US" dirty="0" smtClean="0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gray">
          <a:xfrm>
            <a:off x="2376193" y="1618060"/>
            <a:ext cx="4247598" cy="579064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b="1" dirty="0" smtClean="0">
                <a:solidFill>
                  <a:srgbClr val="FFFF00"/>
                </a:solidFill>
                <a:effectLst>
                  <a:glow rad="76200">
                    <a:schemeClr val="bg1">
                      <a:lumMod val="50000"/>
                      <a:alpha val="40000"/>
                    </a:schemeClr>
                  </a:glow>
                </a:effectLst>
              </a:rPr>
              <a:t>e-FOM </a:t>
            </a:r>
            <a:r>
              <a:rPr lang="en-US" altLang="zh-TW" b="1" dirty="0" smtClean="0">
                <a:solidFill>
                  <a:schemeClr val="bg1"/>
                </a:solidFill>
                <a:effectLst>
                  <a:glow rad="76200">
                    <a:schemeClr val="bg1">
                      <a:lumMod val="50000"/>
                      <a:alpha val="40000"/>
                    </a:schemeClr>
                  </a:glow>
                </a:effectLst>
              </a:rPr>
              <a:t>(Platform)</a:t>
            </a:r>
            <a:endParaRPr lang="zh-TW" altLang="en-US" sz="1600" b="1" dirty="0">
              <a:solidFill>
                <a:schemeClr val="bg1"/>
              </a:solidFill>
              <a:effectLst>
                <a:glow rad="76200">
                  <a:schemeClr val="bg1">
                    <a:lumMod val="50000"/>
                    <a:alpha val="40000"/>
                  </a:schemeClr>
                </a:glow>
              </a:effectLst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35697" y="2785201"/>
            <a:ext cx="5328591" cy="1611857"/>
            <a:chOff x="3202594" y="2322115"/>
            <a:chExt cx="4499847" cy="2009707"/>
          </a:xfrm>
        </p:grpSpPr>
        <p:sp>
          <p:nvSpPr>
            <p:cNvPr id="10" name="圓角矩形 9"/>
            <p:cNvSpPr/>
            <p:nvPr/>
          </p:nvSpPr>
          <p:spPr>
            <a:xfrm>
              <a:off x="3202594" y="2406568"/>
              <a:ext cx="4499847" cy="1925254"/>
            </a:xfrm>
            <a:prstGeom prst="roundRect">
              <a:avLst>
                <a:gd name="adj" fmla="val 105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圓角矩形 4"/>
            <p:cNvSpPr txBox="1"/>
            <p:nvPr/>
          </p:nvSpPr>
          <p:spPr>
            <a:xfrm>
              <a:off x="3261802" y="2322115"/>
              <a:ext cx="4381431" cy="1950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086699" numCol="1" spcCol="1270" anchor="t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TW" sz="2400" dirty="0" smtClean="0">
                  <a:solidFill>
                    <a:schemeClr val="tx1"/>
                  </a:solidFill>
                  <a:latin typeface="Calibri Light" pitchFamily="34" charset="0"/>
                  <a:cs typeface="Calibri Light" pitchFamily="34" charset="0"/>
                </a:rPr>
                <a:t>Intelligent</a:t>
              </a:r>
              <a:r>
                <a:rPr lang="en-US" altLang="zh-TW" sz="2400" kern="1200" dirty="0" smtClean="0">
                  <a:solidFill>
                    <a:schemeClr val="tx1"/>
                  </a:solidFill>
                  <a:latin typeface="Calibri Light" pitchFamily="34" charset="0"/>
                  <a:cs typeface="Calibri Light" pitchFamily="34" charset="0"/>
                </a:rPr>
                <a:t> SCADA</a:t>
              </a:r>
              <a:endParaRPr lang="zh-TW" altLang="en-US" sz="2400" kern="1200" dirty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517206" y="4961257"/>
            <a:ext cx="1694755" cy="693783"/>
            <a:chOff x="43693" y="4850986"/>
            <a:chExt cx="2133741" cy="945628"/>
          </a:xfrm>
        </p:grpSpPr>
        <p:sp>
          <p:nvSpPr>
            <p:cNvPr id="13" name="圓角矩形 12"/>
            <p:cNvSpPr/>
            <p:nvPr/>
          </p:nvSpPr>
          <p:spPr>
            <a:xfrm>
              <a:off x="71317" y="4930250"/>
              <a:ext cx="2106117" cy="866364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圓角矩形 4"/>
            <p:cNvSpPr txBox="1"/>
            <p:nvPr/>
          </p:nvSpPr>
          <p:spPr>
            <a:xfrm>
              <a:off x="43693" y="4850986"/>
              <a:ext cx="2052828" cy="8130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1300" kern="1200" dirty="0" smtClean="0">
                <a:latin typeface="Calibri Light" pitchFamily="34" charset="0"/>
                <a:cs typeface="Calibri Light" pitchFamily="34" charset="0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300" kern="1200" dirty="0" smtClean="0">
                  <a:latin typeface="Calibri Light" pitchFamily="34" charset="0"/>
                  <a:cs typeface="Calibri Light" pitchFamily="34" charset="0"/>
                </a:rPr>
                <a:t>Data Collection</a:t>
              </a: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864458" y="5055093"/>
            <a:ext cx="1496300" cy="581486"/>
            <a:chOff x="5450644" y="3289991"/>
            <a:chExt cx="2106117" cy="866364"/>
          </a:xfrm>
        </p:grpSpPr>
        <p:sp>
          <p:nvSpPr>
            <p:cNvPr id="16" name="圓角矩形 15"/>
            <p:cNvSpPr/>
            <p:nvPr/>
          </p:nvSpPr>
          <p:spPr>
            <a:xfrm>
              <a:off x="5450644" y="3289991"/>
              <a:ext cx="2106117" cy="866364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圓角矩形 4"/>
            <p:cNvSpPr txBox="1"/>
            <p:nvPr/>
          </p:nvSpPr>
          <p:spPr>
            <a:xfrm>
              <a:off x="5477288" y="3316635"/>
              <a:ext cx="2052829" cy="8130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TW" sz="1300" dirty="0" smtClean="0">
                  <a:latin typeface="Calibri Light" pitchFamily="34" charset="0"/>
                  <a:cs typeface="Calibri Light" pitchFamily="34" charset="0"/>
                </a:rPr>
                <a:t>Optimized control</a:t>
              </a:r>
            </a:p>
            <a:p>
              <a:pPr lvl="0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TW" sz="1300" dirty="0" smtClean="0">
                  <a:latin typeface="Calibri Light" pitchFamily="34" charset="0"/>
                  <a:cs typeface="Calibri Light" pitchFamily="34" charset="0"/>
                </a:rPr>
                <a:t>Schedule Control</a:t>
              </a:r>
              <a:endParaRPr lang="en-US" altLang="zh-TW" sz="1300" kern="1200" dirty="0" smtClean="0">
                <a:latin typeface="Calibri Light" pitchFamily="34" charset="0"/>
                <a:cs typeface="Calibri Light" pitchFamily="34" charset="0"/>
              </a:endParaRPr>
            </a:p>
          </p:txBody>
        </p:sp>
      </p:grpSp>
      <p:sp>
        <p:nvSpPr>
          <p:cNvPr id="24" name="圓角矩形 23"/>
          <p:cNvSpPr/>
          <p:nvPr/>
        </p:nvSpPr>
        <p:spPr>
          <a:xfrm>
            <a:off x="4591603" y="5684127"/>
            <a:ext cx="2042011" cy="802269"/>
          </a:xfrm>
          <a:prstGeom prst="roundRect">
            <a:avLst>
              <a:gd name="adj" fmla="val 105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n-US" altLang="zh-TW" dirty="0">
                <a:latin typeface="Calibri Light" pitchFamily="34" charset="0"/>
                <a:cs typeface="Calibri Light" pitchFamily="34" charset="0"/>
              </a:rPr>
              <a:t>HVAC/Power</a:t>
            </a:r>
          </a:p>
          <a:p>
            <a:pPr lvl="0" algn="ctr"/>
            <a:r>
              <a:rPr lang="en-US" altLang="zh-TW" dirty="0">
                <a:latin typeface="Calibri Light" pitchFamily="34" charset="0"/>
                <a:cs typeface="Calibri Light" pitchFamily="34" charset="0"/>
              </a:rPr>
              <a:t>LED/Solar/Wind</a:t>
            </a:r>
          </a:p>
        </p:txBody>
      </p:sp>
      <p:pic>
        <p:nvPicPr>
          <p:cNvPr id="2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13086" r="3823" b="17859"/>
          <a:stretch/>
        </p:blipFill>
        <p:spPr bwMode="auto">
          <a:xfrm>
            <a:off x="5467837" y="3473999"/>
            <a:ext cx="154285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37990" y="4129335"/>
            <a:ext cx="1656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tx1"/>
                </a:solidFill>
              </a:rPr>
              <a:t>Information </a:t>
            </a:r>
            <a:r>
              <a:rPr lang="en-US" altLang="zh-TW" sz="1400" dirty="0">
                <a:solidFill>
                  <a:schemeClr val="tx1"/>
                </a:solidFill>
              </a:rPr>
              <a:t>inquiry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38836" y="4123660"/>
            <a:ext cx="652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tx1"/>
                </a:solidFill>
              </a:rPr>
              <a:t>Alarm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811259" y="4123660"/>
            <a:ext cx="761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tx1"/>
                </a:solidFill>
              </a:rPr>
              <a:t>Control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  <p:pic>
        <p:nvPicPr>
          <p:cNvPr id="33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55476" r="40716" b="8397"/>
          <a:stretch/>
        </p:blipFill>
        <p:spPr bwMode="auto">
          <a:xfrm>
            <a:off x="2061141" y="3439259"/>
            <a:ext cx="148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圓角矩形 39"/>
          <p:cNvSpPr/>
          <p:nvPr/>
        </p:nvSpPr>
        <p:spPr>
          <a:xfrm>
            <a:off x="2385392" y="5698406"/>
            <a:ext cx="2042011" cy="802269"/>
          </a:xfrm>
          <a:prstGeom prst="roundRect">
            <a:avLst>
              <a:gd name="adj" fmla="val 105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 algn="ctr"/>
            <a:r>
              <a:rPr lang="en-US" altLang="zh-TW" dirty="0">
                <a:latin typeface="Calibri Light" pitchFamily="34" charset="0"/>
                <a:cs typeface="Calibri Light" pitchFamily="34" charset="0"/>
              </a:rPr>
              <a:t>Smart </a:t>
            </a:r>
            <a:r>
              <a:rPr lang="en-US" altLang="zh-TW" dirty="0" smtClean="0">
                <a:latin typeface="Calibri Light" pitchFamily="34" charset="0"/>
                <a:cs typeface="Calibri Light" pitchFamily="34" charset="0"/>
              </a:rPr>
              <a:t>meter</a:t>
            </a:r>
          </a:p>
          <a:p>
            <a:pPr lvl="0" algn="ctr"/>
            <a:r>
              <a:rPr lang="en-US" altLang="zh-TW" dirty="0">
                <a:latin typeface="Calibri Light" pitchFamily="34" charset="0"/>
                <a:cs typeface="Calibri Light" pitchFamily="34" charset="0"/>
              </a:rPr>
              <a:t>Field sensor</a:t>
            </a:r>
          </a:p>
        </p:txBody>
      </p:sp>
      <p:sp>
        <p:nvSpPr>
          <p:cNvPr id="47" name="圓角矩形 46"/>
          <p:cNvSpPr/>
          <p:nvPr/>
        </p:nvSpPr>
        <p:spPr>
          <a:xfrm>
            <a:off x="2748823" y="1132277"/>
            <a:ext cx="959081" cy="635629"/>
          </a:xfrm>
          <a:prstGeom prst="roundRect">
            <a:avLst>
              <a:gd name="adj" fmla="val 10500"/>
            </a:avLst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矩形 35"/>
          <p:cNvSpPr/>
          <p:nvPr/>
        </p:nvSpPr>
        <p:spPr>
          <a:xfrm>
            <a:off x="2748823" y="1124744"/>
            <a:ext cx="93714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Big data analysis</a:t>
            </a:r>
          </a:p>
        </p:txBody>
      </p:sp>
      <p:sp>
        <p:nvSpPr>
          <p:cNvPr id="51" name="圓角矩形 50"/>
          <p:cNvSpPr/>
          <p:nvPr/>
        </p:nvSpPr>
        <p:spPr>
          <a:xfrm>
            <a:off x="5326770" y="1139081"/>
            <a:ext cx="959081" cy="635629"/>
          </a:xfrm>
          <a:prstGeom prst="roundRect">
            <a:avLst>
              <a:gd name="adj" fmla="val 10500"/>
            </a:avLst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矩形 51"/>
          <p:cNvSpPr/>
          <p:nvPr/>
        </p:nvSpPr>
        <p:spPr>
          <a:xfrm>
            <a:off x="5240420" y="1171738"/>
            <a:ext cx="113178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60000"/>
              </a:lnSpc>
              <a:spcAft>
                <a:spcPct val="35000"/>
              </a:spcAft>
            </a:pPr>
            <a:r>
              <a:rPr lang="en-US" altLang="zh-TW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AI best</a:t>
            </a:r>
          </a:p>
          <a:p>
            <a:pPr lvl="0" algn="ctr" defTabSz="577850">
              <a:lnSpc>
                <a:spcPct val="60000"/>
              </a:lnSpc>
              <a:spcAft>
                <a:spcPct val="35000"/>
              </a:spcAft>
            </a:pPr>
            <a:r>
              <a:rPr lang="en-US" altLang="zh-TW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decision</a:t>
            </a:r>
            <a:endParaRPr lang="en-US" altLang="zh-TW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53" name="圓角矩形 52"/>
          <p:cNvSpPr/>
          <p:nvPr/>
        </p:nvSpPr>
        <p:spPr>
          <a:xfrm>
            <a:off x="4044967" y="1150176"/>
            <a:ext cx="959081" cy="635629"/>
          </a:xfrm>
          <a:prstGeom prst="roundRect">
            <a:avLst>
              <a:gd name="adj" fmla="val 10500"/>
            </a:avLst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4" name="矩形 53"/>
          <p:cNvSpPr/>
          <p:nvPr/>
        </p:nvSpPr>
        <p:spPr>
          <a:xfrm>
            <a:off x="4044967" y="1142643"/>
            <a:ext cx="937140" cy="56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BIM </a:t>
            </a:r>
            <a:r>
              <a:rPr lang="en-US" altLang="zh-TW" sz="1600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(optional)</a:t>
            </a:r>
            <a:endParaRPr lang="en-US" altLang="zh-TW" sz="1600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38" name="上-下雙向箭號 37"/>
          <p:cNvSpPr/>
          <p:nvPr/>
        </p:nvSpPr>
        <p:spPr bwMode="auto">
          <a:xfrm>
            <a:off x="4147695" y="2165557"/>
            <a:ext cx="587159" cy="705890"/>
          </a:xfrm>
          <a:prstGeom prst="upDown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6" charset="-120"/>
            </a:endParaRPr>
          </a:p>
        </p:txBody>
      </p:sp>
      <p:sp>
        <p:nvSpPr>
          <p:cNvPr id="60" name="AutoShape 17"/>
          <p:cNvSpPr>
            <a:spLocks noChangeArrowheads="1"/>
          </p:cNvSpPr>
          <p:nvPr/>
        </p:nvSpPr>
        <p:spPr bwMode="gray">
          <a:xfrm>
            <a:off x="2897016" y="4464334"/>
            <a:ext cx="957075" cy="383130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1" name="AutoShape 17"/>
          <p:cNvSpPr>
            <a:spLocks noChangeArrowheads="1"/>
          </p:cNvSpPr>
          <p:nvPr/>
        </p:nvSpPr>
        <p:spPr bwMode="gray">
          <a:xfrm flipV="1">
            <a:off x="5195253" y="4480689"/>
            <a:ext cx="957075" cy="383130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3399FF"/>
          </a:solidFill>
          <a:ln>
            <a:solidFill>
              <a:srgbClr val="FFC000"/>
            </a:solidFill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4" name="文字方塊 38"/>
          <p:cNvSpPr txBox="1">
            <a:spLocks noChangeArrowheads="1"/>
          </p:cNvSpPr>
          <p:nvPr/>
        </p:nvSpPr>
        <p:spPr bwMode="auto">
          <a:xfrm>
            <a:off x="17362" y="4447792"/>
            <a:ext cx="2970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u="sng" dirty="0">
                <a:solidFill>
                  <a:srgbClr val="7030A0"/>
                </a:solidFill>
                <a:latin typeface="Eras Demi ITC" panose="020B0805030504020804" pitchFamily="34" charset="0"/>
                <a:ea typeface="標楷體" pitchFamily="65" charset="-120"/>
              </a:rPr>
              <a:t>Monitoring </a:t>
            </a:r>
            <a:r>
              <a:rPr kumimoji="0" lang="en-US" altLang="zh-TW" sz="2400" b="1" u="sng" dirty="0" smtClean="0">
                <a:solidFill>
                  <a:srgbClr val="7030A0"/>
                </a:solidFill>
                <a:latin typeface="Eras Demi ITC" panose="020B0805030504020804" pitchFamily="34" charset="0"/>
                <a:ea typeface="標楷體" pitchFamily="65" charset="-120"/>
              </a:rPr>
              <a:t>Tier</a:t>
            </a:r>
            <a:endParaRPr kumimoji="0" lang="zh-TW" altLang="en-US" sz="2400" b="1" u="sng" dirty="0">
              <a:solidFill>
                <a:srgbClr val="7030A0"/>
              </a:solidFill>
              <a:latin typeface="Eras Demi ITC" panose="020B0805030504020804" pitchFamily="34" charset="0"/>
              <a:ea typeface="標楷體" pitchFamily="65" charset="-120"/>
            </a:endParaRPr>
          </a:p>
        </p:txBody>
      </p:sp>
      <p:sp>
        <p:nvSpPr>
          <p:cNvPr id="65" name="文字方塊 38"/>
          <p:cNvSpPr txBox="1">
            <a:spLocks noChangeArrowheads="1"/>
          </p:cNvSpPr>
          <p:nvPr/>
        </p:nvSpPr>
        <p:spPr bwMode="auto">
          <a:xfrm>
            <a:off x="53763" y="2280592"/>
            <a:ext cx="4093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2400" b="1" u="sng" dirty="0">
                <a:solidFill>
                  <a:srgbClr val="7030A0"/>
                </a:solidFill>
                <a:latin typeface="Eras Demi ITC" panose="020B0805030504020804" pitchFamily="34" charset="0"/>
                <a:ea typeface="標楷體" pitchFamily="65" charset="-120"/>
              </a:rPr>
              <a:t>Management </a:t>
            </a:r>
            <a:r>
              <a:rPr kumimoji="0" lang="en-US" altLang="zh-TW" sz="2400" b="1" u="sng" dirty="0" smtClean="0">
                <a:solidFill>
                  <a:srgbClr val="7030A0"/>
                </a:solidFill>
                <a:latin typeface="Eras Demi ITC" panose="020B0805030504020804" pitchFamily="34" charset="0"/>
                <a:ea typeface="標楷體" pitchFamily="65" charset="-120"/>
              </a:rPr>
              <a:t>Tier </a:t>
            </a:r>
            <a:endParaRPr kumimoji="0" lang="zh-TW" altLang="en-US" sz="2400" b="1" u="sng" dirty="0">
              <a:solidFill>
                <a:srgbClr val="7030A0"/>
              </a:solidFill>
              <a:latin typeface="Eras Demi ITC" panose="020B0805030504020804" pitchFamily="34" charset="0"/>
              <a:ea typeface="標楷體" pitchFamily="65" charset="-120"/>
            </a:endParaRPr>
          </a:p>
        </p:txBody>
      </p:sp>
      <p:grpSp>
        <p:nvGrpSpPr>
          <p:cNvPr id="66" name="群組 65"/>
          <p:cNvGrpSpPr/>
          <p:nvPr/>
        </p:nvGrpSpPr>
        <p:grpSpPr>
          <a:xfrm>
            <a:off x="7064540" y="1260248"/>
            <a:ext cx="1256714" cy="314998"/>
            <a:chOff x="1778656" y="2382502"/>
            <a:chExt cx="1256714" cy="314998"/>
          </a:xfrm>
        </p:grpSpPr>
        <p:sp>
          <p:nvSpPr>
            <p:cNvPr id="67" name="圓角矩形 66"/>
            <p:cNvSpPr/>
            <p:nvPr/>
          </p:nvSpPr>
          <p:spPr>
            <a:xfrm>
              <a:off x="1778656" y="2382502"/>
              <a:ext cx="1256714" cy="314998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8" name="圓角矩形 4"/>
            <p:cNvSpPr txBox="1"/>
            <p:nvPr/>
          </p:nvSpPr>
          <p:spPr>
            <a:xfrm>
              <a:off x="1788343" y="2392189"/>
              <a:ext cx="1237340" cy="2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300" kern="1200" dirty="0" smtClean="0">
                  <a:latin typeface="Calibri Light" pitchFamily="34" charset="0"/>
                  <a:cs typeface="Calibri Light" pitchFamily="34" charset="0"/>
                </a:rPr>
                <a:t>Energy </a:t>
              </a:r>
              <a:r>
                <a:rPr lang="en-US" altLang="zh-TW" sz="1300" dirty="0" smtClean="0">
                  <a:latin typeface="Calibri Light" pitchFamily="34" charset="0"/>
                  <a:cs typeface="Calibri Light" pitchFamily="34" charset="0"/>
                </a:rPr>
                <a:t>saving</a:t>
              </a:r>
              <a:endParaRPr lang="zh-TW" altLang="en-US" sz="1300" kern="1200" dirty="0">
                <a:latin typeface="Calibri Light" pitchFamily="34" charset="0"/>
                <a:cs typeface="Calibri Light" pitchFamily="34" charset="0"/>
              </a:endParaRPr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7216940" y="1496162"/>
            <a:ext cx="1256714" cy="314998"/>
            <a:chOff x="1778656" y="2382502"/>
            <a:chExt cx="1256714" cy="314998"/>
          </a:xfrm>
        </p:grpSpPr>
        <p:sp>
          <p:nvSpPr>
            <p:cNvPr id="70" name="圓角矩形 69"/>
            <p:cNvSpPr/>
            <p:nvPr/>
          </p:nvSpPr>
          <p:spPr>
            <a:xfrm>
              <a:off x="1778656" y="2382502"/>
              <a:ext cx="1256714" cy="314998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1" name="圓角矩形 4"/>
            <p:cNvSpPr txBox="1"/>
            <p:nvPr/>
          </p:nvSpPr>
          <p:spPr>
            <a:xfrm>
              <a:off x="1788343" y="2392189"/>
              <a:ext cx="1237340" cy="2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300" kern="1200" dirty="0" smtClean="0">
                  <a:latin typeface="Calibri Light" pitchFamily="34" charset="0"/>
                  <a:cs typeface="Calibri Light" pitchFamily="34" charset="0"/>
                </a:rPr>
                <a:t>Energy </a:t>
              </a:r>
              <a:r>
                <a:rPr lang="en-US" altLang="zh-TW" sz="1300" dirty="0" smtClean="0">
                  <a:latin typeface="Calibri Light" pitchFamily="34" charset="0"/>
                  <a:cs typeface="Calibri Light" pitchFamily="34" charset="0"/>
                </a:rPr>
                <a:t>report</a:t>
              </a:r>
              <a:endParaRPr lang="zh-TW" altLang="en-US" sz="1300" kern="1200" dirty="0">
                <a:latin typeface="Calibri Light" pitchFamily="34" charset="0"/>
                <a:cs typeface="Calibri Light" pitchFamily="34" charset="0"/>
              </a:endParaRPr>
            </a:p>
          </p:txBody>
        </p:sp>
      </p:grpSp>
      <p:grpSp>
        <p:nvGrpSpPr>
          <p:cNvPr id="72" name="群組 71"/>
          <p:cNvGrpSpPr/>
          <p:nvPr/>
        </p:nvGrpSpPr>
        <p:grpSpPr>
          <a:xfrm>
            <a:off x="7369340" y="1764304"/>
            <a:ext cx="1256714" cy="314998"/>
            <a:chOff x="1778656" y="2382502"/>
            <a:chExt cx="1256714" cy="314998"/>
          </a:xfrm>
        </p:grpSpPr>
        <p:sp>
          <p:nvSpPr>
            <p:cNvPr id="73" name="圓角矩形 72"/>
            <p:cNvSpPr/>
            <p:nvPr/>
          </p:nvSpPr>
          <p:spPr>
            <a:xfrm>
              <a:off x="1778656" y="2382502"/>
              <a:ext cx="1256714" cy="314998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4" name="圓角矩形 4"/>
            <p:cNvSpPr txBox="1"/>
            <p:nvPr/>
          </p:nvSpPr>
          <p:spPr>
            <a:xfrm>
              <a:off x="1788343" y="2392189"/>
              <a:ext cx="1237340" cy="2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TW" sz="1300" dirty="0">
                  <a:latin typeface="Calibri Light" pitchFamily="34" charset="0"/>
                  <a:cs typeface="Calibri Light" pitchFamily="34" charset="0"/>
                </a:rPr>
                <a:t>Demand control</a:t>
              </a:r>
              <a:endParaRPr lang="zh-TW" altLang="en-US" sz="1300" kern="1200" dirty="0">
                <a:latin typeface="Calibri Light" pitchFamily="34" charset="0"/>
                <a:cs typeface="Calibri Light" pitchFamily="34" charset="0"/>
              </a:endParaRP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7521740" y="2016986"/>
            <a:ext cx="1256714" cy="314998"/>
            <a:chOff x="1778656" y="2382502"/>
            <a:chExt cx="1256714" cy="314998"/>
          </a:xfrm>
        </p:grpSpPr>
        <p:sp>
          <p:nvSpPr>
            <p:cNvPr id="76" name="圓角矩形 75"/>
            <p:cNvSpPr/>
            <p:nvPr/>
          </p:nvSpPr>
          <p:spPr>
            <a:xfrm>
              <a:off x="1778656" y="2382502"/>
              <a:ext cx="1256714" cy="314998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7" name="圓角矩形 4"/>
            <p:cNvSpPr txBox="1"/>
            <p:nvPr/>
          </p:nvSpPr>
          <p:spPr>
            <a:xfrm>
              <a:off x="1788343" y="2392189"/>
              <a:ext cx="1237340" cy="2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300" kern="1200" dirty="0" smtClean="0">
                  <a:latin typeface="Calibri Light" pitchFamily="34" charset="0"/>
                  <a:cs typeface="Calibri Light" pitchFamily="34" charset="0"/>
                </a:rPr>
                <a:t>PDM. report</a:t>
              </a:r>
              <a:endParaRPr lang="zh-TW" altLang="en-US" sz="1300" kern="1200" dirty="0">
                <a:latin typeface="Calibri Light" pitchFamily="34" charset="0"/>
                <a:cs typeface="Calibri Light" pitchFamily="34" charset="0"/>
              </a:endParaRPr>
            </a:p>
          </p:txBody>
        </p:sp>
      </p:grpSp>
      <p:grpSp>
        <p:nvGrpSpPr>
          <p:cNvPr id="78" name="群組 77"/>
          <p:cNvGrpSpPr/>
          <p:nvPr/>
        </p:nvGrpSpPr>
        <p:grpSpPr>
          <a:xfrm>
            <a:off x="7688728" y="2259981"/>
            <a:ext cx="1256714" cy="314998"/>
            <a:chOff x="1778656" y="2382502"/>
            <a:chExt cx="1256714" cy="314998"/>
          </a:xfrm>
        </p:grpSpPr>
        <p:sp>
          <p:nvSpPr>
            <p:cNvPr id="79" name="圓角矩形 78"/>
            <p:cNvSpPr/>
            <p:nvPr/>
          </p:nvSpPr>
          <p:spPr>
            <a:xfrm>
              <a:off x="1778656" y="2382502"/>
              <a:ext cx="1256714" cy="314998"/>
            </a:xfrm>
            <a:prstGeom prst="roundRect">
              <a:avLst>
                <a:gd name="adj" fmla="val 105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0" name="圓角矩形 4"/>
            <p:cNvSpPr txBox="1"/>
            <p:nvPr/>
          </p:nvSpPr>
          <p:spPr>
            <a:xfrm>
              <a:off x="1788343" y="2392189"/>
              <a:ext cx="1237340" cy="2956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300" kern="1200" dirty="0" smtClean="0">
                  <a:latin typeface="Calibri Light" pitchFamily="34" charset="0"/>
                  <a:cs typeface="Calibri Light" pitchFamily="34" charset="0"/>
                </a:rPr>
                <a:t>Baseline ANAL.</a:t>
              </a:r>
              <a:endParaRPr lang="zh-TW" altLang="en-US" sz="1300" kern="1200" dirty="0">
                <a:latin typeface="Calibri Light" pitchFamily="34" charset="0"/>
                <a:cs typeface="Calibri Light" pitchFamily="34" charset="0"/>
              </a:endParaRPr>
            </a:p>
          </p:txBody>
        </p:sp>
      </p:grpSp>
      <p:sp>
        <p:nvSpPr>
          <p:cNvPr id="81" name="AutoShape 17"/>
          <p:cNvSpPr>
            <a:spLocks noChangeArrowheads="1"/>
          </p:cNvSpPr>
          <p:nvPr/>
        </p:nvSpPr>
        <p:spPr bwMode="gray">
          <a:xfrm rot="5400000">
            <a:off x="6528157" y="1674884"/>
            <a:ext cx="708233" cy="383130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80808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87" name="圖片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05" y="1304623"/>
            <a:ext cx="1098101" cy="1080000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88" name="AutoShape 17"/>
          <p:cNvSpPr>
            <a:spLocks noChangeArrowheads="1"/>
          </p:cNvSpPr>
          <p:nvPr/>
        </p:nvSpPr>
        <p:spPr bwMode="gray">
          <a:xfrm rot="16200000" flipH="1">
            <a:off x="1743258" y="1697381"/>
            <a:ext cx="708233" cy="383130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80808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8880" y="3403259"/>
            <a:ext cx="1480462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矩形 54"/>
          <p:cNvSpPr/>
          <p:nvPr/>
        </p:nvSpPr>
        <p:spPr>
          <a:xfrm>
            <a:off x="714296" y="971827"/>
            <a:ext cx="139333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smtClean="0">
                <a:solidFill>
                  <a:srgbClr val="C00000"/>
                </a:solidFill>
                <a:latin typeface="Eras Demi ITC" panose="020B0805030504020804" pitchFamily="34" charset="0"/>
                <a:cs typeface="Calibri Light" pitchFamily="34" charset="0"/>
              </a:rPr>
              <a:t>Dashboard</a:t>
            </a:r>
            <a:endParaRPr lang="zh-TW" altLang="en-US" dirty="0">
              <a:solidFill>
                <a:srgbClr val="C00000"/>
              </a:solidFill>
              <a:latin typeface="Eras Demi ITC" panose="020B0805030504020804" pitchFamily="34" charset="0"/>
              <a:cs typeface="Calibri Light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39636" y="942046"/>
            <a:ext cx="19319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US" altLang="zh-TW" dirty="0" smtClean="0">
                <a:solidFill>
                  <a:srgbClr val="C00000"/>
                </a:solidFill>
                <a:latin typeface="Eras Demi ITC" panose="020B0805030504020804" pitchFamily="34" charset="0"/>
                <a:cs typeface="Calibri Light" pitchFamily="34" charset="0"/>
              </a:rPr>
              <a:t>Intelligent O&amp;M</a:t>
            </a:r>
            <a:endParaRPr lang="zh-TW" altLang="en-US" dirty="0">
              <a:solidFill>
                <a:srgbClr val="C00000"/>
              </a:solidFill>
              <a:latin typeface="Eras Demi ITC" panose="020B0805030504020804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直線接點 77"/>
          <p:cNvCxnSpPr/>
          <p:nvPr/>
        </p:nvCxnSpPr>
        <p:spPr>
          <a:xfrm flipV="1">
            <a:off x="4614713" y="4398326"/>
            <a:ext cx="0" cy="325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14" descr="http://www.t5led.asia/wp-content/themes/shopperpress/thumbs/VK-WT5CB28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1458" y="5822528"/>
            <a:ext cx="7477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4" descr="http://www.t5led.asia/wp-content/themes/shopperpress/thumbs/VK-WT5CB28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8872" y="5244877"/>
            <a:ext cx="74612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4" descr="http://www.t5led.asia/wp-content/themes/shopperpress/thumbs/VK-WT5CB28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1986" y="4740821"/>
            <a:ext cx="74612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接點 3"/>
          <p:cNvCxnSpPr/>
          <p:nvPr/>
        </p:nvCxnSpPr>
        <p:spPr>
          <a:xfrm flipV="1">
            <a:off x="695574" y="3285256"/>
            <a:ext cx="391913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2"/>
          <p:cNvGrpSpPr>
            <a:grpSpLocks/>
          </p:cNvGrpSpPr>
          <p:nvPr/>
        </p:nvGrpSpPr>
        <p:grpSpPr bwMode="auto">
          <a:xfrm>
            <a:off x="395536" y="3285256"/>
            <a:ext cx="599971" cy="1401763"/>
            <a:chOff x="1607703" y="2996952"/>
            <a:chExt cx="600001" cy="1402014"/>
          </a:xfrm>
        </p:grpSpPr>
        <p:cxnSp>
          <p:nvCxnSpPr>
            <p:cNvPr id="22" name="直線接點 21"/>
            <p:cNvCxnSpPr/>
            <p:nvPr/>
          </p:nvCxnSpPr>
          <p:spPr>
            <a:xfrm flipV="1">
              <a:off x="1907703" y="2996952"/>
              <a:ext cx="52" cy="14020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48" name="Picture 4" descr="「PLC」的圖片搜尋結果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1607703" y="3789040"/>
              <a:ext cx="600001" cy="369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群組 28"/>
          <p:cNvGrpSpPr>
            <a:grpSpLocks/>
          </p:cNvGrpSpPr>
          <p:nvPr/>
        </p:nvGrpSpPr>
        <p:grpSpPr bwMode="auto">
          <a:xfrm>
            <a:off x="1546473" y="3285258"/>
            <a:ext cx="600916" cy="1401762"/>
            <a:chOff x="1607703" y="2996952"/>
            <a:chExt cx="600001" cy="1402012"/>
          </a:xfrm>
        </p:grpSpPr>
        <p:cxnSp>
          <p:nvCxnSpPr>
            <p:cNvPr id="32" name="直線接點 31"/>
            <p:cNvCxnSpPr/>
            <p:nvPr/>
          </p:nvCxnSpPr>
          <p:spPr>
            <a:xfrm flipH="1" flipV="1">
              <a:off x="1907284" y="2996952"/>
              <a:ext cx="419" cy="14020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45" name="Picture 4" descr="「PLC」的圖片搜尋結果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1607703" y="3789040"/>
              <a:ext cx="600001" cy="369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群組 36"/>
          <p:cNvGrpSpPr>
            <a:grpSpLocks/>
          </p:cNvGrpSpPr>
          <p:nvPr/>
        </p:nvGrpSpPr>
        <p:grpSpPr bwMode="auto">
          <a:xfrm>
            <a:off x="3036789" y="3285257"/>
            <a:ext cx="599971" cy="1438275"/>
            <a:chOff x="1607703" y="2996952"/>
            <a:chExt cx="600001" cy="1438532"/>
          </a:xfrm>
        </p:grpSpPr>
        <p:cxnSp>
          <p:nvCxnSpPr>
            <p:cNvPr id="40" name="直線接點 39"/>
            <p:cNvCxnSpPr/>
            <p:nvPr/>
          </p:nvCxnSpPr>
          <p:spPr>
            <a:xfrm flipV="1">
              <a:off x="1907703" y="2996952"/>
              <a:ext cx="52" cy="14385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39" name="Picture 4" descr="「PLC」的圖片搜尋結果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1607703" y="3789040"/>
              <a:ext cx="600001" cy="369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群組 40"/>
          <p:cNvGrpSpPr>
            <a:grpSpLocks/>
          </p:cNvGrpSpPr>
          <p:nvPr/>
        </p:nvGrpSpPr>
        <p:grpSpPr bwMode="auto">
          <a:xfrm>
            <a:off x="4314727" y="3285256"/>
            <a:ext cx="599972" cy="1161325"/>
            <a:chOff x="1607703" y="2996952"/>
            <a:chExt cx="600001" cy="1161533"/>
          </a:xfrm>
        </p:grpSpPr>
        <p:pic>
          <p:nvPicPr>
            <p:cNvPr id="12336" name="Picture 4" descr="「PLC」的圖片搜尋結果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V="1">
              <a:off x="1607703" y="3789040"/>
              <a:ext cx="600001" cy="369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直線接點 43"/>
            <p:cNvCxnSpPr>
              <a:stCxn id="42" idx="2"/>
            </p:cNvCxnSpPr>
            <p:nvPr/>
          </p:nvCxnSpPr>
          <p:spPr>
            <a:xfrm flipV="1">
              <a:off x="1907756" y="2996952"/>
              <a:ext cx="0" cy="7923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線接點 45"/>
          <p:cNvCxnSpPr/>
          <p:nvPr/>
        </p:nvCxnSpPr>
        <p:spPr>
          <a:xfrm flipV="1">
            <a:off x="2627263" y="2864569"/>
            <a:ext cx="0" cy="420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6" name="文字方塊 51"/>
          <p:cNvSpPr txBox="1">
            <a:spLocks noChangeArrowheads="1"/>
          </p:cNvSpPr>
          <p:nvPr/>
        </p:nvSpPr>
        <p:spPr bwMode="auto">
          <a:xfrm>
            <a:off x="1884783" y="3265410"/>
            <a:ext cx="14302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endParaRPr lang="zh-TW" altLang="en-US" sz="3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15" name="文字方塊 60"/>
          <p:cNvSpPr txBox="1">
            <a:spLocks noChangeArrowheads="1"/>
          </p:cNvSpPr>
          <p:nvPr/>
        </p:nvSpPr>
        <p:spPr bwMode="auto">
          <a:xfrm>
            <a:off x="4843042" y="3847232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1000" b="1">
                <a:latin typeface="微軟正黑體" pitchFamily="34" charset="-120"/>
                <a:ea typeface="微軟正黑體" pitchFamily="34" charset="-120"/>
              </a:rPr>
              <a:t>Modbus</a:t>
            </a:r>
            <a:endParaRPr lang="zh-TW" altLang="en-US" sz="10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316" name="Picture 12" descr="「power meter 玖鼎」的圖片搜尋結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50" y="472514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7" name="Picture 2" descr="「chiller icon」的圖片搜尋結果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64221" y="4725144"/>
            <a:ext cx="8842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" name="Picture 12" descr="「power meter 玖鼎」的圖片搜尋結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18" y="5373216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9" name="Picture 12" descr="「power meter 玖鼎」的圖片搜尋結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413" y="6093296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0" name="Picture 4" descr="「pump」的圖片搜尋結果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711" y="5301208"/>
            <a:ext cx="66198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1" name="Picture 6" descr="「cooling tower」的圖片搜尋結果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06787" y="5898366"/>
            <a:ext cx="5445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32" name="矩形 2052"/>
          <p:cNvSpPr>
            <a:spLocks noChangeArrowheads="1"/>
          </p:cNvSpPr>
          <p:nvPr/>
        </p:nvSpPr>
        <p:spPr bwMode="auto">
          <a:xfrm>
            <a:off x="3061615" y="2515319"/>
            <a:ext cx="801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伺服器</a:t>
            </a:r>
          </a:p>
        </p:txBody>
      </p:sp>
      <p:sp>
        <p:nvSpPr>
          <p:cNvPr id="63" name="標題 5"/>
          <p:cNvSpPr>
            <a:spLocks noGrp="1"/>
          </p:cNvSpPr>
          <p:nvPr>
            <p:ph type="title"/>
          </p:nvPr>
        </p:nvSpPr>
        <p:spPr>
          <a:xfrm>
            <a:off x="1418079" y="-14366"/>
            <a:ext cx="6768752" cy="849085"/>
          </a:xfrm>
        </p:spPr>
        <p:txBody>
          <a:bodyPr/>
          <a:lstStyle/>
          <a:p>
            <a:r>
              <a:rPr lang="en-US" altLang="zh-TW" dirty="0" smtClean="0"/>
              <a:t>e-FOM </a:t>
            </a:r>
            <a:r>
              <a:rPr lang="en-US" altLang="zh-TW" dirty="0"/>
              <a:t>Intelligent</a:t>
            </a:r>
            <a:r>
              <a:rPr lang="en-US" altLang="zh-TW" kern="1200" dirty="0"/>
              <a:t> </a:t>
            </a:r>
            <a:r>
              <a:rPr lang="en-US" altLang="zh-TW" kern="1200" dirty="0" smtClean="0"/>
              <a:t>SCADA</a:t>
            </a:r>
            <a:endParaRPr lang="zh-TW" altLang="en-US" dirty="0" smtClean="0"/>
          </a:p>
        </p:txBody>
      </p:sp>
      <p:grpSp>
        <p:nvGrpSpPr>
          <p:cNvPr id="64" name="群組 63"/>
          <p:cNvGrpSpPr/>
          <p:nvPr/>
        </p:nvGrpSpPr>
        <p:grpSpPr>
          <a:xfrm>
            <a:off x="1187103" y="1178212"/>
            <a:ext cx="3255312" cy="1697523"/>
            <a:chOff x="3202594" y="2406568"/>
            <a:chExt cx="4499847" cy="1925254"/>
          </a:xfrm>
        </p:grpSpPr>
        <p:sp>
          <p:nvSpPr>
            <p:cNvPr id="65" name="圓角矩形 64"/>
            <p:cNvSpPr/>
            <p:nvPr/>
          </p:nvSpPr>
          <p:spPr>
            <a:xfrm>
              <a:off x="3202594" y="2406568"/>
              <a:ext cx="4499847" cy="1925254"/>
            </a:xfrm>
            <a:prstGeom prst="roundRect">
              <a:avLst>
                <a:gd name="adj" fmla="val 105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圓角矩形 4"/>
            <p:cNvSpPr txBox="1"/>
            <p:nvPr/>
          </p:nvSpPr>
          <p:spPr>
            <a:xfrm>
              <a:off x="3261802" y="2465776"/>
              <a:ext cx="4381431" cy="1806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086699" numCol="1" spcCol="1270" anchor="t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TW" sz="3200" kern="1200" dirty="0" smtClean="0">
                  <a:solidFill>
                    <a:schemeClr val="tx1"/>
                  </a:solidFill>
                  <a:latin typeface="Calibri Light" pitchFamily="34" charset="0"/>
                  <a:cs typeface="Calibri Light" pitchFamily="34" charset="0"/>
                </a:rPr>
                <a:t>SCADA</a:t>
              </a:r>
              <a:endParaRPr lang="zh-TW" altLang="en-US" sz="3200" kern="1200" dirty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endParaRPr>
            </a:p>
          </p:txBody>
        </p:sp>
      </p:grpSp>
      <p:pic>
        <p:nvPicPr>
          <p:cNvPr id="67" name="圖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13086" r="3823" b="17859"/>
          <a:stretch/>
        </p:blipFill>
        <p:spPr bwMode="auto">
          <a:xfrm>
            <a:off x="1465623" y="1835807"/>
            <a:ext cx="154285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8" descr="「PC」的圖片搜尋結果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59718" y="1878456"/>
            <a:ext cx="719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72" y="4797192"/>
            <a:ext cx="48017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72" y="5368057"/>
            <a:ext cx="48017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582" y="5877312"/>
            <a:ext cx="480176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7" name="資料庫圖表 76"/>
          <p:cNvGraphicFramePr/>
          <p:nvPr>
            <p:extLst/>
          </p:nvPr>
        </p:nvGraphicFramePr>
        <p:xfrm>
          <a:off x="5436986" y="1094689"/>
          <a:ext cx="3474713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3" name="AutoShape 17"/>
          <p:cNvSpPr>
            <a:spLocks noChangeArrowheads="1"/>
          </p:cNvSpPr>
          <p:nvPr/>
        </p:nvSpPr>
        <p:spPr bwMode="gray">
          <a:xfrm rot="5400000">
            <a:off x="4578016" y="1555651"/>
            <a:ext cx="708233" cy="877714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462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pPr lvl="0"/>
            <a:r>
              <a:rPr lang="en-US" altLang="zh-TW" dirty="0" smtClean="0"/>
              <a:t>e-FOM AI Best Decision</a:t>
            </a:r>
            <a:endParaRPr lang="zh-TW" altLang="en-US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297" y="1260521"/>
            <a:ext cx="2927131" cy="2520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0" name="向右箭號 9"/>
          <p:cNvSpPr/>
          <p:nvPr/>
        </p:nvSpPr>
        <p:spPr>
          <a:xfrm>
            <a:off x="4571206" y="4001452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219815" y="3775775"/>
            <a:ext cx="4267200" cy="41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4" tIns="46798" rIns="90004" bIns="46798" numCol="1" anchor="ctr" anchorCtr="1" compatLnSpc="1">
            <a:prstTxWarp prst="textNoShape">
              <a:avLst/>
            </a:prstTxWarp>
          </a:bodyPr>
          <a:lstStyle/>
          <a:p>
            <a:pPr marL="36000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0000CC"/>
                </a:solidFill>
                <a:latin typeface="+mj-lt"/>
                <a:ea typeface="標楷體" pitchFamily="65" charset="-120"/>
              </a:rPr>
              <a:t>Self modeling create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標楷體" pitchFamily="65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4081695" y="1162078"/>
            <a:ext cx="5157822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4" tIns="46798" rIns="90004" bIns="46798" numCol="1" anchor="ctr" anchorCtr="1" compatLnSpc="1">
            <a:prstTxWarp prst="textNoShape">
              <a:avLst/>
            </a:prstTxWarp>
          </a:bodyPr>
          <a:lstStyle/>
          <a:p>
            <a:pPr marL="36000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標楷體" pitchFamily="65" charset="-120"/>
              </a:rPr>
              <a:t>Artificial Intelligence learning</a:t>
            </a:r>
          </a:p>
        </p:txBody>
      </p:sp>
      <p:sp>
        <p:nvSpPr>
          <p:cNvPr id="13" name="向右箭號 12"/>
          <p:cNvSpPr/>
          <p:nvPr/>
        </p:nvSpPr>
        <p:spPr>
          <a:xfrm flipH="1">
            <a:off x="8372475" y="5103813"/>
            <a:ext cx="422275" cy="23812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b="1"/>
          </a:p>
        </p:txBody>
      </p:sp>
      <p:sp>
        <p:nvSpPr>
          <p:cNvPr id="14" name="向右箭號 13"/>
          <p:cNvSpPr/>
          <p:nvPr/>
        </p:nvSpPr>
        <p:spPr>
          <a:xfrm flipH="1">
            <a:off x="8393113" y="4262438"/>
            <a:ext cx="423862" cy="23653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b="1"/>
          </a:p>
        </p:txBody>
      </p:sp>
      <p:sp>
        <p:nvSpPr>
          <p:cNvPr id="15" name="迴轉箭號 14"/>
          <p:cNvSpPr/>
          <p:nvPr/>
        </p:nvSpPr>
        <p:spPr>
          <a:xfrm rot="16200000" flipV="1">
            <a:off x="6666707" y="3936206"/>
            <a:ext cx="3887788" cy="492125"/>
          </a:xfrm>
          <a:prstGeom prst="uturnArrow">
            <a:avLst>
              <a:gd name="adj1" fmla="val 25729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16" name="向下箭號圖說文字 15"/>
          <p:cNvSpPr/>
          <p:nvPr/>
        </p:nvSpPr>
        <p:spPr>
          <a:xfrm>
            <a:off x="5432425" y="1969442"/>
            <a:ext cx="2952750" cy="869008"/>
          </a:xfrm>
          <a:prstGeom prst="downArrowCallout">
            <a:avLst>
              <a:gd name="adj1" fmla="val 17271"/>
              <a:gd name="adj2" fmla="val 20706"/>
              <a:gd name="adj3" fmla="val 17993"/>
              <a:gd name="adj4" fmla="val 7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/>
              <a:t>Power consumption model</a:t>
            </a:r>
            <a:br>
              <a:rPr lang="en-US" sz="1400" dirty="0" smtClean="0"/>
            </a:br>
            <a:r>
              <a:rPr lang="en-US" sz="1400" dirty="0" smtClean="0"/>
              <a:t>(chiller, water pump, cooling tower</a:t>
            </a:r>
            <a:r>
              <a:rPr lang="en-US" altLang="zh-TW" sz="1400" b="1" dirty="0" smtClean="0">
                <a:ea typeface="微軟正黑體" panose="020B0604030504040204" pitchFamily="34" charset="-120"/>
              </a:rPr>
              <a:t>)</a:t>
            </a:r>
            <a:endParaRPr lang="en-US" altLang="zh-TW" sz="1400" b="1" dirty="0">
              <a:ea typeface="微軟正黑體" panose="020B0604030504040204" pitchFamily="34" charset="-120"/>
            </a:endParaRPr>
          </a:p>
        </p:txBody>
      </p:sp>
      <p:sp>
        <p:nvSpPr>
          <p:cNvPr id="17" name="向下箭號圖說文字 16"/>
          <p:cNvSpPr/>
          <p:nvPr/>
        </p:nvSpPr>
        <p:spPr>
          <a:xfrm>
            <a:off x="5432425" y="2901950"/>
            <a:ext cx="2952750" cy="979488"/>
          </a:xfrm>
          <a:prstGeom prst="downArrowCallout">
            <a:avLst>
              <a:gd name="adj1" fmla="val 17271"/>
              <a:gd name="adj2" fmla="val 20706"/>
              <a:gd name="adj3" fmla="val 17993"/>
              <a:gd name="adj4" fmla="val 75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400" b="1" dirty="0" err="1">
                <a:ea typeface="微軟正黑體" panose="020B0604030504040204" pitchFamily="34" charset="-120"/>
              </a:rPr>
              <a:t>Hydronic</a:t>
            </a:r>
            <a:r>
              <a:rPr lang="en-US" altLang="zh-TW" sz="1400" b="1" dirty="0">
                <a:ea typeface="微軟正黑體" panose="020B0604030504040204" pitchFamily="34" charset="-120"/>
              </a:rPr>
              <a:t> </a:t>
            </a:r>
            <a:r>
              <a:rPr lang="en-US" altLang="zh-TW" sz="1400" b="1" dirty="0" smtClean="0">
                <a:ea typeface="微軟正黑體" panose="020B0604030504040204" pitchFamily="34" charset="-120"/>
              </a:rPr>
              <a:t> </a:t>
            </a:r>
            <a:r>
              <a:rPr lang="en-US" sz="1400" dirty="0" smtClean="0"/>
              <a:t>total energy equation</a:t>
            </a:r>
            <a:endParaRPr lang="en-US" altLang="zh-TW" sz="1400" b="1" dirty="0"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1400" b="1" dirty="0">
              <a:ea typeface="微軟正黑體" panose="020B0604030504040204" pitchFamily="34" charset="-120"/>
            </a:endParaRPr>
          </a:p>
        </p:txBody>
      </p:sp>
      <p:sp>
        <p:nvSpPr>
          <p:cNvPr id="18" name="向下箭號圖說文字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41964" y="3890963"/>
            <a:ext cx="2952328" cy="979391"/>
          </a:xfrm>
          <a:prstGeom prst="downArrowCallout">
            <a:avLst>
              <a:gd name="adj1" fmla="val 17271"/>
              <a:gd name="adj2" fmla="val 20706"/>
              <a:gd name="adj3" fmla="val 17993"/>
              <a:gd name="adj4" fmla="val 75000"/>
            </a:avLst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TW" altLang="en-US">
                <a:noFill/>
                <a:latin typeface="Arial" charset="0"/>
                <a:ea typeface="新細明體" charset="-120"/>
              </a:rPr>
              <a:t> </a:t>
            </a:r>
          </a:p>
        </p:txBody>
      </p:sp>
      <p:sp>
        <p:nvSpPr>
          <p:cNvPr id="19" name="向下箭號圖說文字 18"/>
          <p:cNvSpPr/>
          <p:nvPr/>
        </p:nvSpPr>
        <p:spPr>
          <a:xfrm>
            <a:off x="5432425" y="4870450"/>
            <a:ext cx="2952750" cy="868363"/>
          </a:xfrm>
          <a:prstGeom prst="downArrowCallout">
            <a:avLst>
              <a:gd name="adj1" fmla="val 28616"/>
              <a:gd name="adj2" fmla="val 27150"/>
              <a:gd name="adj3" fmla="val 13853"/>
              <a:gd name="adj4" fmla="val 777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600"/>
              </a:spcBef>
              <a:defRPr/>
            </a:pPr>
            <a:r>
              <a:rPr lang="en-US" sz="1400" dirty="0" smtClean="0"/>
              <a:t>Chiller scheduling and parameter setting control, pump and cooling tower frequency setting control</a:t>
            </a:r>
            <a:endParaRPr lang="en-US" altLang="zh-TW" sz="1400" b="1" dirty="0"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19725" y="5738813"/>
            <a:ext cx="2952750" cy="561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600"/>
              </a:spcBef>
              <a:defRPr/>
            </a:pPr>
            <a:r>
              <a:rPr lang="en-US" sz="1400" dirty="0" smtClean="0"/>
              <a:t>System efficiency monitoring and learning adjustment</a:t>
            </a:r>
            <a:endParaRPr lang="en-US" altLang="zh-TW" sz="1400" b="1" dirty="0"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72140" y="3274735"/>
            <a:ext cx="3074882" cy="523220"/>
          </a:xfrm>
          <a:prstGeom prst="rect">
            <a:avLst/>
          </a:prstGeom>
          <a:blipFill rotWithShape="1">
            <a:blip r:embed="rId4" cstate="print"/>
            <a:stretch>
              <a:fillRect t="-1163"/>
            </a:stretch>
          </a:blipFill>
        </p:spPr>
        <p:txBody>
          <a:bodyPr/>
          <a:lstStyle/>
          <a:p>
            <a:pPr>
              <a:defRPr/>
            </a:pPr>
            <a:r>
              <a:rPr lang="zh-TW" altLang="en-US">
                <a:noFill/>
                <a:latin typeface="Arial" charset="0"/>
                <a:ea typeface="新細明體" charset="-120"/>
              </a:rPr>
              <a:t> </a:t>
            </a:r>
          </a:p>
        </p:txBody>
      </p:sp>
      <p:sp>
        <p:nvSpPr>
          <p:cNvPr id="22" name="矩形 21"/>
          <p:cNvSpPr/>
          <p:nvPr/>
        </p:nvSpPr>
        <p:spPr>
          <a:xfrm>
            <a:off x="8715404" y="2780928"/>
            <a:ext cx="430887" cy="262232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600" b="1" dirty="0" smtClean="0"/>
              <a:t>Adaptive learning mechanism</a:t>
            </a:r>
            <a:endParaRPr lang="zh-TW" altLang="en-US" sz="1600" b="1" dirty="0">
              <a:latin typeface="Arial" charset="0"/>
              <a:ea typeface="新細明體" charset="-120"/>
            </a:endParaRPr>
          </a:p>
        </p:txBody>
      </p:sp>
      <p:sp>
        <p:nvSpPr>
          <p:cNvPr id="24" name="向下箭號圖說文字 23"/>
          <p:cNvSpPr/>
          <p:nvPr/>
        </p:nvSpPr>
        <p:spPr>
          <a:xfrm>
            <a:off x="5429256" y="3929066"/>
            <a:ext cx="2930790" cy="1000132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5389567" y="3933056"/>
            <a:ext cx="2968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</a:rPr>
              <a:t>Calculate key parameters, Goal minimal P</a:t>
            </a:r>
            <a:r>
              <a:rPr lang="en-US" sz="1400" baseline="-25000" dirty="0" smtClean="0">
                <a:solidFill>
                  <a:schemeClr val="tx1"/>
                </a:solidFill>
              </a:rPr>
              <a:t>-Total,</a:t>
            </a:r>
            <a:r>
              <a:rPr lang="en-US" sz="1400" dirty="0" smtClean="0">
                <a:solidFill>
                  <a:schemeClr val="tx1"/>
                </a:solidFill>
              </a:rPr>
              <a:t> (Temperature, Flow</a:t>
            </a:r>
            <a:r>
              <a:rPr lang="en-US" altLang="zh-TW" sz="1400" b="1" dirty="0" smtClean="0">
                <a:solidFill>
                  <a:schemeClr val="tx1"/>
                </a:solidFill>
                <a:ea typeface="微軟正黑體" panose="020B0604030504040204" pitchFamily="34" charset="-120"/>
              </a:rPr>
              <a:t>)</a:t>
            </a:r>
            <a:endParaRPr lang="en-US" altLang="zh-TW" sz="1400" b="1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/>
          <a:stretch/>
        </p:blipFill>
        <p:spPr bwMode="auto">
          <a:xfrm>
            <a:off x="1084029" y="4293312"/>
            <a:ext cx="2997666" cy="194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標題 1"/>
          <p:cNvSpPr txBox="1">
            <a:spLocks/>
          </p:cNvSpPr>
          <p:nvPr/>
        </p:nvSpPr>
        <p:spPr bwMode="auto">
          <a:xfrm>
            <a:off x="131845" y="6287830"/>
            <a:ext cx="4267200" cy="41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4" tIns="46798" rIns="90004" bIns="46798" numCol="1" anchor="ctr" anchorCtr="1" compatLnSpc="1">
            <a:prstTxWarp prst="textNoShape">
              <a:avLst/>
            </a:prstTxWarp>
          </a:bodyPr>
          <a:lstStyle/>
          <a:p>
            <a:pPr marL="360000"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noProof="0" dirty="0" smtClean="0">
                <a:solidFill>
                  <a:srgbClr val="0000CC"/>
                </a:solidFill>
                <a:latin typeface="+mj-lt"/>
                <a:ea typeface="標楷體" pitchFamily="65" charset="-120"/>
              </a:rPr>
              <a:t>Big data analysis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93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5" name="文字方塊 60"/>
          <p:cNvSpPr txBox="1">
            <a:spLocks noChangeArrowheads="1"/>
          </p:cNvSpPr>
          <p:nvPr/>
        </p:nvSpPr>
        <p:spPr bwMode="auto">
          <a:xfrm>
            <a:off x="4843042" y="3847232"/>
            <a:ext cx="8651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sz="1000" b="1">
                <a:latin typeface="微軟正黑體" pitchFamily="34" charset="-120"/>
                <a:ea typeface="微軟正黑體" pitchFamily="34" charset="-120"/>
              </a:rPr>
              <a:t>Modbus</a:t>
            </a:r>
            <a:endParaRPr lang="zh-TW" altLang="en-US" sz="10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32" name="矩形 2052"/>
          <p:cNvSpPr>
            <a:spLocks noChangeArrowheads="1"/>
          </p:cNvSpPr>
          <p:nvPr/>
        </p:nvSpPr>
        <p:spPr bwMode="auto">
          <a:xfrm>
            <a:off x="3061615" y="2515319"/>
            <a:ext cx="8016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</a:rPr>
              <a:t>伺服器</a:t>
            </a:r>
          </a:p>
        </p:txBody>
      </p:sp>
      <p:grpSp>
        <p:nvGrpSpPr>
          <p:cNvPr id="64" name="群組 63"/>
          <p:cNvGrpSpPr/>
          <p:nvPr/>
        </p:nvGrpSpPr>
        <p:grpSpPr>
          <a:xfrm>
            <a:off x="1187103" y="1178212"/>
            <a:ext cx="3255312" cy="1697523"/>
            <a:chOff x="3202594" y="2406568"/>
            <a:chExt cx="4499847" cy="1925254"/>
          </a:xfrm>
        </p:grpSpPr>
        <p:sp>
          <p:nvSpPr>
            <p:cNvPr id="65" name="圓角矩形 64"/>
            <p:cNvSpPr/>
            <p:nvPr/>
          </p:nvSpPr>
          <p:spPr>
            <a:xfrm>
              <a:off x="3202594" y="2406568"/>
              <a:ext cx="4499847" cy="1925254"/>
            </a:xfrm>
            <a:prstGeom prst="roundRect">
              <a:avLst>
                <a:gd name="adj" fmla="val 105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圓角矩形 4"/>
            <p:cNvSpPr txBox="1"/>
            <p:nvPr/>
          </p:nvSpPr>
          <p:spPr>
            <a:xfrm>
              <a:off x="3261802" y="2465776"/>
              <a:ext cx="4381431" cy="1806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086699" numCol="1" spcCol="1270" anchor="t" anchorCtr="0">
              <a:noAutofit/>
            </a:bodyPr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</a:pPr>
              <a:endParaRPr lang="zh-TW" altLang="en-US" sz="3200" kern="1200" dirty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endParaRPr>
            </a:p>
          </p:txBody>
        </p:sp>
      </p:grpSp>
      <p:pic>
        <p:nvPicPr>
          <p:cNvPr id="69" name="Picture 8" descr="「PC」的圖片搜尋結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852" y="1734397"/>
            <a:ext cx="719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7" name="資料庫圖表 76"/>
          <p:cNvGraphicFramePr/>
          <p:nvPr>
            <p:extLst/>
          </p:nvPr>
        </p:nvGraphicFramePr>
        <p:xfrm>
          <a:off x="5436986" y="1094689"/>
          <a:ext cx="3474713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3" name="AutoShape 17"/>
          <p:cNvSpPr>
            <a:spLocks noChangeArrowheads="1"/>
          </p:cNvSpPr>
          <p:nvPr/>
        </p:nvSpPr>
        <p:spPr bwMode="gray">
          <a:xfrm rot="5400000">
            <a:off x="4578016" y="1555651"/>
            <a:ext cx="708233" cy="877714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3399FF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43" name="內容版面配置區 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75" y="3616802"/>
            <a:ext cx="3268245" cy="23867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5" name="標題 8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733405"/>
          </a:xfrm>
        </p:spPr>
        <p:txBody>
          <a:bodyPr/>
          <a:lstStyle/>
          <a:p>
            <a:r>
              <a:rPr lang="en-US" altLang="zh-TW" dirty="0" smtClean="0"/>
              <a:t>e-FOM Intelligent O&amp;M System</a:t>
            </a:r>
            <a:endParaRPr lang="zh-TW" altLang="en-US" u="sng" dirty="0" smtClean="0"/>
          </a:p>
        </p:txBody>
      </p:sp>
      <p:pic>
        <p:nvPicPr>
          <p:cNvPr id="48" name="圖片 4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" t="12005" r="6031" b="14441"/>
          <a:stretch/>
        </p:blipFill>
        <p:spPr bwMode="auto">
          <a:xfrm>
            <a:off x="1323670" y="1521727"/>
            <a:ext cx="1728192" cy="1244019"/>
          </a:xfrm>
          <a:prstGeom prst="rect">
            <a:avLst/>
          </a:prstGeom>
          <a:solidFill>
            <a:srgbClr val="FFFF00">
              <a:alpha val="10196"/>
            </a:srgbClr>
          </a:solidFill>
          <a:ln w="12700">
            <a:solidFill>
              <a:schemeClr val="tx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229936" y="6093296"/>
            <a:ext cx="3223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</a:rPr>
              <a:t>Building Information Modeling</a:t>
            </a:r>
            <a:endParaRPr lang="zh-TW" altLang="en-US" dirty="0"/>
          </a:p>
        </p:txBody>
      </p:sp>
      <p:sp>
        <p:nvSpPr>
          <p:cNvPr id="51" name="AutoShape 17"/>
          <p:cNvSpPr>
            <a:spLocks noChangeArrowheads="1"/>
          </p:cNvSpPr>
          <p:nvPr/>
        </p:nvSpPr>
        <p:spPr bwMode="gray">
          <a:xfrm>
            <a:off x="2297424" y="2927940"/>
            <a:ext cx="957075" cy="644014"/>
          </a:xfrm>
          <a:prstGeom prst="upArrow">
            <a:avLst>
              <a:gd name="adj1" fmla="val 68380"/>
              <a:gd name="adj2" fmla="val 70833"/>
            </a:avLst>
          </a:prstGeom>
          <a:solidFill>
            <a:srgbClr val="00B0F0"/>
          </a:solidFill>
          <a:ln>
            <a:solidFill>
              <a:srgbClr val="FFC000"/>
            </a:solidFill>
          </a:ln>
          <a:effectLst/>
          <a:extLst/>
        </p:spPr>
        <p:txBody>
          <a:bodyPr wrap="none" anchor="ctr"/>
          <a:lstStyle/>
          <a:p>
            <a:endParaRPr lang="zh-TW" alt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58322" y="117562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222222"/>
                </a:solidFill>
              </a:rPr>
              <a:t>BIM Data Base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62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/>
          </p:nvPr>
        </p:nvGraphicFramePr>
        <p:xfrm>
          <a:off x="1115616" y="1324992"/>
          <a:ext cx="7161213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7394EA47-A251-B447-99E3-6FD42FE9F17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3063" y="1498232"/>
            <a:ext cx="1080000" cy="108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F0082937-FD3C-E14B-AD9F-83F852F2D8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000" b="96429" l="3429" r="98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463" y="1526081"/>
            <a:ext cx="1080000" cy="108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66061B14-A5F6-714D-B2CD-8FEEE96D53B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88943" y="2494480"/>
            <a:ext cx="1080000" cy="108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15978580-5510-404D-AE08-EC8BA10BE3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4"/>
          <a:stretch/>
        </p:blipFill>
        <p:spPr>
          <a:xfrm>
            <a:off x="1220055" y="4234512"/>
            <a:ext cx="1119707" cy="112099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1164939" y="3455127"/>
            <a:ext cx="886781" cy="33855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 smtClean="0">
                <a:latin typeface="+mj-lt"/>
              </a:rPr>
              <a:t>On Time</a:t>
            </a:r>
            <a:endParaRPr kumimoji="1" lang="zh-TW" altLang="en-US" sz="1600" dirty="0">
              <a:latin typeface="+mj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1143633" y="3884141"/>
            <a:ext cx="1183978" cy="33855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>
                <a:latin typeface="+mj-lt"/>
              </a:rPr>
              <a:t>Trend </a:t>
            </a:r>
            <a:r>
              <a:rPr lang="en-US" altLang="zh-TW" sz="1600" dirty="0" smtClean="0">
                <a:latin typeface="+mj-lt"/>
              </a:rPr>
              <a:t>chart</a:t>
            </a:r>
            <a:r>
              <a:rPr kumimoji="1" lang="en-US" altLang="zh-TW" sz="1600" dirty="0" smtClean="0">
                <a:latin typeface="+mj-lt"/>
              </a:rPr>
              <a:t> </a:t>
            </a:r>
            <a:endParaRPr kumimoji="1" lang="zh-TW" altLang="en-US" sz="1600" dirty="0">
              <a:latin typeface="+mj-lt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44200" y="5249800"/>
            <a:ext cx="2127006" cy="989666"/>
          </a:xfrm>
          <a:prstGeom prst="rect">
            <a:avLst/>
          </a:prstGeom>
          <a:ln w="285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0" name="標題 8"/>
          <p:cNvSpPr txBox="1">
            <a:spLocks/>
          </p:cNvSpPr>
          <p:nvPr/>
        </p:nvSpPr>
        <p:spPr bwMode="auto">
          <a:xfrm>
            <a:off x="457200" y="0"/>
            <a:ext cx="8228013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0">
                <a:solidFill>
                  <a:schemeClr val="tx1"/>
                </a:solidFill>
                <a:latin typeface="Calibri Light" pitchFamily="34" charset="0"/>
                <a:ea typeface="+mj-ea"/>
                <a:cs typeface="Calibri Light" pitchFamily="34" charset="0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600" b="1">
                <a:solidFill>
                  <a:srgbClr val="71893F"/>
                </a:solidFill>
                <a:latin typeface="Calibri" pitchFamily="32" charset="0"/>
                <a:ea typeface="新細明體" pitchFamily="16" charset="-120"/>
              </a:defRPr>
            </a:lvl9pPr>
          </a:lstStyle>
          <a:p>
            <a:r>
              <a:rPr kumimoji="0" lang="en-US" altLang="zh-TW" kern="0" smtClean="0"/>
              <a:t>Customized Dashboard</a:t>
            </a:r>
            <a:endParaRPr kumimoji="0" lang="zh-TW" altLang="en-US" u="sng" kern="0" dirty="0" smtClean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6160" y="4087948"/>
            <a:ext cx="1234286" cy="2160000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7569174" y="3880892"/>
            <a:ext cx="663964" cy="33855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latin typeface="+mj-lt"/>
              </a:rPr>
              <a:t>Cloud</a:t>
            </a:r>
            <a:endParaRPr kumimoji="1" lang="zh-TW" altLang="en-US" sz="1600" dirty="0">
              <a:latin typeface="+mj-lt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7521326" y="3469050"/>
            <a:ext cx="753348" cy="338554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latin typeface="+mj-lt"/>
              </a:rPr>
              <a:t>Report</a:t>
            </a:r>
            <a:endParaRPr kumimoji="1" lang="zh-TW" altLang="en-US" sz="1600" dirty="0">
              <a:latin typeface="+mj-lt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5140" y="2743969"/>
            <a:ext cx="2246957" cy="1440000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64776" y="1526081"/>
            <a:ext cx="210153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7" name="AutoShape 16"/>
          <p:cNvSpPr>
            <a:spLocks noChangeArrowheads="1"/>
          </p:cNvSpPr>
          <p:nvPr/>
        </p:nvSpPr>
        <p:spPr bwMode="gray">
          <a:xfrm>
            <a:off x="3395814" y="4137820"/>
            <a:ext cx="2625607" cy="579064"/>
          </a:xfrm>
          <a:prstGeom prst="can">
            <a:avLst>
              <a:gd name="adj" fmla="val 27866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TW" b="1" dirty="0" smtClean="0">
                <a:solidFill>
                  <a:srgbClr val="FFFF00"/>
                </a:solidFill>
                <a:effectLst>
                  <a:glow rad="76200">
                    <a:schemeClr val="bg1">
                      <a:lumMod val="50000"/>
                      <a:alpha val="40000"/>
                    </a:schemeClr>
                  </a:glow>
                </a:effectLst>
              </a:rPr>
              <a:t>e-FOM Dashboard</a:t>
            </a:r>
            <a:endParaRPr lang="zh-TW" altLang="en-US" sz="1600" b="1" dirty="0">
              <a:solidFill>
                <a:srgbClr val="FFFF00"/>
              </a:solidFill>
              <a:effectLst>
                <a:glow rad="76200">
                  <a:schemeClr val="bg1">
                    <a:lumMod val="5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296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ACE25C2A-01EB-9440-A2CD-09F606BEA498}"/>
              </a:ext>
            </a:extLst>
          </p:cNvPr>
          <p:cNvSpPr/>
          <p:nvPr/>
        </p:nvSpPr>
        <p:spPr>
          <a:xfrm>
            <a:off x="2138572" y="1642231"/>
            <a:ext cx="6565392" cy="4765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EF8698C-2839-314F-BACB-E6DAB760E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8" t="15779" r="14066" b="2596"/>
          <a:stretch/>
        </p:blipFill>
        <p:spPr>
          <a:xfrm>
            <a:off x="2310450" y="2316603"/>
            <a:ext cx="6220783" cy="3958682"/>
          </a:xfrm>
          <a:prstGeom prst="rect">
            <a:avLst/>
          </a:prstGeom>
        </p:spPr>
      </p:pic>
      <p:pic>
        <p:nvPicPr>
          <p:cNvPr id="7" name="圖形 6" descr="Marker">
            <a:extLst>
              <a:ext uri="{FF2B5EF4-FFF2-40B4-BE49-F238E27FC236}">
                <a16:creationId xmlns:a16="http://schemas.microsoft.com/office/drawing/2014/main" xmlns="" id="{B6F38277-D551-9042-9F45-F41EC7E35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6942" y="2918283"/>
            <a:ext cx="302541" cy="302541"/>
          </a:xfrm>
          <a:prstGeom prst="rect">
            <a:avLst/>
          </a:prstGeom>
        </p:spPr>
      </p:pic>
      <p:pic>
        <p:nvPicPr>
          <p:cNvPr id="10" name="圖形 9" descr="Marker">
            <a:extLst>
              <a:ext uri="{FF2B5EF4-FFF2-40B4-BE49-F238E27FC236}">
                <a16:creationId xmlns:a16="http://schemas.microsoft.com/office/drawing/2014/main" xmlns="" id="{D452FE48-5B6C-AE44-94E8-63847AE2A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6941" y="3468201"/>
            <a:ext cx="302541" cy="302541"/>
          </a:xfrm>
          <a:prstGeom prst="rect">
            <a:avLst/>
          </a:prstGeom>
        </p:spPr>
      </p:pic>
      <p:pic>
        <p:nvPicPr>
          <p:cNvPr id="11" name="圖形 10" descr="Marker">
            <a:extLst>
              <a:ext uri="{FF2B5EF4-FFF2-40B4-BE49-F238E27FC236}">
                <a16:creationId xmlns:a16="http://schemas.microsoft.com/office/drawing/2014/main" xmlns="" id="{65532631-9F3C-8C4C-8B88-34316F4C1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2280" y="3002013"/>
            <a:ext cx="302541" cy="302541"/>
          </a:xfrm>
          <a:prstGeom prst="rect">
            <a:avLst/>
          </a:prstGeom>
        </p:spPr>
      </p:pic>
      <p:pic>
        <p:nvPicPr>
          <p:cNvPr id="12" name="圖形 11" descr="Marker">
            <a:extLst>
              <a:ext uri="{FF2B5EF4-FFF2-40B4-BE49-F238E27FC236}">
                <a16:creationId xmlns:a16="http://schemas.microsoft.com/office/drawing/2014/main" xmlns="" id="{F7747A67-5A6F-794B-BC09-A5CE140FA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7865" y="5576010"/>
            <a:ext cx="302541" cy="302541"/>
          </a:xfrm>
          <a:prstGeom prst="rect">
            <a:avLst/>
          </a:prstGeom>
        </p:spPr>
      </p:pic>
      <p:pic>
        <p:nvPicPr>
          <p:cNvPr id="13" name="圖形 12" descr="Marker">
            <a:extLst>
              <a:ext uri="{FF2B5EF4-FFF2-40B4-BE49-F238E27FC236}">
                <a16:creationId xmlns:a16="http://schemas.microsoft.com/office/drawing/2014/main" xmlns="" id="{2099C395-D363-AA41-B9A7-FAD53B8876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0841" y="5424739"/>
            <a:ext cx="302541" cy="302541"/>
          </a:xfrm>
          <a:prstGeom prst="rect">
            <a:avLst/>
          </a:prstGeom>
        </p:spPr>
      </p:pic>
      <p:pic>
        <p:nvPicPr>
          <p:cNvPr id="14" name="圖形 13" descr="Marker">
            <a:extLst>
              <a:ext uri="{FF2B5EF4-FFF2-40B4-BE49-F238E27FC236}">
                <a16:creationId xmlns:a16="http://schemas.microsoft.com/office/drawing/2014/main" xmlns="" id="{216319F7-AD9A-484A-84D1-C1A583FA2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5630" y="4278774"/>
            <a:ext cx="302541" cy="302541"/>
          </a:xfrm>
          <a:prstGeom prst="rect">
            <a:avLst/>
          </a:prstGeom>
        </p:spPr>
      </p:pic>
      <p:pic>
        <p:nvPicPr>
          <p:cNvPr id="15" name="圖形 14" descr="Marker">
            <a:extLst>
              <a:ext uri="{FF2B5EF4-FFF2-40B4-BE49-F238E27FC236}">
                <a16:creationId xmlns:a16="http://schemas.microsoft.com/office/drawing/2014/main" xmlns="" id="{B5127352-1275-584A-B786-522297260A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27070" y="3069553"/>
            <a:ext cx="302541" cy="302541"/>
          </a:xfrm>
          <a:prstGeom prst="rect">
            <a:avLst/>
          </a:prstGeom>
        </p:spPr>
      </p:pic>
      <p:pic>
        <p:nvPicPr>
          <p:cNvPr id="16" name="圖形 15" descr="Marker">
            <a:extLst>
              <a:ext uri="{FF2B5EF4-FFF2-40B4-BE49-F238E27FC236}">
                <a16:creationId xmlns:a16="http://schemas.microsoft.com/office/drawing/2014/main" xmlns="" id="{4C09F043-1AE1-AD4F-AE86-F74A9285E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0467" y="2462361"/>
            <a:ext cx="302541" cy="302541"/>
          </a:xfrm>
          <a:prstGeom prst="rect">
            <a:avLst/>
          </a:prstGeom>
        </p:spPr>
      </p:pic>
      <p:pic>
        <p:nvPicPr>
          <p:cNvPr id="17" name="圖形 16" descr="Marker">
            <a:extLst>
              <a:ext uri="{FF2B5EF4-FFF2-40B4-BE49-F238E27FC236}">
                <a16:creationId xmlns:a16="http://schemas.microsoft.com/office/drawing/2014/main" xmlns="" id="{8CBFAB5A-195E-DF4B-A871-7FD5AA1B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3009" y="2423447"/>
            <a:ext cx="302541" cy="302541"/>
          </a:xfrm>
          <a:prstGeom prst="rect">
            <a:avLst/>
          </a:prstGeom>
        </p:spPr>
      </p:pic>
      <p:pic>
        <p:nvPicPr>
          <p:cNvPr id="18" name="圖形 17" descr="Marker">
            <a:extLst>
              <a:ext uri="{FF2B5EF4-FFF2-40B4-BE49-F238E27FC236}">
                <a16:creationId xmlns:a16="http://schemas.microsoft.com/office/drawing/2014/main" xmlns="" id="{7423A085-3C25-DE4A-8F66-3873E90FD3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24271" y="3436054"/>
            <a:ext cx="302541" cy="302541"/>
          </a:xfrm>
          <a:prstGeom prst="rect">
            <a:avLst/>
          </a:prstGeom>
        </p:spPr>
      </p:pic>
      <p:pic>
        <p:nvPicPr>
          <p:cNvPr id="19" name="圖形 18" descr="Marker">
            <a:extLst>
              <a:ext uri="{FF2B5EF4-FFF2-40B4-BE49-F238E27FC236}">
                <a16:creationId xmlns:a16="http://schemas.microsoft.com/office/drawing/2014/main" xmlns="" id="{8E487439-D1D6-F646-9EFD-09D074DBBD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48171" y="3856842"/>
            <a:ext cx="302541" cy="302541"/>
          </a:xfrm>
          <a:prstGeom prst="rect">
            <a:avLst/>
          </a:prstGeom>
        </p:spPr>
      </p:pic>
      <p:pic>
        <p:nvPicPr>
          <p:cNvPr id="20" name="圖形 19" descr="Marker">
            <a:extLst>
              <a:ext uri="{FF2B5EF4-FFF2-40B4-BE49-F238E27FC236}">
                <a16:creationId xmlns:a16="http://schemas.microsoft.com/office/drawing/2014/main" xmlns="" id="{68E3AFC5-2A4D-3B48-875B-997FA577B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08064" y="3220823"/>
            <a:ext cx="302541" cy="30254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A49FF920-228A-4144-9129-AFC08BC86D41}"/>
              </a:ext>
            </a:extLst>
          </p:cNvPr>
          <p:cNvSpPr/>
          <p:nvPr/>
        </p:nvSpPr>
        <p:spPr>
          <a:xfrm>
            <a:off x="2311304" y="1804197"/>
            <a:ext cx="6220783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xmlns="" id="{F8E9A0F3-79BD-9B46-AFAE-6EA3F10D9B04}"/>
              </a:ext>
            </a:extLst>
          </p:cNvPr>
          <p:cNvCxnSpPr/>
          <p:nvPr/>
        </p:nvCxnSpPr>
        <p:spPr>
          <a:xfrm>
            <a:off x="2566649" y="2157860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36472A3E-239B-A848-AABA-475AAF795E2D}"/>
              </a:ext>
            </a:extLst>
          </p:cNvPr>
          <p:cNvSpPr txBox="1"/>
          <p:nvPr/>
        </p:nvSpPr>
        <p:spPr>
          <a:xfrm>
            <a:off x="2511463" y="1888523"/>
            <a:ext cx="707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latin typeface="+mn-ea"/>
              </a:rPr>
              <a:t>Region</a:t>
            </a:r>
            <a:endParaRPr kumimoji="1" lang="zh-TW" altLang="en-US" sz="1600" b="1" dirty="0">
              <a:latin typeface="+mn-ea"/>
            </a:endParaRPr>
          </a:p>
        </p:txBody>
      </p:sp>
      <p:sp>
        <p:nvSpPr>
          <p:cNvPr id="26" name="三角形 25">
            <a:extLst>
              <a:ext uri="{FF2B5EF4-FFF2-40B4-BE49-F238E27FC236}">
                <a16:creationId xmlns:a16="http://schemas.microsoft.com/office/drawing/2014/main" xmlns="" id="{F8CCFF82-20DE-2843-AAF0-8650E53908CF}"/>
              </a:ext>
            </a:extLst>
          </p:cNvPr>
          <p:cNvSpPr/>
          <p:nvPr/>
        </p:nvSpPr>
        <p:spPr>
          <a:xfrm rot="10800000">
            <a:off x="3608918" y="1990794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xmlns="" id="{B5436799-0220-8244-873F-D8B52D187DC0}"/>
              </a:ext>
            </a:extLst>
          </p:cNvPr>
          <p:cNvCxnSpPr/>
          <p:nvPr/>
        </p:nvCxnSpPr>
        <p:spPr>
          <a:xfrm>
            <a:off x="4154864" y="2157860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4237139F-CF7D-9A45-B1C2-861EB433137E}"/>
              </a:ext>
            </a:extLst>
          </p:cNvPr>
          <p:cNvSpPr txBox="1"/>
          <p:nvPr/>
        </p:nvSpPr>
        <p:spPr>
          <a:xfrm>
            <a:off x="4099678" y="1888523"/>
            <a:ext cx="462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latin typeface="+mn-ea"/>
              </a:rPr>
              <a:t>Site</a:t>
            </a:r>
            <a:endParaRPr kumimoji="1" lang="zh-TW" altLang="en-US" sz="1600" b="1" dirty="0">
              <a:latin typeface="+mn-ea"/>
            </a:endParaRPr>
          </a:p>
        </p:txBody>
      </p:sp>
      <p:sp>
        <p:nvSpPr>
          <p:cNvPr id="31" name="三角形 30">
            <a:extLst>
              <a:ext uri="{FF2B5EF4-FFF2-40B4-BE49-F238E27FC236}">
                <a16:creationId xmlns:a16="http://schemas.microsoft.com/office/drawing/2014/main" xmlns="" id="{B5D79F43-8E2E-C54D-839D-DF6033F77B55}"/>
              </a:ext>
            </a:extLst>
          </p:cNvPr>
          <p:cNvSpPr/>
          <p:nvPr/>
        </p:nvSpPr>
        <p:spPr>
          <a:xfrm rot="10800000">
            <a:off x="5197133" y="1990794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xmlns="" id="{016E2B64-646E-DF44-974F-3C8382D896D9}"/>
              </a:ext>
            </a:extLst>
          </p:cNvPr>
          <p:cNvCxnSpPr/>
          <p:nvPr/>
        </p:nvCxnSpPr>
        <p:spPr>
          <a:xfrm>
            <a:off x="7246446" y="2157860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955CEDBF-AD19-E34E-A322-0AB5338DB4C3}"/>
              </a:ext>
            </a:extLst>
          </p:cNvPr>
          <p:cNvSpPr txBox="1"/>
          <p:nvPr/>
        </p:nvSpPr>
        <p:spPr>
          <a:xfrm>
            <a:off x="7191260" y="1888523"/>
            <a:ext cx="558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latin typeface="+mn-ea"/>
              </a:rPr>
              <a:t>Filter</a:t>
            </a:r>
            <a:endParaRPr kumimoji="1" lang="zh-TW" altLang="en-US" sz="1600" b="1" dirty="0">
              <a:latin typeface="+mn-ea"/>
            </a:endParaRPr>
          </a:p>
        </p:txBody>
      </p:sp>
      <p:sp>
        <p:nvSpPr>
          <p:cNvPr id="35" name="三角形 34">
            <a:extLst>
              <a:ext uri="{FF2B5EF4-FFF2-40B4-BE49-F238E27FC236}">
                <a16:creationId xmlns:a16="http://schemas.microsoft.com/office/drawing/2014/main" xmlns="" id="{19BBB839-9CBB-B04D-939D-45A55C0933CB}"/>
              </a:ext>
            </a:extLst>
          </p:cNvPr>
          <p:cNvSpPr/>
          <p:nvPr/>
        </p:nvSpPr>
        <p:spPr>
          <a:xfrm rot="10800000">
            <a:off x="8288715" y="1990794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92777425-BAB4-6240-8F8C-AE9D15219C7C}"/>
              </a:ext>
            </a:extLst>
          </p:cNvPr>
          <p:cNvSpPr/>
          <p:nvPr/>
        </p:nvSpPr>
        <p:spPr>
          <a:xfrm>
            <a:off x="387976" y="1642231"/>
            <a:ext cx="1756800" cy="5109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F51D54E1-CE88-3644-AA84-12D846A0191A}"/>
              </a:ext>
            </a:extLst>
          </p:cNvPr>
          <p:cNvSpPr/>
          <p:nvPr/>
        </p:nvSpPr>
        <p:spPr>
          <a:xfrm>
            <a:off x="389752" y="1102231"/>
            <a:ext cx="8314212" cy="540000"/>
          </a:xfrm>
          <a:prstGeom prst="rect">
            <a:avLst/>
          </a:prstGeom>
          <a:solidFill>
            <a:srgbClr val="44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xmlns="" id="{C4EB6BD3-B114-3A4B-B8D3-F0081F5D5F7A}"/>
              </a:ext>
            </a:extLst>
          </p:cNvPr>
          <p:cNvSpPr/>
          <p:nvPr/>
        </p:nvSpPr>
        <p:spPr>
          <a:xfrm>
            <a:off x="387976" y="2151729"/>
            <a:ext cx="1756800" cy="425613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4DD9237A-813E-DF48-9349-CF07CDB3239C}"/>
              </a:ext>
            </a:extLst>
          </p:cNvPr>
          <p:cNvSpPr txBox="1"/>
          <p:nvPr/>
        </p:nvSpPr>
        <p:spPr>
          <a:xfrm>
            <a:off x="7138905" y="1198701"/>
            <a:ext cx="135017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+mn-ea"/>
              </a:rPr>
              <a:t>Administrator</a:t>
            </a:r>
            <a:endParaRPr kumimoji="1" lang="zh-TW" altLang="en-US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xmlns="" id="{FF6A8C96-F1AD-664D-966F-BB8E5A232E5D}"/>
              </a:ext>
            </a:extLst>
          </p:cNvPr>
          <p:cNvCxnSpPr/>
          <p:nvPr/>
        </p:nvCxnSpPr>
        <p:spPr>
          <a:xfrm>
            <a:off x="6546797" y="1102231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>
            <a:extLst>
              <a:ext uri="{FF2B5EF4-FFF2-40B4-BE49-F238E27FC236}">
                <a16:creationId xmlns:a16="http://schemas.microsoft.com/office/drawing/2014/main" xmlns="" id="{38A1AB1B-7F07-AA4B-B800-7828534778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9462" y="1167601"/>
            <a:ext cx="409261" cy="409261"/>
          </a:xfrm>
          <a:prstGeom prst="rect">
            <a:avLst/>
          </a:prstGeom>
        </p:spPr>
      </p:pic>
      <p:sp>
        <p:nvSpPr>
          <p:cNvPr id="41" name="三角形 40">
            <a:extLst>
              <a:ext uri="{FF2B5EF4-FFF2-40B4-BE49-F238E27FC236}">
                <a16:creationId xmlns:a16="http://schemas.microsoft.com/office/drawing/2014/main" xmlns="" id="{1DE0301D-3B4E-C843-A55B-72BE4E87C83F}"/>
              </a:ext>
            </a:extLst>
          </p:cNvPr>
          <p:cNvSpPr/>
          <p:nvPr/>
        </p:nvSpPr>
        <p:spPr>
          <a:xfrm rot="10800000">
            <a:off x="8458506" y="1339494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xmlns="" id="{52200210-D90E-E34A-A70D-249AD5B41E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1268" y="1286501"/>
            <a:ext cx="171461" cy="171461"/>
          </a:xfrm>
          <a:prstGeom prst="rect">
            <a:avLst/>
          </a:prstGeom>
        </p:spPr>
      </p:pic>
      <p:sp>
        <p:nvSpPr>
          <p:cNvPr id="47" name="三角形 46">
            <a:extLst>
              <a:ext uri="{FF2B5EF4-FFF2-40B4-BE49-F238E27FC236}">
                <a16:creationId xmlns:a16="http://schemas.microsoft.com/office/drawing/2014/main" xmlns="" id="{859F4865-1FE1-C843-BE81-460137FAB017}"/>
              </a:ext>
            </a:extLst>
          </p:cNvPr>
          <p:cNvSpPr/>
          <p:nvPr/>
        </p:nvSpPr>
        <p:spPr>
          <a:xfrm rot="10800000">
            <a:off x="5730855" y="1339495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xmlns="" id="{553B0F74-3C37-2142-9648-ED79BF491A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5083" y="1276168"/>
            <a:ext cx="192127" cy="192127"/>
          </a:xfrm>
          <a:prstGeom prst="rect">
            <a:avLst/>
          </a:prstGeom>
        </p:spPr>
      </p:pic>
      <p:sp>
        <p:nvSpPr>
          <p:cNvPr id="50" name="三角形 49">
            <a:extLst>
              <a:ext uri="{FF2B5EF4-FFF2-40B4-BE49-F238E27FC236}">
                <a16:creationId xmlns:a16="http://schemas.microsoft.com/office/drawing/2014/main" xmlns="" id="{1FCA0E88-2539-9642-93B5-DAB3B8D5CF03}"/>
              </a:ext>
            </a:extLst>
          </p:cNvPr>
          <p:cNvSpPr/>
          <p:nvPr/>
        </p:nvSpPr>
        <p:spPr>
          <a:xfrm rot="10800000">
            <a:off x="6323846" y="1339495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xmlns="" id="{99FF126A-4B8D-4C4A-BEEB-74EFE3DAEBEA}"/>
              </a:ext>
            </a:extLst>
          </p:cNvPr>
          <p:cNvCxnSpPr/>
          <p:nvPr/>
        </p:nvCxnSpPr>
        <p:spPr>
          <a:xfrm>
            <a:off x="5925811" y="1102231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xmlns="" id="{423A508E-27D8-C745-AAB0-845A4E115602}"/>
              </a:ext>
            </a:extLst>
          </p:cNvPr>
          <p:cNvCxnSpPr/>
          <p:nvPr/>
        </p:nvCxnSpPr>
        <p:spPr>
          <a:xfrm>
            <a:off x="5333498" y="1102231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.redd.it/cdj0bbnw34az.jpg">
            <a:extLst>
              <a:ext uri="{FF2B5EF4-FFF2-40B4-BE49-F238E27FC236}">
                <a16:creationId xmlns:a16="http://schemas.microsoft.com/office/drawing/2014/main" xmlns="" id="{437D78CE-0AD9-064F-B7E8-AD3E8BCA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455" b="98182" l="9176" r="90000">
                        <a14:foregroundMark x1="40824" y1="9091" x2="41059" y2="42727"/>
                        <a14:foregroundMark x1="45882" y1="10909" x2="45882" y2="40909"/>
                        <a14:foregroundMark x1="53176" y1="15909" x2="53529" y2="42727"/>
                        <a14:foregroundMark x1="59412" y1="21818" x2="63059" y2="30455"/>
                        <a14:foregroundMark x1="67882" y1="10909" x2="68471" y2="41818"/>
                        <a14:foregroundMark x1="73294" y1="10909" x2="73647" y2="44091"/>
                        <a14:foregroundMark x1="82824" y1="15000" x2="80706" y2="4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9" y="1227290"/>
            <a:ext cx="1264136" cy="32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xmlns="" id="{366372F6-2967-9D4D-9ECE-E578EE518291}"/>
              </a:ext>
            </a:extLst>
          </p:cNvPr>
          <p:cNvSpPr txBox="1"/>
          <p:nvPr/>
        </p:nvSpPr>
        <p:spPr>
          <a:xfrm>
            <a:off x="1048003" y="1772346"/>
            <a:ext cx="86754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TW" sz="1200" b="1" dirty="0">
                <a:solidFill>
                  <a:schemeClr val="bg1"/>
                </a:solidFill>
                <a:latin typeface="+mn-ea"/>
              </a:rPr>
              <a:t>Statistics</a:t>
            </a:r>
            <a:endParaRPr kumimoji="1" lang="zh-TW" altLang="en-US" sz="1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xmlns="" id="{1820350E-04FF-A445-812F-9124FEDA9E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767" y="1714242"/>
            <a:ext cx="376273" cy="37627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F8C455F-905F-F845-ACAB-8559A2CDCD7D}"/>
              </a:ext>
            </a:extLst>
          </p:cNvPr>
          <p:cNvSpPr txBox="1"/>
          <p:nvPr/>
        </p:nvSpPr>
        <p:spPr>
          <a:xfrm>
            <a:off x="335672" y="2184486"/>
            <a:ext cx="1861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Total Power Consumption (24Hrs)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028" name="Picture 4" descr="https://www.geovista.psu.edu/grants/nchs/graphics/biglegend.gif">
            <a:extLst>
              <a:ext uri="{FF2B5EF4-FFF2-40B4-BE49-F238E27FC236}">
                <a16:creationId xmlns:a16="http://schemas.microsoft.com/office/drawing/2014/main" xmlns="" id="{212EFBF3-0743-6A41-B27B-F6F35B00A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1" t="62926" r="36369" b="2747"/>
          <a:stretch/>
        </p:blipFill>
        <p:spPr bwMode="auto">
          <a:xfrm>
            <a:off x="8223095" y="4849522"/>
            <a:ext cx="235411" cy="12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562497" y="2299426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16,875 MWh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xmlns="" id="{6203BA4F-0B4A-EB41-8AFE-A78CE62E92D0}"/>
              </a:ext>
            </a:extLst>
          </p:cNvPr>
          <p:cNvSpPr txBox="1"/>
          <p:nvPr/>
        </p:nvSpPr>
        <p:spPr>
          <a:xfrm>
            <a:off x="850236" y="3167640"/>
            <a:ext cx="8322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Average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xmlns="" id="{D06EE8A9-2386-4A48-9EF7-34A2BA6B0EB7}"/>
              </a:ext>
            </a:extLst>
          </p:cNvPr>
          <p:cNvSpPr txBox="1"/>
          <p:nvPr/>
        </p:nvSpPr>
        <p:spPr>
          <a:xfrm>
            <a:off x="1031376" y="32825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1.8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xmlns="" id="{40CEB439-6720-C04F-8CEF-6728CD87671F}"/>
              </a:ext>
            </a:extLst>
          </p:cNvPr>
          <p:cNvCxnSpPr>
            <a:cxnSpLocks/>
          </p:cNvCxnSpPr>
          <p:nvPr/>
        </p:nvCxnSpPr>
        <p:spPr>
          <a:xfrm flipH="1">
            <a:off x="387976" y="2681378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xmlns="" id="{9606A2DC-D104-0E48-B7D4-8B0B90CA0C87}"/>
              </a:ext>
            </a:extLst>
          </p:cNvPr>
          <p:cNvCxnSpPr>
            <a:cxnSpLocks/>
          </p:cNvCxnSpPr>
          <p:nvPr/>
        </p:nvCxnSpPr>
        <p:spPr>
          <a:xfrm flipH="1">
            <a:off x="387976" y="3629496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xmlns="" id="{A160858E-30EB-BD48-B3B7-C8F76F7C43A0}"/>
              </a:ext>
            </a:extLst>
          </p:cNvPr>
          <p:cNvSpPr txBox="1"/>
          <p:nvPr/>
        </p:nvSpPr>
        <p:spPr>
          <a:xfrm>
            <a:off x="708371" y="3640054"/>
            <a:ext cx="1116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Site With Best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6D6C8156-24A4-B348-AE70-2BEC94C5535F}"/>
              </a:ext>
            </a:extLst>
          </p:cNvPr>
          <p:cNvSpPr txBox="1"/>
          <p:nvPr/>
        </p:nvSpPr>
        <p:spPr>
          <a:xfrm>
            <a:off x="305921" y="3757451"/>
            <a:ext cx="19209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EAC1, Taipei, Taiwan </a:t>
            </a:r>
          </a:p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PUE 1.4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xmlns="" id="{F7BFFE7C-1997-684C-9591-0F1E1781BB87}"/>
              </a:ext>
            </a:extLst>
          </p:cNvPr>
          <p:cNvCxnSpPr>
            <a:cxnSpLocks/>
          </p:cNvCxnSpPr>
          <p:nvPr/>
        </p:nvCxnSpPr>
        <p:spPr>
          <a:xfrm flipH="1">
            <a:off x="387976" y="4321780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>
            <a:extLst>
              <a:ext uri="{FF2B5EF4-FFF2-40B4-BE49-F238E27FC236}">
                <a16:creationId xmlns:a16="http://schemas.microsoft.com/office/drawing/2014/main" xmlns="" id="{9DA4F6F6-DF90-C846-92A8-F4B50409360F}"/>
              </a:ext>
            </a:extLst>
          </p:cNvPr>
          <p:cNvSpPr txBox="1"/>
          <p:nvPr/>
        </p:nvSpPr>
        <p:spPr>
          <a:xfrm>
            <a:off x="674708" y="4334931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Site With Worst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821AD860-A36D-4E4F-AB9C-906F6C29F273}"/>
              </a:ext>
            </a:extLst>
          </p:cNvPr>
          <p:cNvSpPr txBox="1"/>
          <p:nvPr/>
        </p:nvSpPr>
        <p:spPr>
          <a:xfrm>
            <a:off x="297754" y="4458504"/>
            <a:ext cx="19752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JAKABARE, Tanjung Pakis, </a:t>
            </a:r>
          </a:p>
          <a:p>
            <a:pPr algn="ctr"/>
            <a:r>
              <a:rPr kumimoji="1" lang="en-US" altLang="zh-TW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Republic Indonesia</a:t>
            </a:r>
          </a:p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PUE 3.1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xmlns="" id="{4743FA1C-764C-7F43-B14E-E69826FDC882}"/>
              </a:ext>
            </a:extLst>
          </p:cNvPr>
          <p:cNvSpPr txBox="1"/>
          <p:nvPr/>
        </p:nvSpPr>
        <p:spPr>
          <a:xfrm>
            <a:off x="905540" y="5277159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100%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xmlns="" id="{EC5C7825-1BDA-A347-A1CF-1F96C23AC079}"/>
              </a:ext>
            </a:extLst>
          </p:cNvPr>
          <p:cNvCxnSpPr>
            <a:cxnSpLocks/>
          </p:cNvCxnSpPr>
          <p:nvPr/>
        </p:nvCxnSpPr>
        <p:spPr>
          <a:xfrm flipH="1">
            <a:off x="387976" y="5147724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xmlns="" id="{D4573314-13E2-0E48-B233-6D8752E975DB}"/>
              </a:ext>
            </a:extLst>
          </p:cNvPr>
          <p:cNvCxnSpPr>
            <a:cxnSpLocks/>
          </p:cNvCxnSpPr>
          <p:nvPr/>
        </p:nvCxnSpPr>
        <p:spPr>
          <a:xfrm flipH="1">
            <a:off x="387976" y="3159384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xmlns="" id="{17BC7926-C561-0245-B35F-E3365FC8A1EF}"/>
              </a:ext>
            </a:extLst>
          </p:cNvPr>
          <p:cNvSpPr txBox="1"/>
          <p:nvPr/>
        </p:nvSpPr>
        <p:spPr>
          <a:xfrm>
            <a:off x="681921" y="5158885"/>
            <a:ext cx="1168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Total System Health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xmlns="" id="{F9C12876-EFC2-6149-A7BA-12D9B23E4F87}"/>
              </a:ext>
            </a:extLst>
          </p:cNvPr>
          <p:cNvSpPr txBox="1"/>
          <p:nvPr/>
        </p:nvSpPr>
        <p:spPr>
          <a:xfrm>
            <a:off x="427845" y="2701799"/>
            <a:ext cx="1677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Power Consumption Compare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xmlns="" id="{0AFB17AC-BBB9-B641-9B3D-14C9812AEFFC}"/>
              </a:ext>
            </a:extLst>
          </p:cNvPr>
          <p:cNvSpPr txBox="1"/>
          <p:nvPr/>
        </p:nvSpPr>
        <p:spPr>
          <a:xfrm>
            <a:off x="889510" y="2816737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+12%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7" y="3490395"/>
            <a:ext cx="117527" cy="117527"/>
          </a:xfrm>
          <a:prstGeom prst="rect">
            <a:avLst/>
          </a:prstGeom>
        </p:spPr>
      </p:pic>
      <p:pic>
        <p:nvPicPr>
          <p:cNvPr id="72" name="圖片 7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7" y="3013863"/>
            <a:ext cx="117527" cy="117527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7" y="2544780"/>
            <a:ext cx="117527" cy="1175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074541" y="4497411"/>
            <a:ext cx="532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400" b="1" dirty="0">
                <a:latin typeface="+mn-ea"/>
              </a:rPr>
              <a:t>PUE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7855676" y="4719195"/>
            <a:ext cx="40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/>
              <a:t>3.5</a:t>
            </a:r>
            <a:endParaRPr lang="zh-TW" altLang="en-US" sz="1200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7843684" y="4973247"/>
            <a:ext cx="40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/>
              <a:t>3.0</a:t>
            </a:r>
            <a:endParaRPr lang="zh-TW" altLang="en-US" sz="1200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7854961" y="5226730"/>
            <a:ext cx="40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/>
              <a:t>2</a:t>
            </a:r>
            <a:r>
              <a:rPr lang="en-US" altLang="zh-TW" sz="1200" dirty="0" smtClean="0"/>
              <a:t>.5</a:t>
            </a:r>
            <a:endParaRPr lang="zh-TW" altLang="en-US" sz="1200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7856630" y="5476029"/>
            <a:ext cx="40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/>
              <a:t>2.0</a:t>
            </a:r>
            <a:endParaRPr lang="zh-TW" altLang="en-US" sz="12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7841674" y="5970831"/>
            <a:ext cx="40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/>
              <a:t>1</a:t>
            </a:r>
            <a:endParaRPr lang="zh-TW" altLang="en-US" sz="1200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7866518" y="5705623"/>
            <a:ext cx="40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/>
              <a:t>1.5</a:t>
            </a:r>
            <a:endParaRPr lang="zh-TW" altLang="en-US" sz="1200" dirty="0"/>
          </a:p>
        </p:txBody>
      </p:sp>
      <p:sp>
        <p:nvSpPr>
          <p:cNvPr id="77" name="文字方塊 76"/>
          <p:cNvSpPr txBox="1"/>
          <p:nvPr/>
        </p:nvSpPr>
        <p:spPr>
          <a:xfrm>
            <a:off x="1589995" y="274155"/>
            <a:ext cx="633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>
                <a:solidFill>
                  <a:schemeClr val="tx1"/>
                </a:solidFill>
                <a:latin typeface="Calibri Light" pitchFamily="34" charset="0"/>
                <a:ea typeface="+mj-ea"/>
                <a:cs typeface="Calibri Light" pitchFamily="34" charset="0"/>
              </a:rPr>
              <a:t>Dashboard - energy map </a:t>
            </a:r>
            <a:endParaRPr lang="zh-TW" altLang="en-US" sz="3600" dirty="0">
              <a:solidFill>
                <a:schemeClr val="tx1"/>
              </a:solidFill>
              <a:latin typeface="Calibri Light" pitchFamily="34" charset="0"/>
              <a:ea typeface="+mj-ea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ACE25C2A-01EB-9440-A2CD-09F606BEA498}"/>
              </a:ext>
            </a:extLst>
          </p:cNvPr>
          <p:cNvSpPr/>
          <p:nvPr/>
        </p:nvSpPr>
        <p:spPr>
          <a:xfrm>
            <a:off x="2289843" y="1657977"/>
            <a:ext cx="6565392" cy="4765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EF8698C-2839-314F-BACB-E6DAB760E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28" t="15779" r="14066" b="2596"/>
          <a:stretch/>
        </p:blipFill>
        <p:spPr>
          <a:xfrm>
            <a:off x="2461721" y="2332349"/>
            <a:ext cx="6220783" cy="3958682"/>
          </a:xfrm>
          <a:prstGeom prst="rect">
            <a:avLst/>
          </a:prstGeom>
        </p:spPr>
      </p:pic>
      <p:pic>
        <p:nvPicPr>
          <p:cNvPr id="7" name="圖形 6" descr="Marker">
            <a:extLst>
              <a:ext uri="{FF2B5EF4-FFF2-40B4-BE49-F238E27FC236}">
                <a16:creationId xmlns:a16="http://schemas.microsoft.com/office/drawing/2014/main" xmlns="" id="{B6F38277-D551-9042-9F45-F41EC7E35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8213" y="2934029"/>
            <a:ext cx="302541" cy="302541"/>
          </a:xfrm>
          <a:prstGeom prst="rect">
            <a:avLst/>
          </a:prstGeom>
        </p:spPr>
      </p:pic>
      <p:pic>
        <p:nvPicPr>
          <p:cNvPr id="10" name="圖形 9" descr="Marker">
            <a:extLst>
              <a:ext uri="{FF2B5EF4-FFF2-40B4-BE49-F238E27FC236}">
                <a16:creationId xmlns:a16="http://schemas.microsoft.com/office/drawing/2014/main" xmlns="" id="{D452FE48-5B6C-AE44-94E8-63847AE2A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8212" y="3483947"/>
            <a:ext cx="302541" cy="302541"/>
          </a:xfrm>
          <a:prstGeom prst="rect">
            <a:avLst/>
          </a:prstGeom>
        </p:spPr>
      </p:pic>
      <p:pic>
        <p:nvPicPr>
          <p:cNvPr id="11" name="圖形 10" descr="Marker">
            <a:extLst>
              <a:ext uri="{FF2B5EF4-FFF2-40B4-BE49-F238E27FC236}">
                <a16:creationId xmlns:a16="http://schemas.microsoft.com/office/drawing/2014/main" xmlns="" id="{65532631-9F3C-8C4C-8B88-34316F4C1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3551" y="3017759"/>
            <a:ext cx="302541" cy="302541"/>
          </a:xfrm>
          <a:prstGeom prst="rect">
            <a:avLst/>
          </a:prstGeom>
        </p:spPr>
      </p:pic>
      <p:pic>
        <p:nvPicPr>
          <p:cNvPr id="12" name="圖形 11" descr="Marker">
            <a:extLst>
              <a:ext uri="{FF2B5EF4-FFF2-40B4-BE49-F238E27FC236}">
                <a16:creationId xmlns:a16="http://schemas.microsoft.com/office/drawing/2014/main" xmlns="" id="{F7747A67-5A6F-794B-BC09-A5CE140FA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9136" y="5591756"/>
            <a:ext cx="302541" cy="302541"/>
          </a:xfrm>
          <a:prstGeom prst="rect">
            <a:avLst/>
          </a:prstGeom>
        </p:spPr>
      </p:pic>
      <p:pic>
        <p:nvPicPr>
          <p:cNvPr id="13" name="圖形 12" descr="Marker">
            <a:extLst>
              <a:ext uri="{FF2B5EF4-FFF2-40B4-BE49-F238E27FC236}">
                <a16:creationId xmlns:a16="http://schemas.microsoft.com/office/drawing/2014/main" xmlns="" id="{2099C395-D363-AA41-B9A7-FAD53B887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2112" y="5440485"/>
            <a:ext cx="302541" cy="302541"/>
          </a:xfrm>
          <a:prstGeom prst="rect">
            <a:avLst/>
          </a:prstGeom>
        </p:spPr>
      </p:pic>
      <p:pic>
        <p:nvPicPr>
          <p:cNvPr id="14" name="圖形 13" descr="Marker">
            <a:extLst>
              <a:ext uri="{FF2B5EF4-FFF2-40B4-BE49-F238E27FC236}">
                <a16:creationId xmlns:a16="http://schemas.microsoft.com/office/drawing/2014/main" xmlns="" id="{216319F7-AD9A-484A-84D1-C1A583FA2E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96901" y="4294520"/>
            <a:ext cx="302541" cy="302541"/>
          </a:xfrm>
          <a:prstGeom prst="rect">
            <a:avLst/>
          </a:prstGeom>
        </p:spPr>
      </p:pic>
      <p:pic>
        <p:nvPicPr>
          <p:cNvPr id="15" name="圖形 14" descr="Marker">
            <a:extLst>
              <a:ext uri="{FF2B5EF4-FFF2-40B4-BE49-F238E27FC236}">
                <a16:creationId xmlns:a16="http://schemas.microsoft.com/office/drawing/2014/main" xmlns="" id="{B5127352-1275-584A-B786-522297260A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8341" y="3085299"/>
            <a:ext cx="302541" cy="302541"/>
          </a:xfrm>
          <a:prstGeom prst="rect">
            <a:avLst/>
          </a:prstGeom>
        </p:spPr>
      </p:pic>
      <p:pic>
        <p:nvPicPr>
          <p:cNvPr id="16" name="圖形 15" descr="Marker">
            <a:extLst>
              <a:ext uri="{FF2B5EF4-FFF2-40B4-BE49-F238E27FC236}">
                <a16:creationId xmlns:a16="http://schemas.microsoft.com/office/drawing/2014/main" xmlns="" id="{4C09F043-1AE1-AD4F-AE86-F74A9285E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1738" y="2478107"/>
            <a:ext cx="302541" cy="302541"/>
          </a:xfrm>
          <a:prstGeom prst="rect">
            <a:avLst/>
          </a:prstGeom>
        </p:spPr>
      </p:pic>
      <p:pic>
        <p:nvPicPr>
          <p:cNvPr id="17" name="圖形 16" descr="Marker">
            <a:extLst>
              <a:ext uri="{FF2B5EF4-FFF2-40B4-BE49-F238E27FC236}">
                <a16:creationId xmlns:a16="http://schemas.microsoft.com/office/drawing/2014/main" xmlns="" id="{8CBFAB5A-195E-DF4B-A871-7FD5AA1B5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4280" y="2439193"/>
            <a:ext cx="302541" cy="302541"/>
          </a:xfrm>
          <a:prstGeom prst="rect">
            <a:avLst/>
          </a:prstGeom>
        </p:spPr>
      </p:pic>
      <p:pic>
        <p:nvPicPr>
          <p:cNvPr id="18" name="圖形 17" descr="Marker">
            <a:extLst>
              <a:ext uri="{FF2B5EF4-FFF2-40B4-BE49-F238E27FC236}">
                <a16:creationId xmlns:a16="http://schemas.microsoft.com/office/drawing/2014/main" xmlns="" id="{7423A085-3C25-DE4A-8F66-3873E90FD3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75542" y="3451800"/>
            <a:ext cx="302541" cy="302541"/>
          </a:xfrm>
          <a:prstGeom prst="rect">
            <a:avLst/>
          </a:prstGeom>
        </p:spPr>
      </p:pic>
      <p:pic>
        <p:nvPicPr>
          <p:cNvPr id="19" name="圖形 18" descr="Marker">
            <a:extLst>
              <a:ext uri="{FF2B5EF4-FFF2-40B4-BE49-F238E27FC236}">
                <a16:creationId xmlns:a16="http://schemas.microsoft.com/office/drawing/2014/main" xmlns="" id="{8E487439-D1D6-F646-9EFD-09D074DBB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99442" y="3872588"/>
            <a:ext cx="302541" cy="302541"/>
          </a:xfrm>
          <a:prstGeom prst="rect">
            <a:avLst/>
          </a:prstGeom>
        </p:spPr>
      </p:pic>
      <p:pic>
        <p:nvPicPr>
          <p:cNvPr id="20" name="圖形 19" descr="Marker">
            <a:extLst>
              <a:ext uri="{FF2B5EF4-FFF2-40B4-BE49-F238E27FC236}">
                <a16:creationId xmlns:a16="http://schemas.microsoft.com/office/drawing/2014/main" xmlns="" id="{68E3AFC5-2A4D-3B48-875B-997FA577B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59335" y="3236569"/>
            <a:ext cx="302541" cy="30254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A49FF920-228A-4144-9129-AFC08BC86D41}"/>
              </a:ext>
            </a:extLst>
          </p:cNvPr>
          <p:cNvSpPr/>
          <p:nvPr/>
        </p:nvSpPr>
        <p:spPr>
          <a:xfrm>
            <a:off x="2462575" y="1819943"/>
            <a:ext cx="6220783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xmlns="" id="{F8E9A0F3-79BD-9B46-AFAE-6EA3F10D9B04}"/>
              </a:ext>
            </a:extLst>
          </p:cNvPr>
          <p:cNvCxnSpPr/>
          <p:nvPr/>
        </p:nvCxnSpPr>
        <p:spPr>
          <a:xfrm>
            <a:off x="2717920" y="2173606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xmlns="" id="{36472A3E-239B-A848-AABA-475AAF795E2D}"/>
              </a:ext>
            </a:extLst>
          </p:cNvPr>
          <p:cNvSpPr txBox="1"/>
          <p:nvPr/>
        </p:nvSpPr>
        <p:spPr>
          <a:xfrm>
            <a:off x="2662734" y="1904269"/>
            <a:ext cx="707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latin typeface="+mn-ea"/>
              </a:rPr>
              <a:t>Region</a:t>
            </a:r>
            <a:endParaRPr kumimoji="1" lang="zh-TW" altLang="en-US" sz="1600" b="1" dirty="0">
              <a:latin typeface="+mn-ea"/>
            </a:endParaRPr>
          </a:p>
        </p:txBody>
      </p:sp>
      <p:sp>
        <p:nvSpPr>
          <p:cNvPr id="26" name="三角形 25">
            <a:extLst>
              <a:ext uri="{FF2B5EF4-FFF2-40B4-BE49-F238E27FC236}">
                <a16:creationId xmlns:a16="http://schemas.microsoft.com/office/drawing/2014/main" xmlns="" id="{F8CCFF82-20DE-2843-AAF0-8650E53908CF}"/>
              </a:ext>
            </a:extLst>
          </p:cNvPr>
          <p:cNvSpPr/>
          <p:nvPr/>
        </p:nvSpPr>
        <p:spPr>
          <a:xfrm rot="10800000">
            <a:off x="3760189" y="2006540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xmlns="" id="{B5436799-0220-8244-873F-D8B52D187DC0}"/>
              </a:ext>
            </a:extLst>
          </p:cNvPr>
          <p:cNvCxnSpPr/>
          <p:nvPr/>
        </p:nvCxnSpPr>
        <p:spPr>
          <a:xfrm>
            <a:off x="4306135" y="2173606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4237139F-CF7D-9A45-B1C2-861EB433137E}"/>
              </a:ext>
            </a:extLst>
          </p:cNvPr>
          <p:cNvSpPr txBox="1"/>
          <p:nvPr/>
        </p:nvSpPr>
        <p:spPr>
          <a:xfrm>
            <a:off x="4250949" y="1904269"/>
            <a:ext cx="462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latin typeface="+mn-ea"/>
              </a:rPr>
              <a:t>Site</a:t>
            </a:r>
            <a:endParaRPr kumimoji="1" lang="zh-TW" altLang="en-US" sz="1600" b="1" dirty="0">
              <a:latin typeface="+mn-ea"/>
            </a:endParaRPr>
          </a:p>
        </p:txBody>
      </p:sp>
      <p:sp>
        <p:nvSpPr>
          <p:cNvPr id="31" name="三角形 30">
            <a:extLst>
              <a:ext uri="{FF2B5EF4-FFF2-40B4-BE49-F238E27FC236}">
                <a16:creationId xmlns:a16="http://schemas.microsoft.com/office/drawing/2014/main" xmlns="" id="{B5D79F43-8E2E-C54D-839D-DF6033F77B55}"/>
              </a:ext>
            </a:extLst>
          </p:cNvPr>
          <p:cNvSpPr/>
          <p:nvPr/>
        </p:nvSpPr>
        <p:spPr>
          <a:xfrm rot="10800000">
            <a:off x="5348404" y="2006540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xmlns="" id="{016E2B64-646E-DF44-974F-3C8382D896D9}"/>
              </a:ext>
            </a:extLst>
          </p:cNvPr>
          <p:cNvCxnSpPr/>
          <p:nvPr/>
        </p:nvCxnSpPr>
        <p:spPr>
          <a:xfrm>
            <a:off x="7397717" y="2173606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955CEDBF-AD19-E34E-A322-0AB5338DB4C3}"/>
              </a:ext>
            </a:extLst>
          </p:cNvPr>
          <p:cNvSpPr txBox="1"/>
          <p:nvPr/>
        </p:nvSpPr>
        <p:spPr>
          <a:xfrm>
            <a:off x="7342531" y="1904269"/>
            <a:ext cx="558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latin typeface="+mn-ea"/>
              </a:rPr>
              <a:t>Filter</a:t>
            </a:r>
            <a:endParaRPr kumimoji="1" lang="zh-TW" altLang="en-US" sz="1600" b="1" dirty="0">
              <a:latin typeface="+mn-ea"/>
            </a:endParaRPr>
          </a:p>
        </p:txBody>
      </p:sp>
      <p:sp>
        <p:nvSpPr>
          <p:cNvPr id="35" name="三角形 34">
            <a:extLst>
              <a:ext uri="{FF2B5EF4-FFF2-40B4-BE49-F238E27FC236}">
                <a16:creationId xmlns:a16="http://schemas.microsoft.com/office/drawing/2014/main" xmlns="" id="{19BBB839-9CBB-B04D-939D-45A55C0933CB}"/>
              </a:ext>
            </a:extLst>
          </p:cNvPr>
          <p:cNvSpPr/>
          <p:nvPr/>
        </p:nvSpPr>
        <p:spPr>
          <a:xfrm rot="10800000">
            <a:off x="8439986" y="2006540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92777425-BAB4-6240-8F8C-AE9D15219C7C}"/>
              </a:ext>
            </a:extLst>
          </p:cNvPr>
          <p:cNvSpPr/>
          <p:nvPr/>
        </p:nvSpPr>
        <p:spPr>
          <a:xfrm>
            <a:off x="539247" y="1657977"/>
            <a:ext cx="1756800" cy="5109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F51D54E1-CE88-3644-AA84-12D846A0191A}"/>
              </a:ext>
            </a:extLst>
          </p:cNvPr>
          <p:cNvSpPr/>
          <p:nvPr/>
        </p:nvSpPr>
        <p:spPr>
          <a:xfrm>
            <a:off x="541023" y="1117977"/>
            <a:ext cx="8314212" cy="540000"/>
          </a:xfrm>
          <a:prstGeom prst="rect">
            <a:avLst/>
          </a:prstGeom>
          <a:solidFill>
            <a:srgbClr val="44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xmlns="" id="{C4EB6BD3-B114-3A4B-B8D3-F0081F5D5F7A}"/>
              </a:ext>
            </a:extLst>
          </p:cNvPr>
          <p:cNvSpPr/>
          <p:nvPr/>
        </p:nvSpPr>
        <p:spPr>
          <a:xfrm>
            <a:off x="539247" y="2167475"/>
            <a:ext cx="1756800" cy="425613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4DD9237A-813E-DF48-9349-CF07CDB3239C}"/>
              </a:ext>
            </a:extLst>
          </p:cNvPr>
          <p:cNvSpPr txBox="1"/>
          <p:nvPr/>
        </p:nvSpPr>
        <p:spPr>
          <a:xfrm>
            <a:off x="7290176" y="1214447"/>
            <a:ext cx="135017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+mn-ea"/>
              </a:rPr>
              <a:t>Administrator</a:t>
            </a:r>
            <a:endParaRPr kumimoji="1" lang="zh-TW" altLang="en-US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xmlns="" id="{FF6A8C96-F1AD-664D-966F-BB8E5A232E5D}"/>
              </a:ext>
            </a:extLst>
          </p:cNvPr>
          <p:cNvCxnSpPr/>
          <p:nvPr/>
        </p:nvCxnSpPr>
        <p:spPr>
          <a:xfrm>
            <a:off x="6698068" y="1117977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>
            <a:extLst>
              <a:ext uri="{FF2B5EF4-FFF2-40B4-BE49-F238E27FC236}">
                <a16:creationId xmlns:a16="http://schemas.microsoft.com/office/drawing/2014/main" xmlns="" id="{38A1AB1B-7F07-AA4B-B800-7828534778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0733" y="1183347"/>
            <a:ext cx="409261" cy="409261"/>
          </a:xfrm>
          <a:prstGeom prst="rect">
            <a:avLst/>
          </a:prstGeom>
        </p:spPr>
      </p:pic>
      <p:sp>
        <p:nvSpPr>
          <p:cNvPr id="41" name="三角形 40">
            <a:extLst>
              <a:ext uri="{FF2B5EF4-FFF2-40B4-BE49-F238E27FC236}">
                <a16:creationId xmlns:a16="http://schemas.microsoft.com/office/drawing/2014/main" xmlns="" id="{1DE0301D-3B4E-C843-A55B-72BE4E87C83F}"/>
              </a:ext>
            </a:extLst>
          </p:cNvPr>
          <p:cNvSpPr/>
          <p:nvPr/>
        </p:nvSpPr>
        <p:spPr>
          <a:xfrm rot="10800000">
            <a:off x="8609777" y="1355240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xmlns="" id="{52200210-D90E-E34A-A70D-249AD5B41E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72539" y="1302247"/>
            <a:ext cx="171461" cy="171461"/>
          </a:xfrm>
          <a:prstGeom prst="rect">
            <a:avLst/>
          </a:prstGeom>
        </p:spPr>
      </p:pic>
      <p:sp>
        <p:nvSpPr>
          <p:cNvPr id="47" name="三角形 46">
            <a:extLst>
              <a:ext uri="{FF2B5EF4-FFF2-40B4-BE49-F238E27FC236}">
                <a16:creationId xmlns:a16="http://schemas.microsoft.com/office/drawing/2014/main" xmlns="" id="{859F4865-1FE1-C843-BE81-460137FAB017}"/>
              </a:ext>
            </a:extLst>
          </p:cNvPr>
          <p:cNvSpPr/>
          <p:nvPr/>
        </p:nvSpPr>
        <p:spPr>
          <a:xfrm rot="10800000">
            <a:off x="5882126" y="1355241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xmlns="" id="{553B0F74-3C37-2142-9648-ED79BF491A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6354" y="1291914"/>
            <a:ext cx="192127" cy="192127"/>
          </a:xfrm>
          <a:prstGeom prst="rect">
            <a:avLst/>
          </a:prstGeom>
        </p:spPr>
      </p:pic>
      <p:sp>
        <p:nvSpPr>
          <p:cNvPr id="50" name="三角形 49">
            <a:extLst>
              <a:ext uri="{FF2B5EF4-FFF2-40B4-BE49-F238E27FC236}">
                <a16:creationId xmlns:a16="http://schemas.microsoft.com/office/drawing/2014/main" xmlns="" id="{1FCA0E88-2539-9642-93B5-DAB3B8D5CF03}"/>
              </a:ext>
            </a:extLst>
          </p:cNvPr>
          <p:cNvSpPr/>
          <p:nvPr/>
        </p:nvSpPr>
        <p:spPr>
          <a:xfrm rot="10800000">
            <a:off x="6475117" y="1355241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xmlns="" id="{99FF126A-4B8D-4C4A-BEEB-74EFE3DAEBEA}"/>
              </a:ext>
            </a:extLst>
          </p:cNvPr>
          <p:cNvCxnSpPr/>
          <p:nvPr/>
        </p:nvCxnSpPr>
        <p:spPr>
          <a:xfrm>
            <a:off x="6077082" y="1117977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xmlns="" id="{423A508E-27D8-C745-AAB0-845A4E115602}"/>
              </a:ext>
            </a:extLst>
          </p:cNvPr>
          <p:cNvCxnSpPr/>
          <p:nvPr/>
        </p:nvCxnSpPr>
        <p:spPr>
          <a:xfrm>
            <a:off x="5484769" y="1117977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.redd.it/cdj0bbnw34az.jpg">
            <a:extLst>
              <a:ext uri="{FF2B5EF4-FFF2-40B4-BE49-F238E27FC236}">
                <a16:creationId xmlns:a16="http://schemas.microsoft.com/office/drawing/2014/main" xmlns="" id="{437D78CE-0AD9-064F-B7E8-AD3E8BCA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455" b="98182" l="9176" r="90000">
                        <a14:foregroundMark x1="40824" y1="9091" x2="41059" y2="42727"/>
                        <a14:foregroundMark x1="45882" y1="10909" x2="45882" y2="40909"/>
                        <a14:foregroundMark x1="53176" y1="15909" x2="53529" y2="42727"/>
                        <a14:foregroundMark x1="59412" y1="21818" x2="63059" y2="30455"/>
                        <a14:foregroundMark x1="67882" y1="10909" x2="68471" y2="41818"/>
                        <a14:foregroundMark x1="73294" y1="10909" x2="73647" y2="44091"/>
                        <a14:foregroundMark x1="82824" y1="15000" x2="80706" y2="4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0" y="1243036"/>
            <a:ext cx="1264136" cy="32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xmlns="" id="{366372F6-2967-9D4D-9ECE-E578EE518291}"/>
              </a:ext>
            </a:extLst>
          </p:cNvPr>
          <p:cNvSpPr txBox="1"/>
          <p:nvPr/>
        </p:nvSpPr>
        <p:spPr>
          <a:xfrm>
            <a:off x="1199274" y="1788092"/>
            <a:ext cx="86754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TW" sz="1200" b="1" dirty="0">
                <a:solidFill>
                  <a:schemeClr val="bg1"/>
                </a:solidFill>
                <a:latin typeface="+mn-ea"/>
              </a:rPr>
              <a:t>Statistics</a:t>
            </a:r>
            <a:endParaRPr kumimoji="1" lang="zh-TW" altLang="en-US" sz="1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xmlns="" id="{1820350E-04FF-A445-812F-9124FEDA9E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038" y="1729988"/>
            <a:ext cx="376273" cy="37627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F8C455F-905F-F845-ACAB-8559A2CDCD7D}"/>
              </a:ext>
            </a:extLst>
          </p:cNvPr>
          <p:cNvSpPr txBox="1"/>
          <p:nvPr/>
        </p:nvSpPr>
        <p:spPr>
          <a:xfrm>
            <a:off x="486943" y="2200232"/>
            <a:ext cx="1861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Total Power Consumption (24Hrs)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552F161F-3DF3-3146-842A-543DDAE4B494}"/>
              </a:ext>
            </a:extLst>
          </p:cNvPr>
          <p:cNvGrpSpPr/>
          <p:nvPr/>
        </p:nvGrpSpPr>
        <p:grpSpPr>
          <a:xfrm>
            <a:off x="8405065" y="5683834"/>
            <a:ext cx="361950" cy="646331"/>
            <a:chOff x="7953376" y="5980609"/>
            <a:chExt cx="361950" cy="646331"/>
          </a:xfrm>
        </p:grpSpPr>
        <p:pic>
          <p:nvPicPr>
            <p:cNvPr id="1028" name="Picture 4" descr="https://www.geovista.psu.edu/grants/nchs/graphics/biglegend.gif">
              <a:extLst>
                <a:ext uri="{FF2B5EF4-FFF2-40B4-BE49-F238E27FC236}">
                  <a16:creationId xmlns:a16="http://schemas.microsoft.com/office/drawing/2014/main" xmlns="" id="{212EFBF3-0743-6A41-B27B-F6F35B00AB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01" t="62926" r="36369" b="2747"/>
            <a:stretch/>
          </p:blipFill>
          <p:spPr bwMode="auto">
            <a:xfrm>
              <a:off x="8012367" y="6158561"/>
              <a:ext cx="80688" cy="385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A8DE8F8F-5F31-BB47-A52E-F73538CEAEAB}"/>
                </a:ext>
              </a:extLst>
            </p:cNvPr>
            <p:cNvSpPr txBox="1"/>
            <p:nvPr/>
          </p:nvSpPr>
          <p:spPr>
            <a:xfrm>
              <a:off x="7953376" y="5980609"/>
              <a:ext cx="361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600" dirty="0">
                  <a:latin typeface="+mn-ea"/>
                </a:rPr>
                <a:t>PUE</a:t>
              </a:r>
            </a:p>
            <a:p>
              <a:pPr marL="53975"/>
              <a:r>
                <a:rPr kumimoji="1" lang="en-US" altLang="zh-TW" sz="500" dirty="0">
                  <a:latin typeface="+mn-ea"/>
                </a:rPr>
                <a:t>3.5</a:t>
              </a:r>
            </a:p>
            <a:p>
              <a:pPr marL="53975"/>
              <a:r>
                <a:rPr kumimoji="1" lang="en-US" altLang="zh-TW" sz="500" dirty="0">
                  <a:latin typeface="+mn-ea"/>
                </a:rPr>
                <a:t>3</a:t>
              </a:r>
            </a:p>
            <a:p>
              <a:pPr marL="53975"/>
              <a:r>
                <a:rPr kumimoji="1" lang="en-US" altLang="zh-TW" sz="500" dirty="0">
                  <a:latin typeface="+mn-ea"/>
                </a:rPr>
                <a:t>2.5</a:t>
              </a:r>
            </a:p>
            <a:p>
              <a:pPr marL="53975"/>
              <a:r>
                <a:rPr kumimoji="1" lang="en-US" altLang="zh-TW" sz="500" dirty="0">
                  <a:latin typeface="+mn-ea"/>
                </a:rPr>
                <a:t>2</a:t>
              </a:r>
            </a:p>
            <a:p>
              <a:pPr marL="53975"/>
              <a:r>
                <a:rPr kumimoji="1" lang="en-US" altLang="zh-TW" sz="500" dirty="0">
                  <a:latin typeface="+mn-ea"/>
                </a:rPr>
                <a:t>1.5</a:t>
              </a:r>
            </a:p>
            <a:p>
              <a:pPr marL="53975"/>
              <a:r>
                <a:rPr kumimoji="1" lang="en-US" altLang="zh-TW" sz="500" dirty="0">
                  <a:latin typeface="+mn-ea"/>
                </a:rPr>
                <a:t>1</a:t>
              </a:r>
              <a:endParaRPr kumimoji="1" lang="zh-TW" altLang="en-US" sz="500" dirty="0">
                <a:latin typeface="+mn-ea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713768" y="2315172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16,875 MWh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xmlns="" id="{6203BA4F-0B4A-EB41-8AFE-A78CE62E92D0}"/>
              </a:ext>
            </a:extLst>
          </p:cNvPr>
          <p:cNvSpPr txBox="1"/>
          <p:nvPr/>
        </p:nvSpPr>
        <p:spPr>
          <a:xfrm>
            <a:off x="1001507" y="3183386"/>
            <a:ext cx="8322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Average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xmlns="" id="{D06EE8A9-2386-4A48-9EF7-34A2BA6B0EB7}"/>
              </a:ext>
            </a:extLst>
          </p:cNvPr>
          <p:cNvSpPr txBox="1"/>
          <p:nvPr/>
        </p:nvSpPr>
        <p:spPr>
          <a:xfrm>
            <a:off x="1182647" y="3298324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1.8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xmlns="" id="{40CEB439-6720-C04F-8CEF-6728CD87671F}"/>
              </a:ext>
            </a:extLst>
          </p:cNvPr>
          <p:cNvCxnSpPr>
            <a:cxnSpLocks/>
          </p:cNvCxnSpPr>
          <p:nvPr/>
        </p:nvCxnSpPr>
        <p:spPr>
          <a:xfrm flipH="1">
            <a:off x="539247" y="2697124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xmlns="" id="{9606A2DC-D104-0E48-B7D4-8B0B90CA0C87}"/>
              </a:ext>
            </a:extLst>
          </p:cNvPr>
          <p:cNvCxnSpPr>
            <a:cxnSpLocks/>
          </p:cNvCxnSpPr>
          <p:nvPr/>
        </p:nvCxnSpPr>
        <p:spPr>
          <a:xfrm flipH="1">
            <a:off x="539247" y="3645242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xmlns="" id="{A160858E-30EB-BD48-B3B7-C8F76F7C43A0}"/>
              </a:ext>
            </a:extLst>
          </p:cNvPr>
          <p:cNvSpPr txBox="1"/>
          <p:nvPr/>
        </p:nvSpPr>
        <p:spPr>
          <a:xfrm>
            <a:off x="859642" y="3655800"/>
            <a:ext cx="1116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Site With Best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6D6C8156-24A4-B348-AE70-2BEC94C5535F}"/>
              </a:ext>
            </a:extLst>
          </p:cNvPr>
          <p:cNvSpPr txBox="1"/>
          <p:nvPr/>
        </p:nvSpPr>
        <p:spPr>
          <a:xfrm>
            <a:off x="457192" y="3773197"/>
            <a:ext cx="19209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EAC1, Taipei, Taiwan </a:t>
            </a:r>
          </a:p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PUE 1.4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xmlns="" id="{F7BFFE7C-1997-684C-9591-0F1E1781BB87}"/>
              </a:ext>
            </a:extLst>
          </p:cNvPr>
          <p:cNvCxnSpPr>
            <a:cxnSpLocks/>
          </p:cNvCxnSpPr>
          <p:nvPr/>
        </p:nvCxnSpPr>
        <p:spPr>
          <a:xfrm flipH="1">
            <a:off x="539247" y="4337526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>
            <a:extLst>
              <a:ext uri="{FF2B5EF4-FFF2-40B4-BE49-F238E27FC236}">
                <a16:creationId xmlns:a16="http://schemas.microsoft.com/office/drawing/2014/main" xmlns="" id="{9DA4F6F6-DF90-C846-92A8-F4B50409360F}"/>
              </a:ext>
            </a:extLst>
          </p:cNvPr>
          <p:cNvSpPr txBox="1"/>
          <p:nvPr/>
        </p:nvSpPr>
        <p:spPr>
          <a:xfrm>
            <a:off x="825979" y="4350677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Site With Worst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821AD860-A36D-4E4F-AB9C-906F6C29F273}"/>
              </a:ext>
            </a:extLst>
          </p:cNvPr>
          <p:cNvSpPr txBox="1"/>
          <p:nvPr/>
        </p:nvSpPr>
        <p:spPr>
          <a:xfrm>
            <a:off x="449025" y="4474250"/>
            <a:ext cx="19752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JAKABARE, Tanjung Pakis, </a:t>
            </a:r>
          </a:p>
          <a:p>
            <a:pPr algn="ctr"/>
            <a:r>
              <a:rPr kumimoji="1" lang="en-US" altLang="zh-TW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Republic Indonesia</a:t>
            </a:r>
          </a:p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PUE 3.1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7" name="手繪多邊形 66">
            <a:extLst>
              <a:ext uri="{FF2B5EF4-FFF2-40B4-BE49-F238E27FC236}">
                <a16:creationId xmlns:a16="http://schemas.microsoft.com/office/drawing/2014/main" xmlns="" id="{455179BD-0313-2248-95A6-F141A8ABB6DB}"/>
              </a:ext>
            </a:extLst>
          </p:cNvPr>
          <p:cNvSpPr/>
          <p:nvPr/>
        </p:nvSpPr>
        <p:spPr>
          <a:xfrm rot="10800000">
            <a:off x="3228584" y="2571554"/>
            <a:ext cx="4982400" cy="2987921"/>
          </a:xfrm>
          <a:custGeom>
            <a:avLst/>
            <a:gdLst>
              <a:gd name="connsiteX0" fmla="*/ 4980573 w 4980573"/>
              <a:gd name="connsiteY0" fmla="*/ 3140946 h 3140946"/>
              <a:gd name="connsiteX1" fmla="*/ 0 w 4980573"/>
              <a:gd name="connsiteY1" fmla="*/ 3140946 h 3140946"/>
              <a:gd name="connsiteX2" fmla="*/ 0 w 4980573"/>
              <a:gd name="connsiteY2" fmla="*/ 397753 h 3140946"/>
              <a:gd name="connsiteX3" fmla="*/ 2298130 w 4980573"/>
              <a:gd name="connsiteY3" fmla="*/ 397753 h 3140946"/>
              <a:gd name="connsiteX4" fmla="*/ 2490287 w 4980573"/>
              <a:gd name="connsiteY4" fmla="*/ 0 h 3140946"/>
              <a:gd name="connsiteX5" fmla="*/ 2682444 w 4980573"/>
              <a:gd name="connsiteY5" fmla="*/ 397753 h 3140946"/>
              <a:gd name="connsiteX6" fmla="*/ 4980573 w 4980573"/>
              <a:gd name="connsiteY6" fmla="*/ 397753 h 3140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80573" h="3140946">
                <a:moveTo>
                  <a:pt x="4980573" y="3140946"/>
                </a:moveTo>
                <a:lnTo>
                  <a:pt x="0" y="3140946"/>
                </a:lnTo>
                <a:lnTo>
                  <a:pt x="0" y="397753"/>
                </a:lnTo>
                <a:lnTo>
                  <a:pt x="2298130" y="397753"/>
                </a:lnTo>
                <a:lnTo>
                  <a:pt x="2490287" y="0"/>
                </a:lnTo>
                <a:lnTo>
                  <a:pt x="2682444" y="397753"/>
                </a:lnTo>
                <a:lnTo>
                  <a:pt x="4980573" y="397753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6DF86D78-7DF9-0C43-BD0E-9D9F92AF6CE1}"/>
              </a:ext>
            </a:extLst>
          </p:cNvPr>
          <p:cNvSpPr/>
          <p:nvPr/>
        </p:nvSpPr>
        <p:spPr>
          <a:xfrm>
            <a:off x="3228583" y="2421332"/>
            <a:ext cx="4982400" cy="317743"/>
          </a:xfrm>
          <a:prstGeom prst="rect">
            <a:avLst/>
          </a:prstGeom>
          <a:solidFill>
            <a:srgbClr val="44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5934A6C4-F2A4-134F-8E3A-55EE12E34000}"/>
              </a:ext>
            </a:extLst>
          </p:cNvPr>
          <p:cNvSpPr txBox="1"/>
          <p:nvPr/>
        </p:nvSpPr>
        <p:spPr>
          <a:xfrm>
            <a:off x="4250949" y="2441704"/>
            <a:ext cx="2943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  <a:latin typeface="+mn-ea"/>
              </a:rPr>
              <a:t>Metronode DC2, Perth, Australia</a:t>
            </a:r>
            <a:endParaRPr kumimoji="1" lang="zh-TW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xmlns="" id="{7394EA47-A251-B447-99E3-6FD42FE9F1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5912" y="3941387"/>
            <a:ext cx="1080000" cy="1080000"/>
          </a:xfrm>
          <a:prstGeom prst="rect">
            <a:avLst/>
          </a:prstGeom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xmlns="" id="{66061B14-A5F6-714D-B2CD-8FEEE96D53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51988" y="3941387"/>
            <a:ext cx="1080000" cy="1080000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xmlns="" id="{F0082937-FD3C-E14B-AD9F-83F852F2D8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363950" y="3941387"/>
            <a:ext cx="1080000" cy="1080000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xmlns="" id="{15978580-5510-404D-AE08-EC8BA10BE3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85" y="3926092"/>
            <a:ext cx="1654513" cy="112099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10" y="2521440"/>
            <a:ext cx="117527" cy="117527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xmlns="" id="{4743FA1C-764C-7F43-B14E-E69826FDC882}"/>
              </a:ext>
            </a:extLst>
          </p:cNvPr>
          <p:cNvSpPr txBox="1"/>
          <p:nvPr/>
        </p:nvSpPr>
        <p:spPr>
          <a:xfrm>
            <a:off x="1056811" y="5292905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100%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xmlns="" id="{EC5C7825-1BDA-A347-A1CF-1F96C23AC079}"/>
              </a:ext>
            </a:extLst>
          </p:cNvPr>
          <p:cNvCxnSpPr>
            <a:cxnSpLocks/>
          </p:cNvCxnSpPr>
          <p:nvPr/>
        </p:nvCxnSpPr>
        <p:spPr>
          <a:xfrm flipH="1">
            <a:off x="539247" y="5163470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xmlns="" id="{D4573314-13E2-0E48-B233-6D8752E975DB}"/>
              </a:ext>
            </a:extLst>
          </p:cNvPr>
          <p:cNvCxnSpPr>
            <a:cxnSpLocks/>
          </p:cNvCxnSpPr>
          <p:nvPr/>
        </p:nvCxnSpPr>
        <p:spPr>
          <a:xfrm flipH="1">
            <a:off x="539247" y="3175130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xmlns="" id="{17BC7926-C561-0245-B35F-E3365FC8A1EF}"/>
              </a:ext>
            </a:extLst>
          </p:cNvPr>
          <p:cNvSpPr txBox="1"/>
          <p:nvPr/>
        </p:nvSpPr>
        <p:spPr>
          <a:xfrm>
            <a:off x="833192" y="5174631"/>
            <a:ext cx="1168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Total System Health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xmlns="" id="{F9C12876-EFC2-6149-A7BA-12D9B23E4F87}"/>
              </a:ext>
            </a:extLst>
          </p:cNvPr>
          <p:cNvSpPr txBox="1"/>
          <p:nvPr/>
        </p:nvSpPr>
        <p:spPr>
          <a:xfrm>
            <a:off x="579116" y="2717545"/>
            <a:ext cx="1677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Power Consumption Compare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xmlns="" id="{0AFB17AC-BBB9-B641-9B3D-14C9812AEFFC}"/>
              </a:ext>
            </a:extLst>
          </p:cNvPr>
          <p:cNvSpPr txBox="1"/>
          <p:nvPr/>
        </p:nvSpPr>
        <p:spPr>
          <a:xfrm>
            <a:off x="1040781" y="2832483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+12%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68" y="3506141"/>
            <a:ext cx="117527" cy="117527"/>
          </a:xfrm>
          <a:prstGeom prst="rect">
            <a:avLst/>
          </a:prstGeom>
        </p:spPr>
      </p:pic>
      <p:pic>
        <p:nvPicPr>
          <p:cNvPr id="72" name="圖片 7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68" y="3029609"/>
            <a:ext cx="117527" cy="117527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68" y="2560526"/>
            <a:ext cx="117527" cy="117527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24057" y="2783030"/>
            <a:ext cx="2584155" cy="1202371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73861" y="2783015"/>
            <a:ext cx="2587363" cy="12024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569587" y="326065"/>
            <a:ext cx="633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Dashboard </a:t>
            </a:r>
            <a:r>
              <a:rPr lang="en-US" altLang="zh-TW" sz="3600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– individual site</a:t>
            </a:r>
            <a:endParaRPr lang="zh-TW" altLang="en-US" sz="3600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2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ACE25C2A-01EB-9440-A2CD-09F606BEA498}"/>
              </a:ext>
            </a:extLst>
          </p:cNvPr>
          <p:cNvSpPr/>
          <p:nvPr/>
        </p:nvSpPr>
        <p:spPr>
          <a:xfrm>
            <a:off x="2138572" y="1316183"/>
            <a:ext cx="6565392" cy="47656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92777425-BAB4-6240-8F8C-AE9D15219C7C}"/>
              </a:ext>
            </a:extLst>
          </p:cNvPr>
          <p:cNvSpPr/>
          <p:nvPr/>
        </p:nvSpPr>
        <p:spPr>
          <a:xfrm>
            <a:off x="387976" y="1316183"/>
            <a:ext cx="1756800" cy="5109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F51D54E1-CE88-3644-AA84-12D846A0191A}"/>
              </a:ext>
            </a:extLst>
          </p:cNvPr>
          <p:cNvSpPr/>
          <p:nvPr/>
        </p:nvSpPr>
        <p:spPr>
          <a:xfrm>
            <a:off x="389752" y="776183"/>
            <a:ext cx="8314212" cy="540000"/>
          </a:xfrm>
          <a:prstGeom prst="rect">
            <a:avLst/>
          </a:prstGeom>
          <a:solidFill>
            <a:srgbClr val="44A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xmlns="" id="{C4EB6BD3-B114-3A4B-B8D3-F0081F5D5F7A}"/>
              </a:ext>
            </a:extLst>
          </p:cNvPr>
          <p:cNvSpPr/>
          <p:nvPr/>
        </p:nvSpPr>
        <p:spPr>
          <a:xfrm>
            <a:off x="387976" y="1825681"/>
            <a:ext cx="1756800" cy="4256137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+mn-ea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xmlns="" id="{4DD9237A-813E-DF48-9349-CF07CDB3239C}"/>
              </a:ext>
            </a:extLst>
          </p:cNvPr>
          <p:cNvSpPr txBox="1"/>
          <p:nvPr/>
        </p:nvSpPr>
        <p:spPr>
          <a:xfrm>
            <a:off x="7138905" y="872653"/>
            <a:ext cx="135017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zh-TW" sz="1400" dirty="0">
                <a:solidFill>
                  <a:schemeClr val="bg1"/>
                </a:solidFill>
                <a:latin typeface="+mn-ea"/>
              </a:rPr>
              <a:t>Administrator</a:t>
            </a:r>
            <a:endParaRPr kumimoji="1" lang="zh-TW" altLang="en-US" sz="1400" dirty="0">
              <a:solidFill>
                <a:schemeClr val="bg1"/>
              </a:solidFill>
              <a:latin typeface="+mn-ea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xmlns="" id="{FF6A8C96-F1AD-664D-966F-BB8E5A232E5D}"/>
              </a:ext>
            </a:extLst>
          </p:cNvPr>
          <p:cNvCxnSpPr/>
          <p:nvPr/>
        </p:nvCxnSpPr>
        <p:spPr>
          <a:xfrm>
            <a:off x="6546797" y="776183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>
            <a:extLst>
              <a:ext uri="{FF2B5EF4-FFF2-40B4-BE49-F238E27FC236}">
                <a16:creationId xmlns:a16="http://schemas.microsoft.com/office/drawing/2014/main" xmlns="" id="{38A1AB1B-7F07-AA4B-B800-782853477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62" y="841553"/>
            <a:ext cx="409261" cy="409261"/>
          </a:xfrm>
          <a:prstGeom prst="rect">
            <a:avLst/>
          </a:prstGeom>
        </p:spPr>
      </p:pic>
      <p:sp>
        <p:nvSpPr>
          <p:cNvPr id="41" name="三角形 40">
            <a:extLst>
              <a:ext uri="{FF2B5EF4-FFF2-40B4-BE49-F238E27FC236}">
                <a16:creationId xmlns:a16="http://schemas.microsoft.com/office/drawing/2014/main" xmlns="" id="{1DE0301D-3B4E-C843-A55B-72BE4E87C83F}"/>
              </a:ext>
            </a:extLst>
          </p:cNvPr>
          <p:cNvSpPr/>
          <p:nvPr/>
        </p:nvSpPr>
        <p:spPr>
          <a:xfrm rot="10800000">
            <a:off x="8458506" y="1013446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xmlns="" id="{52200210-D90E-E34A-A70D-249AD5B41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268" y="960453"/>
            <a:ext cx="171461" cy="171461"/>
          </a:xfrm>
          <a:prstGeom prst="rect">
            <a:avLst/>
          </a:prstGeom>
        </p:spPr>
      </p:pic>
      <p:sp>
        <p:nvSpPr>
          <p:cNvPr id="47" name="三角形 46">
            <a:extLst>
              <a:ext uri="{FF2B5EF4-FFF2-40B4-BE49-F238E27FC236}">
                <a16:creationId xmlns:a16="http://schemas.microsoft.com/office/drawing/2014/main" xmlns="" id="{859F4865-1FE1-C843-BE81-460137FAB017}"/>
              </a:ext>
            </a:extLst>
          </p:cNvPr>
          <p:cNvSpPr/>
          <p:nvPr/>
        </p:nvSpPr>
        <p:spPr>
          <a:xfrm rot="10800000">
            <a:off x="5730855" y="1013447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xmlns="" id="{553B0F74-3C37-2142-9648-ED79BF491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083" y="950120"/>
            <a:ext cx="192127" cy="192127"/>
          </a:xfrm>
          <a:prstGeom prst="rect">
            <a:avLst/>
          </a:prstGeom>
        </p:spPr>
      </p:pic>
      <p:sp>
        <p:nvSpPr>
          <p:cNvPr id="50" name="三角形 49">
            <a:extLst>
              <a:ext uri="{FF2B5EF4-FFF2-40B4-BE49-F238E27FC236}">
                <a16:creationId xmlns:a16="http://schemas.microsoft.com/office/drawing/2014/main" xmlns="" id="{1FCA0E88-2539-9642-93B5-DAB3B8D5CF03}"/>
              </a:ext>
            </a:extLst>
          </p:cNvPr>
          <p:cNvSpPr/>
          <p:nvPr/>
        </p:nvSpPr>
        <p:spPr>
          <a:xfrm rot="10800000">
            <a:off x="6323846" y="1013447"/>
            <a:ext cx="104927" cy="6547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xmlns="" id="{99FF126A-4B8D-4C4A-BEEB-74EFE3DAEBEA}"/>
              </a:ext>
            </a:extLst>
          </p:cNvPr>
          <p:cNvCxnSpPr/>
          <p:nvPr/>
        </p:nvCxnSpPr>
        <p:spPr>
          <a:xfrm>
            <a:off x="5925811" y="776183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xmlns="" id="{423A508E-27D8-C745-AAB0-845A4E115602}"/>
              </a:ext>
            </a:extLst>
          </p:cNvPr>
          <p:cNvCxnSpPr/>
          <p:nvPr/>
        </p:nvCxnSpPr>
        <p:spPr>
          <a:xfrm>
            <a:off x="5333498" y="776183"/>
            <a:ext cx="0" cy="54000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i.redd.it/cdj0bbnw34az.jpg">
            <a:extLst>
              <a:ext uri="{FF2B5EF4-FFF2-40B4-BE49-F238E27FC236}">
                <a16:creationId xmlns:a16="http://schemas.microsoft.com/office/drawing/2014/main" xmlns="" id="{437D78CE-0AD9-064F-B7E8-AD3E8BCA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5" b="98182" l="9176" r="90000">
                        <a14:foregroundMark x1="40824" y1="9091" x2="41059" y2="42727"/>
                        <a14:foregroundMark x1="45882" y1="10909" x2="45882" y2="40909"/>
                        <a14:foregroundMark x1="53176" y1="15909" x2="53529" y2="42727"/>
                        <a14:foregroundMark x1="59412" y1="21818" x2="63059" y2="30455"/>
                        <a14:foregroundMark x1="67882" y1="10909" x2="68471" y2="41818"/>
                        <a14:foregroundMark x1="73294" y1="10909" x2="73647" y2="44091"/>
                        <a14:foregroundMark x1="82824" y1="15000" x2="80706" y2="44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9" y="901242"/>
            <a:ext cx="1264136" cy="32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xmlns="" id="{366372F6-2967-9D4D-9ECE-E578EE518291}"/>
              </a:ext>
            </a:extLst>
          </p:cNvPr>
          <p:cNvSpPr txBox="1"/>
          <p:nvPr/>
        </p:nvSpPr>
        <p:spPr>
          <a:xfrm>
            <a:off x="1048003" y="1446298"/>
            <a:ext cx="867545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zh-TW" sz="1200" b="1" dirty="0">
                <a:solidFill>
                  <a:schemeClr val="bg1"/>
                </a:solidFill>
                <a:latin typeface="+mn-ea"/>
              </a:rPr>
              <a:t>Statistics</a:t>
            </a:r>
            <a:endParaRPr kumimoji="1" lang="zh-TW" altLang="en-US" sz="12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xmlns="" id="{1820350E-04FF-A445-812F-9124FEDA9E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767" y="1388194"/>
            <a:ext cx="376273" cy="37627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EF8C455F-905F-F845-ACAB-8559A2CDCD7D}"/>
              </a:ext>
            </a:extLst>
          </p:cNvPr>
          <p:cNvSpPr txBox="1"/>
          <p:nvPr/>
        </p:nvSpPr>
        <p:spPr>
          <a:xfrm>
            <a:off x="335672" y="1858438"/>
            <a:ext cx="1861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Total Power Consumption (24Hrs)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A2BB3A54-01D6-1F4C-9514-163319B19B55}"/>
              </a:ext>
            </a:extLst>
          </p:cNvPr>
          <p:cNvSpPr txBox="1"/>
          <p:nvPr/>
        </p:nvSpPr>
        <p:spPr>
          <a:xfrm>
            <a:off x="562497" y="1973378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16,875 MWh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xmlns="" id="{6203BA4F-0B4A-EB41-8AFE-A78CE62E92D0}"/>
              </a:ext>
            </a:extLst>
          </p:cNvPr>
          <p:cNvSpPr txBox="1"/>
          <p:nvPr/>
        </p:nvSpPr>
        <p:spPr>
          <a:xfrm>
            <a:off x="850236" y="2841592"/>
            <a:ext cx="8322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Average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xmlns="" id="{D06EE8A9-2386-4A48-9EF7-34A2BA6B0EB7}"/>
              </a:ext>
            </a:extLst>
          </p:cNvPr>
          <p:cNvSpPr txBox="1"/>
          <p:nvPr/>
        </p:nvSpPr>
        <p:spPr>
          <a:xfrm>
            <a:off x="1031376" y="295653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1.8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xmlns="" id="{40CEB439-6720-C04F-8CEF-6728CD87671F}"/>
              </a:ext>
            </a:extLst>
          </p:cNvPr>
          <p:cNvCxnSpPr>
            <a:cxnSpLocks/>
          </p:cNvCxnSpPr>
          <p:nvPr/>
        </p:nvCxnSpPr>
        <p:spPr>
          <a:xfrm flipH="1">
            <a:off x="387976" y="2355330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xmlns="" id="{9606A2DC-D104-0E48-B7D4-8B0B90CA0C87}"/>
              </a:ext>
            </a:extLst>
          </p:cNvPr>
          <p:cNvCxnSpPr>
            <a:cxnSpLocks/>
          </p:cNvCxnSpPr>
          <p:nvPr/>
        </p:nvCxnSpPr>
        <p:spPr>
          <a:xfrm flipH="1">
            <a:off x="387976" y="3303448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xmlns="" id="{A160858E-30EB-BD48-B3B7-C8F76F7C43A0}"/>
              </a:ext>
            </a:extLst>
          </p:cNvPr>
          <p:cNvSpPr txBox="1"/>
          <p:nvPr/>
        </p:nvSpPr>
        <p:spPr>
          <a:xfrm>
            <a:off x="708371" y="3314006"/>
            <a:ext cx="1116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Site With Best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6D6C8156-24A4-B348-AE70-2BEC94C5535F}"/>
              </a:ext>
            </a:extLst>
          </p:cNvPr>
          <p:cNvSpPr txBox="1"/>
          <p:nvPr/>
        </p:nvSpPr>
        <p:spPr>
          <a:xfrm>
            <a:off x="305921" y="3431403"/>
            <a:ext cx="19209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EAC1, Taipei, Taiwan </a:t>
            </a:r>
          </a:p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PUE 1.4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xmlns="" id="{F7BFFE7C-1997-684C-9591-0F1E1781BB87}"/>
              </a:ext>
            </a:extLst>
          </p:cNvPr>
          <p:cNvCxnSpPr>
            <a:cxnSpLocks/>
          </p:cNvCxnSpPr>
          <p:nvPr/>
        </p:nvCxnSpPr>
        <p:spPr>
          <a:xfrm flipH="1">
            <a:off x="387976" y="3995732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>
            <a:extLst>
              <a:ext uri="{FF2B5EF4-FFF2-40B4-BE49-F238E27FC236}">
                <a16:creationId xmlns:a16="http://schemas.microsoft.com/office/drawing/2014/main" xmlns="" id="{9DA4F6F6-DF90-C846-92A8-F4B50409360F}"/>
              </a:ext>
            </a:extLst>
          </p:cNvPr>
          <p:cNvSpPr txBox="1"/>
          <p:nvPr/>
        </p:nvSpPr>
        <p:spPr>
          <a:xfrm>
            <a:off x="674708" y="4008883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Site With Worst PUE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xmlns="" id="{821AD860-A36D-4E4F-AB9C-906F6C29F273}"/>
              </a:ext>
            </a:extLst>
          </p:cNvPr>
          <p:cNvSpPr txBox="1"/>
          <p:nvPr/>
        </p:nvSpPr>
        <p:spPr>
          <a:xfrm>
            <a:off x="297754" y="4132456"/>
            <a:ext cx="19752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JAKABARE, Tanjung Pakis, </a:t>
            </a:r>
          </a:p>
          <a:p>
            <a:pPr algn="ctr"/>
            <a:r>
              <a:rPr kumimoji="1" lang="en-US" altLang="zh-TW" sz="11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Republic Indonesia</a:t>
            </a:r>
          </a:p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PUE 3.1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xmlns="" id="{4743FA1C-764C-7F43-B14E-E69826FDC882}"/>
              </a:ext>
            </a:extLst>
          </p:cNvPr>
          <p:cNvSpPr txBox="1"/>
          <p:nvPr/>
        </p:nvSpPr>
        <p:spPr>
          <a:xfrm>
            <a:off x="905540" y="4951111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100%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xmlns="" id="{EC5C7825-1BDA-A347-A1CF-1F96C23AC079}"/>
              </a:ext>
            </a:extLst>
          </p:cNvPr>
          <p:cNvCxnSpPr>
            <a:cxnSpLocks/>
          </p:cNvCxnSpPr>
          <p:nvPr/>
        </p:nvCxnSpPr>
        <p:spPr>
          <a:xfrm flipH="1">
            <a:off x="387976" y="4821676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xmlns="" id="{D4573314-13E2-0E48-B233-6D8752E975DB}"/>
              </a:ext>
            </a:extLst>
          </p:cNvPr>
          <p:cNvCxnSpPr>
            <a:cxnSpLocks/>
          </p:cNvCxnSpPr>
          <p:nvPr/>
        </p:nvCxnSpPr>
        <p:spPr>
          <a:xfrm flipH="1">
            <a:off x="387976" y="2833336"/>
            <a:ext cx="17568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xmlns="" id="{17BC7926-C561-0245-B35F-E3365FC8A1EF}"/>
              </a:ext>
            </a:extLst>
          </p:cNvPr>
          <p:cNvSpPr txBox="1"/>
          <p:nvPr/>
        </p:nvSpPr>
        <p:spPr>
          <a:xfrm>
            <a:off x="681921" y="4832837"/>
            <a:ext cx="1168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Total System Health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xmlns="" id="{F9C12876-EFC2-6149-A7BA-12D9B23E4F87}"/>
              </a:ext>
            </a:extLst>
          </p:cNvPr>
          <p:cNvSpPr txBox="1"/>
          <p:nvPr/>
        </p:nvSpPr>
        <p:spPr>
          <a:xfrm>
            <a:off x="427845" y="2375751"/>
            <a:ext cx="16770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800" b="1" dirty="0">
                <a:solidFill>
                  <a:schemeClr val="bg1"/>
                </a:solidFill>
                <a:latin typeface="+mn-ea"/>
              </a:rPr>
              <a:t>Power Consumption Compare</a:t>
            </a:r>
            <a:endParaRPr kumimoji="1" lang="zh-TW" altLang="en-US" sz="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xmlns="" id="{0AFB17AC-BBB9-B641-9B3D-14C9812AEFFC}"/>
              </a:ext>
            </a:extLst>
          </p:cNvPr>
          <p:cNvSpPr txBox="1"/>
          <p:nvPr/>
        </p:nvSpPr>
        <p:spPr>
          <a:xfrm>
            <a:off x="889510" y="2490689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+12%</a:t>
            </a:r>
            <a:endParaRPr kumimoji="1" lang="zh-TW" altLang="en-US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pic>
        <p:nvPicPr>
          <p:cNvPr id="71" name="圖片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7" y="3164347"/>
            <a:ext cx="117527" cy="117527"/>
          </a:xfrm>
          <a:prstGeom prst="rect">
            <a:avLst/>
          </a:prstGeom>
        </p:spPr>
      </p:pic>
      <p:pic>
        <p:nvPicPr>
          <p:cNvPr id="72" name="圖片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7" y="2687815"/>
            <a:ext cx="117527" cy="117527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97" y="2218732"/>
            <a:ext cx="117527" cy="11752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42633" y="1478149"/>
            <a:ext cx="6220800" cy="4471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173077" y="1487236"/>
            <a:ext cx="4972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 b="1" dirty="0" smtClean="0">
                <a:latin typeface="+mn-ea"/>
              </a:rPr>
              <a:t>PUE</a:t>
            </a:r>
            <a:r>
              <a:rPr kumimoji="1" lang="zh-TW" altLang="en-US" sz="1200" b="1" dirty="0" smtClean="0">
                <a:latin typeface="+mn-ea"/>
              </a:rPr>
              <a:t> </a:t>
            </a:r>
            <a:endParaRPr kumimoji="1" lang="zh-TW" altLang="en-US" sz="1200" b="1" dirty="0">
              <a:latin typeface="+mn-ea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3903789" y="3805167"/>
            <a:ext cx="3035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sz="1200" b="1" dirty="0" smtClean="0">
                <a:latin typeface="+mn-ea"/>
              </a:rPr>
              <a:t>Power</a:t>
            </a:r>
            <a:r>
              <a:rPr kumimoji="1" lang="zh-TW" altLang="en-US" sz="1200" b="1" dirty="0" smtClean="0">
                <a:latin typeface="+mn-ea"/>
              </a:rPr>
              <a:t> </a:t>
            </a:r>
            <a:r>
              <a:rPr kumimoji="1" lang="en-US" altLang="zh-TW" sz="1200" b="1" dirty="0" smtClean="0">
                <a:latin typeface="+mn-ea"/>
              </a:rPr>
              <a:t>Consumption</a:t>
            </a:r>
            <a:r>
              <a:rPr kumimoji="1" lang="zh-TW" altLang="en-US" sz="1200" b="1" dirty="0" smtClean="0">
                <a:latin typeface="+mn-ea"/>
              </a:rPr>
              <a:t> </a:t>
            </a:r>
            <a:r>
              <a:rPr kumimoji="1" lang="en-US" altLang="zh-TW" sz="1200" b="1" dirty="0" smtClean="0">
                <a:latin typeface="+mn-ea"/>
              </a:rPr>
              <a:t>Compare</a:t>
            </a:r>
            <a:r>
              <a:rPr kumimoji="1" lang="zh-TW" altLang="en-US" sz="1200" b="1" dirty="0" smtClean="0">
                <a:latin typeface="+mn-ea"/>
              </a:rPr>
              <a:t> </a:t>
            </a:r>
            <a:r>
              <a:rPr kumimoji="1" lang="en-US" altLang="zh-TW" sz="1200" b="1" dirty="0" smtClean="0">
                <a:latin typeface="+mn-ea"/>
              </a:rPr>
              <a:t>(24</a:t>
            </a:r>
            <a:r>
              <a:rPr kumimoji="1" lang="zh-TW" altLang="en-US" sz="1200" b="1" dirty="0" smtClean="0">
                <a:latin typeface="+mn-ea"/>
              </a:rPr>
              <a:t> </a:t>
            </a:r>
            <a:r>
              <a:rPr kumimoji="1" lang="en-US" altLang="zh-TW" sz="1200" b="1" dirty="0" err="1" smtClean="0">
                <a:latin typeface="+mn-ea"/>
              </a:rPr>
              <a:t>Hrs</a:t>
            </a:r>
            <a:r>
              <a:rPr kumimoji="1" lang="en-US" altLang="zh-TW" sz="1200" b="1" dirty="0" smtClean="0">
                <a:latin typeface="+mn-ea"/>
              </a:rPr>
              <a:t>)</a:t>
            </a:r>
            <a:endParaRPr kumimoji="1" lang="zh-TW" altLang="en-US" sz="1200" b="1" dirty="0">
              <a:latin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78441" y="3633409"/>
            <a:ext cx="6525523" cy="16056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4" name="直線接點 93">
            <a:extLst>
              <a:ext uri="{FF2B5EF4-FFF2-40B4-BE49-F238E27FC236}">
                <a16:creationId xmlns:a16="http://schemas.microsoft.com/office/drawing/2014/main" xmlns="" id="{F8E9A0F3-79BD-9B46-AFAE-6EA3F10D9B04}"/>
              </a:ext>
            </a:extLst>
          </p:cNvPr>
          <p:cNvCxnSpPr/>
          <p:nvPr/>
        </p:nvCxnSpPr>
        <p:spPr>
          <a:xfrm>
            <a:off x="7259330" y="1749426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字方塊 94">
            <a:extLst>
              <a:ext uri="{FF2B5EF4-FFF2-40B4-BE49-F238E27FC236}">
                <a16:creationId xmlns:a16="http://schemas.microsoft.com/office/drawing/2014/main" xmlns="" id="{36472A3E-239B-A848-AABA-475AAF795E2D}"/>
              </a:ext>
            </a:extLst>
          </p:cNvPr>
          <p:cNvSpPr txBox="1"/>
          <p:nvPr/>
        </p:nvSpPr>
        <p:spPr>
          <a:xfrm>
            <a:off x="7204144" y="1480089"/>
            <a:ext cx="707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Region</a:t>
            </a:r>
            <a:endParaRPr kumimoji="1" lang="zh-TW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6" name="三角形 25">
            <a:extLst>
              <a:ext uri="{FF2B5EF4-FFF2-40B4-BE49-F238E27FC236}">
                <a16:creationId xmlns:a16="http://schemas.microsoft.com/office/drawing/2014/main" xmlns="" id="{F8CCFF82-20DE-2843-AAF0-8650E53908CF}"/>
              </a:ext>
            </a:extLst>
          </p:cNvPr>
          <p:cNvSpPr/>
          <p:nvPr/>
        </p:nvSpPr>
        <p:spPr>
          <a:xfrm rot="10800000">
            <a:off x="8301599" y="1582360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xmlns="" id="{F8E9A0F3-79BD-9B46-AFAE-6EA3F10D9B04}"/>
              </a:ext>
            </a:extLst>
          </p:cNvPr>
          <p:cNvCxnSpPr/>
          <p:nvPr/>
        </p:nvCxnSpPr>
        <p:spPr>
          <a:xfrm>
            <a:off x="7259330" y="4069249"/>
            <a:ext cx="119353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文字方塊 101">
            <a:extLst>
              <a:ext uri="{FF2B5EF4-FFF2-40B4-BE49-F238E27FC236}">
                <a16:creationId xmlns:a16="http://schemas.microsoft.com/office/drawing/2014/main" xmlns="" id="{36472A3E-239B-A848-AABA-475AAF795E2D}"/>
              </a:ext>
            </a:extLst>
          </p:cNvPr>
          <p:cNvSpPr txBox="1"/>
          <p:nvPr/>
        </p:nvSpPr>
        <p:spPr>
          <a:xfrm>
            <a:off x="7204144" y="3799912"/>
            <a:ext cx="707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Region</a:t>
            </a:r>
            <a:endParaRPr kumimoji="1" lang="zh-TW" alt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3" name="三角形 25">
            <a:extLst>
              <a:ext uri="{FF2B5EF4-FFF2-40B4-BE49-F238E27FC236}">
                <a16:creationId xmlns:a16="http://schemas.microsoft.com/office/drawing/2014/main" xmlns="" id="{F8CCFF82-20DE-2843-AAF0-8650E53908CF}"/>
              </a:ext>
            </a:extLst>
          </p:cNvPr>
          <p:cNvSpPr/>
          <p:nvPr/>
        </p:nvSpPr>
        <p:spPr>
          <a:xfrm rot="10800000">
            <a:off x="8301599" y="3902183"/>
            <a:ext cx="104927" cy="65474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+mn-ea"/>
            </a:endParaRPr>
          </a:p>
        </p:txBody>
      </p:sp>
      <p:pic>
        <p:nvPicPr>
          <p:cNvPr id="64" name="圖片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366" y="1815026"/>
            <a:ext cx="6013878" cy="1812140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366" y="4161557"/>
            <a:ext cx="6015600" cy="1779897"/>
          </a:xfrm>
          <a:prstGeom prst="rect">
            <a:avLst/>
          </a:prstGeom>
        </p:spPr>
      </p:pic>
      <p:sp>
        <p:nvSpPr>
          <p:cNvPr id="54" name="文字方塊 53"/>
          <p:cNvSpPr txBox="1"/>
          <p:nvPr/>
        </p:nvSpPr>
        <p:spPr>
          <a:xfrm>
            <a:off x="1573271" y="50944"/>
            <a:ext cx="633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>
                <a:solidFill>
                  <a:schemeClr val="tx1"/>
                </a:solidFill>
                <a:latin typeface="Calibri Light" pitchFamily="34" charset="0"/>
                <a:cs typeface="Calibri Light" pitchFamily="34" charset="0"/>
              </a:rPr>
              <a:t>Dashboard – all sites</a:t>
            </a:r>
            <a:endParaRPr lang="zh-TW" altLang="en-US" sz="3600" dirty="0">
              <a:solidFill>
                <a:schemeClr val="tx1"/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6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1"/>
          <p:cNvSpPr txBox="1">
            <a:spLocks/>
          </p:cNvSpPr>
          <p:nvPr/>
        </p:nvSpPr>
        <p:spPr>
          <a:xfrm>
            <a:off x="1456134" y="152400"/>
            <a:ext cx="6231732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200" b="0" i="0">
                <a:solidFill>
                  <a:schemeClr val="accent5"/>
                </a:solidFill>
                <a:latin typeface="Microsoft JhengHei"/>
                <a:ea typeface="+mn-ea"/>
                <a:cs typeface="Microsoft JhengHe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>
                <a:solidFill>
                  <a:schemeClr val="tx1"/>
                </a:solidFill>
                <a:latin typeface="+mj-lt"/>
              </a:rPr>
              <a:t>EF-Dashboard </a:t>
            </a:r>
            <a:r>
              <a:rPr lang="en-US" altLang="zh-TW" sz="3200" dirty="0" smtClean="0">
                <a:solidFill>
                  <a:schemeClr val="tx1"/>
                </a:solidFill>
                <a:latin typeface="+mj-lt"/>
              </a:rPr>
              <a:t>(Summary </a:t>
            </a:r>
            <a:r>
              <a:rPr lang="en-US" altLang="zh-TW" sz="3200" dirty="0">
                <a:solidFill>
                  <a:schemeClr val="tx1"/>
                </a:solidFill>
                <a:latin typeface="+mj-lt"/>
              </a:rPr>
              <a:t>Platform) </a:t>
            </a:r>
            <a:r>
              <a:rPr lang="en-US" altLang="zh-TW" sz="3200" b="1" dirty="0">
                <a:solidFill>
                  <a:schemeClr val="tx1"/>
                </a:solidFill>
                <a:latin typeface="+mj-lt"/>
              </a:rPr>
              <a:t>Platform</a:t>
            </a:r>
            <a:r>
              <a:rPr lang="en-US" altLang="zh-TW" sz="3600" b="1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pic>
        <p:nvPicPr>
          <p:cNvPr id="4" name="圖片 3" descr="power-bi-da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0"/>
            <a:ext cx="6096000" cy="600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群組 32"/>
          <p:cNvGrpSpPr>
            <a:grpSpLocks/>
          </p:cNvGrpSpPr>
          <p:nvPr/>
        </p:nvGrpSpPr>
        <p:grpSpPr bwMode="auto">
          <a:xfrm>
            <a:off x="751806" y="1573971"/>
            <a:ext cx="7443454" cy="4618867"/>
            <a:chOff x="2039144" y="2418646"/>
            <a:chExt cx="4648200" cy="3260164"/>
          </a:xfrm>
        </p:grpSpPr>
        <p:sp>
          <p:nvSpPr>
            <p:cNvPr id="27658" name="矩形 9"/>
            <p:cNvSpPr>
              <a:spLocks noChangeArrowheads="1"/>
            </p:cNvSpPr>
            <p:nvPr/>
          </p:nvSpPr>
          <p:spPr bwMode="auto">
            <a:xfrm>
              <a:off x="2267744" y="3068960"/>
              <a:ext cx="990600" cy="2209800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zh-TW" b="1">
                  <a:latin typeface="Calibri" pitchFamily="34" charset="0"/>
                </a:rPr>
                <a:t>Energy</a:t>
              </a:r>
            </a:p>
            <a:p>
              <a:pPr algn="ctr"/>
              <a:r>
                <a:rPr kumimoji="0" lang="en-US" altLang="zh-TW" b="1">
                  <a:latin typeface="Calibri" pitchFamily="34" charset="0"/>
                </a:rPr>
                <a:t>Cost</a:t>
              </a:r>
              <a:endParaRPr kumimoji="0" lang="zh-TW" altLang="en-US" b="1">
                <a:latin typeface="Calibri" pitchFamily="34" charset="0"/>
              </a:endParaRPr>
            </a:p>
          </p:txBody>
        </p:sp>
        <p:sp>
          <p:nvSpPr>
            <p:cNvPr id="27659" name="矩形 10"/>
            <p:cNvSpPr>
              <a:spLocks noChangeArrowheads="1"/>
            </p:cNvSpPr>
            <p:nvPr/>
          </p:nvSpPr>
          <p:spPr bwMode="auto">
            <a:xfrm>
              <a:off x="3791744" y="4592960"/>
              <a:ext cx="990600" cy="685800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zh-TW" b="1">
                  <a:latin typeface="Calibri" pitchFamily="34" charset="0"/>
                </a:rPr>
                <a:t>Energy</a:t>
              </a:r>
            </a:p>
            <a:p>
              <a:pPr algn="ctr"/>
              <a:r>
                <a:rPr kumimoji="0" lang="en-US" altLang="zh-TW" b="1">
                  <a:latin typeface="Calibri" pitchFamily="34" charset="0"/>
                </a:rPr>
                <a:t>Cost</a:t>
              </a:r>
              <a:endParaRPr kumimoji="0" lang="zh-TW" altLang="en-US" b="1">
                <a:latin typeface="Calibri" pitchFamily="34" charset="0"/>
              </a:endParaRPr>
            </a:p>
          </p:txBody>
        </p:sp>
        <p:sp>
          <p:nvSpPr>
            <p:cNvPr id="27660" name="矩形 11"/>
            <p:cNvSpPr>
              <a:spLocks noChangeArrowheads="1"/>
            </p:cNvSpPr>
            <p:nvPr/>
          </p:nvSpPr>
          <p:spPr bwMode="auto">
            <a:xfrm>
              <a:off x="3791744" y="3830960"/>
              <a:ext cx="990600" cy="685800"/>
            </a:xfrm>
            <a:prstGeom prst="rect">
              <a:avLst/>
            </a:prstGeom>
            <a:solidFill>
              <a:srgbClr val="FF6600"/>
            </a:solidFill>
            <a:ln w="2222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zh-TW" b="1">
                  <a:latin typeface="Calibri" pitchFamily="34" charset="0"/>
                </a:rPr>
                <a:t>EMS </a:t>
              </a:r>
            </a:p>
            <a:p>
              <a:pPr algn="ctr"/>
              <a:r>
                <a:rPr kumimoji="0" lang="en-US" altLang="zh-TW" b="1">
                  <a:latin typeface="Calibri" pitchFamily="34" charset="0"/>
                </a:rPr>
                <a:t>Cost</a:t>
              </a:r>
              <a:endParaRPr kumimoji="0" lang="zh-TW" altLang="en-US" b="1">
                <a:latin typeface="Calibri" pitchFamily="34" charset="0"/>
              </a:endParaRPr>
            </a:p>
          </p:txBody>
        </p:sp>
        <p:sp>
          <p:nvSpPr>
            <p:cNvPr id="27661" name="矩形 12"/>
            <p:cNvSpPr>
              <a:spLocks noChangeArrowheads="1"/>
            </p:cNvSpPr>
            <p:nvPr/>
          </p:nvSpPr>
          <p:spPr bwMode="auto">
            <a:xfrm>
              <a:off x="3791744" y="3068960"/>
              <a:ext cx="990600" cy="685800"/>
            </a:xfrm>
            <a:prstGeom prst="rect">
              <a:avLst/>
            </a:prstGeom>
            <a:solidFill>
              <a:srgbClr val="33CC33"/>
            </a:solidFill>
            <a:ln w="2222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zh-TW" b="1">
                  <a:latin typeface="Calibri" pitchFamily="34" charset="0"/>
                </a:rPr>
                <a:t>EMS </a:t>
              </a:r>
            </a:p>
            <a:p>
              <a:pPr algn="ctr"/>
              <a:r>
                <a:rPr kumimoji="0" lang="en-US" altLang="zh-TW" b="1">
                  <a:latin typeface="Calibri" pitchFamily="34" charset="0"/>
                </a:rPr>
                <a:t>Benefit</a:t>
              </a:r>
              <a:endParaRPr kumimoji="0" lang="zh-TW" altLang="en-US" b="1">
                <a:latin typeface="Calibri" pitchFamily="34" charset="0"/>
              </a:endParaRPr>
            </a:p>
          </p:txBody>
        </p:sp>
        <p:sp>
          <p:nvSpPr>
            <p:cNvPr id="27662" name="矩形 14"/>
            <p:cNvSpPr>
              <a:spLocks noChangeArrowheads="1"/>
            </p:cNvSpPr>
            <p:nvPr/>
          </p:nvSpPr>
          <p:spPr bwMode="auto">
            <a:xfrm>
              <a:off x="5315744" y="4592960"/>
              <a:ext cx="990600" cy="685800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zh-TW" b="1">
                  <a:latin typeface="Calibri" pitchFamily="34" charset="0"/>
                </a:rPr>
                <a:t>Energy Cost</a:t>
              </a:r>
              <a:endParaRPr kumimoji="0" lang="zh-TW" altLang="en-US" b="1">
                <a:latin typeface="Calibri" pitchFamily="34" charset="0"/>
              </a:endParaRPr>
            </a:p>
          </p:txBody>
        </p:sp>
        <p:sp>
          <p:nvSpPr>
            <p:cNvPr id="27663" name="矩形 15"/>
            <p:cNvSpPr>
              <a:spLocks noChangeArrowheads="1"/>
            </p:cNvSpPr>
            <p:nvPr/>
          </p:nvSpPr>
          <p:spPr bwMode="auto">
            <a:xfrm>
              <a:off x="5315744" y="3068960"/>
              <a:ext cx="990600" cy="1447800"/>
            </a:xfrm>
            <a:prstGeom prst="rect">
              <a:avLst/>
            </a:prstGeom>
            <a:solidFill>
              <a:srgbClr val="FFFF00"/>
            </a:solidFill>
            <a:ln w="38100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zh-TW" sz="2300" b="1">
                  <a:solidFill>
                    <a:srgbClr val="FF0000"/>
                  </a:solidFill>
                  <a:latin typeface="Calibri" pitchFamily="34" charset="0"/>
                </a:rPr>
                <a:t>$$$</a:t>
              </a:r>
            </a:p>
            <a:p>
              <a:pPr algn="ctr"/>
              <a:r>
                <a:rPr kumimoji="0" lang="en-US" altLang="zh-TW" sz="2300" b="1">
                  <a:solidFill>
                    <a:srgbClr val="FF0000"/>
                  </a:solidFill>
                  <a:latin typeface="Calibri" pitchFamily="34" charset="0"/>
                </a:rPr>
                <a:t>Energy </a:t>
              </a:r>
            </a:p>
            <a:p>
              <a:pPr algn="ctr"/>
              <a:r>
                <a:rPr kumimoji="0" lang="en-US" altLang="zh-TW" sz="2300" b="1">
                  <a:solidFill>
                    <a:srgbClr val="FF0000"/>
                  </a:solidFill>
                  <a:latin typeface="Calibri" pitchFamily="34" charset="0"/>
                </a:rPr>
                <a:t>Saving</a:t>
              </a:r>
              <a:endParaRPr kumimoji="0" lang="zh-TW" altLang="en-US" sz="23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7664" name="直線單箭頭接點 18"/>
            <p:cNvCxnSpPr>
              <a:cxnSpLocks noChangeShapeType="1"/>
            </p:cNvCxnSpPr>
            <p:nvPr/>
          </p:nvCxnSpPr>
          <p:spPr bwMode="auto">
            <a:xfrm>
              <a:off x="2039144" y="5354960"/>
              <a:ext cx="4572000" cy="0"/>
            </a:xfrm>
            <a:prstGeom prst="straightConnector1">
              <a:avLst/>
            </a:prstGeom>
            <a:noFill/>
            <a:ln w="38100" algn="ctr">
              <a:solidFill>
                <a:srgbClr val="0099FF"/>
              </a:solidFill>
              <a:round/>
              <a:headEnd/>
              <a:tailEnd type="arrow" w="med" len="med"/>
            </a:ln>
          </p:spPr>
        </p:cxnSp>
        <p:sp>
          <p:nvSpPr>
            <p:cNvPr id="27665" name="文字方塊 19"/>
            <p:cNvSpPr txBox="1">
              <a:spLocks noChangeArrowheads="1"/>
            </p:cNvSpPr>
            <p:nvPr/>
          </p:nvSpPr>
          <p:spPr bwMode="auto">
            <a:xfrm>
              <a:off x="2343944" y="5354960"/>
              <a:ext cx="1219200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500" b="1">
                  <a:solidFill>
                    <a:srgbClr val="FF0000"/>
                  </a:solidFill>
                  <a:latin typeface="Calibri" pitchFamily="34" charset="0"/>
                </a:rPr>
                <a:t>Before EMS</a:t>
              </a:r>
              <a:endParaRPr lang="zh-TW" altLang="en-US" sz="15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7666" name="文字方塊 20"/>
            <p:cNvSpPr txBox="1">
              <a:spLocks noChangeArrowheads="1"/>
            </p:cNvSpPr>
            <p:nvPr/>
          </p:nvSpPr>
          <p:spPr bwMode="auto">
            <a:xfrm>
              <a:off x="3563888" y="5354960"/>
              <a:ext cx="158417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500" b="1">
                  <a:solidFill>
                    <a:srgbClr val="FF0000"/>
                  </a:solidFill>
                  <a:latin typeface="Calibri" pitchFamily="34" charset="0"/>
                </a:rPr>
                <a:t>Implementation</a:t>
              </a:r>
              <a:endParaRPr lang="zh-TW" altLang="en-US" sz="15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7667" name="文字方塊 21"/>
            <p:cNvSpPr txBox="1">
              <a:spLocks noChangeArrowheads="1"/>
            </p:cNvSpPr>
            <p:nvPr/>
          </p:nvSpPr>
          <p:spPr bwMode="auto">
            <a:xfrm>
              <a:off x="5391944" y="5354960"/>
              <a:ext cx="1295400" cy="32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500" b="1">
                  <a:solidFill>
                    <a:srgbClr val="FF0000"/>
                  </a:solidFill>
                  <a:latin typeface="Calibri" pitchFamily="34" charset="0"/>
                </a:rPr>
                <a:t>After EMS</a:t>
              </a:r>
              <a:endParaRPr lang="zh-TW" altLang="en-US" sz="15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27668" name="直線單箭頭接點 23"/>
            <p:cNvCxnSpPr>
              <a:cxnSpLocks noChangeShapeType="1"/>
              <a:endCxn id="27659" idx="1"/>
            </p:cNvCxnSpPr>
            <p:nvPr/>
          </p:nvCxnSpPr>
          <p:spPr bwMode="auto">
            <a:xfrm>
              <a:off x="3258344" y="3068960"/>
              <a:ext cx="533400" cy="18669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27669" name="直線接點 22"/>
            <p:cNvCxnSpPr>
              <a:cxnSpLocks noChangeShapeType="1"/>
            </p:cNvCxnSpPr>
            <p:nvPr/>
          </p:nvCxnSpPr>
          <p:spPr bwMode="auto">
            <a:xfrm>
              <a:off x="5076056" y="2780928"/>
              <a:ext cx="0" cy="2808312"/>
            </a:xfrm>
            <a:prstGeom prst="line">
              <a:avLst/>
            </a:prstGeom>
            <a:noFill/>
            <a:ln w="38100" algn="ctr">
              <a:solidFill>
                <a:srgbClr val="0099FF"/>
              </a:solidFill>
              <a:round/>
              <a:headEnd/>
              <a:tailEnd/>
            </a:ln>
          </p:spPr>
        </p:cxnSp>
        <p:sp>
          <p:nvSpPr>
            <p:cNvPr id="27" name="矩形 26"/>
            <p:cNvSpPr/>
            <p:nvPr/>
          </p:nvSpPr>
          <p:spPr bwMode="auto">
            <a:xfrm>
              <a:off x="2195736" y="2636912"/>
              <a:ext cx="4248472" cy="144016"/>
            </a:xfrm>
            <a:prstGeom prst="rect">
              <a:avLst/>
            </a:prstGeom>
            <a:gradFill>
              <a:gsLst>
                <a:gs pos="20000">
                  <a:srgbClr val="00CC00">
                    <a:alpha val="58000"/>
                  </a:srgb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60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kumimoji="0" lang="zh-TW" altLang="en-US">
                <a:latin typeface="Arial" charset="0"/>
                <a:ea typeface="新細明體" pitchFamily="16" charset="-120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2317275" y="2418646"/>
              <a:ext cx="1080319" cy="276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solidFill>
                    <a:schemeClr val="tx1"/>
                  </a:solidFill>
                  <a:latin typeface="+mj-lt"/>
                </a:rPr>
                <a:t>Initial Stage</a:t>
              </a:r>
              <a:endParaRPr lang="zh-TW" altLang="en-US" sz="12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3829916" y="2418646"/>
              <a:ext cx="1079343" cy="4618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solidFill>
                    <a:schemeClr val="tx1"/>
                  </a:solidFill>
                  <a:latin typeface="+mj-lt"/>
                </a:rPr>
                <a:t>Intermediate Stage</a:t>
              </a:r>
              <a:endParaRPr lang="zh-TW" altLang="en-US" sz="12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5341582" y="2418646"/>
              <a:ext cx="1080318" cy="2768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solidFill>
                    <a:schemeClr val="tx1"/>
                  </a:solidFill>
                  <a:latin typeface="+mj-lt"/>
                </a:rPr>
                <a:t>Final Stage</a:t>
              </a:r>
              <a:endParaRPr lang="zh-TW" altLang="en-US" sz="1200" b="1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34" name="橢圓 33"/>
          <p:cNvSpPr/>
          <p:nvPr/>
        </p:nvSpPr>
        <p:spPr bwMode="auto">
          <a:xfrm>
            <a:off x="7701223" y="1493643"/>
            <a:ext cx="1300317" cy="1271709"/>
          </a:xfrm>
          <a:prstGeom prst="ellipse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kumimoji="0" lang="en-US" altLang="zh-TW" sz="2000" b="1" dirty="0">
                <a:latin typeface="+mj-lt"/>
                <a:ea typeface="新細明體" pitchFamily="16" charset="-120"/>
              </a:rPr>
              <a:t>100 % </a:t>
            </a:r>
            <a:r>
              <a:rPr kumimoji="0" lang="en-US" altLang="zh-TW" sz="1500" b="1" dirty="0">
                <a:latin typeface="+mj-lt"/>
                <a:ea typeface="新細明體" pitchFamily="16" charset="-120"/>
              </a:rPr>
              <a:t>Energy Saving</a:t>
            </a:r>
            <a:endParaRPr kumimoji="0" lang="zh-TW" altLang="en-US" sz="1500" b="1" dirty="0">
              <a:latin typeface="+mj-lt"/>
              <a:ea typeface="新細明體" pitchFamily="16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812088" y="5661025"/>
            <a:ext cx="10810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dirty="0">
                <a:solidFill>
                  <a:schemeClr val="tx1"/>
                </a:solidFill>
                <a:latin typeface="+mj-lt"/>
              </a:rPr>
              <a:t>Years</a:t>
            </a:r>
            <a:endParaRPr lang="zh-TW" alt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50825" y="3573463"/>
            <a:ext cx="6842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dirty="0">
                <a:solidFill>
                  <a:schemeClr val="tx1"/>
                </a:solidFill>
                <a:latin typeface="+mj-lt"/>
              </a:rPr>
              <a:t>Cost</a:t>
            </a:r>
            <a:endParaRPr lang="zh-TW" altLang="en-US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7654" name="直線單箭頭接點 38"/>
          <p:cNvCxnSpPr>
            <a:cxnSpLocks noChangeShapeType="1"/>
          </p:cNvCxnSpPr>
          <p:nvPr/>
        </p:nvCxnSpPr>
        <p:spPr bwMode="auto">
          <a:xfrm flipV="1">
            <a:off x="1042988" y="1773238"/>
            <a:ext cx="0" cy="4176712"/>
          </a:xfrm>
          <a:prstGeom prst="straightConnector1">
            <a:avLst/>
          </a:prstGeom>
          <a:noFill/>
          <a:ln w="38100" algn="ctr">
            <a:solidFill>
              <a:srgbClr val="0099FF"/>
            </a:solidFill>
            <a:round/>
            <a:headEnd/>
            <a:tailEnd type="arrow" w="med" len="med"/>
          </a:ln>
        </p:spPr>
      </p:cxnSp>
      <p:sp>
        <p:nvSpPr>
          <p:cNvPr id="27655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Smart Energy Mgmt. Benefit</a:t>
            </a:r>
            <a:endParaRPr lang="zh-TW" altLang="en-US" dirty="0" smtClean="0"/>
          </a:p>
        </p:txBody>
      </p:sp>
      <p:sp>
        <p:nvSpPr>
          <p:cNvPr id="27657" name="日期版面配置區 2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16660BCF-E4C8-4EE4-B89C-2792F76D4258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27656" name="投影片編號版面配置區 32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7DF13597-71E0-4975-A5E5-3360D7A0FAD2}" type="slidenum">
              <a:rPr lang="en-US" altLang="zh-TW" smtClean="0">
                <a:ea typeface="新細明體" pitchFamily="18" charset="-120"/>
              </a:rPr>
              <a:pPr/>
              <a:t>19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73173260"/>
              </p:ext>
            </p:extLst>
          </p:nvPr>
        </p:nvGraphicFramePr>
        <p:xfrm>
          <a:off x="4960303" y="773263"/>
          <a:ext cx="3242620" cy="1872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/>
          <p:cNvSpPr/>
          <p:nvPr/>
        </p:nvSpPr>
        <p:spPr>
          <a:xfrm>
            <a:off x="2620463" y="799060"/>
            <a:ext cx="22365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3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Extra Get</a:t>
            </a:r>
            <a:endParaRPr lang="zh-TW" altLang="en-US" sz="3600" b="1" cap="none" spc="0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0" smtClean="0">
                <a:solidFill>
                  <a:schemeClr val="tx1"/>
                </a:solidFill>
                <a:latin typeface="Calibri Light" pitchFamily="34" charset="0"/>
              </a:rPr>
              <a:t>Agenda</a:t>
            </a:r>
            <a:endParaRPr lang="zh-TW" altLang="en-US" b="0" smtClean="0">
              <a:solidFill>
                <a:schemeClr val="tx1"/>
              </a:solidFill>
              <a:latin typeface="Calibri Light" pitchFamily="34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427752"/>
              </p:ext>
            </p:extLst>
          </p:nvPr>
        </p:nvGraphicFramePr>
        <p:xfrm>
          <a:off x="642910" y="1500174"/>
          <a:ext cx="7858179" cy="452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9" name="日期版面配置區 5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30A79334-F406-4BEC-BCD9-E4E0D007CFA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E1D93E91-9144-4BB1-AC79-DA7C907A3896}" type="slidenum">
              <a:rPr lang="en-US" altLang="zh-TW" smtClean="0">
                <a:ea typeface="新細明體" pitchFamily="18" charset="-120"/>
              </a:rPr>
              <a:pPr/>
              <a:t>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字方塊 13"/>
          <p:cNvSpPr txBox="1">
            <a:spLocks noChangeArrowheads="1"/>
          </p:cNvSpPr>
          <p:nvPr/>
        </p:nvSpPr>
        <p:spPr bwMode="auto">
          <a:xfrm>
            <a:off x="218077" y="5918541"/>
            <a:ext cx="374617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Telstra </a:t>
            </a:r>
            <a:r>
              <a:rPr lang="en-US" altLang="zh-TW" sz="1400" dirty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EAC1 Smart </a:t>
            </a: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Monitoring</a:t>
            </a:r>
            <a:endParaRPr lang="zh-TW" altLang="zh-TW" sz="1400" dirty="0">
              <a:solidFill>
                <a:srgbClr val="FF0000"/>
              </a:solidFill>
              <a:latin typeface="Calibri Light" pitchFamily="34" charset="0"/>
            </a:endParaRPr>
          </a:p>
        </p:txBody>
      </p:sp>
      <p:pic>
        <p:nvPicPr>
          <p:cNvPr id="29700" name="圖片 2" descr="0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6074" y="4017315"/>
            <a:ext cx="3970337" cy="184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1" name="文字方塊 3"/>
          <p:cNvSpPr txBox="1">
            <a:spLocks noChangeArrowheads="1"/>
          </p:cNvSpPr>
          <p:nvPr/>
        </p:nvSpPr>
        <p:spPr bwMode="auto">
          <a:xfrm>
            <a:off x="5459076" y="5958343"/>
            <a:ext cx="262823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  <a:latin typeface="Calibri Light" pitchFamily="34" charset="0"/>
              </a:rPr>
              <a:t>System </a:t>
            </a:r>
            <a:r>
              <a:rPr lang="en-US" altLang="zh-TW" sz="1400" dirty="0">
                <a:solidFill>
                  <a:srgbClr val="FF0000"/>
                </a:solidFill>
                <a:latin typeface="Calibri Light" pitchFamily="34" charset="0"/>
              </a:rPr>
              <a:t>Performance (kw/RT)</a:t>
            </a:r>
            <a:endParaRPr lang="zh-TW" altLang="zh-TW" sz="1400" dirty="0">
              <a:solidFill>
                <a:srgbClr val="FF0000"/>
              </a:solidFill>
              <a:latin typeface="Calibri Light" pitchFamily="34" charset="0"/>
            </a:endParaRPr>
          </a:p>
          <a:p>
            <a:r>
              <a:rPr lang="en-US" altLang="zh-TW" sz="1400" dirty="0" smtClean="0">
                <a:solidFill>
                  <a:srgbClr val="00B050"/>
                </a:solidFill>
                <a:latin typeface="Calibri Light" pitchFamily="34" charset="0"/>
              </a:rPr>
              <a:t>Chiller </a:t>
            </a:r>
            <a:r>
              <a:rPr lang="en-US" altLang="zh-TW" sz="1400" dirty="0">
                <a:solidFill>
                  <a:srgbClr val="00B050"/>
                </a:solidFill>
                <a:latin typeface="Calibri Light" pitchFamily="34" charset="0"/>
              </a:rPr>
              <a:t>COP</a:t>
            </a:r>
            <a:endParaRPr lang="zh-TW" altLang="zh-TW" sz="1400" dirty="0">
              <a:solidFill>
                <a:srgbClr val="00B050"/>
              </a:solidFill>
              <a:latin typeface="Calibri Light" pitchFamily="34" charset="0"/>
            </a:endParaRPr>
          </a:p>
        </p:txBody>
      </p:sp>
      <p:sp>
        <p:nvSpPr>
          <p:cNvPr id="29704" name="標題 11"/>
          <p:cNvSpPr>
            <a:spLocks noGrp="1"/>
          </p:cNvSpPr>
          <p:nvPr>
            <p:ph type="title"/>
          </p:nvPr>
        </p:nvSpPr>
        <p:spPr>
          <a:xfrm>
            <a:off x="439737" y="-26417"/>
            <a:ext cx="8228013" cy="1141412"/>
          </a:xfrm>
        </p:spPr>
        <p:txBody>
          <a:bodyPr/>
          <a:lstStyle/>
          <a:p>
            <a:r>
              <a:rPr lang="en-US" altLang="zh-TW" sz="2400" b="1" dirty="0">
                <a:solidFill>
                  <a:srgbClr val="00B0F0"/>
                </a:solidFill>
                <a:ea typeface="標楷體" pitchFamily="65" charset="-120"/>
              </a:rPr>
              <a:t>EMS Success </a:t>
            </a:r>
            <a:r>
              <a:rPr lang="en-US" altLang="zh-TW" sz="2400" b="1" dirty="0" smtClean="0">
                <a:solidFill>
                  <a:srgbClr val="00B0F0"/>
                </a:solidFill>
                <a:ea typeface="標楷體" pitchFamily="65" charset="-120"/>
              </a:rPr>
              <a:t>Stories </a:t>
            </a:r>
            <a:r>
              <a:rPr lang="en-US" altLang="zh-TW" dirty="0" smtClean="0">
                <a:solidFill>
                  <a:srgbClr val="00B0F0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B0F0"/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TVBS SCADA &amp; EMS Project</a:t>
            </a:r>
            <a:endParaRPr lang="zh-TW" altLang="en-US" dirty="0" smtClean="0"/>
          </a:p>
        </p:txBody>
      </p:sp>
      <p:sp>
        <p:nvSpPr>
          <p:cNvPr id="29706" name="日期版面配置區 12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F9738EC6-31F4-4F6B-ABA6-35BF62B0E568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9705" name="投影片編號版面配置區 10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E5765D3A-89B6-49A1-B3E8-13DF1AE0825A}" type="slidenum">
              <a:rPr lang="en-US" altLang="zh-TW" smtClean="0">
                <a:ea typeface="新細明體" pitchFamily="18" charset="-120"/>
              </a:rPr>
              <a:pPr/>
              <a:t>20</a:t>
            </a:fld>
            <a:endParaRPr lang="en-US" altLang="zh-TW" smtClean="0">
              <a:ea typeface="新細明體" pitchFamily="18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41" y="4007660"/>
            <a:ext cx="3763637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文字方塊 13"/>
          <p:cNvSpPr txBox="1"/>
          <p:nvPr/>
        </p:nvSpPr>
        <p:spPr>
          <a:xfrm>
            <a:off x="4685627" y="1362969"/>
            <a:ext cx="3970337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Project Summary</a:t>
            </a: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1. SCADA</a:t>
            </a:r>
            <a:r>
              <a:rPr lang="zh-TW" altLang="en-US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system, including: Electric power, Air-con, Exhaust, UPS and General </a:t>
            </a:r>
            <a:r>
              <a:rPr lang="en-US" altLang="zh-TW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I/O</a:t>
            </a:r>
            <a:endParaRPr lang="en-US" altLang="zh-TW" dirty="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  <a:p>
            <a:pPr marL="360362" lvl="1" indent="0">
              <a:lnSpc>
                <a:spcPts val="2000"/>
              </a:lnSpc>
            </a:pPr>
            <a:r>
              <a:rPr lang="en-US" altLang="zh-TW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2. Water </a:t>
            </a:r>
            <a:r>
              <a:rPr lang="en-US" altLang="zh-TW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system and AHU of air-con, Scheduled fan control</a:t>
            </a:r>
            <a:r>
              <a:rPr lang="en-US" altLang="zh-TW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.</a:t>
            </a: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3. Dashboard</a:t>
            </a: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dirty="0" smtClean="0">
                <a:solidFill>
                  <a:schemeClr val="tx1"/>
                </a:solidFill>
                <a:latin typeface="+mj-lt"/>
              </a:rPr>
              <a:t>4.Energy </a:t>
            </a:r>
            <a:r>
              <a:rPr lang="en-US" altLang="zh-TW" dirty="0">
                <a:solidFill>
                  <a:schemeClr val="tx1"/>
                </a:solidFill>
                <a:latin typeface="+mj-lt"/>
              </a:rPr>
              <a:t>Saving: &gt;</a:t>
            </a:r>
            <a:r>
              <a:rPr lang="en-US" altLang="zh-TW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</a:rPr>
              <a:t>23%</a:t>
            </a:r>
            <a:endParaRPr lang="en-US" altLang="zh-TW" dirty="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43254" y="3553313"/>
            <a:ext cx="22958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overall </a:t>
            </a:r>
            <a:r>
              <a:rPr lang="en-US" altLang="zh-TW" sz="1400" dirty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energy  Dashboard</a:t>
            </a:r>
            <a:endParaRPr lang="en-US" altLang="zh-TW" sz="1400" dirty="0">
              <a:solidFill>
                <a:srgbClr val="FF0000"/>
              </a:solidFill>
              <a:ea typeface="標楷體" panose="03000509000000000000" pitchFamily="65" charset="-120"/>
              <a:cs typeface="Calibri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71" y="1413242"/>
            <a:ext cx="355916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"/>
          <p:cNvSpPr txBox="1">
            <a:spLocks/>
          </p:cNvSpPr>
          <p:nvPr/>
        </p:nvSpPr>
        <p:spPr bwMode="auto">
          <a:xfrm>
            <a:off x="857250" y="1428750"/>
            <a:ext cx="6337300" cy="7921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en-US" altLang="zh-TW" sz="2400" b="1" dirty="0">
              <a:solidFill>
                <a:schemeClr val="accent1">
                  <a:lumMod val="50000"/>
                </a:schemeClr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</p:txBody>
      </p:sp>
      <p:sp>
        <p:nvSpPr>
          <p:cNvPr id="23556" name="標題 20"/>
          <p:cNvSpPr>
            <a:spLocks noGrp="1"/>
          </p:cNvSpPr>
          <p:nvPr>
            <p:ph type="title"/>
          </p:nvPr>
        </p:nvSpPr>
        <p:spPr>
          <a:xfrm>
            <a:off x="915988" y="0"/>
            <a:ext cx="8228012" cy="1141413"/>
          </a:xfrm>
        </p:spPr>
        <p:txBody>
          <a:bodyPr/>
          <a:lstStyle/>
          <a:p>
            <a:r>
              <a:rPr lang="en-US" altLang="zh-TW" sz="2400" b="1" dirty="0">
                <a:solidFill>
                  <a:srgbClr val="00B0F0"/>
                </a:solidFill>
                <a:ea typeface="標楷體" pitchFamily="65" charset="-120"/>
              </a:rPr>
              <a:t>EMS Success </a:t>
            </a:r>
            <a:r>
              <a:rPr lang="en-US" altLang="zh-TW" sz="2400" b="1" dirty="0" smtClean="0">
                <a:solidFill>
                  <a:srgbClr val="00B0F0"/>
                </a:solidFill>
                <a:ea typeface="標楷體" pitchFamily="65" charset="-120"/>
              </a:rPr>
              <a:t>Stories</a:t>
            </a:r>
            <a:r>
              <a:rPr lang="en-US" altLang="zh-TW" dirty="0" smtClean="0">
                <a:solidFill>
                  <a:srgbClr val="00B0F0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B0F0"/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Telstra Bali CLS EMS Project</a:t>
            </a:r>
            <a:endParaRPr lang="zh-TW" altLang="en-US" dirty="0" smtClean="0"/>
          </a:p>
        </p:txBody>
      </p:sp>
      <p:sp>
        <p:nvSpPr>
          <p:cNvPr id="23558" name="日期版面配置區 16"/>
          <p:cNvSpPr>
            <a:spLocks noGrp="1"/>
          </p:cNvSpPr>
          <p:nvPr>
            <p:ph type="dt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90A562-9C37-4DE6-BF2B-570B364296AF}" type="datetime1">
              <a:rPr kumimoji="0" lang="zh-TW" altLang="en-US" smtClean="0">
                <a:solidFill>
                  <a:srgbClr val="000000"/>
                </a:solidFill>
                <a:latin typeface="Calibri Light" pitchFamily="34" charset="0"/>
              </a:rPr>
              <a:pPr eaLnBrk="1" hangingPunct="1"/>
              <a:t>2018/11/23</a:t>
            </a:fld>
            <a:endParaRPr kumimoji="0" lang="en-US" altLang="zh-TW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sp>
        <p:nvSpPr>
          <p:cNvPr id="23557" name="投影片編號版面配置區 18"/>
          <p:cNvSpPr>
            <a:spLocks noGrp="1"/>
          </p:cNvSpPr>
          <p:nvPr>
            <p:ph type="sldNum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6CF322C-3790-4ADC-8976-D03D2D0BEBBB}" type="slidenum">
              <a:rPr kumimoji="0" lang="en-US" altLang="zh-TW" smtClean="0">
                <a:solidFill>
                  <a:srgbClr val="000000"/>
                </a:solidFill>
                <a:latin typeface="Calibri Light" pitchFamily="34" charset="0"/>
              </a:rPr>
              <a:pPr eaLnBrk="1" hangingPunct="1"/>
              <a:t>21</a:t>
            </a:fld>
            <a:endParaRPr kumimoji="0" lang="en-US" altLang="zh-TW" dirty="0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pic>
        <p:nvPicPr>
          <p:cNvPr id="23561" name="圖片 11" descr="EAC1 Phot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4" y="3952981"/>
            <a:ext cx="1499862" cy="18000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7"/>
          <p:cNvSpPr>
            <a:spLocks noChangeArrowheads="1"/>
          </p:cNvSpPr>
          <p:nvPr/>
        </p:nvSpPr>
        <p:spPr bwMode="auto">
          <a:xfrm>
            <a:off x="4572000" y="1167052"/>
            <a:ext cx="359509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zh-TW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EMS for Cable Landing Station  :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EF has a frame contract to cover cases from the whole Asia area.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Through energy saving platform, we can control air-conditioning system for the best utilization.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PLC/SCADA/Dashboard</a:t>
            </a:r>
          </a:p>
          <a:p>
            <a:pPr marL="285750" lvl="1">
              <a:buClr>
                <a:srgbClr val="000000"/>
              </a:buClr>
              <a:buSzPct val="100000"/>
              <a:buFontTx/>
              <a:buChar char="-"/>
            </a:pPr>
            <a:r>
              <a:rPr lang="en-US" altLang="zh-TW" dirty="0" smtClean="0">
                <a:solidFill>
                  <a:schemeClr val="tx1"/>
                </a:solidFill>
                <a:latin typeface="+mj-lt"/>
              </a:rPr>
              <a:t>Energy </a:t>
            </a:r>
            <a:r>
              <a:rPr lang="en-US" altLang="zh-TW" dirty="0">
                <a:solidFill>
                  <a:schemeClr val="tx1"/>
                </a:solidFill>
                <a:latin typeface="+mj-lt"/>
              </a:rPr>
              <a:t>Saving: </a:t>
            </a:r>
            <a:r>
              <a:rPr lang="en-US" altLang="zh-TW" b="1" dirty="0" smtClean="0">
                <a:solidFill>
                  <a:schemeClr val="tx1"/>
                </a:solidFill>
                <a:latin typeface="+mj-lt"/>
              </a:rPr>
              <a:t>25~35%</a:t>
            </a:r>
            <a:endParaRPr lang="en-US" altLang="zh-TW" dirty="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endParaRPr kumimoji="0" lang="zh-TW" altLang="en-US" dirty="0">
              <a:solidFill>
                <a:srgbClr val="1C543C"/>
              </a:solidFill>
              <a:latin typeface="Calibr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530" y="3969965"/>
            <a:ext cx="1446589" cy="18000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/>
          <a:srcRect l="16435" t="8923" r="2437" b="17727"/>
          <a:stretch/>
        </p:blipFill>
        <p:spPr>
          <a:xfrm>
            <a:off x="461217" y="1239391"/>
            <a:ext cx="3867718" cy="1905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70602" y="3230578"/>
            <a:ext cx="265585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Telstra EAC1 Smart Monitoring</a:t>
            </a:r>
            <a:endParaRPr lang="en-US" altLang="zh-TW" sz="1400" dirty="0">
              <a:solidFill>
                <a:srgbClr val="FF0000"/>
              </a:solidFill>
              <a:ea typeface="標楷體" panose="03000509000000000000" pitchFamily="65" charset="-120"/>
              <a:cs typeface="Calibri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/>
          <a:srcRect l="3322" t="32641" r="25724"/>
          <a:stretch/>
        </p:blipFill>
        <p:spPr>
          <a:xfrm>
            <a:off x="3893049" y="4120567"/>
            <a:ext cx="4953000" cy="1626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448632" y="5769965"/>
            <a:ext cx="1775614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>
                <a:solidFill>
                  <a:srgbClr val="FF3300"/>
                </a:solidFill>
                <a:latin typeface="+mj-lt"/>
                <a:ea typeface="標楷體" panose="03000509000000000000" pitchFamily="65" charset="-120"/>
                <a:cs typeface="Microsoft JhengHei Light"/>
              </a:rPr>
              <a:t>Effectiveness Analysis</a:t>
            </a:r>
            <a:endParaRPr lang="en-US" altLang="zh-TW" sz="1400" dirty="0">
              <a:solidFill>
                <a:srgbClr val="FF3300"/>
              </a:solidFill>
              <a:latin typeface="+mj-lt"/>
              <a:ea typeface="標楷體" panose="03000509000000000000" pitchFamily="65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890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07933" cy="938679"/>
          </a:xfrm>
        </p:spPr>
        <p:txBody>
          <a:bodyPr/>
          <a:lstStyle/>
          <a:p>
            <a:r>
              <a:rPr lang="en-US" altLang="zh-TW" sz="2400" b="1" dirty="0">
                <a:solidFill>
                  <a:srgbClr val="00B0F0"/>
                </a:solidFill>
                <a:ea typeface="標楷體" pitchFamily="65" charset="-120"/>
              </a:rPr>
              <a:t>EMS Success </a:t>
            </a:r>
            <a:r>
              <a:rPr lang="en-US" altLang="zh-TW" sz="2400" b="1" dirty="0" smtClean="0">
                <a:solidFill>
                  <a:srgbClr val="00B0F0"/>
                </a:solidFill>
                <a:ea typeface="標楷體" pitchFamily="65" charset="-120"/>
              </a:rPr>
              <a:t>Stories</a:t>
            </a:r>
            <a:r>
              <a:rPr lang="en-US" altLang="zh-TW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</a:br>
            <a:r>
              <a:rPr lang="en-US" altLang="zh-TW" dirty="0">
                <a:ea typeface="標楷體" pitchFamily="65" charset="-120"/>
              </a:rPr>
              <a:t>Telstra C2C cable station in Philippines</a:t>
            </a:r>
            <a:br>
              <a:rPr lang="en-US" altLang="zh-TW" dirty="0">
                <a:ea typeface="標楷體" pitchFamily="65" charset="-120"/>
              </a:rPr>
            </a:br>
            <a:r>
              <a:rPr lang="en-US" altLang="zh-TW" dirty="0">
                <a:ea typeface="標楷體" pitchFamily="65" charset="-120"/>
              </a:rPr>
              <a:t> EMS Project</a:t>
            </a:r>
            <a:endParaRPr lang="zh-TW" altLang="en-US" dirty="0">
              <a:ea typeface="標楷體" pitchFamily="65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502902" y="1508063"/>
            <a:ext cx="4441626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Project Summary</a:t>
            </a: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1. SCADA</a:t>
            </a:r>
            <a:r>
              <a:rPr lang="zh-TW" altLang="en-US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0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system, including: Electric power, Air-con, Exhaust, </a:t>
            </a:r>
            <a:endParaRPr lang="en-US" altLang="zh-TW" sz="2000" dirty="0" smtClean="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2. Water </a:t>
            </a:r>
            <a:r>
              <a:rPr lang="en-US" altLang="zh-TW" sz="20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system and AHU of air-con, Scheduled fan control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.</a:t>
            </a: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3. Dashboard</a:t>
            </a:r>
          </a:p>
          <a:p>
            <a:pPr marL="360362" lvl="1" indent="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4.Energy </a:t>
            </a:r>
            <a:r>
              <a:rPr lang="en-US" altLang="zh-TW" sz="2000" dirty="0">
                <a:solidFill>
                  <a:schemeClr val="tx1"/>
                </a:solidFill>
                <a:latin typeface="+mj-lt"/>
              </a:rPr>
              <a:t>Saving: </a:t>
            </a:r>
            <a:r>
              <a:rPr lang="en-US" altLang="zh-TW" sz="2000" dirty="0" smtClean="0">
                <a:solidFill>
                  <a:schemeClr val="tx1"/>
                </a:solidFill>
                <a:latin typeface="+mj-lt"/>
              </a:rPr>
              <a:t>48</a:t>
            </a:r>
            <a:r>
              <a:rPr lang="en-US" altLang="zh-TW" sz="2000" b="1" dirty="0" smtClean="0">
                <a:solidFill>
                  <a:schemeClr val="tx1"/>
                </a:solidFill>
                <a:latin typeface="+mj-lt"/>
              </a:rPr>
              <a:t>%</a:t>
            </a:r>
            <a:endParaRPr lang="en-US" altLang="zh-TW" sz="2000" dirty="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061" y="1483861"/>
            <a:ext cx="3233298" cy="198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5" y="4090229"/>
            <a:ext cx="3323004" cy="198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33933" y="3487903"/>
            <a:ext cx="2073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Smart Monitoring</a:t>
            </a:r>
          </a:p>
          <a:p>
            <a:pPr marL="12700" lvl="0"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Chiller side</a:t>
            </a:r>
            <a:endParaRPr lang="en-US" altLang="zh-TW" sz="1400" dirty="0">
              <a:solidFill>
                <a:srgbClr val="FF0000"/>
              </a:solidFill>
              <a:ea typeface="標楷體" panose="03000509000000000000" pitchFamily="65" charset="-120"/>
              <a:cs typeface="Calibr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38564" y="6041312"/>
            <a:ext cx="2073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Smart Monitoring</a:t>
            </a:r>
          </a:p>
          <a:p>
            <a:pPr marL="12700" lvl="0"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Air side</a:t>
            </a:r>
            <a:endParaRPr lang="en-US" altLang="zh-TW" sz="1400" dirty="0">
              <a:solidFill>
                <a:srgbClr val="FF0000"/>
              </a:solidFill>
              <a:ea typeface="標楷體" panose="03000509000000000000" pitchFamily="65" charset="-120"/>
              <a:cs typeface="Calibri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l="2331" t="32292" b="2778"/>
          <a:stretch/>
        </p:blipFill>
        <p:spPr>
          <a:xfrm>
            <a:off x="3850863" y="4180229"/>
            <a:ext cx="494531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5309896" y="6041312"/>
            <a:ext cx="1775614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>
                <a:solidFill>
                  <a:srgbClr val="FF3300"/>
                </a:solidFill>
                <a:latin typeface="+mj-lt"/>
                <a:ea typeface="標楷體" panose="03000509000000000000" pitchFamily="65" charset="-120"/>
                <a:cs typeface="Microsoft JhengHei Light"/>
              </a:rPr>
              <a:t>Effectiveness Analysis</a:t>
            </a:r>
            <a:endParaRPr lang="en-US" altLang="zh-TW" sz="1400" dirty="0">
              <a:solidFill>
                <a:srgbClr val="FF3300"/>
              </a:solidFill>
              <a:latin typeface="+mj-lt"/>
              <a:ea typeface="標楷體" panose="03000509000000000000" pitchFamily="65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5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6"/>
          <p:cNvSpPr>
            <a:spLocks noGrp="1"/>
          </p:cNvSpPr>
          <p:nvPr>
            <p:ph type="title"/>
          </p:nvPr>
        </p:nvSpPr>
        <p:spPr>
          <a:xfrm>
            <a:off x="611560" y="-82553"/>
            <a:ext cx="8228013" cy="1500174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00B0F0"/>
                </a:solidFill>
                <a:ea typeface="標楷體" pitchFamily="65" charset="-120"/>
              </a:rPr>
              <a:t>EMS </a:t>
            </a:r>
            <a:r>
              <a:rPr lang="en-US" altLang="zh-TW" sz="2400" b="1" dirty="0">
                <a:solidFill>
                  <a:srgbClr val="00B0F0"/>
                </a:solidFill>
                <a:ea typeface="標楷體" pitchFamily="65" charset="-120"/>
              </a:rPr>
              <a:t>Success </a:t>
            </a:r>
            <a:r>
              <a:rPr lang="en-US" altLang="zh-TW" sz="2400" b="1" dirty="0" smtClean="0">
                <a:solidFill>
                  <a:srgbClr val="00B0F0"/>
                </a:solidFill>
                <a:ea typeface="標楷體" pitchFamily="65" charset="-120"/>
              </a:rPr>
              <a:t>Stories</a:t>
            </a:r>
            <a:r>
              <a:rPr lang="en-US" altLang="zh-TW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</a:br>
            <a:r>
              <a:rPr lang="en-US" dirty="0" smtClean="0"/>
              <a:t>Convenience</a:t>
            </a:r>
            <a:r>
              <a:rPr lang="en-US" altLang="zh-TW" dirty="0" smtClean="0">
                <a:ea typeface="標楷體" pitchFamily="65" charset="-120"/>
              </a:rPr>
              <a:t> Store &amp; Supermarket</a:t>
            </a:r>
            <a:br>
              <a:rPr lang="en-US" altLang="zh-TW" dirty="0" smtClean="0"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 EMS Project </a:t>
            </a:r>
            <a:endParaRPr lang="zh-TW" altLang="en-US" dirty="0" smtClean="0"/>
          </a:p>
        </p:txBody>
      </p:sp>
      <p:sp>
        <p:nvSpPr>
          <p:cNvPr id="30728" name="日期版面配置區 9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6A255D9F-4C08-4BAD-B99D-94ED6D80BC44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0727" name="投影片編號版面配置區 7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29F64FEA-E26A-4B50-AEA1-69AE15E4AA29}" type="slidenum">
              <a:rPr lang="en-US" altLang="zh-TW" smtClean="0">
                <a:ea typeface="新細明體" pitchFamily="18" charset="-120"/>
              </a:rPr>
              <a:pPr/>
              <a:t>23</a:t>
            </a:fld>
            <a:endParaRPr lang="en-US" altLang="zh-TW" smtClean="0">
              <a:ea typeface="新細明體" pitchFamily="18" charset="-120"/>
            </a:endParaRPr>
          </a:p>
        </p:txBody>
      </p:sp>
      <p:pic>
        <p:nvPicPr>
          <p:cNvPr id="30724" name="Picture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70802" y="0"/>
            <a:ext cx="15367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-357188" y="1785938"/>
            <a:ext cx="6743701" cy="647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en-US" altLang="zh-TW" sz="2400" b="1" dirty="0">
              <a:solidFill>
                <a:schemeClr val="accent1">
                  <a:lumMod val="50000"/>
                </a:schemeClr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305219" y="1923905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Project Summary</a:t>
            </a:r>
            <a:b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</a:br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1.</a:t>
            </a:r>
            <a:r>
              <a:rPr kumimoji="0" lang="zh-TW" altLang="en-US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 </a:t>
            </a:r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Installation </a:t>
            </a:r>
            <a:r>
              <a:rPr kumimoji="0" lang="en-US" altLang="zh-TW" sz="1600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of transformer panel, PLC, VFD</a:t>
            </a:r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…</a:t>
            </a:r>
            <a:endParaRPr lang="zh-TW" altLang="en-US" sz="1600" dirty="0" smtClean="0">
              <a:solidFill>
                <a:schemeClr val="tx1"/>
              </a:solidFill>
              <a:latin typeface="+mn-lt"/>
              <a:cs typeface="Calibri Light" pitchFamily="34" charset="0"/>
            </a:endParaRPr>
          </a:p>
          <a:p>
            <a:pPr lvl="0"/>
            <a:r>
              <a:rPr kumimoji="0" lang="en-US" altLang="zh-TW" sz="1600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2</a:t>
            </a:r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. Refrigerator </a:t>
            </a:r>
            <a:r>
              <a:rPr kumimoji="0" lang="en-US" altLang="zh-TW" sz="1600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Auto Temperature control, 22.5% saving on power </a:t>
            </a:r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consumption</a:t>
            </a:r>
            <a:endParaRPr lang="zh-TW" altLang="en-US" sz="1600" dirty="0">
              <a:solidFill>
                <a:schemeClr val="tx1"/>
              </a:solidFill>
              <a:latin typeface="+mn-lt"/>
              <a:cs typeface="Calibri Light" pitchFamily="34" charset="0"/>
            </a:endParaRPr>
          </a:p>
          <a:p>
            <a:pPr lvl="0"/>
            <a:r>
              <a:rPr kumimoji="0" lang="en-US" altLang="zh-TW" sz="1600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3</a:t>
            </a:r>
            <a:r>
              <a:rPr kumimoji="0" lang="en-US" altLang="zh-TW" sz="1600" dirty="0" smtClean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. Central </a:t>
            </a:r>
            <a:r>
              <a:rPr kumimoji="0" lang="en-US" altLang="zh-TW" sz="1600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Control / Management</a:t>
            </a:r>
            <a:endParaRPr lang="zh-TW" altLang="en-US" sz="1600" dirty="0">
              <a:solidFill>
                <a:schemeClr val="tx1"/>
              </a:solidFill>
              <a:latin typeface="+mn-lt"/>
              <a:cs typeface="Calibri Light" pitchFamily="34" charset="0"/>
            </a:endParaRPr>
          </a:p>
          <a:p>
            <a:pPr lvl="0"/>
            <a:r>
              <a:rPr kumimoji="0" lang="en-US" altLang="zh-TW" sz="1600" dirty="0">
                <a:solidFill>
                  <a:schemeClr val="tx1"/>
                </a:solidFill>
                <a:latin typeface="+mn-lt"/>
                <a:ea typeface="微軟正黑體" pitchFamily="34" charset="-120"/>
                <a:cs typeface="Calibri Light" pitchFamily="34" charset="0"/>
              </a:rPr>
              <a:t>2,500 stores total saving : 4 million USD per year </a:t>
            </a:r>
            <a:endParaRPr lang="zh-TW" altLang="en-US" sz="1600" dirty="0">
              <a:solidFill>
                <a:schemeClr val="tx1"/>
              </a:solidFill>
              <a:latin typeface="+mn-lt"/>
              <a:cs typeface="Calibri Light" pitchFamily="34" charset="0"/>
            </a:endParaRPr>
          </a:p>
        </p:txBody>
      </p:sp>
      <p:grpSp>
        <p:nvGrpSpPr>
          <p:cNvPr id="10" name="群組 15"/>
          <p:cNvGrpSpPr>
            <a:grpSpLocks/>
          </p:cNvGrpSpPr>
          <p:nvPr/>
        </p:nvGrpSpPr>
        <p:grpSpPr bwMode="auto">
          <a:xfrm>
            <a:off x="868615" y="1338329"/>
            <a:ext cx="7932566" cy="5491903"/>
            <a:chOff x="-1919786" y="1405067"/>
            <a:chExt cx="7932566" cy="5492180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919786" y="4127852"/>
              <a:ext cx="2830692" cy="21601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-1873986" y="1405067"/>
              <a:ext cx="2846685" cy="23401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文字方塊 8"/>
            <p:cNvSpPr txBox="1">
              <a:spLocks noChangeArrowheads="1"/>
            </p:cNvSpPr>
            <p:nvPr/>
          </p:nvSpPr>
          <p:spPr bwMode="auto">
            <a:xfrm>
              <a:off x="-1576092" y="6250883"/>
              <a:ext cx="2063547" cy="646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Ctr="1">
              <a:spAutoFit/>
            </a:bodyPr>
            <a:lstStyle/>
            <a:p>
              <a:pPr algn="ctr"/>
              <a:r>
                <a:rPr kumimoji="0" lang="en-US" altLang="zh-TW" dirty="0" smtClean="0">
                  <a:solidFill>
                    <a:srgbClr val="FF0000"/>
                  </a:solidFill>
                  <a:latin typeface="Calibri Light" pitchFamily="34" charset="0"/>
                  <a:ea typeface="微軟正黑體" pitchFamily="34" charset="-120"/>
                  <a:cs typeface="Calibri Light" pitchFamily="34" charset="0"/>
                </a:rPr>
                <a:t>Power </a:t>
              </a:r>
              <a:r>
                <a:rPr kumimoji="0" lang="en-US" altLang="zh-TW" dirty="0" smtClean="0">
                  <a:solidFill>
                    <a:srgbClr val="FF3300"/>
                  </a:solidFill>
                  <a:latin typeface="Calibri Light" pitchFamily="34" charset="0"/>
                  <a:ea typeface="微軟正黑體" pitchFamily="34" charset="-120"/>
                  <a:cs typeface="Calibri Light" pitchFamily="34" charset="0"/>
                </a:rPr>
                <a:t>Comparison</a:t>
              </a:r>
              <a:endParaRPr kumimoji="0" lang="zh-TW" altLang="zh-TW" dirty="0">
                <a:solidFill>
                  <a:srgbClr val="FF3300"/>
                </a:solidFill>
                <a:latin typeface="Calibri Light" pitchFamily="34" charset="0"/>
                <a:ea typeface="微軟正黑體" pitchFamily="34" charset="-120"/>
                <a:cs typeface="Calibri Light" pitchFamily="34" charset="0"/>
              </a:endParaRPr>
            </a:p>
            <a:p>
              <a:pPr algn="ctr"/>
              <a:endParaRPr kumimoji="0" lang="en-US" altLang="zh-TW" dirty="0">
                <a:solidFill>
                  <a:srgbClr val="FF0000"/>
                </a:solidFill>
                <a:latin typeface="Calibri Light" pitchFamily="34" charset="0"/>
                <a:ea typeface="微軟正黑體" pitchFamily="34" charset="-120"/>
                <a:cs typeface="Calibri Light" pitchFamily="34" charset="0"/>
              </a:endParaRPr>
            </a:p>
          </p:txBody>
        </p:sp>
        <p:sp>
          <p:nvSpPr>
            <p:cNvPr id="16" name="文字方塊 9"/>
            <p:cNvSpPr txBox="1">
              <a:spLocks noChangeArrowheads="1"/>
            </p:cNvSpPr>
            <p:nvPr/>
          </p:nvSpPr>
          <p:spPr bwMode="auto">
            <a:xfrm>
              <a:off x="-1423873" y="3714364"/>
              <a:ext cx="15843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Ctr="1">
              <a:spAutoFit/>
            </a:bodyPr>
            <a:lstStyle/>
            <a:p>
              <a:pPr algn="ctr"/>
              <a:r>
                <a:rPr kumimoji="0" lang="en-US" altLang="zh-TW" dirty="0">
                  <a:solidFill>
                    <a:srgbClr val="FF0000"/>
                  </a:solidFill>
                  <a:latin typeface="Calibri Light" pitchFamily="34" charset="0"/>
                  <a:ea typeface="微軟正黑體" pitchFamily="34" charset="-120"/>
                  <a:cs typeface="Calibri Light" pitchFamily="34" charset="0"/>
                </a:rPr>
                <a:t>Energy Map</a:t>
              </a:r>
              <a:endParaRPr kumimoji="0" lang="zh-TW" altLang="zh-TW" dirty="0">
                <a:solidFill>
                  <a:srgbClr val="FF0000"/>
                </a:solidFill>
                <a:latin typeface="Calibri Light" pitchFamily="34" charset="0"/>
                <a:ea typeface="微軟正黑體" pitchFamily="34" charset="-120"/>
                <a:cs typeface="Calibri Light" pitchFamily="34" charset="0"/>
              </a:endParaRPr>
            </a:p>
          </p:txBody>
        </p:sp>
        <p:pic>
          <p:nvPicPr>
            <p:cNvPr id="17" name="Picture 12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516818" y="4163041"/>
              <a:ext cx="4495962" cy="16560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文字方塊 9"/>
            <p:cNvSpPr txBox="1">
              <a:spLocks noChangeArrowheads="1"/>
            </p:cNvSpPr>
            <p:nvPr/>
          </p:nvSpPr>
          <p:spPr bwMode="auto">
            <a:xfrm>
              <a:off x="2328905" y="6103018"/>
              <a:ext cx="28717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Ctr="1">
              <a:spAutoFit/>
            </a:bodyPr>
            <a:lstStyle/>
            <a:p>
              <a:pPr algn="ctr"/>
              <a:r>
                <a:rPr kumimoji="0" lang="en-US" altLang="zh-TW" dirty="0">
                  <a:solidFill>
                    <a:srgbClr val="FF3300"/>
                  </a:solidFill>
                  <a:latin typeface="Calibri Light" pitchFamily="34" charset="0"/>
                  <a:ea typeface="微軟正黑體" pitchFamily="34" charset="-120"/>
                  <a:cs typeface="Calibri Light" pitchFamily="34" charset="0"/>
                </a:rPr>
                <a:t>Performance Comparison</a:t>
              </a:r>
              <a:endParaRPr kumimoji="0" lang="zh-TW" altLang="zh-TW" dirty="0">
                <a:solidFill>
                  <a:srgbClr val="FF3300"/>
                </a:solidFill>
                <a:latin typeface="Calibri Light" pitchFamily="34" charset="0"/>
                <a:ea typeface="微軟正黑體" pitchFamily="34" charset="-120"/>
                <a:cs typeface="Calibri Ligh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0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標題 20"/>
          <p:cNvSpPr>
            <a:spLocks noGrp="1"/>
          </p:cNvSpPr>
          <p:nvPr>
            <p:ph type="title"/>
          </p:nvPr>
        </p:nvSpPr>
        <p:spPr>
          <a:xfrm>
            <a:off x="915988" y="0"/>
            <a:ext cx="8228012" cy="1141413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00B0F0"/>
                </a:solidFill>
                <a:ea typeface="標楷體" pitchFamily="65" charset="-120"/>
              </a:rPr>
              <a:t>EMS </a:t>
            </a:r>
            <a:r>
              <a:rPr lang="en-US" altLang="zh-TW" sz="2400" b="1" dirty="0">
                <a:solidFill>
                  <a:srgbClr val="00B0F0"/>
                </a:solidFill>
                <a:ea typeface="標楷體" pitchFamily="65" charset="-120"/>
              </a:rPr>
              <a:t>Success Stories </a:t>
            </a: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Reseller EMS POC Project</a:t>
            </a:r>
            <a:endParaRPr lang="zh-TW" altLang="en-US" dirty="0" smtClean="0"/>
          </a:p>
        </p:txBody>
      </p:sp>
      <p:sp>
        <p:nvSpPr>
          <p:cNvPr id="24581" name="日期版面配置區 16"/>
          <p:cNvSpPr>
            <a:spLocks noGrp="1"/>
          </p:cNvSpPr>
          <p:nvPr>
            <p:ph type="dt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45D38A-1335-473A-85DD-42F7ABA8DEE6}" type="datetime1">
              <a:rPr kumimoji="0" lang="zh-TW" altLang="en-US" smtClean="0">
                <a:solidFill>
                  <a:srgbClr val="000000"/>
                </a:solidFill>
                <a:latin typeface="Calibri Light" pitchFamily="34" charset="0"/>
              </a:rPr>
              <a:pPr eaLnBrk="1" hangingPunct="1"/>
              <a:t>2018/11/23</a:t>
            </a:fld>
            <a:endParaRPr kumimoji="0" lang="en-US" altLang="zh-TW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sp>
        <p:nvSpPr>
          <p:cNvPr id="24580" name="投影片編號版面配置區 18"/>
          <p:cNvSpPr>
            <a:spLocks noGrp="1"/>
          </p:cNvSpPr>
          <p:nvPr>
            <p:ph type="sldNum" idx="11"/>
          </p:nvPr>
        </p:nvSpPr>
        <p:spPr>
          <a:xfrm>
            <a:off x="6588224" y="6309320"/>
            <a:ext cx="2132013" cy="36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bg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987332A-2BD7-47E4-AF39-7A973EB1222C}" type="slidenum">
              <a:rPr kumimoji="0" lang="en-US" altLang="zh-TW" smtClean="0">
                <a:solidFill>
                  <a:srgbClr val="000000"/>
                </a:solidFill>
                <a:latin typeface="Calibri Light" pitchFamily="34" charset="0"/>
              </a:rPr>
              <a:pPr eaLnBrk="1" hangingPunct="1"/>
              <a:t>24</a:t>
            </a:fld>
            <a:endParaRPr kumimoji="0" lang="en-US" altLang="zh-TW" smtClean="0">
              <a:solidFill>
                <a:srgbClr val="000000"/>
              </a:solidFill>
              <a:latin typeface="Calibri Light" pitchFamily="34" charset="0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4835051" y="1340768"/>
            <a:ext cx="388843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zh-TW" sz="16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EMS for </a:t>
            </a:r>
            <a:r>
              <a:rPr kumimoji="0" lang="en-US" altLang="zh-TW" sz="1600" dirty="0" err="1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PXMart</a:t>
            </a:r>
            <a:r>
              <a:rPr kumimoji="0" lang="en-US" altLang="zh-TW" sz="16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: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Electrical system and show case temperature data collection.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On and off control for light signs through energy saving platform.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Remote control through energy saving platform.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POC construction work by Feb. 2017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chemeClr val="tx1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POC verification from March to Jun. 2017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869" y="1320200"/>
            <a:ext cx="2961043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4477" y="4076725"/>
            <a:ext cx="2917825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7"/>
          <a:stretch/>
        </p:blipFill>
        <p:spPr bwMode="auto">
          <a:xfrm>
            <a:off x="5280434" y="4005064"/>
            <a:ext cx="2997666" cy="194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5700417" y="5985694"/>
            <a:ext cx="1775614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>
                <a:solidFill>
                  <a:srgbClr val="FF3300"/>
                </a:solidFill>
                <a:latin typeface="+mj-lt"/>
                <a:ea typeface="標楷體" panose="03000509000000000000" pitchFamily="65" charset="-120"/>
                <a:cs typeface="Microsoft JhengHei Light"/>
              </a:rPr>
              <a:t>Effectiveness Analysis</a:t>
            </a:r>
            <a:endParaRPr lang="en-US" altLang="zh-TW" sz="1400" dirty="0">
              <a:solidFill>
                <a:srgbClr val="FF3300"/>
              </a:solidFill>
              <a:latin typeface="+mj-lt"/>
              <a:ea typeface="標楷體" panose="03000509000000000000" pitchFamily="65" charset="-120"/>
              <a:cs typeface="Calibri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58746" y="3635908"/>
            <a:ext cx="18492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lnSpc>
                <a:spcPct val="150000"/>
              </a:lnSpc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3300"/>
                </a:solidFill>
                <a:latin typeface="+mj-lt"/>
                <a:ea typeface="標楷體" panose="03000509000000000000" pitchFamily="65" charset="-120"/>
                <a:cs typeface="Microsoft JhengHei Light"/>
              </a:rPr>
              <a:t>System Power </a:t>
            </a:r>
            <a:r>
              <a:rPr lang="en-US" altLang="zh-TW" sz="1400" dirty="0">
                <a:solidFill>
                  <a:srgbClr val="FF3300"/>
                </a:solidFill>
                <a:latin typeface="+mj-lt"/>
                <a:ea typeface="標楷體" panose="03000509000000000000" pitchFamily="65" charset="-120"/>
                <a:cs typeface="Microsoft JhengHei Light"/>
              </a:rPr>
              <a:t>Analysis</a:t>
            </a:r>
            <a:endParaRPr lang="en-US" altLang="zh-TW" sz="1400" dirty="0">
              <a:solidFill>
                <a:srgbClr val="FF3300"/>
              </a:solidFill>
              <a:latin typeface="+mj-lt"/>
              <a:ea typeface="標楷體" panose="03000509000000000000" pitchFamily="65" charset="-120"/>
              <a:cs typeface="Calibri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35702" y="6231837"/>
            <a:ext cx="1560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tabLst>
                <a:tab pos="353695" algn="l"/>
              </a:tabLst>
            </a:pPr>
            <a:r>
              <a:rPr lang="en-US" altLang="zh-TW" sz="1400" dirty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Smart </a:t>
            </a: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Microsoft JhengHei Light"/>
              </a:rPr>
              <a:t>Monitoring</a:t>
            </a:r>
            <a:endParaRPr lang="en-US" altLang="zh-TW" sz="1400" dirty="0">
              <a:solidFill>
                <a:srgbClr val="FF0000"/>
              </a:solidFill>
              <a:ea typeface="標楷體" panose="03000509000000000000" pitchFamily="65" charset="-120"/>
              <a:cs typeface="Calibri"/>
            </a:endParaRPr>
          </a:p>
          <a:p>
            <a:pPr marL="12700" lvl="0">
              <a:tabLst>
                <a:tab pos="353695" algn="l"/>
              </a:tabLst>
            </a:pPr>
            <a:r>
              <a:rPr lang="en-US" altLang="zh-TW" sz="1400" dirty="0" smtClean="0">
                <a:solidFill>
                  <a:srgbClr val="FF0000"/>
                </a:solidFill>
                <a:ea typeface="標楷體" panose="03000509000000000000" pitchFamily="65" charset="-120"/>
                <a:cs typeface="Calibri"/>
              </a:rPr>
              <a:t>Temperature</a:t>
            </a:r>
            <a:endParaRPr lang="en-US" altLang="zh-TW" sz="1400" dirty="0">
              <a:solidFill>
                <a:srgbClr val="FF0000"/>
              </a:solidFill>
              <a:ea typeface="標楷體" panose="03000509000000000000" pitchFamily="65" charset="-120"/>
              <a:cs typeface="Microsoft JhengHe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41923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84482"/>
            <a:ext cx="7886700" cy="994172"/>
          </a:xfrm>
        </p:spPr>
        <p:txBody>
          <a:bodyPr/>
          <a:lstStyle/>
          <a:p>
            <a:pPr algn="ctr"/>
            <a:r>
              <a:rPr lang="en-US" altLang="zh-TW" dirty="0"/>
              <a:t>CPC</a:t>
            </a:r>
            <a:r>
              <a:rPr lang="zh-TW" altLang="en-US" dirty="0"/>
              <a:t> </a:t>
            </a:r>
            <a:r>
              <a:rPr lang="en-US" altLang="zh-TW" dirty="0"/>
              <a:t>Micro-Grid Application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2" y="1670327"/>
            <a:ext cx="4228114" cy="217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0983264-223F-B14D-B9F9-A41639DF4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760236" y="4060078"/>
            <a:ext cx="3430781" cy="192981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78" y="3873098"/>
            <a:ext cx="4146798" cy="230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563764" y="1356200"/>
            <a:ext cx="4222283" cy="1951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0272" lvl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TW" sz="15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Project Summary</a:t>
            </a:r>
          </a:p>
          <a:p>
            <a:pPr marL="270272" lvl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TW" sz="15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1. SCADA</a:t>
            </a:r>
            <a:r>
              <a:rPr lang="zh-TW" altLang="en-US" sz="15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5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system, including: energy storage system, renewable energy, charging station and energy consumption of gas station</a:t>
            </a:r>
          </a:p>
          <a:p>
            <a:pPr marL="270272" lvl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TW" sz="15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2. Dashboard </a:t>
            </a:r>
          </a:p>
          <a:p>
            <a:pPr marL="270272" lvl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TW" sz="1500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3. System anomaly and failure alarm</a:t>
            </a:r>
          </a:p>
          <a:p>
            <a:pPr marL="270272" lvl="1">
              <a:lnSpc>
                <a:spcPts val="15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TW" sz="1500" dirty="0">
                <a:solidFill>
                  <a:schemeClr val="tx1"/>
                </a:solidFill>
                <a:latin typeface="+mj-lt"/>
              </a:rPr>
              <a:t>4. Automated demand response</a:t>
            </a:r>
            <a:endParaRPr lang="en-US" altLang="zh-TW" sz="1500" dirty="0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19872" y="1034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>
                <a:solidFill>
                  <a:srgbClr val="00B0F0"/>
                </a:solidFill>
                <a:ea typeface="標楷體" pitchFamily="65" charset="-120"/>
              </a:rPr>
              <a:t>EMS Success Stories </a:t>
            </a:r>
            <a:r>
              <a:rPr lang="en-US" altLang="zh-TW" dirty="0">
                <a:solidFill>
                  <a:srgbClr val="00B0F0"/>
                </a:solidFill>
                <a:ea typeface="標楷體" pitchFamily="65" charset="-120"/>
              </a:rPr>
              <a:t/>
            </a:r>
            <a:br>
              <a:rPr lang="en-US" altLang="zh-TW" dirty="0">
                <a:solidFill>
                  <a:srgbClr val="00B0F0"/>
                </a:solidFill>
                <a:ea typeface="標楷體" pitchFamily="65" charset="-120"/>
              </a:rPr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83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Tracy Chou\Desktop\公司簡報\Data_Center_Hosting_Colocation_CPQ_Salesforc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422275" y="1643063"/>
            <a:ext cx="9985375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Data Center</a:t>
            </a:r>
            <a:endParaRPr lang="zh-TW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1"/>
          <p:cNvGrpSpPr>
            <a:grpSpLocks/>
          </p:cNvGrpSpPr>
          <p:nvPr/>
        </p:nvGrpSpPr>
        <p:grpSpPr bwMode="auto">
          <a:xfrm>
            <a:off x="5292081" y="4207745"/>
            <a:ext cx="3384376" cy="2214583"/>
            <a:chOff x="4319588" y="3313907"/>
            <a:chExt cx="4500562" cy="2923406"/>
          </a:xfrm>
        </p:grpSpPr>
        <p:sp>
          <p:nvSpPr>
            <p:cNvPr id="18" name="矩形 10"/>
            <p:cNvSpPr>
              <a:spLocks noChangeArrowheads="1"/>
            </p:cNvSpPr>
            <p:nvPr/>
          </p:nvSpPr>
          <p:spPr bwMode="auto">
            <a:xfrm>
              <a:off x="4319588" y="3313907"/>
              <a:ext cx="4500562" cy="292340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kumimoji="0" lang="zh-TW" altLang="en-US"/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571999" y="4651376"/>
              <a:ext cx="4142849" cy="1231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圖片 13" descr="se_logo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28996" y="4399164"/>
            <a:ext cx="2268252" cy="68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圖片 14" descr="delta_logo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60232" y="5315035"/>
            <a:ext cx="2420423" cy="85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Data Center Solutions</a:t>
            </a:r>
            <a:endParaRPr lang="zh-TW" altLang="en-US" smtClean="0"/>
          </a:p>
        </p:txBody>
      </p:sp>
      <p:sp>
        <p:nvSpPr>
          <p:cNvPr id="16389" name="日期版面配置區 1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EE1F9FA8-A1CF-4232-8BC0-5DE1544EDBA1}" type="datetime1">
              <a:rPr lang="zh-TW" altLang="en-US" smtClean="0">
                <a:ea typeface="新細明體" pitchFamily="18" charset="-120"/>
              </a:rPr>
              <a:pPr/>
              <a:t>2018/11/23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16388" name="投影片編號版面配置區 1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D0F72587-608C-45F7-972D-D704EB8B48F4}" type="slidenum">
              <a:rPr lang="en-US" altLang="zh-TW" smtClean="0">
                <a:ea typeface="新細明體" pitchFamily="18" charset="-120"/>
              </a:rPr>
              <a:pPr/>
              <a:t>27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473838227"/>
              </p:ext>
            </p:extLst>
          </p:nvPr>
        </p:nvGraphicFramePr>
        <p:xfrm>
          <a:off x="1285852" y="1071546"/>
          <a:ext cx="6858048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67940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Reference_Design_34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5" y="1071563"/>
            <a:ext cx="81407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200" dirty="0" smtClean="0"/>
              <a:t>Data Center Infrastructure Solutions</a:t>
            </a:r>
            <a: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</a:t>
            </a:r>
            <a:r>
              <a:rPr lang="en-US" sz="2800" dirty="0" smtClean="0">
                <a:solidFill>
                  <a:srgbClr val="00B0F0"/>
                </a:solidFill>
              </a:rPr>
              <a:t>Schneider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803" name="日期版面配置區 20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7DC35C51-E2A2-4D07-9BDD-C85EAA99995E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3802" name="投影片編號版面配置區 19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14BFA24F-3B92-4DC5-B6B1-D2BE6A6E208A}" type="slidenum">
              <a:rPr lang="en-US" altLang="zh-TW" smtClean="0">
                <a:ea typeface="新細明體" pitchFamily="18" charset="-120"/>
              </a:rPr>
              <a:pPr/>
              <a:t>28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28676" name="Rounded Rectangle 45"/>
          <p:cNvSpPr>
            <a:spLocks noChangeArrowheads="1"/>
          </p:cNvSpPr>
          <p:nvPr/>
        </p:nvSpPr>
        <p:spPr bwMode="auto">
          <a:xfrm>
            <a:off x="642938" y="5715000"/>
            <a:ext cx="8143875" cy="5715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  <a:lumOff val="25000"/>
            </a:schemeClr>
          </a:solidFill>
          <a:ln w="1270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TW" dirty="0">
                <a:solidFill>
                  <a:srgbClr val="FFFFFF"/>
                </a:solidFill>
                <a:latin typeface="Calibri Light" pitchFamily="34" charset="0"/>
                <a:cs typeface="Calibri Light" pitchFamily="34" charset="0"/>
              </a:rPr>
              <a:t>A suite of modular and integrated DCIM software tools </a:t>
            </a:r>
          </a:p>
          <a:p>
            <a:pPr algn="ctr">
              <a:defRPr/>
            </a:pPr>
            <a:r>
              <a:rPr lang="en-US" altLang="zh-TW" dirty="0">
                <a:solidFill>
                  <a:srgbClr val="FFFFFF"/>
                </a:solidFill>
                <a:latin typeface="Calibri Light" pitchFamily="34" charset="0"/>
                <a:cs typeface="Calibri Light" pitchFamily="34" charset="0"/>
              </a:rPr>
              <a:t>that enable effective data center management.</a:t>
            </a:r>
          </a:p>
        </p:txBody>
      </p:sp>
      <p:grpSp>
        <p:nvGrpSpPr>
          <p:cNvPr id="33797" name="Group 46"/>
          <p:cNvGrpSpPr>
            <a:grpSpLocks/>
          </p:cNvGrpSpPr>
          <p:nvPr/>
        </p:nvGrpSpPr>
        <p:grpSpPr bwMode="auto">
          <a:xfrm>
            <a:off x="4357688" y="1143000"/>
            <a:ext cx="2559050" cy="520700"/>
            <a:chOff x="1157068" y="2468825"/>
            <a:chExt cx="2729132" cy="610719"/>
          </a:xfrm>
        </p:grpSpPr>
        <p:pic>
          <p:nvPicPr>
            <p:cNvPr id="33812" name="Picture 6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157068" y="2468825"/>
              <a:ext cx="581464" cy="6107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9" name="Rounded Rectangle 48"/>
            <p:cNvSpPr/>
            <p:nvPr/>
          </p:nvSpPr>
          <p:spPr>
            <a:xfrm>
              <a:off x="1829192" y="2506064"/>
              <a:ext cx="2057008" cy="5362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Calibri" pitchFamily="34" charset="0"/>
                </a:rPr>
                <a:t>Resource Advisor</a:t>
              </a:r>
            </a:p>
          </p:txBody>
        </p:sp>
      </p:grpSp>
      <p:grpSp>
        <p:nvGrpSpPr>
          <p:cNvPr id="33798" name="Group 49"/>
          <p:cNvGrpSpPr>
            <a:grpSpLocks/>
          </p:cNvGrpSpPr>
          <p:nvPr/>
        </p:nvGrpSpPr>
        <p:grpSpPr bwMode="auto">
          <a:xfrm>
            <a:off x="4346575" y="1781175"/>
            <a:ext cx="2568575" cy="552450"/>
            <a:chOff x="1146337" y="3295452"/>
            <a:chExt cx="2739863" cy="647209"/>
          </a:xfrm>
        </p:grpSpPr>
        <p:pic>
          <p:nvPicPr>
            <p:cNvPr id="33810" name="Picture 6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146337" y="3295452"/>
              <a:ext cx="602926" cy="647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Rounded Rectangle 51"/>
            <p:cNvSpPr/>
            <p:nvPr/>
          </p:nvSpPr>
          <p:spPr>
            <a:xfrm>
              <a:off x="1828763" y="3353106"/>
              <a:ext cx="2057437" cy="53190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Calibri" pitchFamily="34" charset="0"/>
                </a:rPr>
                <a:t>Data Center Operation</a:t>
              </a:r>
            </a:p>
          </p:txBody>
        </p:sp>
      </p:grpSp>
      <p:grpSp>
        <p:nvGrpSpPr>
          <p:cNvPr id="33799" name="Group 52"/>
          <p:cNvGrpSpPr>
            <a:grpSpLocks/>
          </p:cNvGrpSpPr>
          <p:nvPr/>
        </p:nvGrpSpPr>
        <p:grpSpPr bwMode="auto">
          <a:xfrm>
            <a:off x="6143625" y="5000625"/>
            <a:ext cx="2571750" cy="555625"/>
            <a:chOff x="1143000" y="4158569"/>
            <a:chExt cx="2743200" cy="652063"/>
          </a:xfrm>
        </p:grpSpPr>
        <p:pic>
          <p:nvPicPr>
            <p:cNvPr id="33808" name="Picture 68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0" y="4158569"/>
              <a:ext cx="609600" cy="65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ounded Rectangle 54"/>
            <p:cNvSpPr/>
            <p:nvPr/>
          </p:nvSpPr>
          <p:spPr>
            <a:xfrm>
              <a:off x="1828801" y="4218186"/>
              <a:ext cx="2057399" cy="5328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Calibri" pitchFamily="34" charset="0"/>
                </a:rPr>
                <a:t>Data Center Expert</a:t>
              </a:r>
            </a:p>
          </p:txBody>
        </p:sp>
      </p:grpSp>
      <p:grpSp>
        <p:nvGrpSpPr>
          <p:cNvPr id="33800" name="Group 55"/>
          <p:cNvGrpSpPr>
            <a:grpSpLocks/>
          </p:cNvGrpSpPr>
          <p:nvPr/>
        </p:nvGrpSpPr>
        <p:grpSpPr bwMode="auto">
          <a:xfrm>
            <a:off x="703263" y="4816475"/>
            <a:ext cx="2540000" cy="493713"/>
            <a:chOff x="1176169" y="5026541"/>
            <a:chExt cx="2710031" cy="579175"/>
          </a:xfrm>
        </p:grpSpPr>
        <p:pic>
          <p:nvPicPr>
            <p:cNvPr id="33806" name="Picture 67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176169" y="5026541"/>
              <a:ext cx="543262" cy="57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Rounded Rectangle 57"/>
            <p:cNvSpPr/>
            <p:nvPr/>
          </p:nvSpPr>
          <p:spPr>
            <a:xfrm>
              <a:off x="1828270" y="5048889"/>
              <a:ext cx="2057930" cy="534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Calibri" pitchFamily="34" charset="0"/>
                </a:rPr>
                <a:t>Power Monitoring Expert</a:t>
              </a:r>
            </a:p>
          </p:txBody>
        </p:sp>
      </p:grpSp>
      <p:grpSp>
        <p:nvGrpSpPr>
          <p:cNvPr id="33801" name="Group 58"/>
          <p:cNvGrpSpPr>
            <a:grpSpLocks/>
          </p:cNvGrpSpPr>
          <p:nvPr/>
        </p:nvGrpSpPr>
        <p:grpSpPr bwMode="auto">
          <a:xfrm>
            <a:off x="1090613" y="2255838"/>
            <a:ext cx="2560637" cy="555625"/>
            <a:chOff x="2603936" y="5042574"/>
            <a:chExt cx="2732694" cy="652063"/>
          </a:xfrm>
        </p:grpSpPr>
        <p:sp>
          <p:nvSpPr>
            <p:cNvPr id="60" name="Rounded Rectangle 59"/>
            <p:cNvSpPr/>
            <p:nvPr/>
          </p:nvSpPr>
          <p:spPr>
            <a:xfrm>
              <a:off x="3278215" y="5102191"/>
              <a:ext cx="2058415" cy="5346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rgbClr val="000000">
                      <a:lumMod val="50000"/>
                      <a:lumOff val="50000"/>
                    </a:srgbClr>
                  </a:solidFill>
                  <a:cs typeface="Calibri" pitchFamily="34" charset="0"/>
                </a:rPr>
                <a:t>Building Operation</a:t>
              </a:r>
            </a:p>
          </p:txBody>
        </p:sp>
        <p:pic>
          <p:nvPicPr>
            <p:cNvPr id="33805" name="Picture 68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603936" y="5042574"/>
              <a:ext cx="609600" cy="65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200" dirty="0" smtClean="0"/>
              <a:t>Data Center Infrastructure Solutions</a:t>
            </a:r>
            <a: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</a:t>
            </a:r>
            <a:r>
              <a:rPr lang="en-US" sz="2800" dirty="0" err="1" smtClean="0">
                <a:solidFill>
                  <a:srgbClr val="00B0F0"/>
                </a:solidFill>
              </a:rPr>
              <a:t>Huawei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824" name="日期版面配置區 39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28CB7060-A6D6-458A-87EC-A3FADB7DA8AC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4823" name="投影片編號版面配置區 37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FEEED914-0269-4E0E-AA6D-FD821AE69309}" type="slidenum">
              <a:rPr lang="en-US" altLang="zh-TW" smtClean="0">
                <a:ea typeface="新細明體" pitchFamily="18" charset="-120"/>
              </a:rPr>
              <a:pPr/>
              <a:t>29</a:t>
            </a:fld>
            <a:endParaRPr lang="en-US" altLang="zh-TW" smtClean="0">
              <a:ea typeface="新細明體" pitchFamily="18" charset="-120"/>
            </a:endParaRPr>
          </a:p>
        </p:txBody>
      </p:sp>
      <p:grpSp>
        <p:nvGrpSpPr>
          <p:cNvPr id="34819" name="群組 47"/>
          <p:cNvGrpSpPr>
            <a:grpSpLocks/>
          </p:cNvGrpSpPr>
          <p:nvPr/>
        </p:nvGrpSpPr>
        <p:grpSpPr bwMode="auto">
          <a:xfrm>
            <a:off x="571500" y="1214438"/>
            <a:ext cx="7858125" cy="2143125"/>
            <a:chOff x="642910" y="1285860"/>
            <a:chExt cx="7858180" cy="2143140"/>
          </a:xfrm>
        </p:grpSpPr>
        <p:sp>
          <p:nvSpPr>
            <p:cNvPr id="8" name="文字方塊 7"/>
            <p:cNvSpPr txBox="1"/>
            <p:nvPr/>
          </p:nvSpPr>
          <p:spPr>
            <a:xfrm>
              <a:off x="1643042" y="1285860"/>
              <a:ext cx="1500198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 Light" pitchFamily="34" charset="0"/>
                  <a:cs typeface="Calibri Light" pitchFamily="34" charset="0"/>
                </a:rPr>
                <a:t>Power-SMR</a:t>
              </a:r>
              <a:endParaRPr lang="zh-TW" alt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 Light" pitchFamily="34" charset="0"/>
                <a:cs typeface="Calibri Light" pitchFamily="34" charset="0"/>
              </a:endParaRPr>
            </a:p>
          </p:txBody>
        </p:sp>
        <p:grpSp>
          <p:nvGrpSpPr>
            <p:cNvPr id="34854" name="群組 41"/>
            <p:cNvGrpSpPr>
              <a:grpSpLocks/>
            </p:cNvGrpSpPr>
            <p:nvPr/>
          </p:nvGrpSpPr>
          <p:grpSpPr bwMode="auto">
            <a:xfrm>
              <a:off x="642910" y="1714487"/>
              <a:ext cx="7858180" cy="1714513"/>
              <a:chOff x="0" y="1557338"/>
              <a:chExt cx="9144000" cy="2073275"/>
            </a:xfrm>
          </p:grpSpPr>
          <p:grpSp>
            <p:nvGrpSpPr>
              <p:cNvPr id="34855" name="群組 40"/>
              <p:cNvGrpSpPr>
                <a:grpSpLocks/>
              </p:cNvGrpSpPr>
              <p:nvPr/>
            </p:nvGrpSpPr>
            <p:grpSpPr bwMode="auto">
              <a:xfrm>
                <a:off x="0" y="1557338"/>
                <a:ext cx="9144000" cy="2073275"/>
                <a:chOff x="0" y="1557338"/>
                <a:chExt cx="9144000" cy="2073275"/>
              </a:xfrm>
            </p:grpSpPr>
            <p:pic>
              <p:nvPicPr>
                <p:cNvPr id="3485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0" y="1557338"/>
                  <a:ext cx="9144000" cy="20732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" name="圓角矩形 4"/>
                <p:cNvSpPr/>
                <p:nvPr/>
              </p:nvSpPr>
              <p:spPr bwMode="auto">
                <a:xfrm>
                  <a:off x="179186" y="1557339"/>
                  <a:ext cx="2521527" cy="358983"/>
                </a:xfrm>
                <a:prstGeom prst="roundRect">
                  <a:avLst/>
                </a:prstGeom>
                <a:solidFill>
                  <a:srgbClr val="3399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r>
                    <a:rPr kumimoji="0" lang="en-US" altLang="zh-TW" sz="1500" dirty="0">
                      <a:latin typeface="+mj-lt"/>
                      <a:ea typeface="新細明體" pitchFamily="16" charset="-120"/>
                    </a:rPr>
                    <a:t>Expansion to (&lt;=144kw)</a:t>
                  </a:r>
                  <a:endParaRPr kumimoji="0" lang="zh-TW" altLang="en-US" sz="1500" dirty="0">
                    <a:latin typeface="+mj-lt"/>
                    <a:ea typeface="新細明體" pitchFamily="16" charset="-120"/>
                  </a:endParaRPr>
                </a:p>
              </p:txBody>
            </p:sp>
            <p:sp>
              <p:nvSpPr>
                <p:cNvPr id="6" name="圓角矩形 5"/>
                <p:cNvSpPr/>
                <p:nvPr/>
              </p:nvSpPr>
              <p:spPr bwMode="auto">
                <a:xfrm>
                  <a:off x="2916844" y="1557339"/>
                  <a:ext cx="2519680" cy="358983"/>
                </a:xfrm>
                <a:prstGeom prst="roundRect">
                  <a:avLst/>
                </a:prstGeom>
                <a:solidFill>
                  <a:srgbClr val="3399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r>
                    <a:rPr kumimoji="0" lang="en-US" altLang="zh-TW" sz="1500" dirty="0">
                      <a:latin typeface="+mj-lt"/>
                      <a:ea typeface="新細明體" pitchFamily="16" charset="-120"/>
                    </a:rPr>
                    <a:t>Expansion to (&lt;=180kW)</a:t>
                  </a:r>
                  <a:endParaRPr kumimoji="0" lang="zh-TW" altLang="en-US" sz="1500" dirty="0">
                    <a:latin typeface="+mj-lt"/>
                    <a:ea typeface="新細明體" pitchFamily="16" charset="-120"/>
                  </a:endParaRPr>
                </a:p>
              </p:txBody>
            </p:sp>
            <p:sp>
              <p:nvSpPr>
                <p:cNvPr id="7" name="圓角矩形 6"/>
                <p:cNvSpPr/>
                <p:nvPr/>
              </p:nvSpPr>
              <p:spPr bwMode="auto">
                <a:xfrm>
                  <a:off x="5724699" y="1557339"/>
                  <a:ext cx="3240116" cy="358983"/>
                </a:xfrm>
                <a:prstGeom prst="roundRect">
                  <a:avLst/>
                </a:prstGeom>
                <a:solidFill>
                  <a:srgbClr val="3399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defRPr/>
                  </a:pPr>
                  <a:r>
                    <a:rPr kumimoji="0" lang="en-US" altLang="zh-TW" sz="1500" dirty="0">
                      <a:latin typeface="+mj-lt"/>
                      <a:ea typeface="新細明體" pitchFamily="16" charset="-120"/>
                    </a:rPr>
                    <a:t>Expansion to (180kW – 1440 kW)</a:t>
                  </a:r>
                  <a:endParaRPr kumimoji="0" lang="zh-TW" altLang="en-US" sz="1500" dirty="0">
                    <a:latin typeface="+mj-lt"/>
                    <a:ea typeface="新細明體" pitchFamily="16" charset="-120"/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 bwMode="auto">
              <a:xfrm>
                <a:off x="6301048" y="3285067"/>
                <a:ext cx="2373745" cy="28795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defRPr/>
                </a:pPr>
                <a:r>
                  <a:rPr kumimoji="0" lang="en-US" altLang="zh-TW" sz="1600" b="1" dirty="0">
                    <a:solidFill>
                      <a:schemeClr val="tx1"/>
                    </a:solidFill>
                    <a:latin typeface="+mj-lt"/>
                    <a:ea typeface="新細明體" pitchFamily="16" charset="-120"/>
                  </a:rPr>
                  <a:t>Combination</a:t>
                </a:r>
                <a:endParaRPr kumimoji="0" lang="zh-TW" altLang="en-US" sz="1600" b="1" dirty="0">
                  <a:solidFill>
                    <a:schemeClr val="tx1"/>
                  </a:solidFill>
                  <a:latin typeface="+mj-lt"/>
                  <a:ea typeface="新細明體" pitchFamily="16" charset="-120"/>
                </a:endParaRPr>
              </a:p>
            </p:txBody>
          </p:sp>
        </p:grpSp>
      </p:grpSp>
      <p:grpSp>
        <p:nvGrpSpPr>
          <p:cNvPr id="34820" name="群組 42"/>
          <p:cNvGrpSpPr>
            <a:grpSpLocks/>
          </p:cNvGrpSpPr>
          <p:nvPr/>
        </p:nvGrpSpPr>
        <p:grpSpPr bwMode="auto">
          <a:xfrm>
            <a:off x="4621213" y="3643313"/>
            <a:ext cx="4114800" cy="2500312"/>
            <a:chOff x="4621857" y="4000504"/>
            <a:chExt cx="3879233" cy="2357457"/>
          </a:xfrm>
        </p:grpSpPr>
        <p:sp>
          <p:nvSpPr>
            <p:cNvPr id="10" name="文字方塊 9"/>
            <p:cNvSpPr txBox="1"/>
            <p:nvPr/>
          </p:nvSpPr>
          <p:spPr>
            <a:xfrm>
              <a:off x="5572132" y="4000504"/>
              <a:ext cx="2071702" cy="3683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 Light" pitchFamily="34" charset="0"/>
                  <a:cs typeface="Calibri Light" pitchFamily="34" charset="0"/>
                </a:rPr>
                <a:t>Power-UPS</a:t>
              </a:r>
              <a:endParaRPr lang="zh-TW" alt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 Light" pitchFamily="34" charset="0"/>
                <a:cs typeface="Calibri Light" pitchFamily="34" charset="0"/>
              </a:endParaRPr>
            </a:p>
          </p:txBody>
        </p:sp>
        <p:grpSp>
          <p:nvGrpSpPr>
            <p:cNvPr id="34828" name="群組 42"/>
            <p:cNvGrpSpPr>
              <a:grpSpLocks/>
            </p:cNvGrpSpPr>
            <p:nvPr/>
          </p:nvGrpSpPr>
          <p:grpSpPr bwMode="auto">
            <a:xfrm>
              <a:off x="4621857" y="4429132"/>
              <a:ext cx="3879233" cy="1928829"/>
              <a:chOff x="-894666" y="1113378"/>
              <a:chExt cx="10362158" cy="4740260"/>
            </a:xfrm>
          </p:grpSpPr>
          <p:sp>
            <p:nvSpPr>
              <p:cNvPr id="44" name="TextBox 46"/>
              <p:cNvSpPr txBox="1"/>
              <p:nvPr/>
            </p:nvSpPr>
            <p:spPr>
              <a:xfrm>
                <a:off x="1919747" y="5301862"/>
                <a:ext cx="2502589" cy="43774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9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&lt; 20kVA</a:t>
                </a:r>
                <a:endParaRPr lang="zh-CN" altLang="en-US" sz="9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sp>
            <p:nvSpPr>
              <p:cNvPr id="45" name="TextBox 47"/>
              <p:cNvSpPr txBox="1"/>
              <p:nvPr/>
            </p:nvSpPr>
            <p:spPr>
              <a:xfrm>
                <a:off x="4862088" y="5301862"/>
                <a:ext cx="4433499" cy="46717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0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25 kVA-800kVA</a:t>
                </a:r>
                <a:endParaRPr lang="zh-CN" altLang="en-US" sz="10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sp>
            <p:nvSpPr>
              <p:cNvPr id="47" name="右箭头 49"/>
              <p:cNvSpPr/>
              <p:nvPr/>
            </p:nvSpPr>
            <p:spPr bwMode="auto">
              <a:xfrm>
                <a:off x="829" y="5014938"/>
                <a:ext cx="9466663" cy="360494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defTabSz="914400">
                  <a:buClr>
                    <a:srgbClr val="CC9900"/>
                  </a:buClr>
                  <a:buFont typeface="Wingdings" pitchFamily="2" charset="2"/>
                  <a:buChar char="n"/>
                </a:pPr>
                <a:endParaRPr kumimoji="0" lang="zh-CN" altLang="en-US" sz="14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sp>
            <p:nvSpPr>
              <p:cNvPr id="34832" name="Text Box 14"/>
              <p:cNvSpPr txBox="1">
                <a:spLocks noChangeArrowheads="1"/>
              </p:cNvSpPr>
              <p:nvPr/>
            </p:nvSpPr>
            <p:spPr bwMode="auto">
              <a:xfrm>
                <a:off x="2952845" y="4148598"/>
                <a:ext cx="1550836" cy="410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UPS2000-G</a:t>
                </a:r>
                <a:endParaRPr lang="zh-CN" altLang="en-US" sz="8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pic>
            <p:nvPicPr>
              <p:cNvPr id="34833" name="Picture 2" descr="D:\渠道大会 2014\UPS2000-G\主机\UPS2000-G-机架.png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642753" y="3140968"/>
                <a:ext cx="1598929" cy="982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34" name="Picture 3" descr="C:\Users\q00230023.CHINA\Desktop\UPS2000-A无底色.pn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27168" y="3364373"/>
                <a:ext cx="833805" cy="1123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35" name="Text Box 14"/>
              <p:cNvSpPr txBox="1">
                <a:spLocks noChangeArrowheads="1"/>
              </p:cNvSpPr>
              <p:nvPr/>
            </p:nvSpPr>
            <p:spPr bwMode="auto">
              <a:xfrm>
                <a:off x="1409022" y="4504782"/>
                <a:ext cx="1540878" cy="410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UPS2000-A</a:t>
                </a:r>
                <a:endParaRPr lang="zh-CN" altLang="en-US" sz="8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sp>
            <p:nvSpPr>
              <p:cNvPr id="34836" name="Rectangle 24"/>
              <p:cNvSpPr>
                <a:spLocks noChangeArrowheads="1"/>
              </p:cNvSpPr>
              <p:nvPr/>
            </p:nvSpPr>
            <p:spPr bwMode="auto">
              <a:xfrm>
                <a:off x="4468732" y="3962559"/>
                <a:ext cx="2160240" cy="3600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1427" tIns="45714" rIns="91427" bIns="45714" anchor="ctr"/>
              <a:lstStyle/>
              <a:p>
                <a:pPr algn="ctr"/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25-800kVA</a:t>
                </a:r>
              </a:p>
            </p:txBody>
          </p:sp>
          <p:pic>
            <p:nvPicPr>
              <p:cNvPr id="34837" name="Picture 2" descr="D:\图片保留\30、40k\D-照片1\D-201312089UPS新产品照片拍摄第三批交付\UPS5000-E.png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4360680" y="2243258"/>
                <a:ext cx="699060" cy="1421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38" name="Picture 2" descr="D:\图片大全\UPS5000-E\UPS800K-2.jp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5050298" y="2097303"/>
                <a:ext cx="1708265" cy="1687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839" name="Text Box 18"/>
              <p:cNvSpPr txBox="1">
                <a:spLocks noChangeArrowheads="1"/>
              </p:cNvSpPr>
              <p:nvPr/>
            </p:nvSpPr>
            <p:spPr bwMode="auto">
              <a:xfrm>
                <a:off x="7319030" y="3160298"/>
                <a:ext cx="1540878" cy="410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UPS5000-A</a:t>
                </a:r>
                <a:endParaRPr lang="zh-CN" altLang="en-US" sz="8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pic>
            <p:nvPicPr>
              <p:cNvPr id="34840" name="Picture 4" descr="D:\渠道大会 2014\UPS5000-A\效果\UPS5000-A 30-40K\侧面.pn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6931616" y="1700808"/>
                <a:ext cx="1240784" cy="1255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41" name="Picture 6" descr="C:\Users\q00230023\AppData\Local\Microsoft\Windows\Temporary Internet Files\Content.Outlook\5BY9E3EC\3333333.pn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7943567" y="1325009"/>
                <a:ext cx="1140785" cy="1805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842" name="组合 53"/>
              <p:cNvGrpSpPr>
                <a:grpSpLocks/>
              </p:cNvGrpSpPr>
              <p:nvPr/>
            </p:nvGrpSpPr>
            <p:grpSpPr bwMode="auto">
              <a:xfrm>
                <a:off x="790692" y="1113378"/>
                <a:ext cx="180908" cy="2171606"/>
                <a:chOff x="1352550" y="2169020"/>
                <a:chExt cx="72000" cy="1244600"/>
              </a:xfrm>
            </p:grpSpPr>
            <p:cxnSp>
              <p:nvCxnSpPr>
                <p:cNvPr id="69" name="直接连接符 31"/>
                <p:cNvCxnSpPr/>
                <p:nvPr/>
              </p:nvCxnSpPr>
              <p:spPr>
                <a:xfrm>
                  <a:off x="1353223" y="2168254"/>
                  <a:ext cx="0" cy="1245971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32"/>
                <p:cNvCxnSpPr/>
                <p:nvPr/>
              </p:nvCxnSpPr>
              <p:spPr>
                <a:xfrm>
                  <a:off x="1353223" y="2185120"/>
                  <a:ext cx="715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33"/>
                <p:cNvCxnSpPr/>
                <p:nvPr/>
              </p:nvCxnSpPr>
              <p:spPr>
                <a:xfrm>
                  <a:off x="1353223" y="3407900"/>
                  <a:ext cx="715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43" name="组合 56"/>
              <p:cNvGrpSpPr>
                <a:grpSpLocks/>
              </p:cNvGrpSpPr>
              <p:nvPr/>
            </p:nvGrpSpPr>
            <p:grpSpPr bwMode="auto">
              <a:xfrm>
                <a:off x="794765" y="3356992"/>
                <a:ext cx="211213" cy="1656184"/>
                <a:chOff x="1342427" y="3979256"/>
                <a:chExt cx="72001" cy="954916"/>
              </a:xfrm>
            </p:grpSpPr>
            <p:cxnSp>
              <p:nvCxnSpPr>
                <p:cNvPr id="66" name="直接连接符 35"/>
                <p:cNvCxnSpPr/>
                <p:nvPr/>
              </p:nvCxnSpPr>
              <p:spPr>
                <a:xfrm>
                  <a:off x="1342977" y="3978644"/>
                  <a:ext cx="0" cy="95442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36"/>
                <p:cNvCxnSpPr/>
                <p:nvPr/>
              </p:nvCxnSpPr>
              <p:spPr>
                <a:xfrm>
                  <a:off x="1342977" y="3978644"/>
                  <a:ext cx="70866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37"/>
                <p:cNvCxnSpPr/>
                <p:nvPr/>
              </p:nvCxnSpPr>
              <p:spPr>
                <a:xfrm>
                  <a:off x="1342977" y="4922462"/>
                  <a:ext cx="70866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844" name="TextBox 43"/>
              <p:cNvSpPr txBox="1">
                <a:spLocks noChangeArrowheads="1"/>
              </p:cNvSpPr>
              <p:nvPr/>
            </p:nvSpPr>
            <p:spPr bwMode="auto">
              <a:xfrm>
                <a:off x="-894666" y="4235851"/>
                <a:ext cx="1607691" cy="447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Small</a:t>
                </a:r>
                <a:endParaRPr lang="zh-CN" altLang="en-US" sz="8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sp>
            <p:nvSpPr>
              <p:cNvPr id="34845" name="TextBox 44"/>
              <p:cNvSpPr txBox="1">
                <a:spLocks noChangeArrowheads="1"/>
              </p:cNvSpPr>
              <p:nvPr/>
            </p:nvSpPr>
            <p:spPr bwMode="auto">
              <a:xfrm>
                <a:off x="-894666" y="1772814"/>
                <a:ext cx="1694884" cy="702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High</a:t>
                </a:r>
              </a:p>
              <a:p>
                <a:pPr algn="r"/>
                <a:r>
                  <a:rPr lang="en-US" altLang="zh-CN" sz="8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Medium</a:t>
                </a:r>
                <a:endParaRPr lang="zh-CN" altLang="en-US" sz="8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  <p:sp>
            <p:nvSpPr>
              <p:cNvPr id="34846" name="TextBox 48"/>
              <p:cNvSpPr txBox="1">
                <a:spLocks noChangeArrowheads="1"/>
              </p:cNvSpPr>
              <p:nvPr/>
            </p:nvSpPr>
            <p:spPr bwMode="auto">
              <a:xfrm>
                <a:off x="136843" y="5318765"/>
                <a:ext cx="2081484" cy="534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900">
                    <a:solidFill>
                      <a:schemeClr val="tx1"/>
                    </a:solidFill>
                    <a:latin typeface="Microsoft YaHei" pitchFamily="34" charset="-122"/>
                    <a:ea typeface="Microsoft YaHei" pitchFamily="34" charset="-122"/>
                    <a:cs typeface="Arial Unicode MS" pitchFamily="34" charset="-120"/>
                  </a:rPr>
                  <a:t>Capacity</a:t>
                </a:r>
                <a:endParaRPr lang="zh-CN" altLang="en-US" sz="90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  <a:cs typeface="Arial Unicode MS" pitchFamily="34" charset="-120"/>
                </a:endParaRPr>
              </a:p>
            </p:txBody>
          </p:sp>
        </p:grpSp>
      </p:grpSp>
      <p:grpSp>
        <p:nvGrpSpPr>
          <p:cNvPr id="34821" name="群組 45"/>
          <p:cNvGrpSpPr>
            <a:grpSpLocks/>
          </p:cNvGrpSpPr>
          <p:nvPr/>
        </p:nvGrpSpPr>
        <p:grpSpPr bwMode="auto">
          <a:xfrm>
            <a:off x="227013" y="3643313"/>
            <a:ext cx="4559300" cy="2451100"/>
            <a:chOff x="349501" y="4000504"/>
            <a:chExt cx="4293937" cy="2308896"/>
          </a:xfrm>
        </p:grpSpPr>
        <p:pic>
          <p:nvPicPr>
            <p:cNvPr id="34825" name="Picture 2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349501" y="4360379"/>
              <a:ext cx="4293937" cy="1949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文字方塊 38"/>
            <p:cNvSpPr txBox="1"/>
            <p:nvPr/>
          </p:nvSpPr>
          <p:spPr>
            <a:xfrm>
              <a:off x="1142976" y="4000504"/>
              <a:ext cx="2714644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Calibri Light" pitchFamily="34" charset="0"/>
                  <a:cs typeface="Calibri Light" pitchFamily="34" charset="0"/>
                </a:rPr>
                <a:t>Air Conditioning Unit</a:t>
              </a:r>
              <a:endParaRPr lang="zh-TW" altLang="en-US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 Light" pitchFamily="34" charset="0"/>
                <a:cs typeface="Calibri Ligh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297859269"/>
              </p:ext>
            </p:extLst>
          </p:nvPr>
        </p:nvGraphicFramePr>
        <p:xfrm>
          <a:off x="428596" y="1214422"/>
          <a:ext cx="828680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1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Company Summary</a:t>
            </a:r>
            <a:endParaRPr lang="zh-TW" altLang="en-US" smtClean="0"/>
          </a:p>
        </p:txBody>
      </p:sp>
      <p:sp>
        <p:nvSpPr>
          <p:cNvPr id="17413" name="日期版面配置區 5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093D21C3-8A75-4A23-9299-A9295CFD1681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7412" name="投影片編號版面配置區 8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772354F7-B02F-4005-9910-AE184AF3F59F}" type="slidenum">
              <a:rPr lang="en-US" altLang="zh-TW" smtClean="0">
                <a:ea typeface="新細明體" pitchFamily="18" charset="-120"/>
              </a:rPr>
              <a:pPr/>
              <a:t>3</a:t>
            </a:fld>
            <a:endParaRPr lang="en-US" altLang="zh-TW" smtClean="0"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3844595"/>
            <a:ext cx="1872208" cy="246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3200" dirty="0" smtClean="0"/>
              <a:t>Data Center Infrastructure Solutions</a:t>
            </a:r>
            <a: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zh-TW" altLang="en-US" sz="32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        </a:t>
            </a:r>
            <a:r>
              <a:rPr lang="en-US" sz="2800" dirty="0" smtClean="0">
                <a:solidFill>
                  <a:srgbClr val="00B0F0"/>
                </a:solidFill>
              </a:rPr>
              <a:t>Delta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845" name="日期版面配置區 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BC01FE94-0A8B-4C18-A84A-15726956C912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4161A693-B641-477C-B7E6-1AC5DB411A66}" type="slidenum">
              <a:rPr lang="en-US" altLang="zh-TW" smtClean="0">
                <a:ea typeface="新細明體" pitchFamily="18" charset="-120"/>
              </a:rPr>
              <a:pPr/>
              <a:t>30</a:t>
            </a:fld>
            <a:endParaRPr lang="en-US" altLang="zh-TW" smtClean="0">
              <a:ea typeface="新細明體" pitchFamily="18" charset="-120"/>
            </a:endParaRPr>
          </a:p>
        </p:txBody>
      </p:sp>
      <p:pic>
        <p:nvPicPr>
          <p:cNvPr id="35843" name="Picture 2" descr="Delta InfraSuite Products and Services - Layou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7250" y="1071563"/>
            <a:ext cx="7358063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25" y="3786188"/>
            <a:ext cx="6124575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圖片 1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29250" y="1214438"/>
            <a:ext cx="3100388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圖片 2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71525" y="5072063"/>
            <a:ext cx="1871663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Operation &amp;</a:t>
            </a:r>
            <a:r>
              <a:rPr lang="zh-TW" altLang="en-US" smtClean="0"/>
              <a:t> </a:t>
            </a:r>
            <a:r>
              <a:rPr lang="en-US" altLang="zh-TW" smtClean="0"/>
              <a:t>Maintenance</a:t>
            </a:r>
            <a:endParaRPr lang="zh-TW" altLang="en-US" smtClean="0"/>
          </a:p>
        </p:txBody>
      </p:sp>
      <p:sp>
        <p:nvSpPr>
          <p:cNvPr id="37896" name="日期版面配置區 9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9CA05E2D-107F-4B09-888A-B57393C39FEE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7895" name="投影片編號版面配置區 8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E7CBE240-410D-487F-A084-8062CAD71C22}" type="slidenum">
              <a:rPr lang="en-US" altLang="zh-TW" smtClean="0">
                <a:ea typeface="新細明體" pitchFamily="18" charset="-120"/>
              </a:rPr>
              <a:pPr/>
              <a:t>31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8" name="資料庫圖表 7"/>
          <p:cNvGraphicFramePr/>
          <p:nvPr/>
        </p:nvGraphicFramePr>
        <p:xfrm>
          <a:off x="785786" y="1000108"/>
          <a:ext cx="45720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群組 1"/>
          <p:cNvGrpSpPr>
            <a:grpSpLocks/>
          </p:cNvGrpSpPr>
          <p:nvPr/>
        </p:nvGrpSpPr>
        <p:grpSpPr bwMode="auto">
          <a:xfrm>
            <a:off x="819150" y="1212850"/>
            <a:ext cx="7610475" cy="5287963"/>
            <a:chOff x="265968" y="1124744"/>
            <a:chExt cx="8820388" cy="6150520"/>
          </a:xfrm>
        </p:grpSpPr>
        <p:pic>
          <p:nvPicPr>
            <p:cNvPr id="39942" name="Picture 2" descr="C:\Users\PeterChang\SkyDrive\Documents\系統架構圖\dc_off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65968" y="1124744"/>
              <a:ext cx="5743836" cy="4008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3" name="圖片 6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704762" y="5119781"/>
              <a:ext cx="3655946" cy="2155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4" name="圖片 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430408" y="5119781"/>
              <a:ext cx="3655948" cy="2155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矩形 7"/>
            <p:cNvSpPr>
              <a:spLocks noChangeArrowheads="1"/>
            </p:cNvSpPr>
            <p:nvPr/>
          </p:nvSpPr>
          <p:spPr bwMode="auto">
            <a:xfrm>
              <a:off x="6185829" y="1859804"/>
              <a:ext cx="2900527" cy="2147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6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Data Center Infrastructure: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Interior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design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works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Power system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Fire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system (FM200,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CO2)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HVAC system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CCTV system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SCADA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TWM 4G Data Center, Taiwan</a:t>
              </a:r>
              <a:endParaRPr kumimoji="0" lang="zh-TW" altLang="en-US" sz="1400" dirty="0">
                <a:solidFill>
                  <a:srgbClr val="1C543C"/>
                </a:solidFill>
                <a:latin typeface="Calibri Light" pitchFamily="34" charset="0"/>
              </a:endParaRPr>
            </a:p>
          </p:txBody>
        </p:sp>
      </p:grpSp>
      <p:sp>
        <p:nvSpPr>
          <p:cNvPr id="39939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Data Center Successful Case</a:t>
            </a:r>
            <a:r>
              <a:rPr lang="en-US" altLang="zh-TW" dirty="0" smtClean="0">
                <a:solidFill>
                  <a:srgbClr val="00B0F0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B0F0"/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Data Center Infrastructure Project</a:t>
            </a:r>
            <a:endParaRPr lang="zh-TW" altLang="en-US" dirty="0" smtClean="0"/>
          </a:p>
        </p:txBody>
      </p:sp>
      <p:sp>
        <p:nvSpPr>
          <p:cNvPr id="39941" name="日期版面配置區 10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A9469D80-7C89-4CF2-8BD1-8D09F126ED34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39940" name="投影片編號版面配置區 8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2FA971CF-58EA-4339-B1F8-DABE806EB022}" type="slidenum">
              <a:rPr lang="en-US" altLang="zh-TW" smtClean="0">
                <a:ea typeface="新細明體" pitchFamily="18" charset="-120"/>
              </a:rPr>
              <a:pPr/>
              <a:t>32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標題 1"/>
          <p:cNvSpPr txBox="1">
            <a:spLocks/>
          </p:cNvSpPr>
          <p:nvPr/>
        </p:nvSpPr>
        <p:spPr bwMode="auto">
          <a:xfrm>
            <a:off x="-1500188" y="2214563"/>
            <a:ext cx="6337301" cy="7921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en-US" altLang="zh-TW" sz="2400" b="1" dirty="0">
              <a:solidFill>
                <a:schemeClr val="accent1">
                  <a:lumMod val="50000"/>
                </a:schemeClr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0963" name="群組 3"/>
          <p:cNvGrpSpPr>
            <a:grpSpLocks/>
          </p:cNvGrpSpPr>
          <p:nvPr/>
        </p:nvGrpSpPr>
        <p:grpSpPr bwMode="auto">
          <a:xfrm>
            <a:off x="785813" y="1343025"/>
            <a:ext cx="8106667" cy="5014913"/>
            <a:chOff x="344990" y="1189873"/>
            <a:chExt cx="9040690" cy="5642479"/>
          </a:xfrm>
        </p:grpSpPr>
        <p:pic>
          <p:nvPicPr>
            <p:cNvPr id="40967" name="Picture 3" descr="C:\Users\PeterChang\SkyDrive\Documents\系統架構圖\screen_shot_2013-07-23_at_4.56.20_pm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4990" y="1189873"/>
              <a:ext cx="6383456" cy="360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8" name="Picture 2" descr="H:\home\user\camera\IMG-20140806-00057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744186" y="4807019"/>
              <a:ext cx="1918486" cy="2025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9" name="圖片 1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292717" y="4807018"/>
              <a:ext cx="3431117" cy="2025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圖片 2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744186" y="2888734"/>
              <a:ext cx="1918486" cy="1876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1" name="圖片 4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44990" y="4807018"/>
              <a:ext cx="3564345" cy="2025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2" name="文字方塊 8"/>
            <p:cNvSpPr txBox="1">
              <a:spLocks noChangeArrowheads="1"/>
            </p:cNvSpPr>
            <p:nvPr/>
          </p:nvSpPr>
          <p:spPr bwMode="auto">
            <a:xfrm>
              <a:off x="6732305" y="1511410"/>
              <a:ext cx="2653375" cy="83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Cabling works at Data Center</a:t>
              </a: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Bali, Taiwan</a:t>
              </a: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Manila, Philippines </a:t>
              </a:r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Data Center Successful Case</a:t>
            </a:r>
            <a:r>
              <a:rPr lang="en-US" altLang="zh-TW" dirty="0" smtClean="0">
                <a:solidFill>
                  <a:srgbClr val="00664D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664D"/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Cabling Deployment</a:t>
            </a:r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40966" name="日期版面配置區 12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59730195-674F-42E5-8A37-C21145EDB109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40965" name="投影片編號版面配置區 11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5362E126-5121-4061-B877-ABFF6409C5C1}" type="slidenum">
              <a:rPr lang="en-US" altLang="zh-TW" smtClean="0">
                <a:ea typeface="新細明體" pitchFamily="18" charset="-120"/>
              </a:rPr>
              <a:pPr/>
              <a:t>33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-1500188" y="2071688"/>
            <a:ext cx="6337301" cy="7921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en-US" altLang="zh-TW" sz="2800" b="1" dirty="0">
              <a:solidFill>
                <a:schemeClr val="accent1">
                  <a:lumMod val="50000"/>
                </a:schemeClr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1987" name="群組 7"/>
          <p:cNvGrpSpPr>
            <a:grpSpLocks/>
          </p:cNvGrpSpPr>
          <p:nvPr/>
        </p:nvGrpSpPr>
        <p:grpSpPr bwMode="auto">
          <a:xfrm>
            <a:off x="500063" y="1285875"/>
            <a:ext cx="8320409" cy="5214938"/>
            <a:chOff x="176427" y="1124744"/>
            <a:chExt cx="9199266" cy="5611729"/>
          </a:xfrm>
        </p:grpSpPr>
        <p:pic>
          <p:nvPicPr>
            <p:cNvPr id="41991" name="圖片 3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76427" y="1431331"/>
              <a:ext cx="5905416" cy="469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2" name="圖片 2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322368" y="4333965"/>
              <a:ext cx="2549128" cy="240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3" name="圖片 1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339816" y="2893805"/>
              <a:ext cx="2514234" cy="1368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4" name="圖片 4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140307" y="3392996"/>
              <a:ext cx="2328652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5" name="文字方塊 8"/>
            <p:cNvSpPr txBox="1">
              <a:spLocks noChangeArrowheads="1"/>
            </p:cNvSpPr>
            <p:nvPr/>
          </p:nvSpPr>
          <p:spPr bwMode="auto">
            <a:xfrm>
              <a:off x="6231008" y="1124744"/>
              <a:ext cx="3144685" cy="1722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Facility System O &amp; M  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24/7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Electrical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(incl. UPS &amp;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Generator)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HVAC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BMS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Fire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alarm</a:t>
              </a:r>
            </a:p>
            <a:p>
              <a:pPr>
                <a:buClr>
                  <a:srgbClr val="000000"/>
                </a:buClr>
                <a:buSzPct val="100000"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Taiwan &amp; Philippines</a:t>
              </a:r>
            </a:p>
          </p:txBody>
        </p:sp>
      </p:grp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Data Center Successful Case</a:t>
            </a:r>
            <a:r>
              <a:rPr lang="en-US" altLang="zh-TW" dirty="0" smtClean="0">
                <a:solidFill>
                  <a:srgbClr val="00664D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664D"/>
                </a:solidFill>
                <a:ea typeface="標楷體" pitchFamily="65" charset="-120"/>
              </a:rPr>
            </a:br>
            <a:r>
              <a:rPr lang="en-US" altLang="zh-TW" sz="2800" dirty="0" smtClean="0">
                <a:ea typeface="標楷體" pitchFamily="65" charset="-120"/>
              </a:rPr>
              <a:t>Telstra CLS &amp; Data Center Maintenance Project</a:t>
            </a:r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41990" name="日期版面配置區 10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3BE1506D-2743-4D20-8D3D-D6EF7D183A57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41989" name="投影片編號版面配置區 9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213EF221-7B6F-4DD2-A752-E82198ED411D}" type="slidenum">
              <a:rPr lang="en-US" altLang="zh-TW" smtClean="0">
                <a:ea typeface="新細明體" pitchFamily="18" charset="-120"/>
              </a:rPr>
              <a:pPr/>
              <a:t>34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Data Center Successful Case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Raytheon-SRP Maintenance Project</a:t>
            </a:r>
            <a:endParaRPr lang="zh-TW" altLang="en-US" sz="1800" dirty="0" smtClean="0">
              <a:ea typeface="標楷體" pitchFamily="65" charset="-120"/>
            </a:endParaRPr>
          </a:p>
        </p:txBody>
      </p:sp>
      <p:sp>
        <p:nvSpPr>
          <p:cNvPr id="43013" name="日期版面配置區 9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F7C87DF7-9ABB-4C3D-8B01-C98F17896FBE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43012" name="投影片編號版面配置區 8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82611D99-0540-4785-BA8A-24A157AD8487}" type="slidenum">
              <a:rPr lang="en-US" altLang="zh-TW" smtClean="0">
                <a:ea typeface="新細明體" pitchFamily="18" charset="-120"/>
              </a:rPr>
              <a:pPr/>
              <a:t>35</a:t>
            </a:fld>
            <a:endParaRPr lang="en-US" altLang="zh-TW" smtClean="0">
              <a:ea typeface="新細明體" pitchFamily="18" charset="-120"/>
            </a:endParaRPr>
          </a:p>
        </p:txBody>
      </p: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436563" y="1238250"/>
            <a:ext cx="8455917" cy="5191125"/>
            <a:chOff x="356839" y="1382009"/>
            <a:chExt cx="8549856" cy="5333838"/>
          </a:xfrm>
        </p:grpSpPr>
        <p:pic>
          <p:nvPicPr>
            <p:cNvPr id="43014" name="Picture 2" descr="D:\Alisa Chu\Desktop\公司簡報-成功案例-Alisa\104S9EE-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6839" y="1382009"/>
              <a:ext cx="4779642" cy="347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5" name="文字方塊 8"/>
            <p:cNvSpPr txBox="1">
              <a:spLocks noChangeArrowheads="1"/>
            </p:cNvSpPr>
            <p:nvPr/>
          </p:nvSpPr>
          <p:spPr bwMode="auto">
            <a:xfrm>
              <a:off x="5350816" y="1715078"/>
              <a:ext cx="3555879" cy="2529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Facility System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O&amp;M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TIA-942 Level 4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20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people on site 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24/7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Electrical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(incl.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UPS)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HVAC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FMAS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Fire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alarm (</a:t>
              </a:r>
              <a:r>
                <a:rPr kumimoji="0" lang="en-US" altLang="zh-TW" sz="1400" dirty="0" err="1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Notifier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NFS-320)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High-Voltage (69Kv  substation*2 sets)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Generator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(2087Kw*6 sets+ Switchgear </a:t>
              </a:r>
            </a:p>
            <a:p>
              <a:pPr>
                <a:buClr>
                  <a:srgbClr val="000000"/>
                </a:buClr>
                <a:buSzPct val="100000"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    4160V 6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sets)</a:t>
              </a:r>
            </a:p>
            <a:p>
              <a:pPr>
                <a:buClr>
                  <a:srgbClr val="000000"/>
                </a:buClr>
                <a:buSzPct val="100000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Raytheon SRP Site Taiwan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</p:txBody>
        </p:sp>
        <p:pic>
          <p:nvPicPr>
            <p:cNvPr id="43016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56839" y="4858285"/>
              <a:ext cx="2930880" cy="18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7" name="Picture 5" descr="C:\Users\alisachu\AppData\Local\Microsoft\Windows\INetCache\Content.Outlook\P2F70YEQ\空調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6090" y="4858285"/>
              <a:ext cx="2622428" cy="185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8" name="Picture 6" descr="C:\Users\alisachu\AppData\Local\Microsoft\Windows\INetCache\Content.Outlook\P2F70YEQ\消防1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894630" y="4858285"/>
              <a:ext cx="2616300" cy="185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標楷體" pitchFamily="65" charset="-120"/>
              </a:rPr>
              <a:t>Data Center Case References</a:t>
            </a:r>
            <a:endParaRPr lang="zh-TW" altLang="en-US" smtClean="0">
              <a:ea typeface="標楷體" pitchFamily="65" charset="-120"/>
            </a:endParaRPr>
          </a:p>
        </p:txBody>
      </p:sp>
      <p:sp>
        <p:nvSpPr>
          <p:cNvPr id="44274" name="日期版面配置區 5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28F034EF-70B5-4958-BB14-F7A805017D9C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44273" name="投影片編號版面配置區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7A0F20FB-4B60-4912-9E16-6A1C928346AB}" type="slidenum">
              <a:rPr lang="en-US" altLang="zh-TW" smtClean="0">
                <a:ea typeface="新細明體" pitchFamily="18" charset="-120"/>
              </a:rPr>
              <a:pPr/>
              <a:t>36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5" name="表格版面配置區 7"/>
          <p:cNvGraphicFramePr>
            <a:graphicFrameLocks noGrp="1"/>
          </p:cNvGraphicFramePr>
          <p:nvPr>
            <p:ph type="tbl" idx="4294967295"/>
          </p:nvPr>
        </p:nvGraphicFramePr>
        <p:xfrm>
          <a:off x="0" y="1042988"/>
          <a:ext cx="8286750" cy="5430750"/>
        </p:xfrm>
        <a:graphic>
          <a:graphicData uri="http://schemas.openxmlformats.org/drawingml/2006/table">
            <a:tbl>
              <a:tblPr/>
              <a:tblGrid>
                <a:gridCol w="334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82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43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143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159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561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1873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No.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Project Name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Client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The status of implementation (annual)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3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2008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2009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2010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2011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2012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2013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2014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2015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2016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TWM North Equipment room maintenance 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TWM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2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TFN North Equipment room maintenance 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TFN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60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3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TFN IDC Equipment room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TFN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4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Hsinchuang</a:t>
                      </a: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Equipment room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Taiwan MEDIA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5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E&amp;M System Maintenance Service of Tamsui CLS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Telstra (Pacnet)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6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HQ Building New Construction Project – Water Supply &amp; Drainage System</a:t>
                      </a:r>
                      <a:endParaRPr kumimoji="0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Taiwan Cooperative Bank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7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Taoyuan Office Storage Compartment Construction Works &amp; TECO Guanyin Office Storage Fire Control Works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APT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8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Morgan Stanley Air conditioning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Morgan Stanley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78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9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Equipment room maintenance project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IBM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10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Pacnet Tamsui CLS additional 4 racks, power work and fiber installation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Telstra (Pacnet)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11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Pacnet Telehouse Relocation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Telstra (Pacnet)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12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SongShan Cultural  and  Creative Park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TWM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13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Power and electric Telehouse </a:t>
                      </a: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high-voltage substation</a:t>
                      </a: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improvement work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TWM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14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Power and electric telehouse installation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TWM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15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Syntrend ADM</a:t>
                      </a: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Telehouse Construction Works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APT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16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4G Telehouse Construction Works(Kaohsiung)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VIBO (T Star)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細明體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細明體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57188" y="1071563"/>
          <a:ext cx="8321707" cy="4855770"/>
        </p:xfrm>
        <a:graphic>
          <a:graphicData uri="http://schemas.openxmlformats.org/drawingml/2006/table">
            <a:tbl>
              <a:tblPr/>
              <a:tblGrid>
                <a:gridCol w="359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72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80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0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001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72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0015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01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01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9869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0015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0015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1376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No.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Project Name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Client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The status of implementation (annual)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6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2008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2009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2010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2011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2012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2013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2014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2015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2016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61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Hsichi Equipment room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 MEDIA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1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Yilan Equipment room maintenance</a:t>
                      </a: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</a:t>
                      </a:r>
                      <a:endParaRPr kumimoji="0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 MEDIA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1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3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Kaohsiung Equipment room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 MEDIA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76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4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Access to Equipment room air conditioning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FET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84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5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Bali CLS EAC1, EAC2 , </a:t>
                      </a: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Neihu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Telehouse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and Backhaul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Telstra (Pacnet)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84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6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Beitou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Depot utilities, fire control and air-conditioning system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61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7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Tamsui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Line station lighting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91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8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Fubon Momo Equipment room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Momo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9</a:t>
                      </a:r>
                    </a:p>
                  </a:txBody>
                  <a:tcPr marL="6140" marR="6140" marT="6137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Ministry of Education Equipment room fire control and air-conditioning system maintenance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MOE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6140" marR="6140" marT="613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10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Concert Hall CH#2 Centrifugal Chiller Plant Retrofit Project</a:t>
                      </a:r>
                      <a:endParaRPr kumimoji="0" lang="zh-TW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National Theater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&amp; Concert Hall</a:t>
                      </a: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11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Vantone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Taipei 2011 Residential Building Construction Project – Water &amp; Electricity Works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Vantone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</a:t>
                      </a: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9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12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 </a:t>
                      </a: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Telehouse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Re-Instatement Work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Telstra (</a:t>
                      </a:r>
                      <a:r>
                        <a:rPr kumimoji="0" lang="en-US" altLang="zh-TW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Pacnet</a:t>
                      </a: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　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5985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13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Judicial Office Building – Water Supply &amp; Drainage System for HVAC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Judicial Yuan</a:t>
                      </a: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748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14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C2C 2AB Google IRU Project (Phase 1 – 3)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Google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45283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Data Center Case References</a:t>
            </a:r>
            <a:endParaRPr lang="zh-TW" altLang="en-US" dirty="0" smtClean="0"/>
          </a:p>
        </p:txBody>
      </p:sp>
      <p:sp>
        <p:nvSpPr>
          <p:cNvPr id="45285" name="日期版面配置區 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19C5B3ED-B3CA-4C72-9787-9F58ACF30632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45284" name="投影片編號版面配置區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3B9E4336-06DC-4B30-B3F7-70E4F994297B}" type="slidenum">
              <a:rPr lang="en-US" altLang="zh-TW" smtClean="0">
                <a:ea typeface="新細明體" pitchFamily="18" charset="-120"/>
              </a:rPr>
              <a:pPr/>
              <a:t>37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716377"/>
            <a:ext cx="9937104" cy="33688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5064739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altLang="zh-TW" dirty="0" smtClean="0"/>
              <a:t>ICT Construction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8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Successful </a:t>
            </a:r>
            <a:r>
              <a:rPr lang="en-US" altLang="zh-TW" sz="2400" dirty="0">
                <a:solidFill>
                  <a:srgbClr val="00B0F0"/>
                </a:solidFill>
                <a:ea typeface="標楷體" pitchFamily="65" charset="-120"/>
              </a:rPr>
              <a:t>Case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</a:br>
            <a:r>
              <a:rPr lang="en-US" altLang="zh-TW" sz="3000" dirty="0" smtClean="0">
                <a:ea typeface="標楷體" pitchFamily="65" charset="-120"/>
              </a:rPr>
              <a:t>OSP/Backhau</a:t>
            </a:r>
            <a:r>
              <a:rPr lang="en-US" altLang="zh-TW" sz="3000" dirty="0">
                <a:ea typeface="標楷體" pitchFamily="65" charset="-120"/>
              </a:rPr>
              <a:t>l</a:t>
            </a:r>
            <a:r>
              <a:rPr lang="en-US" altLang="zh-TW" sz="3000" dirty="0" smtClean="0">
                <a:ea typeface="標楷體" pitchFamily="65" charset="-120"/>
              </a:rPr>
              <a:t> Deployment and Maintenance </a:t>
            </a:r>
            <a:endParaRPr lang="zh-TW" altLang="en-US" sz="3000" dirty="0" smtClean="0">
              <a:ea typeface="標楷體" pitchFamily="65" charset="-120"/>
            </a:endParaRPr>
          </a:p>
        </p:txBody>
      </p:sp>
      <p:sp>
        <p:nvSpPr>
          <p:cNvPr id="54277" name="日期版面配置區 12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37B91E3C-4EA8-439D-9F8B-FF371BDC84B9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4276" name="投影片編號版面配置區 11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FA7F8933-23DC-4F13-9FF7-2B6457F06F99}" type="slidenum">
              <a:rPr lang="en-US" altLang="zh-TW" smtClean="0">
                <a:ea typeface="新細明體" pitchFamily="18" charset="-120"/>
              </a:rPr>
              <a:pPr/>
              <a:t>39</a:t>
            </a:fld>
            <a:endParaRPr lang="en-US" altLang="zh-TW" smtClean="0">
              <a:ea typeface="新細明體" pitchFamily="18" charset="-120"/>
            </a:endParaRPr>
          </a:p>
        </p:txBody>
      </p:sp>
      <p:grpSp>
        <p:nvGrpSpPr>
          <p:cNvPr id="54275" name="群組 1"/>
          <p:cNvGrpSpPr>
            <a:grpSpLocks/>
          </p:cNvGrpSpPr>
          <p:nvPr/>
        </p:nvGrpSpPr>
        <p:grpSpPr bwMode="auto">
          <a:xfrm>
            <a:off x="642938" y="1285875"/>
            <a:ext cx="7850187" cy="5086350"/>
            <a:chOff x="0" y="1282039"/>
            <a:chExt cx="8971600" cy="5447374"/>
          </a:xfrm>
        </p:grpSpPr>
        <p:grpSp>
          <p:nvGrpSpPr>
            <p:cNvPr id="54278" name="群組 1"/>
            <p:cNvGrpSpPr>
              <a:grpSpLocks/>
            </p:cNvGrpSpPr>
            <p:nvPr/>
          </p:nvGrpSpPr>
          <p:grpSpPr bwMode="auto">
            <a:xfrm>
              <a:off x="0" y="1282039"/>
              <a:ext cx="8817427" cy="5361740"/>
              <a:chOff x="0" y="1282242"/>
              <a:chExt cx="8817427" cy="5361272"/>
            </a:xfrm>
          </p:grpSpPr>
          <p:pic>
            <p:nvPicPr>
              <p:cNvPr id="54283" name="Picture 4" descr="http://www.cnii.com.cn/wireless/img/attachement/jpg/site2/20130228/00016c58d43d12995df60f.jpg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0" y="4725144"/>
                <a:ext cx="4847307" cy="1918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84" name="Picture 6" descr="http://www.alpha.ca/mailer/imagesMedia/deployments_diagram.jpg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84377" y="1300338"/>
                <a:ext cx="5957182" cy="3362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285" name="文字方塊 8"/>
              <p:cNvSpPr txBox="1">
                <a:spLocks noChangeArrowheads="1"/>
              </p:cNvSpPr>
              <p:nvPr/>
            </p:nvSpPr>
            <p:spPr bwMode="auto">
              <a:xfrm>
                <a:off x="6204845" y="1282242"/>
                <a:ext cx="2612582" cy="1021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altLang="zh-TW" sz="1400">
                    <a:solidFill>
                      <a:srgbClr val="1C543C"/>
                    </a:solidFill>
                    <a:latin typeface="Calibri Light" pitchFamily="34" charset="0"/>
                    <a:ea typeface="標楷體" pitchFamily="65" charset="-120"/>
                    <a:cs typeface="Calibri Light" pitchFamily="34" charset="0"/>
                  </a:rPr>
                  <a:t>OSP Deployment </a:t>
                </a:r>
              </a:p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altLang="zh-TW" sz="1400">
                    <a:solidFill>
                      <a:srgbClr val="1C543C"/>
                    </a:solidFill>
                    <a:latin typeface="Calibri Light" pitchFamily="34" charset="0"/>
                    <a:ea typeface="標楷體" pitchFamily="65" charset="-120"/>
                    <a:cs typeface="Calibri Light" pitchFamily="34" charset="0"/>
                  </a:rPr>
                  <a:t>@ FET N1/N2, Taiwan</a:t>
                </a:r>
              </a:p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altLang="zh-TW" sz="1400">
                    <a:solidFill>
                      <a:srgbClr val="1C543C"/>
                    </a:solidFill>
                    <a:latin typeface="Calibri Light" pitchFamily="34" charset="0"/>
                    <a:ea typeface="標楷體" pitchFamily="65" charset="-120"/>
                    <a:cs typeface="Calibri Light" pitchFamily="34" charset="0"/>
                  </a:rPr>
                  <a:t>@ Telstra , Taiwan</a:t>
                </a:r>
              </a:p>
              <a:p>
                <a:pPr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altLang="zh-TW" sz="1400">
                    <a:solidFill>
                      <a:srgbClr val="1C543C"/>
                    </a:solidFill>
                    <a:latin typeface="Calibri Light" pitchFamily="34" charset="0"/>
                    <a:ea typeface="標楷體" pitchFamily="65" charset="-120"/>
                    <a:cs typeface="Calibri Light" pitchFamily="34" charset="0"/>
                  </a:rPr>
                  <a:t>@ PLDT, Manila, Philippines </a:t>
                </a:r>
              </a:p>
            </p:txBody>
          </p:sp>
        </p:grpSp>
        <p:pic>
          <p:nvPicPr>
            <p:cNvPr id="54279" name="圖片 14" descr="53568.jpg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932040" y="5151061"/>
              <a:ext cx="2058782" cy="138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0" name="圖片 16" descr="DSCF4231.JP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204845" y="3832609"/>
              <a:ext cx="2050814" cy="1229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1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130219" y="5149051"/>
              <a:ext cx="1841381" cy="158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2" name="Picture 2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204845" y="2578600"/>
              <a:ext cx="2041079" cy="12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3169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688992847"/>
              </p:ext>
            </p:extLst>
          </p:nvPr>
        </p:nvGraphicFramePr>
        <p:xfrm>
          <a:off x="642910" y="1214422"/>
          <a:ext cx="7858180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435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What’s Our Differences</a:t>
            </a:r>
            <a:endParaRPr lang="zh-TW" altLang="en-US" smtClean="0"/>
          </a:p>
        </p:txBody>
      </p:sp>
      <p:sp>
        <p:nvSpPr>
          <p:cNvPr id="18437" name="日期版面配置區 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4839ADAB-5127-4351-863E-FB8C31E301B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8436" name="投影片編號版面配置區 6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EAED90DC-C780-4EF4-BAF4-365371813012}" type="slidenum">
              <a:rPr lang="en-US" altLang="zh-TW" smtClean="0">
                <a:ea typeface="新細明體" pitchFamily="18" charset="-120"/>
              </a:rPr>
              <a:pPr/>
              <a:t>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Successful </a:t>
            </a:r>
            <a:r>
              <a:rPr lang="en-US" altLang="zh-TW" sz="2400" dirty="0">
                <a:solidFill>
                  <a:srgbClr val="00B0F0"/>
                </a:solidFill>
                <a:ea typeface="標楷體" pitchFamily="65" charset="-120"/>
              </a:rPr>
              <a:t>Case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</a:br>
            <a:r>
              <a:rPr lang="en-US" altLang="zh-TW" dirty="0" smtClean="0">
                <a:ea typeface="標楷體" pitchFamily="65" charset="-120"/>
              </a:rPr>
              <a:t>Communications for MRT</a:t>
            </a:r>
            <a:endParaRPr lang="zh-TW" altLang="en-US" sz="2400" dirty="0" smtClean="0">
              <a:ea typeface="標楷體" pitchFamily="65" charset="-120"/>
            </a:endParaRPr>
          </a:p>
        </p:txBody>
      </p:sp>
      <p:sp>
        <p:nvSpPr>
          <p:cNvPr id="53253" name="日期版面配置區 10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1230EBEA-6D31-4499-B3BC-D853264EB73A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3252" name="投影片編號版面配置區 9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3A766746-8C32-4FFB-B5C6-914365C7556C}" type="slidenum">
              <a:rPr lang="en-US" altLang="zh-TW" smtClean="0">
                <a:ea typeface="新細明體" pitchFamily="18" charset="-120"/>
              </a:rPr>
              <a:pPr/>
              <a:t>40</a:t>
            </a:fld>
            <a:endParaRPr lang="en-US" altLang="zh-TW" smtClean="0">
              <a:ea typeface="新細明體" pitchFamily="18" charset="-120"/>
            </a:endParaRPr>
          </a:p>
        </p:txBody>
      </p:sp>
      <p:grpSp>
        <p:nvGrpSpPr>
          <p:cNvPr id="53251" name="群組 1"/>
          <p:cNvGrpSpPr>
            <a:grpSpLocks/>
          </p:cNvGrpSpPr>
          <p:nvPr/>
        </p:nvGrpSpPr>
        <p:grpSpPr bwMode="auto">
          <a:xfrm>
            <a:off x="823913" y="1214438"/>
            <a:ext cx="7534275" cy="5214937"/>
            <a:chOff x="323527" y="1035313"/>
            <a:chExt cx="8034316" cy="5465525"/>
          </a:xfrm>
        </p:grpSpPr>
        <p:pic>
          <p:nvPicPr>
            <p:cNvPr id="53254" name="圖片 10" descr="11474_646066375406163_2147232746_n.jpg"/>
            <p:cNvPicPr>
              <a:picLocks noChangeAspect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3850" y="4500588"/>
              <a:ext cx="2667000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5" name="圖片 11" descr="68396_654478621231605_198512813_n.jpg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046065" y="4500588"/>
              <a:ext cx="2668588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6" name="圖片 12" descr="1069901_654474274565373_995609175_n.jpg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786090" y="2356019"/>
              <a:ext cx="2571753" cy="1930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7" name="文字方塊 8"/>
            <p:cNvSpPr txBox="1">
              <a:spLocks noChangeArrowheads="1"/>
            </p:cNvSpPr>
            <p:nvPr/>
          </p:nvSpPr>
          <p:spPr bwMode="auto">
            <a:xfrm>
              <a:off x="5857528" y="1035313"/>
              <a:ext cx="2357441" cy="122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Communication System: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Broadcasting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CCTV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PIDS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Airport MRT, Taiwan</a:t>
              </a:r>
            </a:p>
          </p:txBody>
        </p:sp>
        <p:pic>
          <p:nvPicPr>
            <p:cNvPr id="53258" name="Picture 2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5786090" y="4340382"/>
              <a:ext cx="2571753" cy="216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9" name="Picture 4" descr="http://newsletter.hsr.gov.tw/uploads/234/915f5cb6a15510ec__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23527" y="1193863"/>
              <a:ext cx="5319688" cy="324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485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8"/>
          <p:cNvSpPr txBox="1">
            <a:spLocks noChangeArrowheads="1"/>
          </p:cNvSpPr>
          <p:nvPr/>
        </p:nvSpPr>
        <p:spPr bwMode="auto">
          <a:xfrm>
            <a:off x="5500688" y="1357313"/>
            <a:ext cx="3463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Wireless Installation: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Civil Works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BTS, Antenna/Cabinet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Installation, Tower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Rigging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Commissioning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&amp; Integration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@ Taiwan and Philippines</a:t>
            </a:r>
          </a:p>
        </p:txBody>
      </p:sp>
      <p:grpSp>
        <p:nvGrpSpPr>
          <p:cNvPr id="55299" name="群組 18"/>
          <p:cNvGrpSpPr>
            <a:grpSpLocks/>
          </p:cNvGrpSpPr>
          <p:nvPr/>
        </p:nvGrpSpPr>
        <p:grpSpPr bwMode="auto">
          <a:xfrm>
            <a:off x="901700" y="1500188"/>
            <a:ext cx="7313613" cy="4779962"/>
            <a:chOff x="214282" y="1214422"/>
            <a:chExt cx="8405860" cy="5494359"/>
          </a:xfrm>
        </p:grpSpPr>
        <p:pic>
          <p:nvPicPr>
            <p:cNvPr id="55303" name="Picture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14282" y="1214422"/>
              <a:ext cx="5360429" cy="3049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4" name="圖片 8" descr="基座-1.JPG"/>
            <p:cNvPicPr preferRelativeResize="0"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321618" y="4286256"/>
              <a:ext cx="1871663" cy="24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5" name="圖片 10" descr="C:\Users\Administrator\Dropbox\Camera Uploads\20140822\10.S2施工後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411413" y="4287844"/>
              <a:ext cx="1871662" cy="242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6" name="圖片 12" descr="C:\Users\Administrator\Dropbox\Camera Uploads\基金三．電池施工後.jpg"/>
            <p:cNvPicPr preferRelativeResize="0"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84172" y="4286256"/>
              <a:ext cx="1873250" cy="242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7" name="Picture 9" descr="C:\Users\ABS\Desktop\Wireless for Steve Report\finished\CALAMBA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228595" y="4287844"/>
              <a:ext cx="1814513" cy="242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8" name="Picture 5" descr="D:\Globe Vindicator Project\Site Photos\FDD Implementation\DSC00169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143504" y="2857496"/>
              <a:ext cx="1828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9" name="Picture 4" descr="D:\Globe Vindicator Project\Site Photos\FDD Implementation\DSC00010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000892" y="2857496"/>
              <a:ext cx="1619250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0" name="標題 12"/>
          <p:cNvSpPr>
            <a:spLocks noGrp="1"/>
          </p:cNvSpPr>
          <p:nvPr>
            <p:ph type="title"/>
          </p:nvPr>
        </p:nvSpPr>
        <p:spPr>
          <a:xfrm>
            <a:off x="901700" y="-24"/>
            <a:ext cx="7783513" cy="1141412"/>
          </a:xfrm>
        </p:spPr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Successful Case</a:t>
            </a:r>
            <a:r>
              <a:rPr lang="en-US" altLang="zh-TW" dirty="0" smtClean="0">
                <a:solidFill>
                  <a:srgbClr val="00664D"/>
                </a:solidFill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rgbClr val="00664D"/>
                </a:solidFill>
                <a:ea typeface="標楷體" pitchFamily="65" charset="-120"/>
              </a:rPr>
            </a:br>
            <a:r>
              <a:rPr lang="en-US" altLang="zh-TW" sz="3000" dirty="0" smtClean="0">
                <a:ea typeface="標楷體" pitchFamily="65" charset="-120"/>
              </a:rPr>
              <a:t>4G BTS, Microwave in Taiwan and Philippines</a:t>
            </a:r>
            <a:endParaRPr lang="zh-TW" altLang="en-US" sz="3000" dirty="0" smtClean="0"/>
          </a:p>
        </p:txBody>
      </p:sp>
      <p:sp>
        <p:nvSpPr>
          <p:cNvPr id="55302" name="日期版面配置區 1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C54ACBA2-4DBD-40AA-988B-3058F731B9FC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5301" name="投影片編號版面配置區 1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9C32E3A2-B628-40F1-A9B8-8458FA1F4BB5}" type="slidenum">
              <a:rPr lang="en-US" altLang="zh-TW" smtClean="0">
                <a:ea typeface="新細明體" pitchFamily="18" charset="-120"/>
              </a:rPr>
              <a:pPr/>
              <a:t>41</a:t>
            </a:fld>
            <a:endParaRPr lang="en-US" altLang="zh-TW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0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-785813" y="1214438"/>
            <a:ext cx="7434263" cy="795337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 sz="2800" b="1" kern="0" dirty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grpSp>
        <p:nvGrpSpPr>
          <p:cNvPr id="56323" name="群組 13"/>
          <p:cNvGrpSpPr>
            <a:grpSpLocks/>
          </p:cNvGrpSpPr>
          <p:nvPr/>
        </p:nvGrpSpPr>
        <p:grpSpPr bwMode="auto">
          <a:xfrm>
            <a:off x="857250" y="1285875"/>
            <a:ext cx="7418388" cy="5143500"/>
            <a:chOff x="571471" y="1357298"/>
            <a:chExt cx="7418444" cy="5240352"/>
          </a:xfrm>
        </p:grpSpPr>
        <p:sp>
          <p:nvSpPr>
            <p:cNvPr id="56327" name="文字方塊 8"/>
            <p:cNvSpPr txBox="1">
              <a:spLocks noChangeArrowheads="1"/>
            </p:cNvSpPr>
            <p:nvPr/>
          </p:nvSpPr>
          <p:spPr bwMode="auto">
            <a:xfrm>
              <a:off x="5214942" y="1428736"/>
              <a:ext cx="2774973" cy="2069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OPTIX &amp; Access Deployment: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Site Survey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Technical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Equipment Installation</a:t>
              </a:r>
              <a:r>
                <a:rPr kumimoji="0" lang="zh-TW" altLang="en-US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(MSAN, PSTN,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SW)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Migration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CO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&amp; Curbside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Equipment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Provisioning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Commissioning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@ Philippines</a:t>
              </a:r>
            </a:p>
          </p:txBody>
        </p:sp>
        <p:grpSp>
          <p:nvGrpSpPr>
            <p:cNvPr id="56328" name="群組 12"/>
            <p:cNvGrpSpPr>
              <a:grpSpLocks/>
            </p:cNvGrpSpPr>
            <p:nvPr/>
          </p:nvGrpSpPr>
          <p:grpSpPr bwMode="auto">
            <a:xfrm>
              <a:off x="571471" y="1357298"/>
              <a:ext cx="7358970" cy="5240352"/>
              <a:chOff x="571471" y="1357298"/>
              <a:chExt cx="7358970" cy="5240352"/>
            </a:xfrm>
          </p:grpSpPr>
          <p:pic>
            <p:nvPicPr>
              <p:cNvPr id="56329" name="Picture 4" descr="http://g02.s.alicdn.com/kf/HTB1EYU6FVXXXXcKXXXXq6xXFXXXe/205822243/HTB1EYU6FVXXXXcKXXXXq6xXFXXXe.jpg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571471" y="1357298"/>
                <a:ext cx="4572033" cy="3071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6330" name="群組 11"/>
              <p:cNvGrpSpPr>
                <a:grpSpLocks/>
              </p:cNvGrpSpPr>
              <p:nvPr/>
            </p:nvGrpSpPr>
            <p:grpSpPr bwMode="auto">
              <a:xfrm>
                <a:off x="687353" y="3643314"/>
                <a:ext cx="7243088" cy="2954336"/>
                <a:chOff x="687353" y="3643314"/>
                <a:chExt cx="7243088" cy="2954336"/>
              </a:xfrm>
            </p:grpSpPr>
            <p:pic>
              <p:nvPicPr>
                <p:cNvPr id="56331" name="Picture 4" descr="D:\QAT\FTK\Site Photos\Novaliches\NOV362\P1290003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6500826" y="3643314"/>
                  <a:ext cx="1429615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2" name="Picture 31"/>
                <p:cNvPicPr>
                  <a:picLocks noChangeAspect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2311394" y="4508500"/>
                  <a:ext cx="1474788" cy="20891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3" name="Picture 35" descr="PA070034"/>
                <p:cNvPicPr>
                  <a:picLocks noChangeAspect="1" noChangeArrowheads="1"/>
                </p:cNvPicPr>
                <p:nvPr/>
              </p:nvPicPr>
              <p:blipFill>
                <a:blip r:embed="rId5" cstate="email"/>
                <a:srcRect/>
                <a:stretch>
                  <a:fillRect/>
                </a:stretch>
              </p:blipFill>
              <p:spPr bwMode="auto">
                <a:xfrm>
                  <a:off x="687353" y="4500570"/>
                  <a:ext cx="1595000" cy="2088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4" name="Picture 36" descr="PA070037"/>
                <p:cNvPicPr>
                  <a:picLocks noChangeAspect="1" noChangeArrowheads="1"/>
                </p:cNvPicPr>
                <p:nvPr/>
              </p:nvPicPr>
              <p:blipFill>
                <a:blip r:embed="rId6" cstate="email"/>
                <a:srcRect/>
                <a:stretch>
                  <a:fillRect/>
                </a:stretch>
              </p:blipFill>
              <p:spPr bwMode="auto">
                <a:xfrm>
                  <a:off x="5762964" y="5132272"/>
                  <a:ext cx="1952308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5" name="Picture 37" descr="PA070020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3817437" y="5143512"/>
                  <a:ext cx="1897571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36" name="Picture 15" descr="C:\Users\ABS\Desktop\Optics\SDC10738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>
                  <a:off x="4857752" y="3643314"/>
                  <a:ext cx="1624556" cy="14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11" name="標題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 smtClean="0">
                <a:solidFill>
                  <a:srgbClr val="71893F"/>
                </a:solidFill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rgbClr val="71893F"/>
                </a:solidFill>
                <a:ea typeface="標楷體" pitchFamily="65" charset="-120"/>
              </a:rPr>
            </a:b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</a:rPr>
              <a:t>Successful Case</a:t>
            </a:r>
            <a: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</a:br>
            <a:r>
              <a:rPr lang="en-US" altLang="zh-TW" sz="3200" dirty="0" smtClean="0">
                <a:ea typeface="標楷體" pitchFamily="65" charset="-120"/>
              </a:rPr>
              <a:t>OPTIX &amp; Access Deployment in Philippines</a:t>
            </a:r>
            <a: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  <a:t/>
            </a:r>
            <a:br>
              <a:rPr lang="zh-TW" altLang="en-US" sz="4000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56326" name="日期版面配置區 16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F445D9B6-C158-4DB6-A142-8E487043902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6325" name="投影片編號版面配置區 15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2F966303-9EF7-4193-A1CF-0267273B71F8}" type="slidenum">
              <a:rPr lang="en-US" altLang="zh-TW" smtClean="0">
                <a:ea typeface="新細明體" pitchFamily="18" charset="-120"/>
              </a:rPr>
              <a:pPr/>
              <a:t>42</a:t>
            </a:fld>
            <a:endParaRPr lang="en-US" altLang="zh-TW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84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Successful </a:t>
            </a:r>
            <a:r>
              <a:rPr lang="en-US" altLang="zh-TW" sz="2400" dirty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Case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標楷體" pitchFamily="65" charset="-120"/>
                <a:cs typeface="Calibri" pitchFamily="34" charset="0"/>
              </a:rPr>
            </a:br>
            <a:r>
              <a:rPr lang="en-US" altLang="zh-TW" dirty="0" smtClean="0">
                <a:ea typeface="標楷體" pitchFamily="65" charset="-120"/>
              </a:rPr>
              <a:t>Highway ETC System Infrastructure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2400" dirty="0" smtClean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7353" name="日期版面配置區 17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D6BAC413-87CB-4EDC-8E02-EA960C193BC0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7352" name="投影片編號版面配置區 15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CAD7A322-5FCC-4D98-9169-852283231F98}" type="slidenum">
              <a:rPr lang="en-US" altLang="zh-TW" smtClean="0">
                <a:ea typeface="新細明體" pitchFamily="18" charset="-120"/>
              </a:rPr>
              <a:pPr/>
              <a:t>43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32771" name="Text Box 18"/>
          <p:cNvSpPr txBox="1">
            <a:spLocks noChangeArrowheads="1"/>
          </p:cNvSpPr>
          <p:nvPr/>
        </p:nvSpPr>
        <p:spPr bwMode="auto">
          <a:xfrm>
            <a:off x="969963" y="3348038"/>
            <a:ext cx="3167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kumimoji="0" lang="en-US" altLang="zh-TW" dirty="0">
                <a:solidFill>
                  <a:srgbClr val="000000"/>
                </a:solidFill>
                <a:latin typeface="+mj-lt"/>
                <a:ea typeface="標楷體" pitchFamily="65" charset="-120"/>
              </a:rPr>
              <a:t>Boring Piles</a:t>
            </a:r>
          </a:p>
        </p:txBody>
      </p:sp>
      <p:pic>
        <p:nvPicPr>
          <p:cNvPr id="57348" name="Picture 2" descr="C:\Users\PeterChang\SkyDrive\Documents\系統架構圖\ETC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1563688"/>
            <a:ext cx="5232400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49" name="群組 13"/>
          <p:cNvGrpSpPr>
            <a:grpSpLocks/>
          </p:cNvGrpSpPr>
          <p:nvPr/>
        </p:nvGrpSpPr>
        <p:grpSpPr bwMode="auto">
          <a:xfrm>
            <a:off x="5786438" y="2625725"/>
            <a:ext cx="2782887" cy="2160588"/>
            <a:chOff x="5927767" y="2285992"/>
            <a:chExt cx="2783670" cy="2160000"/>
          </a:xfrm>
        </p:grpSpPr>
        <p:pic>
          <p:nvPicPr>
            <p:cNvPr id="57357" name="圖片 10" descr="E:\台中\08.施工照片\12.19施工照片\DSCF6476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927767" y="2285992"/>
              <a:ext cx="1438550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8" name="圖片 13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285089" y="3365992"/>
              <a:ext cx="1415554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9" name="圖片 6" descr="D:\Torom Chen\Desktop\分開照片\1020514\20130514南下69.8\IMG_0023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213651" y="2285992"/>
              <a:ext cx="1497786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60" name="圖片 11" descr="D:\Torom Chen\Desktop\分開照片\20130525\北上96.1\IMG_0047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927767" y="3349132"/>
              <a:ext cx="1402529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50" name="文字方塊 8"/>
          <p:cNvSpPr txBox="1">
            <a:spLocks noChangeArrowheads="1"/>
          </p:cNvSpPr>
          <p:nvPr/>
        </p:nvSpPr>
        <p:spPr bwMode="auto">
          <a:xfrm>
            <a:off x="5857875" y="1036474"/>
            <a:ext cx="34607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ETC System Infrastructure: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Civil works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Steel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Structure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works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Telecom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CCTV 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Electrical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system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works</a:t>
            </a:r>
            <a:r>
              <a:rPr kumimoji="0" lang="zh-TW" altLang="en-US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 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@ Taiwan Highway</a:t>
            </a:r>
            <a:endParaRPr kumimoji="0" lang="zh-TW" altLang="en-US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</p:txBody>
      </p:sp>
      <p:grpSp>
        <p:nvGrpSpPr>
          <p:cNvPr id="57351" name="群組 14"/>
          <p:cNvGrpSpPr>
            <a:grpSpLocks/>
          </p:cNvGrpSpPr>
          <p:nvPr/>
        </p:nvGrpSpPr>
        <p:grpSpPr bwMode="auto">
          <a:xfrm>
            <a:off x="1857375" y="4851400"/>
            <a:ext cx="7286625" cy="1541463"/>
            <a:chOff x="661509" y="4572007"/>
            <a:chExt cx="8339647" cy="1800001"/>
          </a:xfrm>
        </p:grpSpPr>
        <p:pic>
          <p:nvPicPr>
            <p:cNvPr id="57354" name="圖片 13" descr="E:\台中\08.施工照片\鋼構所有照片\116.1K鋼構吊裝\DSCF9690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61509" y="4572007"/>
              <a:ext cx="281827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5" name="圖片 12" descr="E:\台中\08.施工照片\102.02.05\148k-1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220681" y="4572008"/>
              <a:ext cx="2780475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5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3523153" y="4572008"/>
              <a:ext cx="2659124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95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群組 5"/>
          <p:cNvGrpSpPr>
            <a:grpSpLocks/>
          </p:cNvGrpSpPr>
          <p:nvPr/>
        </p:nvGrpSpPr>
        <p:grpSpPr bwMode="auto">
          <a:xfrm>
            <a:off x="467544" y="1357312"/>
            <a:ext cx="6262276" cy="5214937"/>
            <a:chOff x="500034" y="928670"/>
            <a:chExt cx="6019992" cy="5179254"/>
          </a:xfrm>
        </p:grpSpPr>
        <p:pic>
          <p:nvPicPr>
            <p:cNvPr id="1026" name="Picture 2" descr="D:\Tracy Chou\Desktop\桃機消防\S__18088237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698784" y="928670"/>
              <a:ext cx="3810027" cy="28575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27" name="Picture 3" descr="D:\Tracy Chou\Desktop\桃機消防\S__18088239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00035" y="3857627"/>
              <a:ext cx="3000395" cy="22502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28" name="Picture 4" descr="D:\Tracy Chou\Desktop\桃機消防\S__18088208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529627" y="3857628"/>
              <a:ext cx="2990399" cy="224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29" name="Picture 5" descr="D:\Tracy Chou\Desktop\桃機消防\S__18088238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 rot="5400000">
              <a:off x="142844" y="1285860"/>
              <a:ext cx="2857522" cy="21431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8372" name="文字方塊 8"/>
          <p:cNvSpPr txBox="1">
            <a:spLocks noChangeArrowheads="1"/>
          </p:cNvSpPr>
          <p:nvPr/>
        </p:nvSpPr>
        <p:spPr bwMode="auto">
          <a:xfrm>
            <a:off x="6876256" y="1357313"/>
            <a:ext cx="226774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Fire Alarm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System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Intelligent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Detectors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(Honeywell)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Life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Safety System (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Honeywell)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Input Modules (Honeywell)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Interface Modules (Honeywell)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Intelligent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Control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Point (Siemens)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>
              <a:buClr>
                <a:srgbClr val="000000"/>
              </a:buClr>
              <a:buSzPct val="100000"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@ Taiwan </a:t>
            </a:r>
            <a:r>
              <a:rPr kumimoji="0" lang="en-US" altLang="zh-TW" sz="1400" dirty="0" err="1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Taoyuan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 International Airport Terminal 2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Successful Case</a:t>
            </a:r>
            <a:r>
              <a:rPr lang="en-US" altLang="zh-TW" b="1" dirty="0" smtClean="0">
                <a:solidFill>
                  <a:srgbClr val="00664D"/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b="1" dirty="0" smtClean="0">
                <a:solidFill>
                  <a:srgbClr val="00664D"/>
                </a:solidFill>
                <a:ea typeface="標楷體" pitchFamily="65" charset="-120"/>
                <a:cs typeface="Calibri" pitchFamily="34" charset="0"/>
              </a:rPr>
            </a:br>
            <a:r>
              <a:rPr lang="en-US" altLang="zh-TW" sz="2400" dirty="0" smtClean="0">
                <a:ea typeface="標楷體" pitchFamily="65" charset="-120"/>
                <a:cs typeface="Calibri" pitchFamily="34" charset="0"/>
              </a:rPr>
              <a:t>Taoyuan International Airport Terminal 2</a:t>
            </a:r>
            <a:br>
              <a:rPr lang="en-US" altLang="zh-TW" sz="2400" dirty="0" smtClean="0">
                <a:ea typeface="標楷體" pitchFamily="65" charset="-120"/>
                <a:cs typeface="Calibri" pitchFamily="34" charset="0"/>
              </a:rPr>
            </a:br>
            <a:r>
              <a:rPr lang="en-US" altLang="zh-TW" sz="2400" dirty="0" smtClean="0">
                <a:ea typeface="標楷體" pitchFamily="65" charset="-120"/>
                <a:cs typeface="Calibri" pitchFamily="34" charset="0"/>
              </a:rPr>
              <a:t>Fire Alarm System Upgrade</a:t>
            </a:r>
            <a:endParaRPr lang="zh-TW" altLang="en-US" dirty="0" smtClean="0">
              <a:ea typeface="標楷體" pitchFamily="65" charset="-12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9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Successful Case</a:t>
            </a:r>
            <a:r>
              <a:rPr lang="en-US" altLang="zh-TW" dirty="0" smtClean="0">
                <a:solidFill>
                  <a:srgbClr val="00664D"/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dirty="0" smtClean="0">
                <a:solidFill>
                  <a:srgbClr val="00664D"/>
                </a:solidFill>
                <a:ea typeface="標楷體" pitchFamily="65" charset="-120"/>
                <a:cs typeface="Calibri" pitchFamily="34" charset="0"/>
              </a:rPr>
            </a:br>
            <a:r>
              <a:rPr lang="en-US" altLang="zh-TW" dirty="0" smtClean="0">
                <a:ea typeface="標楷體" pitchFamily="65" charset="-120"/>
                <a:cs typeface="Calibri" pitchFamily="34" charset="0"/>
              </a:rPr>
              <a:t> Network Optimization Drive Test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3" descr="D:\SteveHuang\Downloads\下載 (1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14612" y="4113934"/>
            <a:ext cx="3727143" cy="2244024"/>
          </a:xfrm>
          <a:prstGeom prst="rect">
            <a:avLst/>
          </a:prstGeom>
          <a:noFill/>
        </p:spPr>
      </p:pic>
      <p:pic>
        <p:nvPicPr>
          <p:cNvPr id="6" name="Picture 4" descr="D:\SteveHuang\Downloads\下載 (2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12" y="1463323"/>
            <a:ext cx="3696644" cy="2537181"/>
          </a:xfrm>
          <a:prstGeom prst="rect">
            <a:avLst/>
          </a:prstGeom>
          <a:noFill/>
        </p:spPr>
      </p:pic>
      <p:pic>
        <p:nvPicPr>
          <p:cNvPr id="7" name="Picture 5" descr="D:\SteveHuang\Downloads\1382535194-427161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00826" y="2843830"/>
            <a:ext cx="2341288" cy="3514128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6500826" y="1214422"/>
            <a:ext cx="2357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100000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Scope of Work: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DT Technician Services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Rigger Services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DT Analysis Engineer Services</a:t>
            </a:r>
          </a:p>
          <a:p>
            <a:pPr lvl="0">
              <a:buClr>
                <a:srgbClr val="000000"/>
              </a:buClr>
              <a:buSzPct val="100000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@Taiwan CHT</a:t>
            </a:r>
          </a:p>
        </p:txBody>
      </p:sp>
      <p:graphicFrame>
        <p:nvGraphicFramePr>
          <p:cNvPr id="9" name="資料庫圖表 8"/>
          <p:cNvGraphicFramePr/>
          <p:nvPr>
            <p:extLst/>
          </p:nvPr>
        </p:nvGraphicFramePr>
        <p:xfrm>
          <a:off x="-785850" y="2357430"/>
          <a:ext cx="5143536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777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683568" y="202668"/>
            <a:ext cx="7886700" cy="994172"/>
          </a:xfrm>
        </p:spPr>
        <p:txBody>
          <a:bodyPr/>
          <a:lstStyle/>
          <a:p>
            <a:pPr algn="ctr"/>
            <a:r>
              <a:rPr lang="en-US" altLang="zh-TW" dirty="0"/>
              <a:t>Rosenberger Antenna Solutions 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21" y="2100295"/>
            <a:ext cx="1812198" cy="369167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131" y="2045880"/>
            <a:ext cx="2421320" cy="9697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343" y="3244887"/>
            <a:ext cx="2269107" cy="85711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001" y="2100295"/>
            <a:ext cx="1392713" cy="166754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328" y="4951036"/>
            <a:ext cx="1199385" cy="84093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657" y="4147942"/>
            <a:ext cx="1384728" cy="599927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7344" y="4951037"/>
            <a:ext cx="2606357" cy="62447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7344" y="4163462"/>
            <a:ext cx="2366354" cy="77625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753701" y="1985692"/>
            <a:ext cx="21031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Outdoor BTS System</a:t>
            </a:r>
          </a:p>
          <a:p>
            <a:r>
              <a:rPr lang="en-US" altLang="zh-TW" sz="1400" dirty="0">
                <a:solidFill>
                  <a:srgbClr val="D564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 </a:t>
            </a:r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Station Antennas</a:t>
            </a:r>
          </a:p>
          <a:p>
            <a:r>
              <a:rPr lang="en-US" altLang="zh-TW" sz="1400" dirty="0">
                <a:solidFill>
                  <a:srgbClr val="D564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Microwave </a:t>
            </a:r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Antennas</a:t>
            </a:r>
          </a:p>
          <a:p>
            <a:r>
              <a:rPr lang="en-US" altLang="zh-TW" sz="1400" dirty="0">
                <a:solidFill>
                  <a:srgbClr val="D564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Passive </a:t>
            </a:r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Components</a:t>
            </a:r>
          </a:p>
          <a:p>
            <a:r>
              <a:rPr lang="en-US" altLang="zh-TW" sz="1400" dirty="0" smtClean="0">
                <a:solidFill>
                  <a:srgbClr val="D564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Coax </a:t>
            </a:r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Feeder System</a:t>
            </a:r>
          </a:p>
          <a:p>
            <a:r>
              <a:rPr lang="en-US" altLang="zh-TW" sz="1400" dirty="0">
                <a:solidFill>
                  <a:srgbClr val="D564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Fiber </a:t>
            </a:r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the 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Antenna</a:t>
            </a:r>
          </a:p>
          <a:p>
            <a:endParaRPr lang="en-US" altLang="zh-TW" sz="1400" dirty="0">
              <a:solidFill>
                <a:srgbClr val="31313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Indoor Coverage</a:t>
            </a:r>
          </a:p>
          <a:p>
            <a:r>
              <a:rPr lang="en-US" altLang="zh-TW" sz="1400" dirty="0">
                <a:solidFill>
                  <a:srgbClr val="D564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Active </a:t>
            </a:r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&amp; Passive 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</a:t>
            </a:r>
          </a:p>
          <a:p>
            <a:endParaRPr lang="en-US" altLang="zh-TW" sz="1400" dirty="0">
              <a:solidFill>
                <a:srgbClr val="31313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altLang="zh-TW" sz="1400" dirty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RF Coaxial </a:t>
            </a:r>
            <a:r>
              <a:rPr lang="en-US" altLang="zh-TW" sz="1400" dirty="0" smtClean="0">
                <a:solidFill>
                  <a:srgbClr val="3131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</a:t>
            </a:r>
            <a:endParaRPr lang="en-US" altLang="zh-TW" sz="1400" dirty="0">
              <a:solidFill>
                <a:srgbClr val="B8333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3701" y="1208165"/>
            <a:ext cx="2103122" cy="6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1187624" y="0"/>
            <a:ext cx="8228013" cy="1141413"/>
          </a:xfrm>
        </p:spPr>
        <p:txBody>
          <a:bodyPr/>
          <a:lstStyle/>
          <a:p>
            <a:r>
              <a:rPr lang="en-US" altLang="zh-TW" dirty="0" smtClean="0">
                <a:ea typeface="標楷體" pitchFamily="65" charset="-120"/>
              </a:rPr>
              <a:t>ICT Construction Case References</a:t>
            </a:r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59544" name="日期版面配置區 5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953966B7-6B71-4CCE-851C-4E45FF9B3EC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59543" name="投影片編號版面配置區 3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715C11DE-396A-4ED4-BF27-95A53E8A7ABC}" type="slidenum">
              <a:rPr lang="en-US" altLang="zh-TW" smtClean="0">
                <a:ea typeface="新細明體" pitchFamily="18" charset="-120"/>
              </a:rPr>
              <a:pPr/>
              <a:t>47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5" name="表格版面配置區 7"/>
          <p:cNvGraphicFramePr>
            <a:graphicFrameLocks noGrp="1"/>
          </p:cNvGraphicFramePr>
          <p:nvPr>
            <p:ph type="tbl" idx="4294967295"/>
            <p:extLst/>
          </p:nvPr>
        </p:nvGraphicFramePr>
        <p:xfrm>
          <a:off x="457200" y="1262314"/>
          <a:ext cx="8281986" cy="4971547"/>
        </p:xfrm>
        <a:graphic>
          <a:graphicData uri="http://schemas.openxmlformats.org/drawingml/2006/table">
            <a:tbl>
              <a:tblPr/>
              <a:tblGrid>
                <a:gridCol w="420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017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22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14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25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10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10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710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76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No.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Project Name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Client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The status of implementation (annual)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6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2012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2013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2014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2015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2016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945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Highway Electronic Toll Collection System Infrastructure Project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(North 2 District &amp; Central 1 District)</a:t>
                      </a:r>
                      <a:endParaRPr kumimoji="0" lang="zh-TW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Far Eastern Electronic 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6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North 1 &amp; 2 District Pipeline/Cable/Telecom Facilities/</a:t>
                      </a: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Telehouse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Equipment Relocation &amp; Demolition Works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FET/NCIC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3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System, Central Monitoring System and Passenger Information System Installation Project </a:t>
                      </a:r>
                      <a:endParaRPr kumimoji="0" lang="en-US" altLang="zh-TW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TTYMRT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4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Judicial Yuan Air Conditioning System and Pipe System Installation Project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Fure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-Lin Engineering Co.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52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5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LTE Project for TI Service Project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NOKIA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6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eAIP</a:t>
                      </a: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 System Maintenance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Civil Aeronautics Administration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7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Auto Fare Collection(AFC)</a:t>
                      </a:r>
                      <a:r>
                        <a:rPr lang="en-US" altLang="zh-TW" sz="11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Relocation Project and Wire Arrangement</a:t>
                      </a:r>
                      <a:r>
                        <a:rPr lang="en-US" altLang="zh-TW" sz="11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Project</a:t>
                      </a:r>
                      <a:endParaRPr kumimoji="0" lang="en-US" altLang="zh-TW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52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8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HP Information Equipment Maintenance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ASUS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52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9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ingLiU" pitchFamily="49" charset="-120"/>
                          <a:cs typeface="+mn-cs"/>
                        </a:rPr>
                        <a:t>HP Information Equipment Maintenance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Kinmax</a:t>
                      </a:r>
                      <a:endParaRPr kumimoji="0" lang="en-US" altLang="zh-TW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10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Passenger Information Display System Software Integration</a:t>
                      </a:r>
                      <a:r>
                        <a:rPr lang="en-US" altLang="zh-TW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Hardware  Upgrade </a:t>
                      </a:r>
                      <a:r>
                        <a:rPr lang="en-US" altLang="zh-TW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endParaRPr kumimoji="0" lang="en-US" altLang="zh-TW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ingLiU" pitchFamily="49" charset="-12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52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11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Tetra System Handset Commissioning and Upgrade Project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523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12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Reverse Engineering for Circuit Board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13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AP Installation and Wire Arrangement Project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St. Shine Optical Co.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11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14</a:t>
                      </a:r>
                    </a:p>
                  </a:txBody>
                  <a:tcPr marL="5672" marR="5672" marT="5672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ingLiU" pitchFamily="49" charset="-120"/>
                        </a:rPr>
                        <a:t>WLAN Equipment Purchase Project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St. Shine Optical Co.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5672" marR="5672" marT="5672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2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err="1" smtClean="0"/>
              <a:t>AIoT</a:t>
            </a:r>
            <a:r>
              <a:rPr lang="en-US" altLang="zh-TW" dirty="0" smtClean="0"/>
              <a:t> Solutions</a:t>
            </a:r>
            <a:endParaRPr lang="zh-TW" altLang="en-US" dirty="0"/>
          </a:p>
        </p:txBody>
      </p:sp>
      <p:sp>
        <p:nvSpPr>
          <p:cNvPr id="4608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pic>
        <p:nvPicPr>
          <p:cNvPr id="46084" name="Picture 3" descr="D:\Tracy Chou\Desktop\公司簡報\下載 (2)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6788" y="2305627"/>
            <a:ext cx="4248472" cy="278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AIoT</a:t>
            </a:r>
            <a:r>
              <a:rPr lang="en-US" altLang="zh-TW" dirty="0"/>
              <a:t> </a:t>
            </a:r>
            <a:r>
              <a:rPr lang="en-US" altLang="zh-TW" dirty="0" smtClean="0"/>
              <a:t>Solutions Architecture 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pSp>
        <p:nvGrpSpPr>
          <p:cNvPr id="5" name="Group 34"/>
          <p:cNvGrpSpPr/>
          <p:nvPr/>
        </p:nvGrpSpPr>
        <p:grpSpPr>
          <a:xfrm>
            <a:off x="381000" y="1411280"/>
            <a:ext cx="8583488" cy="5218120"/>
            <a:chOff x="0" y="0"/>
            <a:chExt cx="9831995" cy="5864356"/>
          </a:xfrm>
        </p:grpSpPr>
        <p:sp>
          <p:nvSpPr>
            <p:cNvPr id="6" name="Rectangle 19"/>
            <p:cNvSpPr/>
            <p:nvPr/>
          </p:nvSpPr>
          <p:spPr>
            <a:xfrm>
              <a:off x="1560786" y="0"/>
              <a:ext cx="2916621" cy="2834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>
                  <a:effectLst/>
                  <a:ea typeface="新細明體"/>
                  <a:cs typeface="Times New Roman"/>
                </a:rPr>
                <a:t>INTELLIGENCE SERVICE</a:t>
              </a:r>
              <a:endParaRPr lang="zh-TW" sz="1000">
                <a:effectLst/>
                <a:ea typeface="新細明體"/>
                <a:cs typeface="Times New Roman"/>
              </a:endParaRPr>
            </a:p>
          </p:txBody>
        </p:sp>
        <p:sp>
          <p:nvSpPr>
            <p:cNvPr id="7" name="Rectangle 22"/>
            <p:cNvSpPr/>
            <p:nvPr/>
          </p:nvSpPr>
          <p:spPr>
            <a:xfrm>
              <a:off x="4524703" y="0"/>
              <a:ext cx="2916621" cy="28342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>
                  <a:effectLst/>
                  <a:ea typeface="新細明體"/>
                  <a:cs typeface="Times New Roman"/>
                </a:rPr>
                <a:t>INTELLIGENCE</a:t>
              </a:r>
              <a:r>
                <a:rPr lang="en-US" sz="1050" b="1">
                  <a:effectLst/>
                  <a:ea typeface="新細明體"/>
                  <a:cs typeface="Times New Roman"/>
                </a:rPr>
                <a:t> AUTOMATION</a:t>
              </a:r>
              <a:endParaRPr lang="zh-TW" sz="1000">
                <a:effectLst/>
                <a:ea typeface="新細明體"/>
                <a:cs typeface="Times New Roman"/>
              </a:endParaRPr>
            </a:p>
          </p:txBody>
        </p:sp>
        <p:grpSp>
          <p:nvGrpSpPr>
            <p:cNvPr id="8" name="Group 33"/>
            <p:cNvGrpSpPr/>
            <p:nvPr/>
          </p:nvGrpSpPr>
          <p:grpSpPr>
            <a:xfrm>
              <a:off x="0" y="346840"/>
              <a:ext cx="9831995" cy="5517516"/>
              <a:chOff x="0" y="-1"/>
              <a:chExt cx="9831995" cy="5517516"/>
            </a:xfrm>
          </p:grpSpPr>
          <p:grpSp>
            <p:nvGrpSpPr>
              <p:cNvPr id="9" name="Group 15"/>
              <p:cNvGrpSpPr/>
              <p:nvPr/>
            </p:nvGrpSpPr>
            <p:grpSpPr>
              <a:xfrm>
                <a:off x="0" y="-1"/>
                <a:ext cx="9831995" cy="5517516"/>
                <a:chOff x="0" y="437350"/>
                <a:chExt cx="10079456" cy="5887488"/>
              </a:xfrm>
            </p:grpSpPr>
            <p:grpSp>
              <p:nvGrpSpPr>
                <p:cNvPr id="11" name="Group 20"/>
                <p:cNvGrpSpPr/>
                <p:nvPr/>
              </p:nvGrpSpPr>
              <p:grpSpPr>
                <a:xfrm>
                  <a:off x="1608083" y="2317531"/>
                  <a:ext cx="5997039" cy="2018665"/>
                  <a:chOff x="0" y="0"/>
                  <a:chExt cx="5972810" cy="2018665"/>
                </a:xfrm>
                <a:solidFill>
                  <a:srgbClr val="0070C0"/>
                </a:solidFill>
              </p:grpSpPr>
              <p:sp>
                <p:nvSpPr>
                  <p:cNvPr id="33" name="Rectangle 12"/>
                  <p:cNvSpPr/>
                  <p:nvPr/>
                </p:nvSpPr>
                <p:spPr>
                  <a:xfrm>
                    <a:off x="0" y="0"/>
                    <a:ext cx="5972810" cy="201866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08000" rIns="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 sz="1400"/>
                  </a:p>
                </p:txBody>
              </p:sp>
              <p:sp>
                <p:nvSpPr>
                  <p:cNvPr id="34" name="Rectangle 9"/>
                  <p:cNvSpPr/>
                  <p:nvPr/>
                </p:nvSpPr>
                <p:spPr>
                  <a:xfrm>
                    <a:off x="0" y="439387"/>
                    <a:ext cx="5972810" cy="156718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08000" rIns="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 sz="1400"/>
                  </a:p>
                </p:txBody>
              </p:sp>
              <p:sp>
                <p:nvSpPr>
                  <p:cNvPr id="35" name="Rectangle 10"/>
                  <p:cNvSpPr/>
                  <p:nvPr/>
                </p:nvSpPr>
                <p:spPr>
                  <a:xfrm>
                    <a:off x="184726" y="1460664"/>
                    <a:ext cx="5587964" cy="45085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08000" rIns="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400" b="1">
                        <a:solidFill>
                          <a:srgbClr val="44546A"/>
                        </a:solidFill>
                        <a:effectLst/>
                        <a:ea typeface="新細明體"/>
                        <a:cs typeface="Times New Roman"/>
                      </a:rPr>
                      <a:t>BACKEND SERVICE</a:t>
                    </a:r>
                    <a:endParaRPr lang="zh-TW" sz="1100">
                      <a:effectLst/>
                      <a:ea typeface="新細明體"/>
                      <a:cs typeface="Times New Roman"/>
                    </a:endParaRPr>
                  </a:p>
                </p:txBody>
              </p:sp>
              <p:sp>
                <p:nvSpPr>
                  <p:cNvPr id="36" name="Rectangle 11"/>
                  <p:cNvSpPr/>
                  <p:nvPr/>
                </p:nvSpPr>
                <p:spPr>
                  <a:xfrm>
                    <a:off x="2565027" y="641268"/>
                    <a:ext cx="3207567" cy="6764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108000" rIns="0" bIns="10800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400" b="1">
                        <a:solidFill>
                          <a:srgbClr val="44546A"/>
                        </a:solidFill>
                        <a:effectLst/>
                        <a:ea typeface="新細明體"/>
                        <a:cs typeface="Times New Roman"/>
                      </a:rPr>
                      <a:t>FRONTEND SERVICE (DASHBOARD)</a:t>
                    </a:r>
                    <a:endParaRPr lang="zh-TW" sz="1100">
                      <a:effectLst/>
                      <a:ea typeface="新細明體"/>
                      <a:cs typeface="Times New Roman"/>
                    </a:endParaRPr>
                  </a:p>
                </p:txBody>
              </p:sp>
            </p:grpSp>
            <p:sp>
              <p:nvSpPr>
                <p:cNvPr id="12" name="Rectangle 1"/>
                <p:cNvSpPr/>
                <p:nvPr/>
              </p:nvSpPr>
              <p:spPr>
                <a:xfrm>
                  <a:off x="1623849" y="437355"/>
                  <a:ext cx="1460500" cy="854710"/>
                </a:xfrm>
                <a:prstGeom prst="rect">
                  <a:avLst/>
                </a:prstGeom>
                <a:solidFill>
                  <a:srgbClr val="DF13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 smtClean="0">
                      <a:effectLst/>
                      <a:ea typeface="新細明體"/>
                      <a:cs typeface="Times New Roman"/>
                    </a:rPr>
                    <a:t>LOCATION</a:t>
                  </a:r>
                </a:p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 smtClean="0">
                      <a:ea typeface="新細明體"/>
                      <a:cs typeface="Times New Roman"/>
                    </a:rPr>
                    <a:t>SERVICE</a:t>
                  </a:r>
                  <a:endParaRPr lang="en-US" sz="1100" b="1" dirty="0" smtClean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3" name="Rectangle 2"/>
                <p:cNvSpPr/>
                <p:nvPr/>
              </p:nvSpPr>
              <p:spPr>
                <a:xfrm>
                  <a:off x="3137339" y="437355"/>
                  <a:ext cx="1460500" cy="85471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altLang="zh-TW" sz="1100" b="1" dirty="0" smtClean="0">
                      <a:effectLst/>
                      <a:ea typeface="新細明體"/>
                      <a:cs typeface="Times New Roman"/>
                    </a:rPr>
                    <a:t>IMS</a:t>
                  </a:r>
                  <a:r>
                    <a:rPr lang="zh-TW" altLang="en-US" sz="1100" b="1" dirty="0" smtClean="0">
                      <a:effectLst/>
                      <a:ea typeface="新細明體"/>
                      <a:cs typeface="Times New Roman"/>
                    </a:rPr>
                    <a:t> </a:t>
                  </a:r>
                  <a:r>
                    <a:rPr lang="en-US" altLang="zh-TW" sz="1100" b="1" dirty="0" smtClean="0">
                      <a:effectLst/>
                      <a:ea typeface="新細明體"/>
                      <a:cs typeface="Times New Roman"/>
                    </a:rPr>
                    <a:t>(PATROL)</a:t>
                  </a:r>
                  <a:endParaRPr lang="en-US" sz="1100" b="1" dirty="0" smtClean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4" name="Rectangle 3"/>
                <p:cNvSpPr/>
                <p:nvPr/>
              </p:nvSpPr>
              <p:spPr>
                <a:xfrm>
                  <a:off x="4635063" y="437355"/>
                  <a:ext cx="1460500" cy="854710"/>
                </a:xfrm>
                <a:prstGeom prst="rect">
                  <a:avLst/>
                </a:prstGeom>
                <a:solidFill>
                  <a:srgbClr val="DF13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effectLst/>
                      <a:ea typeface="新細明體"/>
                      <a:cs typeface="Times New Roman"/>
                    </a:rPr>
                    <a:t>ALARM SYSTEM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5" name="Rectangle 4"/>
                <p:cNvSpPr/>
                <p:nvPr/>
              </p:nvSpPr>
              <p:spPr>
                <a:xfrm>
                  <a:off x="6148553" y="437355"/>
                  <a:ext cx="1460500" cy="85471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effectLst/>
                      <a:ea typeface="新細明體"/>
                      <a:cs typeface="Times New Roman"/>
                    </a:rPr>
                    <a:t>EMS</a:t>
                  </a:r>
                  <a:endParaRPr lang="zh-TW" sz="1000" b="1" dirty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6" name="Rectangle 5"/>
                <p:cNvSpPr/>
                <p:nvPr/>
              </p:nvSpPr>
              <p:spPr>
                <a:xfrm>
                  <a:off x="1639615" y="1351755"/>
                  <a:ext cx="1460500" cy="85471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effectLst/>
                      <a:ea typeface="新細明體"/>
                      <a:cs typeface="Times New Roman"/>
                    </a:rPr>
                    <a:t>SURVEILLANCE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7" name="Rectangle 6"/>
                <p:cNvSpPr/>
                <p:nvPr/>
              </p:nvSpPr>
              <p:spPr>
                <a:xfrm>
                  <a:off x="3137339" y="1351755"/>
                  <a:ext cx="1460500" cy="854710"/>
                </a:xfrm>
                <a:prstGeom prst="rect">
                  <a:avLst/>
                </a:prstGeom>
                <a:solidFill>
                  <a:srgbClr val="DF13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 dirty="0">
                      <a:effectLst/>
                      <a:ea typeface="新細明體"/>
                      <a:cs typeface="Times New Roman"/>
                    </a:rPr>
                    <a:t>BIM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8" name="Rectangle 7"/>
                <p:cNvSpPr/>
                <p:nvPr/>
              </p:nvSpPr>
              <p:spPr>
                <a:xfrm>
                  <a:off x="4635063" y="1351755"/>
                  <a:ext cx="1460500" cy="854710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altLang="zh-TW" sz="1100" b="1" dirty="0" smtClean="0">
                      <a:ea typeface="新細明體"/>
                      <a:cs typeface="Times New Roman"/>
                    </a:rPr>
                    <a:t>IMS(EQIPEMENT)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19" name="Rectangle 8"/>
                <p:cNvSpPr/>
                <p:nvPr/>
              </p:nvSpPr>
              <p:spPr>
                <a:xfrm>
                  <a:off x="6148553" y="1351755"/>
                  <a:ext cx="1460500" cy="854710"/>
                </a:xfrm>
                <a:prstGeom prst="rect">
                  <a:avLst/>
                </a:prstGeom>
                <a:solidFill>
                  <a:srgbClr val="DF13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100" b="1">
                      <a:effectLst/>
                      <a:ea typeface="新細明體"/>
                      <a:cs typeface="Times New Roman"/>
                    </a:rPr>
                    <a:t> 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0" name="Rectangle 13"/>
                <p:cNvSpPr/>
                <p:nvPr/>
              </p:nvSpPr>
              <p:spPr>
                <a:xfrm>
                  <a:off x="1592318" y="4619297"/>
                  <a:ext cx="5972810" cy="640715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108000" rIns="91440" bIns="108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600" b="1">
                      <a:effectLst/>
                      <a:ea typeface="新細明體"/>
                      <a:cs typeface="Times New Roman"/>
                    </a:rPr>
                    <a:t>WIFI | BLE | LORA | NB-IoT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grpSp>
              <p:nvGrpSpPr>
                <p:cNvPr id="21" name="Group 21"/>
                <p:cNvGrpSpPr/>
                <p:nvPr/>
              </p:nvGrpSpPr>
              <p:grpSpPr>
                <a:xfrm>
                  <a:off x="1608083" y="5659821"/>
                  <a:ext cx="5949538" cy="665017"/>
                  <a:chOff x="0" y="0"/>
                  <a:chExt cx="5949538" cy="665017"/>
                </a:xfrm>
              </p:grpSpPr>
              <p:sp>
                <p:nvSpPr>
                  <p:cNvPr id="29" name="Rectangle 14"/>
                  <p:cNvSpPr/>
                  <p:nvPr/>
                </p:nvSpPr>
                <p:spPr>
                  <a:xfrm>
                    <a:off x="0" y="23750"/>
                    <a:ext cx="1353787" cy="641267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effectLst/>
                        <a:ea typeface="新細明體"/>
                        <a:cs typeface="Times New Roman"/>
                      </a:rPr>
                      <a:t>METERS</a:t>
                    </a:r>
                    <a:endParaRPr lang="zh-TW" sz="1050" dirty="0">
                      <a:solidFill>
                        <a:schemeClr val="bg1"/>
                      </a:solidFill>
                      <a:effectLst/>
                      <a:ea typeface="新細明體"/>
                      <a:cs typeface="Times New Roman"/>
                    </a:endParaRPr>
                  </a:p>
                </p:txBody>
              </p:sp>
              <p:sp>
                <p:nvSpPr>
                  <p:cNvPr id="30" name="Rectangle 16"/>
                  <p:cNvSpPr/>
                  <p:nvPr/>
                </p:nvSpPr>
                <p:spPr>
                  <a:xfrm>
                    <a:off x="1508167" y="23750"/>
                    <a:ext cx="1353185" cy="64071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200" b="1" dirty="0">
                        <a:solidFill>
                          <a:srgbClr val="FFFFFF"/>
                        </a:solidFill>
                        <a:effectLst/>
                        <a:ea typeface="新細明體"/>
                        <a:cs typeface="Times New Roman"/>
                      </a:rPr>
                      <a:t>SENSORS</a:t>
                    </a:r>
                    <a:endParaRPr lang="zh-TW" sz="1050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endParaRPr>
                  </a:p>
                </p:txBody>
              </p:sp>
              <p:sp>
                <p:nvSpPr>
                  <p:cNvPr id="31" name="Rectangle 17"/>
                  <p:cNvSpPr/>
                  <p:nvPr/>
                </p:nvSpPr>
                <p:spPr>
                  <a:xfrm>
                    <a:off x="3051959" y="11875"/>
                    <a:ext cx="1353185" cy="64071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200" b="1" dirty="0">
                        <a:solidFill>
                          <a:srgbClr val="FFFFFF"/>
                        </a:solidFill>
                        <a:effectLst/>
                        <a:ea typeface="新細明體"/>
                        <a:cs typeface="Times New Roman"/>
                      </a:rPr>
                      <a:t>CONTROLLERS</a:t>
                    </a:r>
                    <a:endParaRPr lang="zh-TW" sz="1050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endParaRPr>
                  </a:p>
                </p:txBody>
              </p:sp>
              <p:sp>
                <p:nvSpPr>
                  <p:cNvPr id="32" name="Rectangle 18"/>
                  <p:cNvSpPr/>
                  <p:nvPr/>
                </p:nvSpPr>
                <p:spPr>
                  <a:xfrm>
                    <a:off x="4595751" y="0"/>
                    <a:ext cx="1353787" cy="641267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en-US" sz="1200" b="1" dirty="0">
                        <a:solidFill>
                          <a:srgbClr val="FFFFFF"/>
                        </a:solidFill>
                        <a:effectLst/>
                        <a:ea typeface="新細明體"/>
                        <a:cs typeface="Times New Roman"/>
                      </a:rPr>
                      <a:t>COMERAS</a:t>
                    </a:r>
                    <a:endParaRPr lang="zh-TW" sz="1050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endParaRPr>
                  </a:p>
                </p:txBody>
              </p:sp>
            </p:grpSp>
            <p:sp>
              <p:nvSpPr>
                <p:cNvPr id="22" name="Rectangle 23"/>
                <p:cNvSpPr/>
                <p:nvPr/>
              </p:nvSpPr>
              <p:spPr>
                <a:xfrm>
                  <a:off x="15766" y="437355"/>
                  <a:ext cx="1460500" cy="1721922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200" b="1">
                      <a:effectLst/>
                      <a:ea typeface="新細明體"/>
                      <a:cs typeface="Times New Roman"/>
                    </a:rPr>
                    <a:t>SOLUTIONS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3" name="Rectangle 24"/>
                <p:cNvSpPr/>
                <p:nvPr/>
              </p:nvSpPr>
              <p:spPr>
                <a:xfrm>
                  <a:off x="0" y="2286000"/>
                  <a:ext cx="1460500" cy="204219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200" b="1">
                      <a:effectLst/>
                      <a:ea typeface="新細明體"/>
                      <a:cs typeface="Times New Roman"/>
                    </a:rPr>
                    <a:t>CLOUD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4" name="Rectangle 25"/>
                <p:cNvSpPr/>
                <p:nvPr/>
              </p:nvSpPr>
              <p:spPr>
                <a:xfrm>
                  <a:off x="15766" y="4587766"/>
                  <a:ext cx="1460500" cy="65314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050" b="1">
                      <a:effectLst/>
                      <a:ea typeface="新細明體"/>
                      <a:cs typeface="Times New Roman"/>
                    </a:rPr>
                    <a:t>COMMUNICATION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5" name="Rectangle 26"/>
                <p:cNvSpPr/>
                <p:nvPr/>
              </p:nvSpPr>
              <p:spPr>
                <a:xfrm>
                  <a:off x="0" y="5659821"/>
                  <a:ext cx="1460500" cy="65314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200" b="1">
                      <a:effectLst/>
                      <a:ea typeface="新細明體"/>
                      <a:cs typeface="Times New Roman"/>
                    </a:rPr>
                    <a:t>EQUIPMENT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6" name="Rectangle 30"/>
                <p:cNvSpPr/>
                <p:nvPr/>
              </p:nvSpPr>
              <p:spPr>
                <a:xfrm>
                  <a:off x="1749973" y="3058510"/>
                  <a:ext cx="2291938" cy="52251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>
                      <a:effectLst/>
                      <a:ea typeface="新細明體"/>
                      <a:cs typeface="Times New Roman"/>
                    </a:rPr>
                    <a:t>EF - Platform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7" name="Rectangle 31"/>
                <p:cNvSpPr/>
                <p:nvPr/>
              </p:nvSpPr>
              <p:spPr>
                <a:xfrm rot="16200000">
                  <a:off x="4921483" y="3229297"/>
                  <a:ext cx="5870703" cy="286809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050" b="1">
                      <a:effectLst/>
                      <a:ea typeface="新細明體"/>
                      <a:cs typeface="Times New Roman"/>
                    </a:rPr>
                    <a:t>LOCATIONS</a:t>
                  </a:r>
                  <a:endParaRPr lang="zh-TW" sz="1000">
                    <a:effectLst/>
                    <a:ea typeface="新細明體"/>
                    <a:cs typeface="Times New Roman"/>
                  </a:endParaRPr>
                </a:p>
              </p:txBody>
            </p:sp>
            <p:sp>
              <p:nvSpPr>
                <p:cNvPr id="28" name="Rectangle 32"/>
                <p:cNvSpPr/>
                <p:nvPr/>
              </p:nvSpPr>
              <p:spPr>
                <a:xfrm>
                  <a:off x="8150773" y="706513"/>
                  <a:ext cx="1928683" cy="5315961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4400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342900" lvl="0" indent="-342900">
                    <a:lnSpc>
                      <a:spcPct val="107000"/>
                    </a:lnSpc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US" sz="1100" b="1" u="sng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rPr>
                    <a:t>B2G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Schools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Stadiums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Public Space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Transportation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Government Buildings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270510"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rPr>
                    <a:t> 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  <a:p>
                  <a:pPr marL="342900" lvl="0" indent="-342900">
                    <a:lnSpc>
                      <a:spcPct val="107000"/>
                    </a:lnSpc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US" sz="1100" b="1" u="sng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rPr>
                    <a:t>B2B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Parking Lots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Hospitals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Factory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Retail &amp; Malls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 marL="742950" lvl="1" indent="-285750">
                    <a:lnSpc>
                      <a:spcPct val="107000"/>
                    </a:lnSpc>
                    <a:spcAft>
                      <a:spcPts val="800"/>
                    </a:spcAft>
                    <a:buFont typeface="Courier New"/>
                    <a:buChar char="o"/>
                  </a:pPr>
                  <a:r>
                    <a:rPr lang="en-US" sz="1100" b="1" dirty="0">
                      <a:solidFill>
                        <a:srgbClr val="FFFFFF"/>
                      </a:solidFill>
                      <a:effectLst/>
                      <a:ea typeface="新細明體"/>
                      <a:cs typeface="Courier New"/>
                    </a:rPr>
                    <a:t>Corporate offices</a:t>
                  </a:r>
                  <a:endParaRPr lang="zh-TW" sz="1000" dirty="0">
                    <a:effectLst/>
                    <a:ea typeface="新細明體"/>
                    <a:cs typeface="Courier New"/>
                  </a:endParaRP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1050" b="1" dirty="0">
                      <a:solidFill>
                        <a:srgbClr val="FFFFFF"/>
                      </a:solidFill>
                      <a:effectLst/>
                      <a:ea typeface="新細明體"/>
                      <a:cs typeface="Times New Roman"/>
                    </a:rPr>
                    <a:t> </a:t>
                  </a:r>
                  <a:endParaRPr lang="zh-TW" sz="1000" dirty="0">
                    <a:effectLst/>
                    <a:ea typeface="新細明體"/>
                    <a:cs typeface="Times New Roman"/>
                  </a:endParaRPr>
                </a:p>
              </p:txBody>
            </p:sp>
          </p:grpSp>
          <p:sp>
            <p:nvSpPr>
              <p:cNvPr id="10" name="Rectangle 27"/>
              <p:cNvSpPr/>
              <p:nvPr/>
            </p:nvSpPr>
            <p:spPr>
              <a:xfrm>
                <a:off x="2795270" y="1812938"/>
                <a:ext cx="4427404" cy="4868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08000" rIns="0" bIns="108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b="1">
                    <a:solidFill>
                      <a:srgbClr val="44546A"/>
                    </a:solidFill>
                    <a:effectLst/>
                    <a:ea typeface="新細明體"/>
                    <a:cs typeface="Times New Roman"/>
                  </a:rPr>
                  <a:t>API</a:t>
                </a:r>
                <a:endParaRPr lang="zh-TW" sz="1100">
                  <a:effectLst/>
                  <a:ea typeface="新細明體"/>
                  <a:cs typeface="Times New Roman"/>
                </a:endParaRPr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304800" y="980728"/>
            <a:ext cx="6629400" cy="412467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323528" y="980728"/>
            <a:ext cx="201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solidFill>
                  <a:srgbClr val="FF0000"/>
                </a:solidFill>
              </a:rPr>
              <a:t>What we focus on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6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Organization</a:t>
            </a:r>
            <a:endParaRPr lang="zh-TW" altLang="en-US" dirty="0" smtClean="0"/>
          </a:p>
        </p:txBody>
      </p:sp>
      <p:sp>
        <p:nvSpPr>
          <p:cNvPr id="19461" name="日期版面配置區 4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852CCB1E-E92F-40BC-A18D-126C6A84B697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9460" name="投影片編號版面配置區 6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61191EC2-519C-437F-AF3F-EBBD685F1F25}" type="slidenum">
              <a:rPr lang="en-US" altLang="zh-TW" smtClean="0">
                <a:ea typeface="新細明體" pitchFamily="18" charset="-120"/>
              </a:rPr>
              <a:pPr/>
              <a:t>5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458052"/>
              </p:ext>
            </p:extLst>
          </p:nvPr>
        </p:nvGraphicFramePr>
        <p:xfrm>
          <a:off x="661744" y="912534"/>
          <a:ext cx="8001643" cy="5671084"/>
        </p:xfrm>
        <a:graphic>
          <a:graphicData uri="http://schemas.openxmlformats.org/drawingml/2006/table">
            <a:tbl>
              <a:tblPr/>
              <a:tblGrid>
                <a:gridCol w="101852">
                  <a:extLst>
                    <a:ext uri="{9D8B030D-6E8A-4147-A177-3AD203B41FA5}">
                      <a16:colId xmlns:a16="http://schemas.microsoft.com/office/drawing/2014/main" xmlns="" val="3088162426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1119479674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102533869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346054457"/>
                    </a:ext>
                  </a:extLst>
                </a:gridCol>
                <a:gridCol w="157245">
                  <a:extLst>
                    <a:ext uri="{9D8B030D-6E8A-4147-A177-3AD203B41FA5}">
                      <a16:colId xmlns:a16="http://schemas.microsoft.com/office/drawing/2014/main" xmlns="" val="885843358"/>
                    </a:ext>
                  </a:extLst>
                </a:gridCol>
                <a:gridCol w="101852">
                  <a:extLst>
                    <a:ext uri="{9D8B030D-6E8A-4147-A177-3AD203B41FA5}">
                      <a16:colId xmlns:a16="http://schemas.microsoft.com/office/drawing/2014/main" xmlns="" val="4066676074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681071440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1455675611"/>
                    </a:ext>
                  </a:extLst>
                </a:gridCol>
                <a:gridCol w="209065">
                  <a:extLst>
                    <a:ext uri="{9D8B030D-6E8A-4147-A177-3AD203B41FA5}">
                      <a16:colId xmlns:a16="http://schemas.microsoft.com/office/drawing/2014/main" xmlns="" val="1784191773"/>
                    </a:ext>
                  </a:extLst>
                </a:gridCol>
                <a:gridCol w="150098">
                  <a:extLst>
                    <a:ext uri="{9D8B030D-6E8A-4147-A177-3AD203B41FA5}">
                      <a16:colId xmlns:a16="http://schemas.microsoft.com/office/drawing/2014/main" xmlns="" val="2696841037"/>
                    </a:ext>
                  </a:extLst>
                </a:gridCol>
                <a:gridCol w="101852">
                  <a:extLst>
                    <a:ext uri="{9D8B030D-6E8A-4147-A177-3AD203B41FA5}">
                      <a16:colId xmlns:a16="http://schemas.microsoft.com/office/drawing/2014/main" xmlns="" val="2277159616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067074521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3862824639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3095507558"/>
                    </a:ext>
                  </a:extLst>
                </a:gridCol>
                <a:gridCol w="150098">
                  <a:extLst>
                    <a:ext uri="{9D8B030D-6E8A-4147-A177-3AD203B41FA5}">
                      <a16:colId xmlns:a16="http://schemas.microsoft.com/office/drawing/2014/main" xmlns="" val="2353091938"/>
                    </a:ext>
                  </a:extLst>
                </a:gridCol>
                <a:gridCol w="101852">
                  <a:extLst>
                    <a:ext uri="{9D8B030D-6E8A-4147-A177-3AD203B41FA5}">
                      <a16:colId xmlns:a16="http://schemas.microsoft.com/office/drawing/2014/main" xmlns="" val="2474751957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498106995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4192549173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1817416936"/>
                    </a:ext>
                  </a:extLst>
                </a:gridCol>
                <a:gridCol w="135803">
                  <a:extLst>
                    <a:ext uri="{9D8B030D-6E8A-4147-A177-3AD203B41FA5}">
                      <a16:colId xmlns:a16="http://schemas.microsoft.com/office/drawing/2014/main" xmlns="" val="3752920839"/>
                    </a:ext>
                  </a:extLst>
                </a:gridCol>
                <a:gridCol w="107213">
                  <a:extLst>
                    <a:ext uri="{9D8B030D-6E8A-4147-A177-3AD203B41FA5}">
                      <a16:colId xmlns:a16="http://schemas.microsoft.com/office/drawing/2014/main" xmlns="" val="90280155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1323718462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376386548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182661269"/>
                    </a:ext>
                  </a:extLst>
                </a:gridCol>
                <a:gridCol w="135803">
                  <a:extLst>
                    <a:ext uri="{9D8B030D-6E8A-4147-A177-3AD203B41FA5}">
                      <a16:colId xmlns:a16="http://schemas.microsoft.com/office/drawing/2014/main" xmlns="" val="1220745353"/>
                    </a:ext>
                  </a:extLst>
                </a:gridCol>
                <a:gridCol w="107213">
                  <a:extLst>
                    <a:ext uri="{9D8B030D-6E8A-4147-A177-3AD203B41FA5}">
                      <a16:colId xmlns:a16="http://schemas.microsoft.com/office/drawing/2014/main" xmlns="" val="4269293949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508296729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4196754466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210962248"/>
                    </a:ext>
                  </a:extLst>
                </a:gridCol>
                <a:gridCol w="144736">
                  <a:extLst>
                    <a:ext uri="{9D8B030D-6E8A-4147-A177-3AD203B41FA5}">
                      <a16:colId xmlns:a16="http://schemas.microsoft.com/office/drawing/2014/main" xmlns="" val="1710553136"/>
                    </a:ext>
                  </a:extLst>
                </a:gridCol>
                <a:gridCol w="107213">
                  <a:extLst>
                    <a:ext uri="{9D8B030D-6E8A-4147-A177-3AD203B41FA5}">
                      <a16:colId xmlns:a16="http://schemas.microsoft.com/office/drawing/2014/main" xmlns="" val="2515899165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3176493145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831298239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2191711215"/>
                    </a:ext>
                  </a:extLst>
                </a:gridCol>
                <a:gridCol w="142950">
                  <a:extLst>
                    <a:ext uri="{9D8B030D-6E8A-4147-A177-3AD203B41FA5}">
                      <a16:colId xmlns:a16="http://schemas.microsoft.com/office/drawing/2014/main" xmlns="" val="2882258563"/>
                    </a:ext>
                  </a:extLst>
                </a:gridCol>
                <a:gridCol w="107213">
                  <a:extLst>
                    <a:ext uri="{9D8B030D-6E8A-4147-A177-3AD203B41FA5}">
                      <a16:colId xmlns:a16="http://schemas.microsoft.com/office/drawing/2014/main" xmlns="" val="175529594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59862919"/>
                    </a:ext>
                  </a:extLst>
                </a:gridCol>
                <a:gridCol w="221573">
                  <a:extLst>
                    <a:ext uri="{9D8B030D-6E8A-4147-A177-3AD203B41FA5}">
                      <a16:colId xmlns:a16="http://schemas.microsoft.com/office/drawing/2014/main" xmlns="" val="1887192988"/>
                    </a:ext>
                  </a:extLst>
                </a:gridCol>
                <a:gridCol w="92918">
                  <a:extLst>
                    <a:ext uri="{9D8B030D-6E8A-4147-A177-3AD203B41FA5}">
                      <a16:colId xmlns:a16="http://schemas.microsoft.com/office/drawing/2014/main" xmlns="" val="253376948"/>
                    </a:ext>
                  </a:extLst>
                </a:gridCol>
                <a:gridCol w="192983">
                  <a:extLst>
                    <a:ext uri="{9D8B030D-6E8A-4147-A177-3AD203B41FA5}">
                      <a16:colId xmlns:a16="http://schemas.microsoft.com/office/drawing/2014/main" xmlns="" val="4071659022"/>
                    </a:ext>
                  </a:extLst>
                </a:gridCol>
                <a:gridCol w="250162">
                  <a:extLst>
                    <a:ext uri="{9D8B030D-6E8A-4147-A177-3AD203B41FA5}">
                      <a16:colId xmlns:a16="http://schemas.microsoft.com/office/drawing/2014/main" xmlns="" val="1683928925"/>
                    </a:ext>
                  </a:extLst>
                </a:gridCol>
                <a:gridCol w="335933">
                  <a:extLst>
                    <a:ext uri="{9D8B030D-6E8A-4147-A177-3AD203B41FA5}">
                      <a16:colId xmlns:a16="http://schemas.microsoft.com/office/drawing/2014/main" xmlns="" val="1847110218"/>
                    </a:ext>
                  </a:extLst>
                </a:gridCol>
                <a:gridCol w="192983">
                  <a:extLst>
                    <a:ext uri="{9D8B030D-6E8A-4147-A177-3AD203B41FA5}">
                      <a16:colId xmlns:a16="http://schemas.microsoft.com/office/drawing/2014/main" xmlns="" val="970487037"/>
                    </a:ext>
                  </a:extLst>
                </a:gridCol>
              </a:tblGrid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Chairman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5588872"/>
                  </a:ext>
                </a:extLst>
              </a:tr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董事長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9829408"/>
                  </a:ext>
                </a:extLst>
              </a:tr>
              <a:tr h="200684">
                <a:tc gridSpan="4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Audit &amp; Risk Control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3848665"/>
                  </a:ext>
                </a:extLst>
              </a:tr>
              <a:tr h="136591">
                <a:tc gridSpan="4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稽核室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0874587"/>
                  </a:ext>
                </a:extLst>
              </a:tr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Chief Executive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8951564"/>
                  </a:ext>
                </a:extLst>
              </a:tr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執行長室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3699427"/>
                  </a:ext>
                </a:extLst>
              </a:tr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6287103"/>
                  </a:ext>
                </a:extLst>
              </a:tr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6178918"/>
                  </a:ext>
                </a:extLst>
              </a:tr>
              <a:tr h="200684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08605154"/>
                  </a:ext>
                </a:extLst>
              </a:tr>
              <a:tr h="261357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1478714"/>
                  </a:ext>
                </a:extLst>
              </a:tr>
              <a:tr h="20068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RD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Chief  Operating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Chief  Marketing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Chief  Financial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Chief  Human Resource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9558520"/>
                  </a:ext>
                </a:extLst>
              </a:tr>
              <a:tr h="20068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研發室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營運長室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行銷長室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財務長室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人資長室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1134473"/>
                  </a:ext>
                </a:extLst>
              </a:tr>
              <a:tr h="13659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9092545"/>
                  </a:ext>
                </a:extLst>
              </a:tr>
              <a:tr h="8774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6229115"/>
                  </a:ext>
                </a:extLst>
              </a:tr>
              <a:tr h="28935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Repair BU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Data Center BU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Energy Management BU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AIoT Solutions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Sales BU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Administration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Finance &amp; Accounting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Legal Affairs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General Administrations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7021037"/>
                  </a:ext>
                </a:extLst>
              </a:tr>
              <a:tr h="2380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維修服務處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數據中心建置處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能源管理服務處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智聯網事業部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市場發展處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市場管理處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財務處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法務室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管理處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1853754"/>
                  </a:ext>
                </a:extLst>
              </a:tr>
              <a:tr h="8400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3133921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QC Dept.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Engineering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Engineering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Engineering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Smart EMS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Overseas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Accounting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HR &amp; Admin.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3690587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品管部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規劃部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規劃部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規劃部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能源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海外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會計室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細明體" panose="02020509000000000000" pitchFamily="49" charset="-120"/>
                          <a:ea typeface="細明體" panose="02020509000000000000" pitchFamily="49" charset="-120"/>
                        </a:rPr>
                        <a:t>人資暨行政室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0980508"/>
                  </a:ext>
                </a:extLst>
              </a:tr>
              <a:tr h="9334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4833728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Taoyuan Dept.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M&amp;E Integration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Construction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M&amp;E Integration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AIoT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SRP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Finance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MIS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2602051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桃園維修部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機電整合部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施工部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建置部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資通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SRP 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專案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財務室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資訊室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515999"/>
                  </a:ext>
                </a:extLst>
              </a:tr>
              <a:tr h="9334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89422120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IT service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IT Developing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Solution &amp; Operation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Data Center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Procurement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Logistics office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5345435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IT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服務部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IT </a:t>
                      </a:r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發展部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對策營運部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機房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採購室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倉管組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3118780"/>
                  </a:ext>
                </a:extLst>
              </a:tr>
              <a:tr h="93341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925252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Documents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IT Integration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Repair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2750761"/>
                  </a:ext>
                </a:extLst>
              </a:tr>
              <a:tr h="186683"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內業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資通整合部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維修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4879425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TW" dirty="0" err="1" smtClean="0"/>
              <a:t>AIoT</a:t>
            </a:r>
            <a:r>
              <a:rPr lang="en-US" altLang="zh-TW" dirty="0" smtClean="0"/>
              <a:t> EMS Dashboard</a:t>
            </a:r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5CBFB01-8342-4326-9FC5-41C84EB39242}" type="slidenum">
              <a:rPr lang="en-US" altLang="zh-TW" smtClean="0">
                <a:ea typeface="新細明體" pitchFamily="18" charset="-120"/>
              </a:rPr>
              <a:pPr/>
              <a:t>50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50181" name="日期版面配置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61DEB83-0B7A-456F-902A-C5F72E8F228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pic>
        <p:nvPicPr>
          <p:cNvPr id="6" name="圖片 5" descr="螢幕快照 2018-10-08 上午9.42.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14800"/>
            <a:ext cx="4343400" cy="2420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圖片 6" descr="螢幕快照 2018-10-08 上午9.42.2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4800"/>
            <a:ext cx="3962400" cy="2438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圖片 7" descr="EMS_clou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139952"/>
            <a:ext cx="4358640" cy="2974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文字方塊 9"/>
          <p:cNvSpPr txBox="1"/>
          <p:nvPr/>
        </p:nvSpPr>
        <p:spPr>
          <a:xfrm>
            <a:off x="5105400" y="1371600"/>
            <a:ext cx="368562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solidFill>
                  <a:schemeClr val="tx1"/>
                </a:solidFill>
              </a:rPr>
              <a:t>-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Telstra EMS (Dashboard)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Cloud based &amp; Visualization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Power Consumption Monitoring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Powering Saving Monitoring </a:t>
            </a:r>
          </a:p>
          <a:p>
            <a:r>
              <a:rPr lang="en-US" altLang="zh-TW" dirty="0">
                <a:solidFill>
                  <a:schemeClr val="tx1"/>
                </a:solidFill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 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90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9"/>
          <p:cNvSpPr/>
          <p:nvPr/>
        </p:nvSpPr>
        <p:spPr>
          <a:xfrm>
            <a:off x="6493993" y="5013176"/>
            <a:ext cx="2650007" cy="1502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79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TW" dirty="0" err="1" smtClean="0"/>
              <a:t>AIoT</a:t>
            </a:r>
            <a:r>
              <a:rPr lang="en-US" altLang="zh-TW" dirty="0" smtClean="0"/>
              <a:t> BIM Service</a:t>
            </a:r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5CBFB01-8342-4326-9FC5-41C84EB39242}" type="slidenum">
              <a:rPr lang="en-US" altLang="zh-TW" smtClean="0">
                <a:ea typeface="新細明體" pitchFamily="18" charset="-120"/>
              </a:rPr>
              <a:pPr/>
              <a:t>51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50181" name="日期版面配置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61DEB83-0B7A-456F-902A-C5F72E8F228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105400" y="1371600"/>
            <a:ext cx="30187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Scope of the work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Building Information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Repair Management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Real-time 3D information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Integrating with EMS</a:t>
            </a:r>
          </a:p>
          <a:p>
            <a:r>
              <a:rPr lang="en-US" altLang="zh-TW" dirty="0">
                <a:solidFill>
                  <a:schemeClr val="tx1"/>
                </a:solidFill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 </a:t>
            </a:r>
          </a:p>
          <a:p>
            <a:endParaRPr kumimoji="1" lang="zh-TW" altLang="en-US" dirty="0"/>
          </a:p>
        </p:txBody>
      </p:sp>
      <p:sp>
        <p:nvSpPr>
          <p:cNvPr id="9" name="object 5"/>
          <p:cNvSpPr/>
          <p:nvPr/>
        </p:nvSpPr>
        <p:spPr>
          <a:xfrm>
            <a:off x="323528" y="980728"/>
            <a:ext cx="4608512" cy="360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395536" y="4653136"/>
            <a:ext cx="3384376" cy="18118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3779912" y="4365104"/>
            <a:ext cx="3707904" cy="20236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902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TW" dirty="0" smtClean="0"/>
              <a:t>    </a:t>
            </a:r>
            <a:r>
              <a:rPr lang="en-US" altLang="zh-TW" dirty="0" err="1" smtClean="0"/>
              <a:t>AIoT</a:t>
            </a:r>
            <a:r>
              <a:rPr lang="en-US" altLang="zh-TW" dirty="0" smtClean="0"/>
              <a:t> Location Service (Smart Hospital)</a:t>
            </a:r>
            <a:endParaRPr lang="zh-TW" altLang="en-US" dirty="0" smtClean="0"/>
          </a:p>
        </p:txBody>
      </p:sp>
      <p:sp>
        <p:nvSpPr>
          <p:cNvPr id="9" name="文字方塊 8"/>
          <p:cNvSpPr txBox="1"/>
          <p:nvPr/>
        </p:nvSpPr>
        <p:spPr>
          <a:xfrm>
            <a:off x="4953000" y="1219200"/>
            <a:ext cx="29516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-</a:t>
            </a: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Taichung Tzu-Chi Hospital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Indoor Navigation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Asset Tracking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Patients Tracking </a:t>
            </a:r>
          </a:p>
          <a:p>
            <a:r>
              <a:rPr lang="en-US" altLang="zh-TW" dirty="0">
                <a:solidFill>
                  <a:srgbClr val="000000"/>
                </a:solidFill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 </a:t>
            </a:r>
          </a:p>
          <a:p>
            <a:endParaRPr kumimoji="1" lang="zh-TW" altLang="en-US" dirty="0"/>
          </a:p>
        </p:txBody>
      </p:sp>
      <p:pic>
        <p:nvPicPr>
          <p:cNvPr id="11" name="圖片 10" descr="0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62400"/>
            <a:ext cx="3657600" cy="2422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圖片 11" descr="0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267200" cy="2666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圖片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62400"/>
            <a:ext cx="1600200" cy="2438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 descr="螢幕快照 2018-10-08 上午11.53.0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962400"/>
            <a:ext cx="3414345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210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TW" dirty="0" smtClean="0"/>
              <a:t>    </a:t>
            </a:r>
            <a:r>
              <a:rPr lang="en-US" altLang="zh-TW" dirty="0" err="1" smtClean="0"/>
              <a:t>AIoT</a:t>
            </a:r>
            <a:r>
              <a:rPr lang="en-US" altLang="zh-TW" dirty="0" smtClean="0"/>
              <a:t> Location Service (Car Finding)</a:t>
            </a:r>
            <a:endParaRPr lang="zh-TW" altLang="en-US" dirty="0" smtClean="0"/>
          </a:p>
        </p:txBody>
      </p:sp>
      <p:sp>
        <p:nvSpPr>
          <p:cNvPr id="9" name="文字方塊 8"/>
          <p:cNvSpPr txBox="1"/>
          <p:nvPr/>
        </p:nvSpPr>
        <p:spPr>
          <a:xfrm>
            <a:off x="5148064" y="1196752"/>
            <a:ext cx="284070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/>
              <a:t>-</a:t>
            </a: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Large Scale Parking Lots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Indoor Navigation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Car Finding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AR Guiding </a:t>
            </a:r>
          </a:p>
          <a:p>
            <a:r>
              <a:rPr lang="en-US" altLang="zh-TW" dirty="0">
                <a:solidFill>
                  <a:srgbClr val="000000"/>
                </a:solidFill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 </a:t>
            </a:r>
          </a:p>
          <a:p>
            <a:endParaRPr kumimoji="1" lang="zh-TW" altLang="en-US" dirty="0"/>
          </a:p>
        </p:txBody>
      </p:sp>
      <p:pic>
        <p:nvPicPr>
          <p:cNvPr id="8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75488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3" descr="path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182238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3" descr="pat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84984"/>
            <a:ext cx="1809328" cy="321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18"/>
          <p:cNvGrpSpPr>
            <a:grpSpLocks/>
          </p:cNvGrpSpPr>
          <p:nvPr/>
        </p:nvGrpSpPr>
        <p:grpSpPr bwMode="auto">
          <a:xfrm>
            <a:off x="251521" y="4077072"/>
            <a:ext cx="4680520" cy="2420888"/>
            <a:chOff x="-4341873" y="73980"/>
            <a:chExt cx="7080696" cy="517926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1873" y="73980"/>
              <a:ext cx="7080696" cy="5179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8" name="Picture 3" descr="D:\99年NEW中文目錄\20141014\2696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2" r="18468"/>
            <a:stretch>
              <a:fillRect/>
            </a:stretch>
          </p:blipFill>
          <p:spPr bwMode="auto">
            <a:xfrm>
              <a:off x="-1957597" y="112969"/>
              <a:ext cx="1576165" cy="2193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C:\Documents and Settings\YE-H\桌面\Event\車位\114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5" r="43842"/>
            <a:stretch>
              <a:fillRect/>
            </a:stretch>
          </p:blipFill>
          <p:spPr bwMode="auto">
            <a:xfrm>
              <a:off x="-381432" y="73980"/>
              <a:ext cx="1536701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 descr="C:\Documents and Settings\YE-H\桌面\Event\車位\109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97"/>
            <a:stretch>
              <a:fillRect/>
            </a:stretch>
          </p:blipFill>
          <p:spPr bwMode="auto">
            <a:xfrm>
              <a:off x="1155267" y="112969"/>
              <a:ext cx="1415628" cy="219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9" t="25829" r="16481" b="23129"/>
            <a:stretch>
              <a:fillRect/>
            </a:stretch>
          </p:blipFill>
          <p:spPr bwMode="auto">
            <a:xfrm>
              <a:off x="1155647" y="2307113"/>
              <a:ext cx="1415681" cy="2184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13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TW" dirty="0" smtClean="0"/>
              <a:t>    </a:t>
            </a:r>
            <a:r>
              <a:rPr lang="en-US" altLang="zh-TW" dirty="0" err="1" smtClean="0"/>
              <a:t>AIoT</a:t>
            </a:r>
            <a:r>
              <a:rPr lang="en-US" altLang="zh-TW" dirty="0" smtClean="0"/>
              <a:t> Patrol Management System</a:t>
            </a:r>
            <a:endParaRPr lang="zh-TW" altLang="en-US" dirty="0" smtClean="0"/>
          </a:p>
        </p:txBody>
      </p:sp>
      <p:sp>
        <p:nvSpPr>
          <p:cNvPr id="9" name="文字方塊 8"/>
          <p:cNvSpPr txBox="1"/>
          <p:nvPr/>
        </p:nvSpPr>
        <p:spPr>
          <a:xfrm>
            <a:off x="4860032" y="1196752"/>
            <a:ext cx="41877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- PSS Group Parking Lots and Security 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Check IN/OUT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Task Assign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Issue Handle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Assets Logs</a:t>
            </a:r>
          </a:p>
          <a:p>
            <a:pPr marL="285750" indent="-285750">
              <a:buFont typeface="Arial"/>
              <a:buChar char="•"/>
            </a:pP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Analysis Report</a:t>
            </a:r>
          </a:p>
          <a:p>
            <a:r>
              <a:rPr lang="en-US" altLang="zh-TW" dirty="0">
                <a:solidFill>
                  <a:srgbClr val="000000"/>
                </a:solidFill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000000"/>
                </a:solidFill>
                <a:ea typeface="標楷體" pitchFamily="65" charset="-120"/>
              </a:rPr>
              <a:t> </a:t>
            </a:r>
          </a:p>
          <a:p>
            <a:endParaRPr kumimoji="1" lang="zh-TW" altLang="en-US" dirty="0"/>
          </a:p>
        </p:txBody>
      </p:sp>
      <p:pic>
        <p:nvPicPr>
          <p:cNvPr id="2" name="圖片 1" descr="00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" y="1052736"/>
            <a:ext cx="4466512" cy="2952328"/>
          </a:xfrm>
          <a:prstGeom prst="rect">
            <a:avLst/>
          </a:prstGeom>
        </p:spPr>
      </p:pic>
      <p:pic>
        <p:nvPicPr>
          <p:cNvPr id="3" name="圖片 2" descr="0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3820155"/>
            <a:ext cx="4915879" cy="3164884"/>
          </a:xfrm>
          <a:prstGeom prst="rect">
            <a:avLst/>
          </a:prstGeom>
        </p:spPr>
      </p:pic>
      <p:pic>
        <p:nvPicPr>
          <p:cNvPr id="4" name="圖片 3" descr="螢幕快照 2018-10-08 下午1.00.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38519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1265238"/>
            <a:ext cx="8429625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標題 5"/>
          <p:cNvSpPr>
            <a:spLocks noGrp="1"/>
          </p:cNvSpPr>
          <p:nvPr>
            <p:ph type="title"/>
          </p:nvPr>
        </p:nvSpPr>
        <p:spPr>
          <a:xfrm>
            <a:off x="457200" y="0"/>
            <a:ext cx="8228013" cy="1141413"/>
          </a:xfrm>
        </p:spPr>
        <p:txBody>
          <a:bodyPr/>
          <a:lstStyle/>
          <a:p>
            <a:r>
              <a:rPr lang="en-US" altLang="zh-TW" dirty="0" err="1" smtClean="0"/>
              <a:t>AIoT</a:t>
            </a:r>
            <a:r>
              <a:rPr lang="en-US" altLang="zh-TW" dirty="0" smtClean="0"/>
              <a:t> Surveillance Solutions</a:t>
            </a:r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5CBFB01-8342-4326-9FC5-41C84EB39242}" type="slidenum">
              <a:rPr lang="en-US" altLang="zh-TW" smtClean="0">
                <a:ea typeface="新細明體" pitchFamily="18" charset="-120"/>
              </a:rPr>
              <a:pPr/>
              <a:t>55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50181" name="日期版面配置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61DEB83-0B7A-456F-902A-C5F72E8F228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98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853740" y="3968915"/>
            <a:ext cx="3546585" cy="228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4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 bwMode="auto">
          <a:xfrm>
            <a:off x="809456" y="1508471"/>
            <a:ext cx="5778768" cy="239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740" y="-24"/>
            <a:ext cx="7831473" cy="1141412"/>
          </a:xfrm>
        </p:spPr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Successful </a:t>
            </a:r>
            <a:r>
              <a:rPr lang="en-US" altLang="zh-TW" sz="2400" dirty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Case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/>
              <a:t> </a:t>
            </a:r>
            <a:r>
              <a:rPr lang="en-US" altLang="zh-TW" dirty="0" err="1" smtClean="0"/>
              <a:t>AIoT</a:t>
            </a:r>
            <a:r>
              <a:rPr lang="en-US" altLang="zh-TW" dirty="0" smtClean="0"/>
              <a:t> Car-Plus </a:t>
            </a:r>
            <a:r>
              <a:rPr lang="en-US" altLang="zh-TW" dirty="0" err="1"/>
              <a:t>CarShare</a:t>
            </a:r>
            <a:r>
              <a:rPr lang="en-US" altLang="zh-TW" dirty="0"/>
              <a:t> System </a:t>
            </a:r>
            <a:r>
              <a:rPr lang="en-US" altLang="zh-TW" dirty="0" smtClean="0"/>
              <a:t>&amp; APP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1201452"/>
            <a:ext cx="1656184" cy="29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www.7car.tw/files/weee.uploaded/U1_fc6d681f32fc3037701e6bb5390643b1f4c965bb_2013121311542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67944" y="1313853"/>
            <a:ext cx="2181956" cy="134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6552728" y="1526856"/>
            <a:ext cx="2555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100000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Scope of Work of Platform: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Operation Management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Parking Management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GIS Management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Car Rental Management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Customer Management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Repair and Maintenance</a:t>
            </a:r>
          </a:p>
          <a:p>
            <a:pPr marL="285750" lvl="0" indent="-285750"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APP 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(</a:t>
            </a:r>
            <a:r>
              <a:rPr kumimoji="0" lang="en-US" altLang="zh-TW" sz="1400" dirty="0" err="1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iOS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 &amp; </a:t>
            </a:r>
            <a:r>
              <a:rPr kumimoji="0" lang="en-US" altLang="zh-TW" sz="1400" dirty="0" err="1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Andorid</a:t>
            </a: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)</a:t>
            </a:r>
          </a:p>
          <a:p>
            <a:pPr lvl="0">
              <a:buClr>
                <a:srgbClr val="000000"/>
              </a:buClr>
              <a:buSzPct val="100000"/>
              <a:defRPr/>
            </a:pPr>
            <a:r>
              <a: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@ Car-Plus </a:t>
            </a: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Taiwan</a:t>
            </a:r>
            <a:endParaRPr kumimoji="0" lang="en-US" altLang="zh-TW" sz="1400" dirty="0">
              <a:solidFill>
                <a:srgbClr val="1C543C"/>
              </a:solidFill>
              <a:latin typeface="Calibri Light" pitchFamily="34" charset="0"/>
              <a:ea typeface="標楷體" pitchFamily="65" charset="-120"/>
              <a:cs typeface="Calibri Ligh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32" y="3968915"/>
            <a:ext cx="4377531" cy="228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Repair &amp; Reverse engineering Service</a:t>
            </a:r>
            <a:endParaRPr lang="zh-TW" altLang="en-US" dirty="0"/>
          </a:p>
        </p:txBody>
      </p:sp>
      <p:pic>
        <p:nvPicPr>
          <p:cNvPr id="6" name="Picture 2" descr="D:\Tracy Chou\Desktop\公司簡報\下載 (3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35498" y="2143116"/>
            <a:ext cx="3156136" cy="2100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Comprehensive Repair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251984"/>
            <a:ext cx="5069642" cy="469729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11020" y="1782168"/>
            <a:ext cx="201622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</a:rPr>
              <a:t>Quality Management: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</a:rPr>
              <a:t>Complete SOP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</a:rPr>
              <a:t>Integrate Management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</a:rPr>
              <a:t>Mature Warranty Service</a:t>
            </a:r>
          </a:p>
          <a:p>
            <a:endParaRPr lang="zh-TW" altLang="en-US" sz="1200" dirty="0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66191" y="4511105"/>
            <a:ext cx="20162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</a:rPr>
              <a:t>Product Capability: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Self-developed </a:t>
            </a:r>
            <a:r>
              <a:rPr lang="en-US" altLang="zh-TW" sz="1200" dirty="0">
                <a:solidFill>
                  <a:schemeClr val="tx1"/>
                </a:solidFill>
                <a:cs typeface="Arial" panose="020B0604020202020204" pitchFamily="34" charset="0"/>
              </a:rPr>
              <a:t>repair management </a:t>
            </a:r>
            <a:r>
              <a:rPr lang="en-US" altLang="zh-TW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platform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Over thousands of repair capability</a:t>
            </a:r>
            <a:endParaRPr lang="zh-TW" altLang="en-US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76124" y="1782168"/>
            <a:ext cx="201622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</a:rPr>
              <a:t>Reverse Engineering: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Establish key repair techniques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Generate schematic diagram &amp; BOM</a:t>
            </a:r>
            <a:endParaRPr lang="zh-TW" altLang="en-US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8375" y="4511105"/>
            <a:ext cx="2016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rgbClr val="FF0000"/>
                </a:solidFill>
              </a:rPr>
              <a:t>Service Field: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chemeClr val="tx1"/>
                </a:solidFill>
                <a:cs typeface="Arial" panose="020B0604020202020204" pitchFamily="34" charset="0"/>
              </a:rPr>
              <a:t>Telecom, transportation, banking, military modules</a:t>
            </a:r>
            <a:endParaRPr lang="zh-TW" altLang="en-US" sz="12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928" y="3197940"/>
            <a:ext cx="2858815" cy="8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69451"/>
            <a:ext cx="7281565" cy="1141412"/>
          </a:xfrm>
        </p:spPr>
        <p:txBody>
          <a:bodyPr/>
          <a:lstStyle/>
          <a:p>
            <a:r>
              <a:rPr lang="en-US" altLang="zh-TW" dirty="0" smtClean="0"/>
              <a:t>Reverse Engineering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78" y="4724565"/>
            <a:ext cx="2789076" cy="19049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46" y="4802444"/>
            <a:ext cx="2403003" cy="17292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0" y="4731652"/>
            <a:ext cx="2645395" cy="1897867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11560" y="119675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Calibri" panose="020F0502020204030204" pitchFamily="34" charset="0"/>
              </a:rPr>
              <a:t>Without having any circuit diagram and technical support from original vendor, </a:t>
            </a:r>
            <a:r>
              <a:rPr lang="en-US" altLang="zh-TW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EF</a:t>
            </a:r>
            <a:r>
              <a:rPr lang="en-US" altLang="zh-TW" dirty="0" smtClean="0">
                <a:solidFill>
                  <a:schemeClr val="tx1"/>
                </a:solidFill>
                <a:latin typeface="Calibri" panose="020F0502020204030204" pitchFamily="34" charset="0"/>
              </a:rPr>
              <a:t> is able to present the following BOM, configuration, and </a:t>
            </a:r>
            <a:r>
              <a:rPr lang="en-US" altLang="zh-TW" dirty="0">
                <a:solidFill>
                  <a:schemeClr val="tx1"/>
                </a:solidFill>
                <a:latin typeface="Calibri" panose="020F0502020204030204" pitchFamily="34" charset="0"/>
              </a:rPr>
              <a:t>schematic</a:t>
            </a:r>
            <a:r>
              <a:rPr lang="en-US" altLang="zh-TW" dirty="0" smtClean="0">
                <a:solidFill>
                  <a:schemeClr val="tx1"/>
                </a:solidFill>
                <a:latin typeface="Calibri" panose="020F0502020204030204" pitchFamily="34" charset="0"/>
              </a:rPr>
              <a:t> diagram of each module by years of experience and high tech instrument!  </a:t>
            </a:r>
            <a:endParaRPr lang="zh-TW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270" y="2120082"/>
            <a:ext cx="3754760" cy="2423226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email"/>
          <a:stretch>
            <a:fillRect/>
          </a:stretch>
        </p:blipFill>
        <p:spPr bwMode="auto">
          <a:xfrm>
            <a:off x="5444445" y="2114973"/>
            <a:ext cx="2867503" cy="242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275" y="463420"/>
            <a:ext cx="5238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6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8" name="標題 3"/>
          <p:cNvSpPr>
            <a:spLocks noGrp="1"/>
          </p:cNvSpPr>
          <p:nvPr>
            <p:ph type="title"/>
          </p:nvPr>
        </p:nvSpPr>
        <p:spPr>
          <a:xfrm>
            <a:off x="457200" y="121766"/>
            <a:ext cx="8228013" cy="642938"/>
          </a:xfrm>
        </p:spPr>
        <p:txBody>
          <a:bodyPr/>
          <a:lstStyle/>
          <a:p>
            <a:r>
              <a:rPr lang="en-US" altLang="zh-TW" dirty="0" smtClean="0"/>
              <a:t>Our Management Team</a:t>
            </a:r>
            <a:endParaRPr lang="zh-TW" altLang="en-US" dirty="0" smtClean="0"/>
          </a:p>
        </p:txBody>
      </p:sp>
      <p:sp>
        <p:nvSpPr>
          <p:cNvPr id="20550" name="日期版面配置區 4"/>
          <p:cNvSpPr>
            <a:spLocks noGrp="1"/>
          </p:cNvSpPr>
          <p:nvPr>
            <p:ph type="dt" idx="10"/>
          </p:nvPr>
        </p:nvSpPr>
        <p:spPr>
          <a:xfrm>
            <a:off x="457200" y="6419125"/>
            <a:ext cx="2132013" cy="366712"/>
          </a:xfrm>
          <a:noFill/>
        </p:spPr>
        <p:txBody>
          <a:bodyPr/>
          <a:lstStyle/>
          <a:p>
            <a:fld id="{719EECC2-B589-4A70-B995-D454C81FE677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 dirty="0">
              <a:ea typeface="新細明體" pitchFamily="18" charset="-120"/>
            </a:endParaRPr>
          </a:p>
        </p:txBody>
      </p:sp>
      <p:sp>
        <p:nvSpPr>
          <p:cNvPr id="20549" name="投影片編號版面配置區 7"/>
          <p:cNvSpPr>
            <a:spLocks noGrp="1"/>
          </p:cNvSpPr>
          <p:nvPr>
            <p:ph type="sldNum" idx="11"/>
          </p:nvPr>
        </p:nvSpPr>
        <p:spPr>
          <a:xfrm>
            <a:off x="6553200" y="6404002"/>
            <a:ext cx="2132013" cy="366712"/>
          </a:xfrm>
          <a:noFill/>
        </p:spPr>
        <p:txBody>
          <a:bodyPr/>
          <a:lstStyle/>
          <a:p>
            <a:fld id="{510ACD0D-4724-4361-8B8A-EF7D1F803528}" type="slidenum">
              <a:rPr lang="en-US" altLang="zh-TW" smtClean="0">
                <a:ea typeface="新細明體" pitchFamily="18" charset="-120"/>
              </a:rPr>
              <a:pPr/>
              <a:t>6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449680"/>
              </p:ext>
            </p:extLst>
          </p:nvPr>
        </p:nvGraphicFramePr>
        <p:xfrm>
          <a:off x="457200" y="1024496"/>
          <a:ext cx="8482148" cy="54864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276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066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42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+mj-lt"/>
                          <a:cs typeface="Calibri Light" pitchFamily="34" charset="0"/>
                        </a:rPr>
                        <a:t>Position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+mj-lt"/>
                          <a:cs typeface="Calibri Light" pitchFamily="34" charset="0"/>
                        </a:rPr>
                        <a:t>Name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+mj-lt"/>
                          <a:cs typeface="Calibri Light" pitchFamily="34" charset="0"/>
                        </a:rPr>
                        <a:t>Background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Chairman</a:t>
                      </a:r>
                      <a:r>
                        <a:rPr lang="ja-JP" altLang="en-US" sz="1000" dirty="0" smtClean="0">
                          <a:latin typeface="+mj-lt"/>
                        </a:rPr>
                        <a:t>　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</a:rPr>
                        <a:t>Peter Chang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University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of Texas, USA - Executive Master of Business Administration </a:t>
                      </a:r>
                    </a:p>
                    <a:p>
                      <a:r>
                        <a:rPr lang="en-US" altLang="zh-TW" sz="1000" baseline="0" dirty="0" smtClean="0">
                          <a:latin typeface="+mj-lt"/>
                          <a:cs typeface="+mn-cs"/>
                        </a:rPr>
                        <a:t>Parsons – Marketing Director of Asia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Chief Executive Officer</a:t>
                      </a: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  Robin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Chen</a:t>
                      </a:r>
                      <a:endParaRPr lang="zh-TW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National Taipei University, Taiwan 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PhD. Of Business Administrator 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Tung-I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Information Service Co, Ltd. - Chief Operation Officer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Chief Technology Officer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 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Liu</a:t>
                      </a:r>
                      <a:endParaRPr lang="zh-TW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National Cheng Kung University, Taiwan -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PhD.</a:t>
                      </a:r>
                      <a:r>
                        <a:rPr lang="zh-TW" altLang="en-US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of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Mechanical Engineering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ITRI, Green Energy and Environment Research Laboratories - Expert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Chief Human Resource Officer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Ada Ho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 smtClean="0">
                          <a:latin typeface="+mj-lt"/>
                        </a:rPr>
                        <a:t>National Chung </a:t>
                      </a:r>
                      <a:r>
                        <a:rPr lang="en-US" altLang="zh-TW" sz="1000" dirty="0" err="1" smtClean="0">
                          <a:latin typeface="+mj-lt"/>
                        </a:rPr>
                        <a:t>Hsing</a:t>
                      </a:r>
                      <a:r>
                        <a:rPr lang="en-US" altLang="zh-TW" sz="1000" dirty="0" smtClean="0">
                          <a:latin typeface="+mj-lt"/>
                        </a:rPr>
                        <a:t> University, Taiwan - Bachelor of  Foreign Languages and Literatures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 smtClean="0">
                          <a:latin typeface="+mj-lt"/>
                        </a:rPr>
                        <a:t>e-Formula Technologies, Inc. - QA. ISO Expert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3182">
                <a:tc>
                  <a:txBody>
                    <a:bodyPr/>
                    <a:lstStyle/>
                    <a:p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Chief Marketing Officer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Tina Cheng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Brock University, Canada - Bachelor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Economic &amp; Business Admin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Raytheon</a:t>
                      </a:r>
                      <a:r>
                        <a:rPr lang="en-US" altLang="zh-TW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SRP Taiwan O&amp;M Project -</a:t>
                      </a:r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Program Director</a:t>
                      </a:r>
                      <a:endParaRPr lang="en-US" altLang="zh-TW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 Light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Quality Assurance Officer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solidFill>
                            <a:schemeClr val="tx1"/>
                          </a:solidFill>
                          <a:latin typeface="+mj-lt"/>
                          <a:cs typeface="Calibri Light" pitchFamily="34" charset="0"/>
                        </a:rPr>
                        <a:t>Jocelyn Lin</a:t>
                      </a:r>
                      <a:endParaRPr lang="zh-TW" altLang="en-US" sz="1000" dirty="0">
                        <a:solidFill>
                          <a:schemeClr val="tx1"/>
                        </a:solidFill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 Light" pitchFamily="34" charset="0"/>
                        </a:rPr>
                        <a:t>JinWen</a:t>
                      </a:r>
                      <a:r>
                        <a:rPr lang="en-US" altLang="zh-TW" sz="10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 Light" pitchFamily="34" charset="0"/>
                        </a:rPr>
                        <a:t> University of Science &amp; Technology - Bachelor of Insurance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alibri Light" pitchFamily="34" charset="0"/>
                        </a:rPr>
                        <a:t>Hong Yun Technology Co., Ltd.</a:t>
                      </a: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Chief Operating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</a:t>
                      </a:r>
                      <a:r>
                        <a:rPr lang="en-US" altLang="zh-TW" sz="1000" dirty="0" smtClean="0">
                          <a:latin typeface="+mj-lt"/>
                        </a:rPr>
                        <a:t>Officer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</a:rPr>
                        <a:t>Frank Chiu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National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Taiwan University, Taiwan - Executive Master of Business Administration </a:t>
                      </a:r>
                    </a:p>
                    <a:p>
                      <a:r>
                        <a:rPr lang="en-US" altLang="zh-TW" sz="1000" baseline="0" dirty="0" smtClean="0">
                          <a:latin typeface="+mj-lt"/>
                        </a:rPr>
                        <a:t>Taiwan Mobile - Network Engineering Manager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  <a:cs typeface="Calibri Light" pitchFamily="34" charset="0"/>
                        </a:rPr>
                        <a:t>Chief Engineer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  <a:cs typeface="Calibri Light" pitchFamily="34" charset="0"/>
                        </a:rPr>
                        <a:t>Danny  Lee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baseline="0" dirty="0" smtClean="0">
                          <a:latin typeface="+mj-lt"/>
                          <a:cs typeface="Calibri Light" pitchFamily="34" charset="0"/>
                        </a:rPr>
                        <a:t>National Taipei University, Taiwan - Bachelor of Science in Mechanical Engineering </a:t>
                      </a:r>
                    </a:p>
                    <a:p>
                      <a:r>
                        <a:rPr lang="en-US" altLang="zh-TW" sz="1000" baseline="0" dirty="0" smtClean="0">
                          <a:latin typeface="+mj-lt"/>
                          <a:cs typeface="Calibri Light" pitchFamily="34" charset="0"/>
                        </a:rPr>
                        <a:t>WECL Consultant - Mechanical Design Manager</a:t>
                      </a: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Director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</a:t>
                      </a:r>
                      <a:r>
                        <a:rPr lang="en-US" altLang="zh-TW" sz="1000" dirty="0" smtClean="0">
                          <a:latin typeface="+mj-lt"/>
                        </a:rPr>
                        <a:t>of Repair BU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</a:rPr>
                        <a:t>Michael Liu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National Chiao Tung University, Taiwan - Master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of </a:t>
                      </a:r>
                      <a:r>
                        <a:rPr lang="en-US" altLang="zh-TW" sz="1000" dirty="0" smtClean="0">
                          <a:latin typeface="+mj-lt"/>
                        </a:rPr>
                        <a:t>Communication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Engineering</a:t>
                      </a:r>
                    </a:p>
                    <a:p>
                      <a:r>
                        <a:rPr lang="en-US" altLang="zh-TW" sz="1000" dirty="0" smtClean="0">
                          <a:latin typeface="+mj-lt"/>
                        </a:rPr>
                        <a:t>Microelectronics Technologies.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</a:t>
                      </a:r>
                      <a:r>
                        <a:rPr lang="en-US" altLang="zh-TW" sz="1000" dirty="0" smtClean="0">
                          <a:latin typeface="+mj-lt"/>
                        </a:rPr>
                        <a:t>Inc. - RD Director</a:t>
                      </a:r>
                      <a:endParaRPr lang="en-US" altLang="zh-TW" sz="1000" baseline="0" dirty="0" smtClean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Director of </a:t>
                      </a:r>
                      <a:r>
                        <a:rPr lang="en-US" altLang="zh-TW" sz="1000" dirty="0" err="1" smtClean="0">
                          <a:latin typeface="+mj-lt"/>
                        </a:rPr>
                        <a:t>AIoT</a:t>
                      </a:r>
                      <a:r>
                        <a:rPr lang="en-US" altLang="zh-TW" sz="1000" dirty="0" smtClean="0">
                          <a:latin typeface="+mj-lt"/>
                        </a:rPr>
                        <a:t> BU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</a:rPr>
                        <a:t>Alan Lo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National </a:t>
                      </a:r>
                      <a:r>
                        <a:rPr lang="en-US" altLang="zh-TW" sz="1000" dirty="0" err="1" smtClean="0">
                          <a:latin typeface="+mj-lt"/>
                        </a:rPr>
                        <a:t>Chiao</a:t>
                      </a:r>
                      <a:r>
                        <a:rPr lang="en-US" altLang="zh-TW" sz="1000" dirty="0" smtClean="0">
                          <a:latin typeface="+mj-lt"/>
                        </a:rPr>
                        <a:t> Tung University, Taiwan - PhD of Computer Science</a:t>
                      </a:r>
                    </a:p>
                    <a:p>
                      <a:r>
                        <a:rPr lang="en-US" altLang="zh-TW" sz="1000" dirty="0" smtClean="0">
                          <a:latin typeface="+mj-lt"/>
                        </a:rPr>
                        <a:t>HERE Co., Ltd. - CEO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baseline="0" dirty="0" smtClean="0">
                          <a:latin typeface="+mj-lt"/>
                          <a:cs typeface="Calibri Light" pitchFamily="34" charset="0"/>
                        </a:rPr>
                        <a:t>Director of EMS BU</a:t>
                      </a: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  <a:cs typeface="Calibri Light" pitchFamily="34" charset="0"/>
                        </a:rPr>
                        <a:t>Richard Lu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National Cheng Kung University, Taiwan - Master of Mechanical Engineering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Dyna(Shanghai) International Trading Co., Ltd.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dirty="0" smtClean="0">
                          <a:latin typeface="+mj-lt"/>
                        </a:rPr>
                        <a:t>Director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of Data Center BU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</a:rPr>
                        <a:t>Leo Chen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dirty="0" err="1" smtClean="0">
                          <a:latin typeface="+mj-lt"/>
                        </a:rPr>
                        <a:t>LingTung</a:t>
                      </a:r>
                      <a:r>
                        <a:rPr lang="en-US" altLang="zh-TW" sz="1000" dirty="0" smtClean="0">
                          <a:latin typeface="+mj-lt"/>
                        </a:rPr>
                        <a:t> University, Taiwan 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- </a:t>
                      </a:r>
                      <a:r>
                        <a:rPr lang="en-US" altLang="zh-TW" sz="1000" dirty="0" smtClean="0">
                          <a:latin typeface="+mj-lt"/>
                        </a:rPr>
                        <a:t>Bachelor of Information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Management </a:t>
                      </a:r>
                    </a:p>
                    <a:p>
                      <a:r>
                        <a:rPr lang="en-US" altLang="zh-TW" sz="1000" dirty="0" smtClean="0">
                          <a:latin typeface="+mj-lt"/>
                        </a:rPr>
                        <a:t>VEE Telecom Multimedia Co., Ltd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-</a:t>
                      </a:r>
                      <a:r>
                        <a:rPr lang="en-US" altLang="zh-TW" sz="1000" dirty="0" smtClean="0">
                          <a:latin typeface="+mj-lt"/>
                        </a:rPr>
                        <a:t> CEO</a:t>
                      </a:r>
                      <a:r>
                        <a:rPr lang="en-US" altLang="zh-TW" sz="1000" baseline="0" dirty="0" smtClean="0">
                          <a:latin typeface="+mj-lt"/>
                        </a:rPr>
                        <a:t> Assistant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4324">
                <a:tc>
                  <a:txBody>
                    <a:bodyPr/>
                    <a:lstStyle/>
                    <a:p>
                      <a:r>
                        <a:rPr lang="en-US" altLang="zh-TW" sz="1000" baseline="0" dirty="0" smtClean="0">
                          <a:latin typeface="+mj-lt"/>
                          <a:cs typeface="Calibri Light" pitchFamily="34" charset="0"/>
                        </a:rPr>
                        <a:t>Regional Director in Asia-Pacific</a:t>
                      </a: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altLang="zh-TW" sz="1000" dirty="0" smtClean="0">
                          <a:latin typeface="+mj-lt"/>
                          <a:cs typeface="Calibri Light" pitchFamily="34" charset="0"/>
                        </a:rPr>
                        <a:t>Matthew Arthur Miller</a:t>
                      </a:r>
                      <a:endParaRPr lang="zh-TW" altLang="en-US" sz="1000" dirty="0">
                        <a:latin typeface="+mj-lt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tc>
                  <a:txBody>
                    <a:bodyPr/>
                    <a:lstStyle/>
                    <a:p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Calibri Light" pitchFamily="34" charset="0"/>
                        </a:rPr>
                        <a:t>Gulf Breeze, FL USA </a:t>
                      </a:r>
                    </a:p>
                    <a:p>
                      <a:r>
                        <a:rPr lang="en-US" altLang="zh-TW" sz="10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Calibri Light" pitchFamily="34" charset="0"/>
                        </a:rPr>
                        <a:t>Raytheon, SRP Taiwan. - Facility Manager</a:t>
                      </a:r>
                      <a:endParaRPr lang="zh-TW" altLang="en-US" sz="10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Calibri Light" pitchFamily="34" charset="0"/>
                      </a:endParaRPr>
                    </a:p>
                  </a:txBody>
                  <a:tcPr marL="91445" marR="91445" marT="45721" marB="45721" anchor="ctr"/>
                </a:tc>
                <a:extLst>
                  <a:ext uri="{0D108BD9-81ED-4DB2-BD59-A6C34878D82A}">
                    <a16:rowId xmlns:a16="http://schemas.microsoft.com/office/drawing/2014/main" xmlns="" val="14537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3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Repair for High-tech equipment 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7594">
            <a:off x="554910" y="1994875"/>
            <a:ext cx="4068605" cy="433912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779912" y="1242855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Calibri" panose="020F0502020204030204" pitchFamily="34" charset="0"/>
              </a:rPr>
              <a:t>@ </a:t>
            </a:r>
            <a:r>
              <a:rPr lang="en-US" altLang="zh-TW" dirty="0" smtClean="0">
                <a:solidFill>
                  <a:schemeClr val="tx1"/>
                </a:solidFill>
                <a:latin typeface="Calibri" panose="020F0502020204030204" pitchFamily="34" charset="0"/>
              </a:rPr>
              <a:t>With self-developed repair management system, which overcome the massive repair threshold, achieving dull challenge of quality and quantity. 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788024" y="407707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alibri" panose="020F0502020204030204" pitchFamily="34" charset="0"/>
              </a:rPr>
              <a:t>@ </a:t>
            </a:r>
            <a:r>
              <a:rPr lang="en-US" altLang="zh-TW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 </a:t>
            </a:r>
            <a:r>
              <a:rPr lang="en-US" altLang="zh-TW" dirty="0">
                <a:solidFill>
                  <a:schemeClr val="tx1"/>
                </a:solidFill>
                <a:latin typeface="Calibri" panose="020F0502020204030204" pitchFamily="34" charset="0"/>
              </a:rPr>
              <a:t>the comprehensive repair service for high-tech equipment, including telecom / transportation / power / microwave / control / optic etc. modules. </a:t>
            </a:r>
            <a:endParaRPr lang="zh-TW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爆炸 2 14"/>
          <p:cNvSpPr/>
          <p:nvPr/>
        </p:nvSpPr>
        <p:spPr bwMode="auto">
          <a:xfrm>
            <a:off x="5220072" y="2070549"/>
            <a:ext cx="3296098" cy="1646483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6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942425" y="26707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 panose="020F0502020204030204" pitchFamily="34" charset="0"/>
              </a:rPr>
              <a:t>Warranty return is </a:t>
            </a:r>
            <a:r>
              <a:rPr lang="en-US" altLang="zh-TW" b="1" dirty="0" smtClean="0">
                <a:latin typeface="Calibri" panose="020F0502020204030204" pitchFamily="34" charset="0"/>
              </a:rPr>
              <a:t>Less then 3%</a:t>
            </a:r>
            <a:endParaRPr lang="zh-TW" alt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-1214438" y="1643063"/>
            <a:ext cx="8229601" cy="922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342900" indent="-341313" algn="ctr">
              <a:buSzPct val="100000"/>
              <a:buFont typeface="Times New Roman" pitchFamily="18" charset="0"/>
              <a:buNone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kumimoji="0" lang="en-US" altLang="zh-TW" sz="3200" b="1" dirty="0">
                <a:solidFill>
                  <a:srgbClr val="00664D"/>
                </a:solidFill>
                <a:latin typeface="+mj-lt"/>
                <a:ea typeface="標楷體" pitchFamily="65" charset="-120"/>
              </a:rPr>
              <a:t>Repair Flowchart</a:t>
            </a:r>
          </a:p>
        </p:txBody>
      </p:sp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571500" y="1214438"/>
            <a:ext cx="7989888" cy="4824412"/>
            <a:chOff x="200" y="935"/>
            <a:chExt cx="5299" cy="3231"/>
          </a:xfrm>
        </p:grpSpPr>
        <p:pic>
          <p:nvPicPr>
            <p:cNvPr id="61447" name="Picture 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00" y="935"/>
              <a:ext cx="5299" cy="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8" name="Text Box 5"/>
            <p:cNvSpPr txBox="1">
              <a:spLocks noChangeArrowheads="1"/>
            </p:cNvSpPr>
            <p:nvPr/>
          </p:nvSpPr>
          <p:spPr bwMode="auto">
            <a:xfrm>
              <a:off x="295" y="935"/>
              <a:ext cx="5127" cy="3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61444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Repair Flow Chart</a:t>
            </a:r>
            <a:endParaRPr lang="zh-TW" altLang="en-US" smtClean="0"/>
          </a:p>
        </p:txBody>
      </p:sp>
      <p:sp>
        <p:nvSpPr>
          <p:cNvPr id="61446" name="日期版面配置區 7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27C1558D-0F9A-4C67-9485-D14162690047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1445" name="投影片編號版面配置區 6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596E8FD2-165B-4BF6-B39D-451B0A751C05}" type="slidenum">
              <a:rPr lang="en-US" altLang="zh-TW" smtClean="0">
                <a:ea typeface="新細明體" pitchFamily="18" charset="-120"/>
              </a:rPr>
              <a:pPr/>
              <a:t>61</a:t>
            </a:fld>
            <a:endParaRPr lang="en-US" altLang="zh-TW" smtClean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2509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-1000125" y="2357438"/>
            <a:ext cx="8228013" cy="792162"/>
          </a:xfrm>
          <a:prstGeom prst="rect">
            <a:avLst/>
          </a:prstGeom>
        </p:spPr>
        <p:txBody>
          <a:bodyPr/>
          <a:lstStyle/>
          <a:p>
            <a:pPr marL="342900" indent="-341313" algn="ctr">
              <a:buSzPct val="100000"/>
              <a:buFont typeface="Times New Roman" pitchFamily="18" charset="0"/>
              <a:buNone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kumimoji="0" lang="zh-TW" altLang="en-US" sz="3200" b="1" dirty="0">
              <a:solidFill>
                <a:schemeClr val="accent1">
                  <a:lumMod val="50000"/>
                </a:schemeClr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246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標楷體" pitchFamily="65" charset="-120"/>
              </a:rPr>
              <a:t>Repair Capability</a:t>
            </a:r>
            <a:endParaRPr lang="zh-TW" altLang="en-US" sz="3200" dirty="0" smtClean="0">
              <a:ea typeface="標楷體" pitchFamily="65" charset="-120"/>
            </a:endParaRPr>
          </a:p>
        </p:txBody>
      </p:sp>
      <p:sp>
        <p:nvSpPr>
          <p:cNvPr id="62471" name="日期版面配置區 9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11A5EADA-9C21-46BD-9184-3C037DEAA4D3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2470" name="投影片編號版面配置區 8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F3D17F4B-78F4-4B6F-8868-D429A10A8AC2}" type="slidenum">
              <a:rPr lang="en-US" altLang="zh-TW" smtClean="0">
                <a:ea typeface="新細明體" pitchFamily="18" charset="-120"/>
              </a:rPr>
              <a:pPr/>
              <a:t>62</a:t>
            </a:fld>
            <a:endParaRPr lang="en-US" altLang="zh-TW" smtClean="0">
              <a:ea typeface="新細明體" pitchFamily="18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182031185"/>
              </p:ext>
            </p:extLst>
          </p:nvPr>
        </p:nvGraphicFramePr>
        <p:xfrm>
          <a:off x="1000100" y="1214422"/>
          <a:ext cx="735811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2469" name="群組 1"/>
          <p:cNvGrpSpPr>
            <a:grpSpLocks/>
          </p:cNvGrpSpPr>
          <p:nvPr/>
        </p:nvGrpSpPr>
        <p:grpSpPr bwMode="auto">
          <a:xfrm>
            <a:off x="4071938" y="3000375"/>
            <a:ext cx="4162425" cy="3429000"/>
            <a:chOff x="4457700" y="2355858"/>
            <a:chExt cx="4162425" cy="4034399"/>
          </a:xfrm>
        </p:grpSpPr>
        <p:pic>
          <p:nvPicPr>
            <p:cNvPr id="62472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457700" y="2355858"/>
              <a:ext cx="416242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3" name="Picture 4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4843490" y="4313807"/>
              <a:ext cx="354330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-1000125" y="2500313"/>
            <a:ext cx="5932488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marL="342900" indent="-341313" algn="ctr">
              <a:buSzPct val="100000"/>
              <a:buFont typeface="Times New Roman" pitchFamily="18" charset="0"/>
              <a:buNone/>
              <a:tabLst>
                <a:tab pos="3429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endParaRPr kumimoji="0" lang="en-US" altLang="zh-TW" sz="3200" b="1" dirty="0">
              <a:solidFill>
                <a:srgbClr val="00664D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62467" name="圖片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9362" y="1142984"/>
            <a:ext cx="7871728" cy="5077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656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>
                <a:ea typeface="標楷體" pitchFamily="65" charset="-120"/>
              </a:rPr>
              <a:t>Repair Database System</a:t>
            </a:r>
            <a:endParaRPr lang="zh-TW" altLang="en-US" smtClean="0">
              <a:ea typeface="標楷體" pitchFamily="65" charset="-120"/>
            </a:endParaRPr>
          </a:p>
        </p:txBody>
      </p:sp>
      <p:sp>
        <p:nvSpPr>
          <p:cNvPr id="66566" name="日期版面配置區 5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6DA68E55-A608-47C8-BE21-D2CEAADE6750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6565" name="投影片編號版面配置區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686760EF-12B2-4D96-B09B-FE6042360B53}" type="slidenum">
              <a:rPr lang="en-US" altLang="zh-TW" smtClean="0">
                <a:ea typeface="新細明體" pitchFamily="18" charset="-120"/>
              </a:rPr>
              <a:pPr/>
              <a:t>63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-928688" y="1785938"/>
            <a:ext cx="7956551" cy="928687"/>
          </a:xfrm>
          <a:prstGeom prst="rect">
            <a:avLst/>
          </a:prstGeom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 sz="2400" b="1" kern="0" dirty="0">
              <a:solidFill>
                <a:srgbClr val="5E7335"/>
              </a:solidFill>
              <a:latin typeface="+mj-lt"/>
              <a:ea typeface="標楷體" pitchFamily="65" charset="-120"/>
              <a:cs typeface="Calibri" pitchFamily="34" charset="0"/>
            </a:endParaRPr>
          </a:p>
        </p:txBody>
      </p:sp>
      <p:grpSp>
        <p:nvGrpSpPr>
          <p:cNvPr id="67587" name="群組 1"/>
          <p:cNvGrpSpPr>
            <a:grpSpLocks/>
          </p:cNvGrpSpPr>
          <p:nvPr/>
        </p:nvGrpSpPr>
        <p:grpSpPr bwMode="auto">
          <a:xfrm>
            <a:off x="742950" y="1500188"/>
            <a:ext cx="7893941" cy="4929187"/>
            <a:chOff x="742788" y="1500174"/>
            <a:chExt cx="8166774" cy="4979978"/>
          </a:xfrm>
        </p:grpSpPr>
        <p:pic>
          <p:nvPicPr>
            <p:cNvPr id="67591" name="Picture 7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477954" y="3593208"/>
              <a:ext cx="2160240" cy="2847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2" name="Picture 4" descr="描述: https://upload.wikimedia.org/wikipedia/commons/thumb/a/a0/Taipei_MRT_Train_C371_3CarSet_No_3398.JPG/800px-Taipei_MRT_Train_C371_3CarSet_No_3398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55576" y="1500174"/>
              <a:ext cx="5668286" cy="3008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3" name="Picture 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742788" y="4571977"/>
              <a:ext cx="2543175" cy="190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4" name="Picture 6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311104" y="4571977"/>
              <a:ext cx="3118033" cy="19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文字方塊 8"/>
            <p:cNvSpPr txBox="1">
              <a:spLocks noChangeArrowheads="1"/>
            </p:cNvSpPr>
            <p:nvPr/>
          </p:nvSpPr>
          <p:spPr bwMode="auto">
            <a:xfrm>
              <a:off x="6641095" y="1530909"/>
              <a:ext cx="2268467" cy="1616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Service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Includes: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Examination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Clean 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Component Repair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Testing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QC</a:t>
              </a:r>
            </a:p>
            <a:p>
              <a:pPr>
                <a:buClr>
                  <a:srgbClr val="000000"/>
                </a:buClr>
                <a:buSzPct val="100000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For TRTC PCB Repair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</p:txBody>
        </p:sp>
      </p:grp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Successful Case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  <a:cs typeface="Calibri" pitchFamily="34" charset="0"/>
              </a:rPr>
            </a:br>
            <a:r>
              <a:rPr lang="en-US" altLang="zh-TW" dirty="0" smtClean="0">
                <a:ea typeface="MingLiU" pitchFamily="49" charset="-120"/>
              </a:rPr>
              <a:t>TRTC PCB Repair</a:t>
            </a:r>
            <a:endParaRPr lang="zh-TW" altLang="en-US" dirty="0"/>
          </a:p>
        </p:txBody>
      </p:sp>
      <p:sp>
        <p:nvSpPr>
          <p:cNvPr id="67590" name="日期版面配置區 10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611C327A-7F03-41F9-B7AD-4A19E4C2839A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7589" name="投影片編號版面配置區 9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064B16E6-F8C9-49DF-9D1D-A63D1BA69931}" type="slidenum">
              <a:rPr lang="en-US" altLang="zh-TW" smtClean="0">
                <a:ea typeface="新細明體" pitchFamily="18" charset="-120"/>
              </a:rPr>
              <a:pPr/>
              <a:t>64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-1428750" y="2571750"/>
            <a:ext cx="7956550" cy="928688"/>
          </a:xfrm>
          <a:prstGeom prst="rect">
            <a:avLst/>
          </a:prstGeom>
        </p:spPr>
        <p:txBody>
          <a:bodyPr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zh-TW" altLang="en-US" sz="2400" b="1" kern="0" dirty="0">
              <a:solidFill>
                <a:srgbClr val="5E7335"/>
              </a:solidFill>
              <a:latin typeface="+mj-lt"/>
              <a:ea typeface="標楷體" pitchFamily="65" charset="-120"/>
              <a:cs typeface="Calibri" pitchFamily="34" charset="0"/>
            </a:endParaRPr>
          </a:p>
        </p:txBody>
      </p:sp>
      <p:grpSp>
        <p:nvGrpSpPr>
          <p:cNvPr id="68611" name="群組 2"/>
          <p:cNvGrpSpPr>
            <a:grpSpLocks/>
          </p:cNvGrpSpPr>
          <p:nvPr/>
        </p:nvGrpSpPr>
        <p:grpSpPr bwMode="auto">
          <a:xfrm>
            <a:off x="928688" y="1428750"/>
            <a:ext cx="7583440" cy="4927600"/>
            <a:chOff x="-32564" y="1124744"/>
            <a:chExt cx="9508307" cy="5517232"/>
          </a:xfrm>
        </p:grpSpPr>
        <p:sp>
          <p:nvSpPr>
            <p:cNvPr id="68615" name="文字方塊 8"/>
            <p:cNvSpPr txBox="1">
              <a:spLocks noChangeArrowheads="1"/>
            </p:cNvSpPr>
            <p:nvPr/>
          </p:nvSpPr>
          <p:spPr bwMode="auto">
            <a:xfrm>
              <a:off x="6521791" y="1340670"/>
              <a:ext cx="2953952" cy="1791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Module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Includes: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Moto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Node B : T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Star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Nokia/Ericsson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3G : China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Unicom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Nokia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2G :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FET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Siemens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2G  :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TWM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Nortel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2G : CHT</a:t>
              </a:r>
            </a:p>
          </p:txBody>
        </p:sp>
        <p:pic>
          <p:nvPicPr>
            <p:cNvPr id="68616" name="圖片 1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05333" y="3732551"/>
              <a:ext cx="1460617" cy="2192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7" name="圖片 4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-16282" y="1124744"/>
              <a:ext cx="4738270" cy="247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8" name="圖片 8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804243" y="1124744"/>
              <a:ext cx="1508680" cy="2470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9" name="圖片 9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409469" y="3732551"/>
              <a:ext cx="1688479" cy="1273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0" name="圖片 11"/>
            <p:cNvPicPr>
              <a:picLocks noChangeAspect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907914" y="5208754"/>
              <a:ext cx="4190034" cy="1433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1" name="圖片 12"/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885988" y="3736068"/>
              <a:ext cx="2396721" cy="1270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2" name="圖片 13"/>
            <p:cNvPicPr>
              <a:picLocks noChangeAspect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-32564" y="3732551"/>
              <a:ext cx="3136819" cy="219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Successful Case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ea typeface="標楷體" pitchFamily="65" charset="-120"/>
                <a:cs typeface="Calibri" pitchFamily="34" charset="0"/>
              </a:rPr>
            </a:br>
            <a:r>
              <a:rPr lang="en-US" altLang="zh-TW" dirty="0" smtClean="0">
                <a:ea typeface="MingLiU" pitchFamily="49" charset="-120"/>
              </a:rPr>
              <a:t>Telecom 2G &amp; 3G Module Repair</a:t>
            </a:r>
            <a:endParaRPr lang="zh-TW" altLang="en-US" dirty="0"/>
          </a:p>
        </p:txBody>
      </p:sp>
      <p:sp>
        <p:nvSpPr>
          <p:cNvPr id="68614" name="日期版面配置區 13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E9553A29-9B76-4BBF-B06F-D09C47B272CA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8613" name="投影片編號版面配置區 12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0B1B028A-1089-44B8-9084-6D803F994140}" type="slidenum">
              <a:rPr lang="en-US" altLang="zh-TW" smtClean="0">
                <a:ea typeface="新細明體" pitchFamily="18" charset="-120"/>
              </a:rPr>
              <a:pPr/>
              <a:t>65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Re-export for Radio Module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9A2461-70FE-4065-A243-42C75A2ECFAC}" type="datetime1">
              <a:rPr lang="zh-TW" altLang="en-US" smtClean="0"/>
              <a:pPr>
                <a:defRPr/>
              </a:pPr>
              <a:t>2018/11/23</a:t>
            </a:fld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6BCD3637-0409-4CD5-8AE1-995088F189F3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grpSp>
        <p:nvGrpSpPr>
          <p:cNvPr id="6" name="群組 5"/>
          <p:cNvGrpSpPr/>
          <p:nvPr/>
        </p:nvGrpSpPr>
        <p:grpSpPr>
          <a:xfrm>
            <a:off x="659864" y="1196752"/>
            <a:ext cx="2688000" cy="4680184"/>
            <a:chOff x="582682" y="1412944"/>
            <a:chExt cx="2688000" cy="46801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82" y="1412944"/>
              <a:ext cx="2688000" cy="15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82" y="2997120"/>
              <a:ext cx="2688000" cy="15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682" y="4581128"/>
              <a:ext cx="2688000" cy="15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文字方塊 8"/>
          <p:cNvSpPr txBox="1">
            <a:spLocks noChangeArrowheads="1"/>
          </p:cNvSpPr>
          <p:nvPr/>
        </p:nvSpPr>
        <p:spPr bwMode="auto">
          <a:xfrm>
            <a:off x="3617393" y="1052736"/>
            <a:ext cx="482453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Re-export for Radio Module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We can export radio module to other countries.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Reduce the quantity control by NCC.</a:t>
            </a:r>
          </a:p>
          <a:p>
            <a:pPr marL="285750" indent="-285750">
              <a:buClr>
                <a:srgbClr val="000000"/>
              </a:buClr>
              <a:buSzPct val="100000"/>
              <a:buFontTx/>
              <a:buChar char="-"/>
            </a:pPr>
            <a:r>
              <a:rPr kumimoji="0" lang="en-US" altLang="zh-TW" sz="1400" dirty="0" smtClean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Including Nortel/ZTE/ALU/Ericsson/Motorola/Siemens/Nokia, etc.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719241" y="2222025"/>
            <a:ext cx="4813199" cy="3982639"/>
            <a:chOff x="3851920" y="2599588"/>
            <a:chExt cx="4386312" cy="3629415"/>
          </a:xfrm>
        </p:grpSpPr>
        <p:grpSp>
          <p:nvGrpSpPr>
            <p:cNvPr id="7" name="群組 6"/>
            <p:cNvGrpSpPr/>
            <p:nvPr/>
          </p:nvGrpSpPr>
          <p:grpSpPr>
            <a:xfrm>
              <a:off x="3851920" y="2599588"/>
              <a:ext cx="4127190" cy="3277348"/>
              <a:chOff x="4104656" y="2313389"/>
              <a:chExt cx="3886469" cy="3337200"/>
            </a:xfrm>
          </p:grpSpPr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2992">
                <a:off x="5585491" y="2313389"/>
                <a:ext cx="2405634" cy="333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00309">
                <a:off x="4104656" y="2313726"/>
                <a:ext cx="2374847" cy="3336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232" y="4996220"/>
              <a:ext cx="1800000" cy="123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053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標題 1"/>
          <p:cNvSpPr txBox="1">
            <a:spLocks/>
          </p:cNvSpPr>
          <p:nvPr/>
        </p:nvSpPr>
        <p:spPr bwMode="auto">
          <a:xfrm>
            <a:off x="0" y="1643063"/>
            <a:ext cx="6337300" cy="79216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en-US" altLang="zh-TW" sz="2800" b="1" dirty="0">
              <a:solidFill>
                <a:schemeClr val="accent1">
                  <a:lumMod val="50000"/>
                </a:schemeClr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69635" name="群組 1"/>
          <p:cNvGrpSpPr>
            <a:grpSpLocks/>
          </p:cNvGrpSpPr>
          <p:nvPr/>
        </p:nvGrpSpPr>
        <p:grpSpPr bwMode="auto">
          <a:xfrm>
            <a:off x="1000125" y="1428750"/>
            <a:ext cx="7119938" cy="4781550"/>
            <a:chOff x="-36511" y="1196752"/>
            <a:chExt cx="8882634" cy="5551109"/>
          </a:xfrm>
        </p:grpSpPr>
        <p:sp>
          <p:nvSpPr>
            <p:cNvPr id="69639" name="文字方塊 8"/>
            <p:cNvSpPr txBox="1">
              <a:spLocks noChangeArrowheads="1"/>
            </p:cNvSpPr>
            <p:nvPr/>
          </p:nvSpPr>
          <p:spPr bwMode="auto">
            <a:xfrm>
              <a:off x="6469559" y="1196752"/>
              <a:ext cx="2376564" cy="160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Telecom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module </a:t>
              </a: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repair</a:t>
              </a: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SMR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UPS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Rectifier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Microwave</a:t>
              </a:r>
              <a:endParaRPr kumimoji="0" lang="en-US" altLang="zh-TW" sz="1400" dirty="0">
                <a:solidFill>
                  <a:srgbClr val="1C543C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endParaRPr>
            </a:p>
            <a:p>
              <a:pPr marL="285750" indent="-285750">
                <a:buClr>
                  <a:srgbClr val="000000"/>
                </a:buClr>
                <a:buSzPct val="100000"/>
                <a:buFontTx/>
                <a:buChar char="-"/>
              </a:pPr>
              <a:r>
                <a:rPr kumimoji="0" lang="en-US" altLang="zh-TW" sz="1400" dirty="0" smtClean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ODU </a:t>
              </a:r>
              <a:r>
                <a:rPr kumimoji="0" lang="en-US" altLang="zh-TW" sz="1400" dirty="0">
                  <a:solidFill>
                    <a:srgbClr val="1C543C"/>
                  </a:solidFill>
                  <a:latin typeface="Calibri Light" pitchFamily="34" charset="0"/>
                  <a:ea typeface="標楷體" pitchFamily="65" charset="-120"/>
                  <a:cs typeface="Calibri Light" pitchFamily="34" charset="0"/>
                </a:rPr>
                <a:t>&amp; IDU</a:t>
              </a:r>
            </a:p>
          </p:txBody>
        </p:sp>
        <p:pic>
          <p:nvPicPr>
            <p:cNvPr id="69640" name="Picture 5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36510" y="1279692"/>
              <a:ext cx="6238371" cy="398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1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291320" y="3522117"/>
              <a:ext cx="2170858" cy="1732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2" name="圖片 15" descr="Sector 6, Bucharest, 羅馬尼亞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291319" y="5310702"/>
              <a:ext cx="2170858" cy="1408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3" name="Picture 6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-36511" y="5343769"/>
              <a:ext cx="2339752" cy="1395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4" name="Picture 6" descr="D:\Alisa Chu\Desktop\公司簡報-成功案例-Alisa\Packing&amp;Storage02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369718" y="5343769"/>
              <a:ext cx="1872208" cy="1404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45" name="Picture 7" descr="D:\Alisa Chu\Desktop\公司簡報-成功案例-Alisa\Soldering01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330349" y="5343769"/>
              <a:ext cx="1872208" cy="1404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2400" dirty="0" smtClean="0">
                <a:solidFill>
                  <a:srgbClr val="00B0F0"/>
                </a:solidFill>
                <a:ea typeface="標楷體" pitchFamily="65" charset="-120"/>
                <a:cs typeface="Calibri" pitchFamily="34" charset="0"/>
              </a:rPr>
              <a:t>Repair Successful Case</a:t>
            </a:r>
            <a:r>
              <a:rPr lang="en-US" altLang="zh-TW" sz="3200" b="1" dirty="0" smtClean="0">
                <a:solidFill>
                  <a:srgbClr val="00664D"/>
                </a:solidFill>
                <a:ea typeface="標楷體" pitchFamily="65" charset="-120"/>
                <a:cs typeface="Calibri" pitchFamily="34" charset="0"/>
              </a:rPr>
              <a:t/>
            </a:r>
            <a:br>
              <a:rPr lang="en-US" altLang="zh-TW" sz="3200" b="1" dirty="0" smtClean="0">
                <a:solidFill>
                  <a:srgbClr val="00664D"/>
                </a:solidFill>
                <a:ea typeface="標楷體" pitchFamily="65" charset="-120"/>
                <a:cs typeface="Calibri" pitchFamily="34" charset="0"/>
              </a:rPr>
            </a:br>
            <a:r>
              <a:rPr lang="en-US" altLang="zh-TW" sz="3200" dirty="0" smtClean="0">
                <a:ea typeface="標楷體" pitchFamily="65" charset="-120"/>
                <a:cs typeface="Calibri" pitchFamily="34" charset="0"/>
              </a:rPr>
              <a:t>Repair Service in Romania</a:t>
            </a:r>
            <a:endParaRPr lang="zh-TW" altLang="en-US" dirty="0" smtClean="0">
              <a:ea typeface="標楷體" pitchFamily="65" charset="-120"/>
              <a:cs typeface="Calibri" pitchFamily="34" charset="0"/>
            </a:endParaRPr>
          </a:p>
        </p:txBody>
      </p:sp>
      <p:sp>
        <p:nvSpPr>
          <p:cNvPr id="69638" name="日期版面配置區 13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719F5353-A1EA-42C1-96EC-EC443EF1096B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69637" name="投影片編號版面配置區 12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92973889-F975-414B-8712-BF2367E2FDC6}" type="slidenum">
              <a:rPr lang="en-US" altLang="zh-TW" smtClean="0">
                <a:ea typeface="新細明體" pitchFamily="18" charset="-120"/>
              </a:rPr>
              <a:pPr/>
              <a:t>67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28625" y="1128713"/>
          <a:ext cx="8143932" cy="5281293"/>
        </p:xfrm>
        <a:graphic>
          <a:graphicData uri="http://schemas.openxmlformats.org/drawingml/2006/table">
            <a:tbl>
              <a:tblPr/>
              <a:tblGrid>
                <a:gridCol w="327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56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96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75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435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34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149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1197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1494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1494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9443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No.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Description of Repair Project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Area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Client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The status of implementation (annual)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9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2008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2009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2011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2013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2015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2016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SMART Motorola TSA-Repair Project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Philippines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Edgecomm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VERIZON Nortel CDMA Repair Service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USA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Tempest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3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AMAS Ringing Generator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TWM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4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SMR Repair Service 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TWM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5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Siemens Repair Services  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TWM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6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Microwave Repair Service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TWM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50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7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Nortel / NEC / Mitsubishi Transmission 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Asia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Telstra (Pacnet)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8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Lucent  SDH / AnyMedia Repair 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TWM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9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Nortel S8000 &amp; S2000 &amp; 6000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CHT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10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Repeater Repair (Multi-Vendors)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CHT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11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Satellite Equipment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CHT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12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Motorola 3G Node-B repair 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Vibo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13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Andrew Repeater &amp; Alcatel BTS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Vibo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14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Alcatel BTS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Thailand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Truemove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023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15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Ericsson &amp; Alcatel BTS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Laos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Laos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79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16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Lucent Anymedia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FET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79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17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Lucent RG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FET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79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18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Anymedia POTS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FET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79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19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UTStarcom AN-2K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APT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79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20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Microwave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APT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09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21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Cisco 3500, 2500, 5510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Gamania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76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22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Arrow Span MeshAP 3100 &amp; Cisco Switch Router 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MITAC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7136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23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Huawei 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Romania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Huawei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76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24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Fujitsu (Fan,  SLTE)</a:t>
                      </a: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 </a:t>
                      </a: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Repair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Asia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GCX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　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32900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25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Type371 Electric Multiple Unit  Door Engine Control Unit PCB Repair</a:t>
                      </a: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Taiwan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TRTC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ingLiU" pitchFamily="49" charset="-120"/>
                      </a:endParaRP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ingLiU" pitchFamily="49" charset="-120"/>
                        </a:rPr>
                        <a:t>■</a:t>
                      </a:r>
                    </a:p>
                  </a:txBody>
                  <a:tcPr marL="7210" marR="7210" marT="7207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  <p:sp>
        <p:nvSpPr>
          <p:cNvPr id="70959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Repair Case References</a:t>
            </a:r>
            <a:endParaRPr lang="zh-TW" altLang="en-US" smtClean="0"/>
          </a:p>
        </p:txBody>
      </p:sp>
      <p:sp>
        <p:nvSpPr>
          <p:cNvPr id="70961" name="日期版面配置區 5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F094DEBF-9DD0-4122-B97E-C495CAF99EB6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70960" name="投影片編號版面配置區 4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939CB40D-709E-4FCD-82AF-F720B3CCECE2}" type="slidenum">
              <a:rPr lang="en-US" altLang="zh-TW" smtClean="0">
                <a:ea typeface="新細明體" pitchFamily="18" charset="-120"/>
              </a:rPr>
              <a:pPr/>
              <a:t>68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68313" y="4365625"/>
            <a:ext cx="8229600" cy="187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28613" algn="ctr">
              <a:lnSpc>
                <a:spcPct val="80000"/>
              </a:lnSpc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kumimoji="0" lang="en-US" altLang="zh-TW" sz="3600" b="1">
                <a:solidFill>
                  <a:srgbClr val="4D4D4D"/>
                </a:solidFill>
                <a:latin typeface="Calibri Light" pitchFamily="34" charset="0"/>
                <a:ea typeface="標楷體" pitchFamily="65" charset="-120"/>
                <a:cs typeface="Calibri Light" pitchFamily="34" charset="0"/>
              </a:rPr>
              <a:t>Thank you.</a:t>
            </a:r>
          </a:p>
          <a:p>
            <a:pPr marL="342900" indent="-328613" algn="ctr">
              <a:lnSpc>
                <a:spcPct val="80000"/>
              </a:lnSpc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kumimoji="0" lang="en-US" altLang="zh-TW" sz="3200">
              <a:solidFill>
                <a:srgbClr val="4D4D4D"/>
              </a:solidFill>
              <a:latin typeface="Calibri" pitchFamily="34" charset="0"/>
              <a:cs typeface="Calibri Light" pitchFamily="34" charset="0"/>
            </a:endParaRPr>
          </a:p>
          <a:p>
            <a:pPr marL="342900" indent="-328613" algn="ctr">
              <a:lnSpc>
                <a:spcPct val="80000"/>
              </a:lnSpc>
              <a:spcBef>
                <a:spcPts val="800"/>
              </a:spcBef>
              <a:buSzPct val="100000"/>
              <a:buFont typeface="Times New Roman" pitchFamily="18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kumimoji="0" lang="en-US" altLang="zh-TW" i="1">
                <a:solidFill>
                  <a:srgbClr val="4D4D4D"/>
                </a:solidFill>
                <a:latin typeface="Calibri" pitchFamily="34" charset="0"/>
                <a:cs typeface="Calibri Light" pitchFamily="34" charset="0"/>
              </a:rPr>
              <a:t>Website: www.e-formula.com</a:t>
            </a:r>
          </a:p>
          <a:p>
            <a:pPr marL="342900" indent="-328613" algn="ctr">
              <a:lnSpc>
                <a:spcPct val="80000"/>
              </a:lnSpc>
              <a:spcBef>
                <a:spcPts val="800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kumimoji="0" lang="en-US" altLang="zh-TW" i="1">
                <a:solidFill>
                  <a:srgbClr val="4D4D4D"/>
                </a:solidFill>
                <a:latin typeface="Calibri" pitchFamily="34" charset="0"/>
                <a:cs typeface="Calibri Light" pitchFamily="34" charset="0"/>
              </a:rPr>
              <a:t>Email: Service@e-Formula.com</a:t>
            </a:r>
          </a:p>
        </p:txBody>
      </p:sp>
      <p:sp>
        <p:nvSpPr>
          <p:cNvPr id="71683" name="矩形 3"/>
          <p:cNvSpPr>
            <a:spLocks noChangeArrowheads="1"/>
          </p:cNvSpPr>
          <p:nvPr/>
        </p:nvSpPr>
        <p:spPr bwMode="auto">
          <a:xfrm>
            <a:off x="1339850" y="2287588"/>
            <a:ext cx="64643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TW" sz="3200">
                <a:solidFill>
                  <a:srgbClr val="1C543C"/>
                </a:solidFill>
                <a:latin typeface="Calibri Light" pitchFamily="34" charset="0"/>
              </a:rPr>
              <a:t>E-formula always provide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TW" sz="3200">
                <a:solidFill>
                  <a:srgbClr val="1C543C"/>
                </a:solidFill>
                <a:latin typeface="Calibri Light" pitchFamily="34" charset="0"/>
              </a:rPr>
              <a:t>High-quality, Reliable services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TW" sz="3200">
                <a:solidFill>
                  <a:srgbClr val="1C543C"/>
                </a:solidFill>
                <a:latin typeface="Calibri Light" pitchFamily="34" charset="0"/>
              </a:rPr>
              <a:t>within your Budget!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群組 1"/>
          <p:cNvGrpSpPr>
            <a:grpSpLocks/>
          </p:cNvGrpSpPr>
          <p:nvPr/>
        </p:nvGrpSpPr>
        <p:grpSpPr bwMode="auto">
          <a:xfrm>
            <a:off x="883373" y="992981"/>
            <a:ext cx="7462837" cy="5545138"/>
            <a:chOff x="323850" y="908050"/>
            <a:chExt cx="8015288" cy="5851525"/>
          </a:xfrm>
        </p:grpSpPr>
        <p:sp>
          <p:nvSpPr>
            <p:cNvPr id="22531" name="Text Box 7"/>
            <p:cNvSpPr txBox="1">
              <a:spLocks noChangeArrowheads="1"/>
            </p:cNvSpPr>
            <p:nvPr/>
          </p:nvSpPr>
          <p:spPr bwMode="auto">
            <a:xfrm>
              <a:off x="2149923" y="2834547"/>
              <a:ext cx="2364860" cy="2783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US" altLang="zh-TW" sz="11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201" name="Text Box 9"/>
            <p:cNvSpPr txBox="1">
              <a:spLocks noChangeArrowheads="1"/>
            </p:cNvSpPr>
            <p:nvPr/>
          </p:nvSpPr>
          <p:spPr bwMode="auto">
            <a:xfrm>
              <a:off x="2622214" y="928153"/>
              <a:ext cx="1348669" cy="3099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kumimoji="0" lang="en-US" altLang="zh-TW" sz="1400" b="1" dirty="0">
                  <a:solidFill>
                    <a:schemeClr val="tx1"/>
                  </a:solidFill>
                  <a:latin typeface="+mj-lt"/>
                  <a:ea typeface="新細明體" charset="-120"/>
                </a:rPr>
                <a:t>TL9000</a:t>
              </a:r>
              <a:endParaRPr kumimoji="0" lang="zh-TW" altLang="en-US" sz="1400" b="1" dirty="0">
                <a:solidFill>
                  <a:schemeClr val="tx1"/>
                </a:solidFill>
                <a:latin typeface="+mj-lt"/>
                <a:ea typeface="新細明體" charset="-120"/>
              </a:endParaRPr>
            </a:p>
          </p:txBody>
        </p:sp>
        <p:sp>
          <p:nvSpPr>
            <p:cNvPr id="21512" name="Text Box 11"/>
            <p:cNvSpPr txBox="1">
              <a:spLocks noChangeArrowheads="1"/>
            </p:cNvSpPr>
            <p:nvPr/>
          </p:nvSpPr>
          <p:spPr bwMode="auto">
            <a:xfrm>
              <a:off x="439738" y="919163"/>
              <a:ext cx="1758950" cy="309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TW" sz="1400" b="1">
                  <a:solidFill>
                    <a:srgbClr val="000000"/>
                  </a:solidFill>
                  <a:latin typeface="Calibri" pitchFamily="34" charset="0"/>
                </a:rPr>
                <a:t>ISO 9001:2008</a:t>
              </a:r>
            </a:p>
          </p:txBody>
        </p:sp>
        <p:sp>
          <p:nvSpPr>
            <p:cNvPr id="21513" name="Text Box 12"/>
            <p:cNvSpPr txBox="1">
              <a:spLocks noChangeArrowheads="1"/>
            </p:cNvSpPr>
            <p:nvPr/>
          </p:nvSpPr>
          <p:spPr bwMode="auto">
            <a:xfrm>
              <a:off x="377825" y="2847975"/>
              <a:ext cx="1890713" cy="433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TW" sz="1100" b="1" dirty="0">
                  <a:solidFill>
                    <a:schemeClr val="tx1"/>
                  </a:solidFill>
                  <a:latin typeface="Calibri" pitchFamily="34" charset="0"/>
                  <a:ea typeface="標楷體" pitchFamily="65" charset="-120"/>
                </a:rPr>
                <a:t>Telecom Engineering </a:t>
              </a:r>
            </a:p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TW" sz="1100" b="1" dirty="0">
                  <a:solidFill>
                    <a:schemeClr val="tx1"/>
                  </a:solidFill>
                  <a:latin typeface="Calibri" pitchFamily="34" charset="0"/>
                  <a:ea typeface="標楷體" pitchFamily="65" charset="-120"/>
                </a:rPr>
                <a:t>License</a:t>
              </a:r>
              <a:endParaRPr kumimoji="0" lang="en-US" altLang="zh-TW" sz="1100" b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535" name="Text Box 15"/>
            <p:cNvSpPr txBox="1">
              <a:spLocks noChangeArrowheads="1"/>
            </p:cNvSpPr>
            <p:nvPr/>
          </p:nvSpPr>
          <p:spPr bwMode="auto">
            <a:xfrm>
              <a:off x="323850" y="4797898"/>
              <a:ext cx="1945425" cy="4322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zh-TW" sz="1100" b="1" dirty="0">
                  <a:solidFill>
                    <a:schemeClr val="tx1"/>
                  </a:solidFill>
                  <a:latin typeface="+mj-lt"/>
                  <a:ea typeface="新細明體" charset="-120"/>
                </a:rPr>
                <a:t>HVAC Industry Operating License A</a:t>
              </a:r>
              <a:r>
                <a:rPr kumimoji="0" lang="en-US" altLang="zh-TW" sz="1100" b="1" dirty="0">
                  <a:solidFill>
                    <a:srgbClr val="000000"/>
                  </a:solidFill>
                  <a:latin typeface="+mj-lt"/>
                  <a:ea typeface="標楷體" pitchFamily="65" charset="-120"/>
                </a:rPr>
                <a:t> Level</a:t>
              </a:r>
            </a:p>
          </p:txBody>
        </p:sp>
        <p:sp>
          <p:nvSpPr>
            <p:cNvPr id="22536" name="Text Box 25"/>
            <p:cNvSpPr txBox="1">
              <a:spLocks noChangeArrowheads="1"/>
            </p:cNvSpPr>
            <p:nvPr/>
          </p:nvSpPr>
          <p:spPr bwMode="auto">
            <a:xfrm>
              <a:off x="6313577" y="944905"/>
              <a:ext cx="1715248" cy="27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zh-TW" sz="1200" b="1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Radio Import Permit</a:t>
              </a:r>
            </a:p>
          </p:txBody>
        </p:sp>
        <p:sp>
          <p:nvSpPr>
            <p:cNvPr id="22537" name="Text Box 29"/>
            <p:cNvSpPr txBox="1">
              <a:spLocks noChangeArrowheads="1"/>
            </p:cNvSpPr>
            <p:nvPr/>
          </p:nvSpPr>
          <p:spPr bwMode="auto">
            <a:xfrm>
              <a:off x="2475582" y="4873283"/>
              <a:ext cx="1662392" cy="4338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zh-TW" sz="1100" b="1" dirty="0">
                  <a:solidFill>
                    <a:srgbClr val="000000"/>
                  </a:solidFill>
                  <a:latin typeface="+mj-lt"/>
                  <a:ea typeface="標楷體" pitchFamily="65" charset="-120"/>
                </a:rPr>
                <a:t>HVAC Association Certificate A Level</a:t>
              </a:r>
            </a:p>
          </p:txBody>
        </p:sp>
        <p:sp>
          <p:nvSpPr>
            <p:cNvPr id="21517" name="Picture 32" descr="D:\Adaho\桌面\CKS\IMAG0042.jpg"/>
            <p:cNvSpPr>
              <a:spLocks noChangeAspect="1" noChangeArrowheads="1"/>
            </p:cNvSpPr>
            <p:nvPr/>
          </p:nvSpPr>
          <p:spPr bwMode="auto">
            <a:xfrm>
              <a:off x="4489450" y="1417638"/>
              <a:ext cx="1558925" cy="109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zh-TW" altLang="en-US"/>
            </a:p>
          </p:txBody>
        </p:sp>
        <p:sp>
          <p:nvSpPr>
            <p:cNvPr id="21518" name="Picture 20"/>
            <p:cNvSpPr>
              <a:spLocks noChangeAspect="1" noChangeArrowheads="1"/>
            </p:cNvSpPr>
            <p:nvPr/>
          </p:nvSpPr>
          <p:spPr bwMode="auto">
            <a:xfrm>
              <a:off x="2884488" y="5613400"/>
              <a:ext cx="1643062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zh-TW" altLang="en-US"/>
            </a:p>
          </p:txBody>
        </p:sp>
        <p:sp>
          <p:nvSpPr>
            <p:cNvPr id="21519" name="Text Box 8"/>
            <p:cNvSpPr txBox="1">
              <a:spLocks noChangeArrowheads="1"/>
            </p:cNvSpPr>
            <p:nvPr/>
          </p:nvSpPr>
          <p:spPr bwMode="auto">
            <a:xfrm>
              <a:off x="4356100" y="908050"/>
              <a:ext cx="17224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TW" sz="1400" b="1">
                  <a:solidFill>
                    <a:schemeClr val="tx1"/>
                  </a:solidFill>
                  <a:latin typeface="Calibri" pitchFamily="34" charset="0"/>
                  <a:ea typeface="標楷體" pitchFamily="65" charset="-120"/>
                  <a:cs typeface="Times New Roman" pitchFamily="18" charset="0"/>
                </a:rPr>
                <a:t>ISO 27001</a:t>
              </a:r>
            </a:p>
          </p:txBody>
        </p:sp>
        <p:sp>
          <p:nvSpPr>
            <p:cNvPr id="21520" name="Picture 24"/>
            <p:cNvSpPr>
              <a:spLocks noChangeAspect="1" noChangeArrowheads="1"/>
            </p:cNvSpPr>
            <p:nvPr/>
          </p:nvSpPr>
          <p:spPr bwMode="auto">
            <a:xfrm>
              <a:off x="6653213" y="1487488"/>
              <a:ext cx="1685925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zh-TW" altLang="en-US"/>
            </a:p>
          </p:txBody>
        </p:sp>
        <p:sp>
          <p:nvSpPr>
            <p:cNvPr id="22542" name="Text Box 25"/>
            <p:cNvSpPr txBox="1">
              <a:spLocks noChangeArrowheads="1"/>
            </p:cNvSpPr>
            <p:nvPr/>
          </p:nvSpPr>
          <p:spPr bwMode="auto">
            <a:xfrm>
              <a:off x="6228326" y="2816120"/>
              <a:ext cx="2015331" cy="4569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zh-TW" sz="1100" b="1" dirty="0">
                  <a:solidFill>
                    <a:schemeClr val="tx1"/>
                  </a:solidFill>
                  <a:latin typeface="+mj-lt"/>
                  <a:ea typeface="新細明體" charset="-120"/>
                </a:rPr>
                <a:t>Taiwan Electrical Contractors Association </a:t>
              </a:r>
              <a:r>
                <a:rPr kumimoji="0" lang="en-US" altLang="zh-TW" sz="1100" b="1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Certificate</a:t>
              </a:r>
              <a:endParaRPr kumimoji="0" lang="en-US" altLang="zh-TW" sz="1100" b="1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22543" name="Text Box 26"/>
            <p:cNvSpPr txBox="1">
              <a:spLocks noChangeArrowheads="1"/>
            </p:cNvSpPr>
            <p:nvPr/>
          </p:nvSpPr>
          <p:spPr bwMode="auto">
            <a:xfrm>
              <a:off x="6228326" y="4836429"/>
              <a:ext cx="2086942" cy="4338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zh-TW" sz="1100" b="1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Utility Engineering </a:t>
              </a:r>
            </a:p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zh-TW" sz="1100" b="1" dirty="0">
                  <a:solidFill>
                    <a:schemeClr val="tx1"/>
                  </a:solidFill>
                  <a:latin typeface="+mj-lt"/>
                  <a:ea typeface="標楷體" pitchFamily="65" charset="-120"/>
                  <a:cs typeface="Calibri" pitchFamily="34" charset="0"/>
                </a:rPr>
                <a:t>Association Certificate A Level</a:t>
              </a:r>
            </a:p>
          </p:txBody>
        </p:sp>
        <p:sp>
          <p:nvSpPr>
            <p:cNvPr id="22544" name="Text Box 15"/>
            <p:cNvSpPr txBox="1">
              <a:spLocks noChangeArrowheads="1"/>
            </p:cNvSpPr>
            <p:nvPr/>
          </p:nvSpPr>
          <p:spPr bwMode="auto">
            <a:xfrm>
              <a:off x="4318706" y="4874958"/>
              <a:ext cx="1994871" cy="433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en-US" altLang="zh-TW" sz="1100" b="1" dirty="0" err="1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Waterpipe</a:t>
              </a:r>
              <a:r>
                <a:rPr kumimoji="0" lang="en-US" altLang="zh-TW" sz="1100" b="1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 Installation Contractors License_ A Level</a:t>
              </a:r>
            </a:p>
          </p:txBody>
        </p:sp>
        <p:sp>
          <p:nvSpPr>
            <p:cNvPr id="21524" name="Text Box 8"/>
            <p:cNvSpPr txBox="1">
              <a:spLocks noChangeArrowheads="1"/>
            </p:cNvSpPr>
            <p:nvPr/>
          </p:nvSpPr>
          <p:spPr bwMode="auto">
            <a:xfrm>
              <a:off x="4318000" y="2833688"/>
              <a:ext cx="1917700" cy="433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 anchorCtr="1">
              <a:spAutoFit/>
            </a:bodyPr>
            <a:lstStyle/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TW" sz="1100" b="1">
                  <a:solidFill>
                    <a:srgbClr val="000000"/>
                  </a:solidFill>
                  <a:latin typeface="Calibri" pitchFamily="34" charset="0"/>
                </a:rPr>
                <a:t>E/M Engineering </a:t>
              </a:r>
            </a:p>
            <a:p>
              <a:pPr algn="ctr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kumimoji="0" lang="en-US" altLang="zh-TW" sz="1100" b="1">
                  <a:solidFill>
                    <a:srgbClr val="000000"/>
                  </a:solidFill>
                  <a:latin typeface="Calibri" pitchFamily="34" charset="0"/>
                </a:rPr>
                <a:t>License_A Level</a:t>
              </a:r>
            </a:p>
          </p:txBody>
        </p:sp>
        <p:pic>
          <p:nvPicPr>
            <p:cNvPr id="21525" name="圖片 30" descr="圖片7.png">
              <a:hlinkClick r:id="rId3"/>
            </p:cNvPr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2654300" y="1316038"/>
              <a:ext cx="1257300" cy="139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6" name="圖片 33" descr="圖片10.png">
              <a:hlinkClick r:id="rId5"/>
            </p:cNvPr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27075" y="3257550"/>
              <a:ext cx="1223963" cy="147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7" name="圖片 39" descr="圖片16.jpg">
              <a:hlinkClick r:id="rId7"/>
            </p:cNvPr>
            <p:cNvPicPr>
              <a:picLocks noChangeAspect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27075" y="5229225"/>
              <a:ext cx="1208088" cy="153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8" name="Picture 30" descr="C:\Users\irischang\AppData\Local\Microsoft\Windows\Temporary Internet Files\Content.Outlook\9UN10AU0\ef_cert_01_1 (4).jp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727075" y="1336675"/>
              <a:ext cx="690563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9" name="Picture 31" descr="C:\Users\irischang\AppData\Local\Microsoft\Windows\Temporary Internet Files\Content.Outlook\9UN10AU0\ef_cert_01_2 (3)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417638" y="1336675"/>
              <a:ext cx="547687" cy="135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1" name="Picture 33" descr="C:\Users\irischang\AppData\Local\Microsoft\Windows\Temporary Internet Files\Content.Outlook\9UN10AU0\ef_cert_10 jpg (2).jpg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2703513" y="5308600"/>
              <a:ext cx="1266825" cy="1436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2" name="Picture 34" descr="C:\Users\irischang\AppData\Local\Microsoft\Windows\Temporary Internet Files\Content.Outlook\9UN10AU0\08 jpg (2).jp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6619875" y="3263900"/>
              <a:ext cx="1308100" cy="1503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3" name="Picture 35" descr="C:\Users\irischang\AppData\Local\Microsoft\Windows\Temporary Internet Files\Content.Outlook\9UN10AU0\12 jpg (2).jpg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6632575" y="5307013"/>
              <a:ext cx="1295400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4" name="Picture 36" descr="C:\Users\irischang\AppData\Local\Microsoft\Windows\Temporary Internet Files\Content.Outlook\9UN10AU0\ef_cert_03.jpg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6588125" y="1268413"/>
              <a:ext cx="1216025" cy="1414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5" name="Picture 31" descr="I:\Company profile\公司證照\07_電器承裝業登記執照_甲級.jp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email"/>
            <a:srcRect/>
            <a:stretch>
              <a:fillRect/>
            </a:stretch>
          </p:blipFill>
          <p:spPr bwMode="auto">
            <a:xfrm>
              <a:off x="4687888" y="3265488"/>
              <a:ext cx="1216025" cy="150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6" name="Picture 32" descr="I:\Company profile\公司證照\11_自來水管承裝商營業許可_甲等.jp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email"/>
            <a:srcRect/>
            <a:stretch>
              <a:fillRect/>
            </a:stretch>
          </p:blipFill>
          <p:spPr bwMode="auto">
            <a:xfrm>
              <a:off x="4687888" y="5307013"/>
              <a:ext cx="1216025" cy="1438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7" name="Picture 31">
              <a:hlinkClick r:id="rId25"/>
            </p:cNvPr>
            <p:cNvPicPr preferRelativeResize="0">
              <a:picLocks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4716463" y="1268413"/>
              <a:ext cx="1209675" cy="151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7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Our Licenses</a:t>
            </a:r>
            <a:endParaRPr lang="zh-TW" altLang="en-US" dirty="0" smtClean="0"/>
          </a:p>
        </p:txBody>
      </p:sp>
      <p:sp>
        <p:nvSpPr>
          <p:cNvPr id="21509" name="日期版面配置區 32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05EBEFED-15F4-4B90-A006-84C8462D5AE6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21508" name="投影片編號版面配置區 35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5B209D33-9599-464B-8DA0-79292EAD1CA2}" type="slidenum">
              <a:rPr lang="en-US" altLang="zh-TW" smtClean="0">
                <a:ea typeface="新細明體" pitchFamily="18" charset="-120"/>
              </a:rPr>
              <a:pPr/>
              <a:t>7</a:t>
            </a:fld>
            <a:endParaRPr lang="en-US" altLang="zh-TW" smtClean="0">
              <a:ea typeface="新細明體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77917" y="3089541"/>
            <a:ext cx="1172877" cy="1633272"/>
          </a:xfrm>
          <a:prstGeom prst="rect">
            <a:avLst/>
          </a:prstGeom>
        </p:spPr>
      </p:pic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2850963" y="2847605"/>
            <a:ext cx="1760396" cy="26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Ctr="1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zh-TW" sz="1100" b="1" dirty="0" err="1" smtClean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TAESCO</a:t>
            </a:r>
            <a:r>
              <a:rPr kumimoji="0" lang="en-US" altLang="zh-TW" sz="1100" b="1" dirty="0" smtClean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 License</a:t>
            </a:r>
            <a:endParaRPr kumimoji="0" lang="en-US" altLang="zh-TW" sz="11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racyChou\Desktop\LOGO\格上租車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92" y="1888163"/>
            <a:ext cx="675888" cy="67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TracyChou\Desktop\LOGO\AS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365" y="2176337"/>
            <a:ext cx="988718" cy="5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AutoShape 4" descr="「施耐德」的圖片搜尋結果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1" name="AutoShape 6" descr="「施耐德」的圖片搜尋結果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22533" name="Picture 12" descr="LOYTEC electronics - buildings under control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73981" y="869158"/>
            <a:ext cx="1000125" cy="22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AutoShape 16" descr="「NEC」的圖片搜尋結果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5" name="AutoShape 18" descr="「NEC」的圖片搜尋結果"/>
          <p:cNvSpPr>
            <a:spLocks noChangeAspect="1" noChangeArrowheads="1"/>
          </p:cNvSpPr>
          <p:nvPr/>
        </p:nvSpPr>
        <p:spPr bwMode="auto">
          <a:xfrm>
            <a:off x="1602581" y="109180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6" name="AutoShape 4" descr="「hytera」的圖片搜尋結果"/>
          <p:cNvSpPr>
            <a:spLocks noChangeAspect="1" noChangeArrowheads="1"/>
          </p:cNvSpPr>
          <p:nvPr/>
        </p:nvSpPr>
        <p:spPr bwMode="auto">
          <a:xfrm>
            <a:off x="1716881" y="1206104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537" name="Rectangle 3"/>
          <p:cNvSpPr>
            <a:spLocks noChangeArrowheads="1"/>
          </p:cNvSpPr>
          <p:nvPr/>
        </p:nvSpPr>
        <p:spPr bwMode="auto">
          <a:xfrm>
            <a:off x="1626735" y="1782396"/>
            <a:ext cx="6266260" cy="420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pPr marL="42863" indent="-257175" eaLnBrk="0" hangingPunct="0">
              <a:lnSpc>
                <a:spcPts val="1500"/>
              </a:lnSpc>
              <a:spcBef>
                <a:spcPts val="525"/>
              </a:spcBef>
              <a:buClr>
                <a:srgbClr val="FF0000"/>
              </a:buClr>
              <a:buSzPct val="100000"/>
              <a:tabLst>
                <a:tab pos="255985" algn="l"/>
                <a:tab pos="941785" algn="l"/>
                <a:tab pos="1627585" algn="l"/>
                <a:tab pos="2313385" algn="l"/>
                <a:tab pos="2999185" algn="l"/>
                <a:tab pos="3684985" algn="l"/>
                <a:tab pos="4370785" algn="l"/>
                <a:tab pos="5056585" algn="l"/>
                <a:tab pos="5742385" algn="l"/>
                <a:tab pos="6428185" algn="l"/>
                <a:tab pos="7113985" algn="l"/>
                <a:tab pos="7799785" algn="l"/>
              </a:tabLst>
            </a:pPr>
            <a:endParaRPr lang="en-US" altLang="zh-TW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2538" name="群組 1"/>
          <p:cNvGrpSpPr>
            <a:grpSpLocks/>
          </p:cNvGrpSpPr>
          <p:nvPr/>
        </p:nvGrpSpPr>
        <p:grpSpPr bwMode="auto">
          <a:xfrm>
            <a:off x="925079" y="1523801"/>
            <a:ext cx="7669571" cy="4233273"/>
            <a:chOff x="442457" y="617538"/>
            <a:chExt cx="9338537" cy="6108795"/>
          </a:xfrm>
        </p:grpSpPr>
        <p:pic>
          <p:nvPicPr>
            <p:cNvPr id="22577" name="圖片 14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48803" y="2222856"/>
              <a:ext cx="1599799" cy="454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6" name="AutoShape 6" descr="「hytera」的圖片搜尋結果"/>
            <p:cNvSpPr>
              <a:spLocks noChangeAspect="1" noChangeArrowheads="1"/>
            </p:cNvSpPr>
            <p:nvPr/>
          </p:nvSpPr>
          <p:spPr bwMode="auto">
            <a:xfrm>
              <a:off x="917575" y="617538"/>
              <a:ext cx="304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547" name="AutoShape 50" descr="data:image/jpeg;base64,/9j/4AAQSkZJRgABAQAAAQABAAD/2wCEAAkGBxEREhUUExQUFhUUEhUSGRUXFRcXGhkWFRgWGRgWFxYbHCggIB0lHRcXITEhJSkrLi46Fx8zODMsNyktLisBCgoKDg0OGxAQGy4kICUtLCw4LzcvLDUvLCwsLCwsLCwsLCwsLDIsLDQtLDUsNCwsLyw0KywsLCwvLCwsLC0vLP/AABEIAGcB6gMBEQACEQEDEQH/xAAbAAEAAgMBAQAAAAAAAAAAAAAABgcDBAUCAf/EAFEQAAEDAgIGBAYMCgkEAwAAAAEAAgMEEQUSBgcTITFBIlFhcRQyNYGR0xUjQlJVcnN0obGz0QgXNFRigpKTssEWJFODorTC0uEzNkPDJWOj/8QAGwEBAAIDAQEAAAAAAAAAAAAAAAIDAQQFBgf/xAAzEQEAAgECAwQKAgICAwAAAAAAAQIDBBEhMUEFElGBEyIyYXGRodHh8EKxFMEGUiOy8f/aAAwDAQACEQMRAD8AvFAQEBAQEHl7wBckADiTuCDmSaS0TTY1MN+yRp+oqqc2OOdoVenxf9o+bJT47SSGzKiEnq2jb+i90jNjtwi0fNmMtJ5TDogq1YIBKchzKrGGA2Z0j18v+VwNX29hx27mGO9Pj0+fXy+a6uKZ5sDa2R3E27Bu/wCVRTX6jLztt8OH5+qXcrDYZc8SfStym8xxmUJfS1SmsSw15HubwJHnWnkvkp7NpjzTiIl4Zi72npAOHoP3KiO3M2Gdskd6PlP2+kfFmcUTydSkrGSDonvB4jzLv6PX4NXXfFPl1jy/YU2rNebYW4iICAgICAgICAgICAgICAgICAgICAgICAgICAgICAgICAgICAgICAgICAgICAgICCHaW6cMpnGGACSbgebWHqNt7nfojznktbNqIp6tebS1GsjHPdrxn9/dkCxCDEqo55o6qQcReJ+UfFYG2HmC0rxlvxmJnyc+1c2TjaJnyn+nN2JabOBBHEEEEd4K1rTtwIrtwZmRqm0rYq62FYpUU59qkc0e94tP6p3fzWKajJj9mft8mxSbV5LA0e0rZUdCS0cnf0XfFJ4HsP0rq6btCmThfhP0blMne4S84pihkOVu5n8XaezsXlu1u2LamZx4p2p/7fH3e75+7dx49uMtGM71xcc7WXOjTuXoNNZVZ0InLs47xsql7LlZNohhpVMgG8kDvXO1OSIjishyKirZ74Lz2pnv+ysi0Q8RT2N2O3jmCtbHfJhvF6zMTDO8WSXCcTEoyu3PH09o+5e57K7Vrq69y/C8fX3x9mtenddJdlWICAgICAgICAgICAgICAgICAgICAgICAgICAgICAgICAgICAgICAgICAgICAg4WklbMS2mpjaeUEl/KGLg6U9vJo5m/UqctrezTnP0jxUZrW9inOfpHj9mTR/Rqno29BuaQ+NK7e9xPHfyHYPp4rOPFWnIw6emKOHPx6uyrV7QxfB4KpuWVgPU4bnN+K7+XBVZcNMkbWhC+Ot44qwxvA30kmR29p3sfycP5EcwuBqsNsNtp5dJadsU1nZqMYtG1koq7OEUlumfN965esz7+pHm3tPi29aXXC57cewVhJswSro6bPsjMN1ky6+PUK5q2vBpHMJbYG3RvzXRjTZ8uKbU4T036/ZXNoiUUqy7Mc98wNjfkvJZfSd+Yyb7wk03lKoS13OtvCviN+EqpluUOJkOFzYg7ndvao+jtitGTFO0xxW0zb8LJ/htYJWB3PgR1Fe57P1ldXhjJHPlMeEo2jadnDxDHqqKSqaIYneDwxyt9tcC/bOlbG03ZZu+PebnxluotjR7SMVcsrGsIZHFTyNeTvdtxIXDLbdlLMp7Q4brIO8gICAgICAgICAgICAgICAgICAgICAgICAgICAgICAgICAgICAgICAgICD45wAJPAC6DTw2ly55HD2yV2Z3YBuZH3Nbu6rlx5qNa7cfFCldt5nnLdUkxAQc/HMMbUxOjPHi13vXDgf5HvKo1OCM2OaT5e6UbV70bK1goznLHCxaSHDqsbEfyXi9ReccTE8+Xmhjx7zs7jVx54uhD2CosvYKik9ApEzHJl18GpC/pO8UcB1n7l6bsPRWzz6bJ7Mco8Z+0fWfNTlvtwh317FrI/pTh+Zu1aN7fG7W9fm+ruXnu3NBF6enpHGOfvjx8v6+CVZ6Ig8ry9YJa7yr6wrlrPK2KwqlJdDcWtJs3Hxuj/tPeDu863Ozcn+NqY/634T7p6fbzXUv3o2nnCZyUMTi5xY0l7WtcSBdzWFxaD1gFziPjFeuZfKTD4YiTHGxhdxLWgX6b5N9v05ZHd73daDZQEBAQEBAQEBAQEBAQEBAQEBAQEBAQEBAQEBAQEBAQEBAQEBAQEBAQEBB8IQfUBAQEBBCsaLDO8sHEgE9bmixP8vMvB9s5aZNVbudOHn1+3ktpG3FqArkLXsFYZegVhlsUcBkeGjnz6hzK2dHpbanNXFXr9I6yWttG6YRRhoDRuAFgvpGLFXFSKUjaI4NSZ34vasYfHtBBB3gixHYViYiY2kVtitMYpXs96d3cd4PoIXgtTp5wZrY/Cfp0+hMue8rFYVy13lX1hXLFHMWODhxBure53o2VxaazvC3sNqxNEyQe7aHefn9K9ZpsvpcVbzzmPr1+rc3ieMNlXggIKe1i4/ixxiGgoKgRbSBrgC1mXN7a5xc4sceDLebvQfPYDS/8+g9LPUINzB8E0qbUQunrYXQtmjMrQW3dGHAvaPaRvLbjiEGzrd0kq6OpwxlPKY2zTv2gAac4a+AAOuOFnu3dvYEFmoKy0owbSV9VK6jq4o6cuGzY4tuBlF73iPO/NBB9MsV0mwsRGorWHbOc1uzEbt7ct73iHvggkfsBpf+fQelnqEHaxuvxXDsCnlqJmurWObaVoa4Bsk0bBYZQLhrjyQRbAabSusp46iKuiyStzNzZA61yN4EJ6kG/wCwGl/59B6WeoQTnAm4hTYdIa2VslUxkz87bEWAJZwa0brdSDj6kdIKmuoHyVMhkeyqkiDiADlDIngGwHN7voQT6eZrGlz3BrWguc5xAAaBckk7gAOaCop9N6/F69tPhBMdPA9r5alzdzmg8SHDc02Iazi7ibAGwXAgrLW9pFW4bNRVUTz4KJTHNEA3pE2dYk8ywPt1Ft0Fk007ZGNewhzHtD2uHAtcLgjsIKDIghutjSk4bh75I3WmlIhiPGznXJfb9Foceq9utB1NBG1Qw+m8LeXzuiD3uIAPTJc1rrc2tLWnuQVVj2taWLHA1sh8BhlFLI2wyu4tkkJte7XXIsd4jHWUF5AoOPpnWyQUFXLEcskdNM9jrA2c1jiDY7tx60HF1Q4vPV4ZDLUPMkhdK0vNrkNe4C9uzcgmaCNax8WmpMNqZ4XZZGMbldYGxc9rb2O64DjxQVjo7DpXW08dTFXRbOUEtzZA7c4t3gQnmDzQdH2A0v8Az6D0s9Qgn+hVLiEVKW4hK2WfO8522tksMo3NbzvyQVBodiuk+KRvkpqxmWN+Q52xNN7A7rRHkUEg9hdMfz2D/wDL1KDJoFrBr46/2NxZoErjlZLla05+LWuydBzXDxXNHGw33uAletzHKiiw2SanfkkzxsD7NcQHOF7BwI4buHNBBsJw/S2pginjrock0TJW5sgOV7Q4XGx42KDa9gNL/wA+g9LPUIHsBpf+fQelnqEFxICAgICAgICDSxis2MTnc/Fb8Y8PRx8y0u0NV/jYLX68o+M/u7MQgzXL57biuhkBUEnsFYZegVhlJdHKWzC88Xbh8UfefqC9l/x7R+jxTntzty+H5n+oU5Lbzs7C9EqEBBDtOaez2Se+aWnvbvH0E+heb7cw7XrkjrG3yYlEnlcesKplgeVfWFcy15Cr6wqtKw9XVVnpnMP/AI5SB8VwDvrLl3uzbf8AimPCfy2NPbeuyVLoLxAQU7j/AP3dR/N//XUILiQEFOa+PyzCPl5PtKZBcaAgpj8JHxaD5Wb6okFzoINru8i1f9x/mIUG5qn8kUfyP+pyCWoOfpF+SVHzeX+ByCtPwfKpkWE1EkjmsYyslc5zjYNaIae5JKDkYxi1ZpPUmkoy6HD4nDazEEZ7Hc5w58OjH+s63uQtzRjR2mw+BsFOzKxu8k73Pdze93Nxt9AAsAAg6yDhacaPjEKGemNsz2XYTykb0mG/VmAv2EoIhqH0gM9E6lluJqJ+zIdcHZuJyXvzaQ9luWUdaCzEFK6SWxvSGKkFnU1AC6XgQXNLTKD3u2cRHY5BYusXSMYdh804PtmXZxDrlfubu523uI6mlBWuA6udro7Jdt6qotXMPF12A7JgP6TC7jwMxQTTUxpJ4bhsYcby0/8AV39ZDQNm7r3sy7+Za5B2tYXkuu+Zz/ZuQR/UR5Hh+Um+0cgsFBDdcXkes+JH9rGganvI9H8R/wBrIgmSDxL4p7igqL8Gz8jqfnI+zaguBBRmtWojmx/DooN80T6dr3N32JmD2tNubW3ceoOQS/X15Ik+Wh/jQSXQDyZQ/Mqf7JqDvoCCvXafTgkGGO4JB3u4jcuRbtG8Tt3Yan+Rbwe26eTf2Ufpcq57VvH8YTjNPgyt03m/so/S5Vz2xkj+MfNKMktmi0wkfIxro2BrnNaSCdwJtdMXbFrZK1tWNpmITiyYrvpiAgIIdpbW5pRGDujG/wCMfuFvSV5Lt3Ud/LGKOVf7n8Mw4rXLz8wsiWVrlCYS3ZAVhlmpoi9zWji4gf8AKt0+C2fLXHXrOzMztCdRsDQAOAAA7gvpNKVpWK15Rwaz0pggIOdjeFCpYGF2Wzg64F+RFvpWprNJXU0iszttO7Exu4R0Ib/bO/YH3rnx2LSP5z8oQmjwdA2/27v2B96sjsisfylGcXvY3av2n/zu/YH+5TjsusfyRnT79XY0Y0d8C2lpC8SZN2XLbLm7TxzfQtvTab0O/HfdPFi7m/F3VsrRAQUPrLpaqXSOnZRyNiqHUzdnI42DSGzF1zlPuQ4cDxQdb+iulvwjB+271CDr6KaP6RxVUT6uuhkp2k7RgJcXDKbAAxN33tvuPPwIcfXx+WYR8vJ9pTILjQEFMfhI+LQfKzfVEgudBBtd3kWr/uP8xCgr3Q7R3SSSigfS10McDo7xsLiC1tzuI2J535lB2f6K6W/CMH7bvUIJ9FTVUWFPZVytlqG0swkkaLBxyvtbcOAsL2F7X5oKW0S0bqcQ0dnjpndNmJOmMd7bVrYIeh33IcAd12jsKCe6lNLKWSBtBs209TACHRWI2pb40gvvz7uk07xbq4BaCAgIKVxw+wmkUdR4tNiILZOAAc8tEh/Vfs5Cep5QWfppjzcPop6k2vGzoA+6kd0Y29xcRfsuUEM1D4C6KjfWS3M1a8yFzuOzaTlJ7XOL3X5gtQR7WzikVdi1Lh0kzIqeBwkqHveI25nDMWlxIFxGAAb8ZSEFos0xwoAAV1EABYAVMNgByHSQVToxi1Ph2kUscE0MlJiFrGKRj2tkeSWAltwCJM7A2/CQFBaesLyXXfM5/s3II/qI8jw/KTfaOQWCghuuLyPWfEj+1jQVnoRo9pHLQwPpK6KOnc12zjc4gtGdwII2J53PE8UHc/orpb8Iwftu9QgsnRmlq4qONlZK2aoa12eRosDdzi0cBezSBewvZBSerChrp8FrmUEhjn8JY4FrsjnBrGlzGv8Ack8ju4WuAboOLohNiuITvpji1RTztJAjmnqGlxbcPaLHc9tt7TY+g2C29Xmq6PDpTVTymoqnZrPIIDM/jEXJLnm5u424ndxJBr68kSfLQ/xoIho5o3pO+kp3QV8LIXQROjYXm7YywFjT7Sd4FhxKDo/0V0t+EYP23eoQWRhlHXNhibNURulETBI4R3BeGgOIO7cTfkO4IK50gptnVTt/+1zvM/pj6HBeb1de5ltHv3+fFoWja8tZgWjaUohsMCotK2IZ2NVFpWxCz8JqtrCx/Mt3/GG4/SCvcaTP6bDXJ4x9ev1Tba2AQauJ1ghidIfcjcOsngPSqNTnjBinJPT9gVu6UuJcTcuJJPad5Xg8kze02tzniRL21ypmEolka5QmE4lkDlDZndIdFKa7nSHg3ojvPH6PrXo/+PaXe9s89OEfHr9P7RvPRJl6xWICAgICAgICAgICCncf/wC7qP5v/wCuoQXEgIKb19ECrwkncBPIf8dMguRAQUx+Eh4tB8rN9USC50EG13eRav8AuP8AMQoNzVR5Io/kf9TkEtQc/SL8kqPm8v8AA5BXX4OPk2b59J9jToNvWdq4NWfDKE7KuiIeC05NqW8Ol7mQW3O58DyLQ96sdY/hp8ErBsq6K7S1wybXJ4xDT4sgsczOwkbrhoWOgIINrk0b8Ow2TKLy0/8AWGdZyA52jmbszWHMhqCqK7SaXHmYXhrS7Pf+sO63R5mh9zxIia+Q8rvtyQX3idZDh1G+SwbFTQbmjd0Y22YxvabBo7wgp7Vvq9hxeGavxDaOfU1D3MyPyiwJzu7i/M0DlkQS/wDEng/vZ/3x+5BGNY2qelpKJ9TQ7VstO5spvIXe1t8YjhYtuH3/AECgl9RpAMQ0dnqd2Z9BOHgcpWsc14t1ZgSOwhB41Dn/AOHi7JZvtCgsJBDdcXkes+JH9rGganvI9H8R/wBrIgmSDxL4p7igqL8Gz8jqfnI+zag7OtDVq2v/AK1S2irY7ODgcolyeKHEcHiwyv7ADusWhr6sNYzqh3gNfeKtjJYC4ZdqW8QRykHMc+I6kG3r68kSfLQ/xoJLoB5MofmVP9k1B30BBXusajyTxTe5lbsj2PZct85aSP1FyO08XK8NPP6t4nx4ef7/AEjcYXBtLMNhgVFpWw2GBUWlbEJXodW2Lojz6Te/mPRv8xXd7C1e1pwW68Y/3H+/mlsla9MwIIHpfi+1k2bT0Izv7X8CfNw9K8x2tqvS39HXlX6z+OXzVzbi4TXLjTDMSytcq5hKJe2uVcwnEvedR7rO6aaJVjJKcBu4sJa4dpNwfOD9Y5L2/ZNqf40Vr05/Hx8/wri3edpdNkQEBBiilzF1uDTl8/E/WB3grESxE7sqyyICAgICAgrfTzVc/EqwVTKw07mxNjAbEXEZc28PEjeObqQcT8S1X8MTfun+vQbeD6oqmCohmdissgimjlMZjeA8McHFpO3PG1uB4oJdrB0HgxeFrJHOjfE4ujlaAS3MAHAtPFps24uPFG9BBG6lKoCwxeYAbgBE/wBeg+/iWq/hib90/wBegl+n2gXsoylaZzGaaTMTkzZmkNDuYseiLHfzQTVBwtN9HvZGilpNpstrs+nlz2ySMf4uYXvltx5oK2h1I1LAGtxaVrRuDRC8AdwE6D3+Jar+GJv3T/XoJ5o1oq+loH0b6h0zniUbZzSD7aCB0S8ndfrQY9W+h3sRTPg222zzumzbPZ2zMjbltmd7y9780ErQQbT7VtDiT2TxyGmqmOaduxtyQ3xcwDmnM2ws4EEW57rBLMGgnjhYyolbNK0WdK2PZ57cHFmYgHrsbdg4IN1AQQLQjVnDhtZUVTX5hJmbEzJl2THuzObe5udzWg2G4HrQdfWHos/FKTwZs5hvIx7nZc4c1t+gRcbr2dx4tCDtYRh0dNBFBGLMijbG3uaLXPaeJ70G4g8TxNe1zXAFrmlpB4EEWIPmQQ3QjV+zD6eqpnymeCpe47Mty5WPbkIJB3uLbAnd4o4IIgdRj43O8HxOaKMm4bsiT+s5srQT25Qg+/iWq/hib90/16CR0WrmRmF1NBJWuldUSB+3dGSWAbLo5DIb/wDTPuh4yCMQ6kKljQ1mLStaODWwvAHcBOgyfiWq/hib90/16CwNB9Gn4fSmCSodUEyOftHNLTZwAy2LncLdfNBo6tNCPYiGWIzbbaTbS+TJYBoaBa537roJigg+sHVvBihZK15p6lhFp2tzEgcA5oIuRydcEIMmPaGVFbhvgVRVh0mZh8IEFi4MIIzR7Te7rdcdyCHR6kqpoDW4vKAAAAIXgADgANvwQevxLVfwxN+6f69A/EtV/DE37p/r0Fm6UYT4XTPiHjWzMPU9u9u/t4HsJVebH36TVVnx+kpNf3dVVDNmBDhZ7TZwO4gjcd3evJ6nFOO3uauDJ34484dCMLRtLbhsRhUWlZDap3lpDgbEG4PaFXXJbHaL1naYWRCe4XXtmYHDcRucOo/cveaDW01eLv159Y8J+3ghMbOLpdpCIQYoz7a4byPcNP8AqPLq49V6e0Nb6OPR09qfp+f/AKqvfbhCBtcvNTCuJZGuVcwlEsjXKEwlEsgcoTCUSxVM1hbrVmHHvO6OS/DZkwLGXUsofxaei9vW3rHaOI845rq6PNOC/e6dVEX7srSpahkrGvY4Oa4XBHNenraLR3q8m1ExMbwyqTIg5WN4psssUdnVExyxs4265Hj3jRvPXaw4qu99uEc5VZcnd9WOc8vv8G9RUwiY1gJNhvJ4uJ3uce0kknvU4jaNk617sbM6ykICAgICAgICAgICAgICAgICAgICAgICAgICAgICAgICAgICAgICAgICAgICCt9Yej7on+GQjcT7aB7k8NpbqPA9u/mSOdrdPFom23Dr93O1WKaW9LTzcChxFj9x6Lu3ge4rzefS3pxrxhbh1Nb8J4S60a5tm7DOHAC5IA6zuVO02naOKzeIjeWs7SB0R9odZ1rZuXmB4+ddXQ4s2C3pInb3fdq5dTHKvzccyEkkkkk3JJuSTxJK2bRvxlrRL21yrmEolla5VzCcS9hyhMJRLZpaeSQkRsLyGlxA6gpYtPfLbu0jdLdzJZDc34rYrTbg1rWa73q6tVU2buC6Rz0jvayC0m5jdvae0dR7R57rcwZr4vZ5eDFc9qcktg1l09vbIZWn9HI4ekuafoXRrrazziV3+dTrEtSq1iSTERUdO4yP3NL7E+ZjTbzl1hzSdVNuFI4q7a6berjrx/en5SPRfAHQZpp37WqlAzvO/KOUbOoDstw6gFfixTX1rcZls4MM09a872nr/pIFc2RAQEBAQEBAQEBAQEBAQEBAQEBAQEBAQEBAQEBAQEBAQEBAQEBAQEBAQEBAQEHl7AQQQCCLEHeCDxBCCr9LtCHwky0zS+LiYxvcz4o4ub9I7RvHNz6aa+tTk5efSTWe9Tl4eCIwzuHBxHcSFz7UrbnES16XmOUsu1J4knvN1DuRHKE+9M82RrlGYTiWVrlXMLIlla5QmE4lka5VzCUS38Kw+WofkjF+t3uWjrcf5cVPDpr5rd2kfhZWJnksrBcKZTMyt3k73OPFx/kOoL02l0tNPTu159Z8WxEbMGMaN01Tve3K/wB+zc7z8j5wUzaXHl4zHHxQvirbmiVdq8l/8UzHDqeC36Rf6gtOezpj2bNa2lt0lzH6v67rh79o7/YkaLJ7vn+FE6TL7v3yb1BqyeTeedoHNsQJPme61v2Srq6Of5SzXQTPt2+X7/pN8FwGnpG2hYATxed7nd7jv83BbdMdaezDexYaY49WHSVi0QEBAQEBAQEBAQEBAQEBAQEBAQEBAQEBAQEBAQEBAQEBAQEBAQEBAQEBAQEBAQEBBHcd0Opaol1jHId+dlhc/pN4Hv49q18umpfjylr5NNS/HlKG1+r+rj/6ZZKOw5Hfsu3f4lpX0WSOXH9/erUtpMkcuLgVVDLCbSNynvafqJWnfFavtQqmtq83qlppJPEbfzgfWVCMdrcoTrEzydyj0RrZPcNaOtz22/wkn6FZXQ5rdNvP7br64bykWG6CNFjPIXfoM6I87jvPmstvH2XXnknf3R+/ZfXD4pbSUrImhkbQ1o5AW8/f2rpUpWkd2sbQuiIjkzKbIgICAgICAgICAgICAgICAgICAgICAgICAgICAgICAgICAgICAgICAgICAgICAgICAgICD//Z"/>
            <p:cNvSpPr>
              <a:spLocks noChangeAspect="1" noChangeArrowheads="1"/>
            </p:cNvSpPr>
            <p:nvPr/>
          </p:nvSpPr>
          <p:spPr bwMode="auto">
            <a:xfrm>
              <a:off x="1059698" y="968367"/>
              <a:ext cx="304800" cy="30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22548" name="Picture 8" descr="http://ts1.mm.bing.net/th?&amp;id=HN.607997619497141832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885786" y="6135095"/>
              <a:ext cx="939065" cy="59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9" name="Picture 12" descr="http://ts4.mm.bing.net/th?id=HN.608002545832495853&amp;w=244&amp;h=118&amp;c=7&amp;rs=1&amp;pid=1.7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82754" y="676848"/>
              <a:ext cx="1345132" cy="543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0" name="Picture 14" descr="http://ts1.mm.bing.net/th?id=HN.608041200533701701&amp;w=222&amp;h=107&amp;c=7&amp;rs=1&amp;pid=1.7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04593" y="706090"/>
              <a:ext cx="1197366" cy="523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1" name="Picture 24" descr="http://ts1.mm.bing.net/th?&amp;id=HN.608050365996142160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41739" y="743679"/>
              <a:ext cx="1600200" cy="504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52" name="Picture 28" descr="http://ts1.mm.bing.net/th?&amp;id=HN.608054931548209795&amp;w=300&amp;h=300&amp;c=0&amp;pid=1.9&amp;rs=0&amp;p=0"/>
            <p:cNvPicPr>
              <a:picLocks noChangeAspect="1" noChangeArrowheads="1"/>
            </p:cNvPicPr>
            <p:nvPr/>
          </p:nvPicPr>
          <p:blipFill>
            <a:blip r:embed="rId1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69290" y="645620"/>
              <a:ext cx="1378373" cy="577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6" name="AutoShape 48" descr="data:image/jpeg;base64,/9j/4AAQSkZJRgABAQAAAQABAAD/2wCEAAkGBhIREBQUEBQSFBQWGBQXFBgVFhQVFRQVFBUXFBQWFRUYHCYeGBkjGhQVHy8gIygpLiwsFx4xNTAqNSYrLCkBCQoKDgwOGg8PGi0kHiUqLC8pKSwsLCkpLCkqLCkpKSwpLCktKSksLCosLCwpKS0sLCksLykpKSosKSwsKiwsLP/AABEIAHwBlgMBIgACEQEDEQH/xAAcAAEAAgMBAQEAAAAAAAAAAAAABgcDBAUCAQj/xABNEAABAwIDAwUJDQcDAwUBAAABAAIDBBEFEiEGMUEHE1FhcRciMlKBkaGx0RQ0NUJic3SSk7KzwdIjU3KC0+HiM1SjJDbwJUNjwvEV/8QAGgEBAAIDAQAAAAAAAAAAAAAAAAEDAgQFBv/EAC4RAAICAQMDAgQFBQAAAAAAAAABAgMRBBIxIUFRE2EFIjJxgZGhsfAUFTNC0f/aAAwDAQACEQMRAD8AvFERAEREAREQBEWhieOwUw/bSNZ0De49jRqfMhjKSisyeEb6KG1HKbAP9OOV/WcrB6yfQvMXKWw74Hjsc0/kFg5xXc1v62hvCl+5NEXAo9t6WTQudGfltsPOLjzruxShwBaQ4HcQQQewhSpJ8GxCyM/peT0iLWq65se/U8B7ehROca47pPCMzZXh0zRvIXFkrnvOpsOgaD+69xBc7+4KbxBfmZ7Tq+6W9PoK+GqHWtVgXpX+vMjBse629Nu1ZGvB3EHsXMlC1HuINwSD1KiWulX9SyTtJAi5FNi5Gj9R0jf/AHXVjkDhcG4W5Rqa71mD/DuYtYPSIi2CAiIgCIiAIiIAiIgCIiAIiIAiIgCIiAIiIAiIgCIiAIiIAiIgCIiAIiIAiIgCIuJj80khFNTnK94vI/8AcxXsT/E43AHUTpa6Mwsnsjn9PJxto9spHSGnoGl8m5z2jNl6QwbtOLjoPVH4+T+ulJfJkDjqecku4nrIDvWrGwjBYqWMMhbYcT8Zx6XHj+XBbyw255OfLQu97r5N+y4X88lS1mxtVCLujzNG8sOe3kGvoXPjjV1KM7S7KtkBlhbaQauaNz+nTxvWqLanjMTCfw9Q6w/IgbI10sLxGWB14nEdI3td2j8961WRrapqYucAP/wLnOzb1Ma4NPoTWm2kEkWYAh+4g7gekHiFol5JudSVgijDQANwWULnajUTufzcI7UE0uplYVtROWkCszJFXTPayw6LHr0XrTbIt5lCS05iQSNLcF2KpSs6RRg+hp1NS1u8+1c6XEG9B9Cx1tO6Nxa7f09I6VpvK59kpSbUlgrc2uDaFc3jcLdoa8sN2m7TvHA/3XBeVjZOWG4/sVjCDg90HhmHreSw4ZQ5oLdQV7UawHFhe3A6EeK7gexdXHnyNp5HRP5tzGueDlDwcjS6xB6bL0Omv9aGe/csynwdBFDp9oqindCZHtlY6Euf3gY4yym1OG5dAC8CO3EytXe2bqpJKWN05a6SxDy0WaXNcWktHAaLZB01yto9p6egi52pcWtJDWgAuc5xBNmtHUCfIuqqt5e/etN8878NyA6ndsw3pn+yPtTu2Yb0z/ZH2qJbC8lFNX0MdRLLO1zjICGGPKMj3MFszCdw6VIO4PRfv6rzw/00JN3u2Yb0z/ZH2qS7MbVwYhE6Smz5WuyHO3Kc2UO3dFnBQ3uD0X7+q88P9NS3Y/Y+LDYnxQvkeHvzkyZbg5WtsMrRpZoQGptFykUdDUNgnMmdwaXFjczY2uNgXm4PC9gCbeRSkFfnjlk+Fpfm4fuL9BweC3sHqQHitq2wxPkffKxrnusLnKxpcbDjoFCO7ZhvTP8AZH2qbYhRCaGSJxIbIx7CRa4D2lpIvx1Vedwei/f1Xnh/poQbvdsw3pn+yPtTu2Yb0z/ZH2rhbQ8jFJT0k8zJqkuiikkaHGLKSxpcAbMBtooZyb7HRYlUSxzPkYGR5wY8tyc4bY5mnTVCS0O7ZhvTP9kfau7sttzS4iZBTGS8YaXZ2Fujy4C3T4JUV7g9F+/qvPD/AE1I9jeT+DDHSuhkmfzoYHc4WaZC4i2Vo8YoDHj/ACn0FHM6GV7zI22cMYXBpIBAJ3XsQbda5vdsw3pn+yPtVXbY0glx2aNxIElTGwkbwHmNpIvxsVYncHov39V54f6aA3e7ZhvTP9kfah5bcN6Z/sj7Vpdwei/f1Xnh/pr4eQai/f1Xnh/poOhZBnaGZybNtmJOlha9z5FHdl+UKjxCV8VOX52DN37cudlwC5mp0uRvsdRouvizMtLKBwikHmYVSfIX8JO+jyffiQF9oi08WxeKlhdNO8MjaLkn0ADeXHcAN6EGTEMQjgidLM9rI2C7nO3AfmeFhqVxtlNuqXEecFOXh0dszXtynK69nDU3Gh6xxAVNbTbU1eOVTYYGO5vN+xhB6N8kp3XtxOjRoOJNu7BbCR4ZCRfPPJbnX8Da9mMHBgues7zwAEkpREQgIiIAiIgPjnWF1q4fSZMzneHIcz/NZrexrQB5CeJW2iENZeQiIhIREQEM2rwjJJzjR3r/AAup+/07/IVgw+nytud59XBSrHMvMuD9b2A7b3HqUdBXA+IJRnhd+pVGtKW4yAr0FjC9Arls2EzICvoK8XWzQ03OPA4bz2JGDnJRjyzLJ0MKpPju/l9q6a+AW3L6vWUUqmCiitvJpYrQ86w28Iat9nlUPeVPVEdoaXJKSNz++Hb8b06+VaWvp4sX4lU/JyXlYHlZHlYHlc+KNaTEVQWOuPKOkKwMJqxNCDv0sb8e3tCrh5Uh2JxG0jojucLt7RqR5rrc00ttifnp/wAFNmJbWTAwNO9rdLW0GljceYgHyL2xgAsAAOrRfUXYN0KreXv3rTfPO/DcrSVW8vfvWm+ed+G5Ajvcj3wRD/FP+M9TRUnsNysU9BQx08kM73NMhJZzeU53ueLZnA7j0Lv93mj/ANvVf8P60JLNRVl3eaP/AG9V/wAP61OtnNoIq6nZPBmyOvo4Wc0tJa5rgCRcEcEIKL5ZPhaX5uL7i/QcHgt7B6l+fOWT4Wl+bi+4v0HB4DewepCWZEREIOJtv8G1n0ef8NyqvkH9+1HzI/EarU23+Daz6PP+G5VXyD+/aj5kfiNQku9ERCD87bR/9xO+mQffiX6JX5w2xqxFjs0jgSI6mN5A3kMMbiBfjorC7vNH/t6r/h/WhJZqKsu7zR/7eq/4f1rbwvlro55o4jFUR845rA5wjLQ5xs3NleTa5AvZCCa4172m+ak+4VSPIX8JO+jyffhV3Y172m+ak+4VSHIabYk76NJ9+JCS7Mdx2GjgdNUOysb5XOcdzWji49H5AlUNjWN1mPVjY4mnLc81ED3kbdxkkduvY6u67Dfrq47tDUYzXMa97Y2ufkga92WOJrjYFx4uOlzvJsBwCvTY/Y2DDoObiGZ7rGWQjvpHD1NGtm8OskkhwYdiNhocNhsyz5nAc7KRq4+K3xWDgPKdVJURCAiIgCLSxfFmU0ed4cRcN70AnW/SR0LkDbynPxZvMz9SwlOMeWVythF4bJIijw23g8WXzN/UvQ2zh8WXzN/UsPXr8j1YeTvouPS7URSPa0B4LjYXDbXO7iuws4zjP6WZpp8BERZkhEWviFVzUbndA06ydB6VEmorLBwscrM0mUbmafzcfZ5FoArAH33rI1y8vdJ2Tcn3MEzKCvQKxgr0CtdozTMgKkOE02SO53u1PZwH/nSuHQQc5I1vDeewb/YpSut8Np6ux/ZEthERdsgLjbU094c3FhHmdofTZdlYK6n5yJ7PGaQO22npVdsN8HEiSyivHlYXld12yU//AMf1j+lY3bHVHTH9Y/pXHVFng0pQl4I+8r1h1ZzU0b/Fc0nsvZ3oJXadsVU9MX1j+lYX7C1J4xfWd+lXRqmuxRKuzlIsFFjgBDWh2+wv221WRdY6oVW8vfvWm+ed+G5Wkqt5e/etN8878NyBGlye8mdDW4fHPO2QyOMoOWRzR3sjmjQdQCkncWwzxJvtnrPyPfBEP8U/4z1NEJIJ3FsM8Sb7Z6l+EYRFSwthp2BkbL5RcnebkknUkkk3K3EQg/PHLJ8LS/Nw/cX6Dg8FvYPUvz5yyfC0vzcP3F+g4PBb2D1ISzIiIhBxNt/g2s+jz/huVV8g/v2o+ZH4jVam2/wbWfR5/wANyqvkH9+1HzI/EahJd6IiEH5x2tpmyY9LG++V9VEx1tDleY2useGhKtPuLYZ4k32z1WO0f/cTvpkH34l+iUJZBO4thniTfbPW1hnJPh0ErJWRvc5hDm55HuaHA3act7Eg66qYohBpY172m+ak+4VSPIX8JO+jyffhV3Y172m+ak+4VSPIX8JO+jyffhQk63KdyWFhfV0LbsN3TQgXLb6ufGOLeJbw3jTQZuTLlT8Clr39DYZnHyBkrj5AHeQ9Kt9VJymclWbPVUDNdXSwtHhcS+IdPSzjvGuhAttFTXJjypc3lpa5/eaNhmcfA4BkhPxeAdw3HTUXKhAREQHH2tp89HJ8mzvquBPouq5Y1W1UwB7HMducC09jhY+tVQ2MtJa7wmktd/E02PpC0dUuJHP1UfnT9jKwLMwLwwLMwLmyZhFGaBxaQRvBBHaDcKw4Jg9rXDc4Ajyi6r1gUt2Zq80ZYd7d38J/vf0LZ0VmJuL7m5V06HZREXXLwoztPX3eIxubq7+I7h5B613MSrhDG554bh0uO4KBvmLnFzjckkk9Z3rn623Edi7lVksdDO1yyNctZrlkDlxmjBM2A5ew5a4csjDcgXAuQLncL6XKw2maZI8AprNLzx0HYN/p9S6y8QxBrQ0bgLeZe16aiv0q1AtCIiuARF8ugPqIiAIiIAiIgCq3l8P/AEtN8878NytJeJIWu8IA9oB9aA/N+A8p9bRQNggdAI2lxGZmY984uNzmHEldHu2Yl41N9n/kr79xR+Iz6rfYvj6WIAktjAAuSWtAAG8koTkoXu2Yl41N9n/krO5LNq58QpZZKksLmylgyNyjLzbHai51u4qVxU8LgHNbG5p3EBpB7CFmjia3wQB2AD1ICluWzZeUVIq2Mc6J7GtkLQTzb2XAzW3NLS2x3XB6r8Wn5ZsSYxrecgdlAF3RguNtNSHC58i/Qyw+4o/EZ9VvsQZKD7tuJeNTfZ/5J3bMS8am+z/yV9+4o/EZ9VvsT3FH4jPqt9iDJHMRq31GBPkdrJLQl7so0Ln0+Y5R2k6Kv+QRp901RG7m4xfhcvJGvkPmV0hthYblhpKGOIERMZGCSSGNa0Fx3k2Gp60IM6IiA/NW3dYYsaqZGkZmTte29iMzAxzbjouAun3bMS8am+z/AMlfrqRhNyxhPSWi68+4o/EZ9VvsQnJQndsxLxqb7P8AyXx3LbiVj31NuP8A7f8Akr89xR+Iz6rfYnuKPxGfVb7EBrYm+9HKTxheT5YyqT5Cz/6k76PJ9+FX2WgixGm63Cy16fDYozeOONhta7WNabdFwOoIDZREQgq/lM5LBPmqqFoE2pliGgl6XMHCTpHxu3fxOTTlS9zltJXu/ZjvY5HHWEjTm5L65OAJ8HcdPButakmEQOJLoYiTqSWMJJ6SSNUJNprri41CL4xgaAGgAAAADQADQABEIPSrzbKi5irEnxJxr0CRtgfOMp8/QrDXL2kwUVVO6PQO8JhPB43eQ6g9RKrshvjg1tTW5w+XldV/PfggTAs7AuXQVZDjFLdr2kt133GhB611mBcOyLi8M1KZqxZRlYFvYdVGJ4cPKOkHeFpsCzsC19zi8o3Yk4jkDgCNQdQvrnWFzoFHcJxTm+9ee86fF/suZtHtPzt44T3nxneP1D5Pr9fcr1cJV7u/j3M52KCyzFj+M8/JZv8Apt0b1ni7/wA4LnNctdrlka5cybc3lmlvy8s2GuXsOWuHL2HKposTNgOWGrm0t518dLYXWlJLdIQyzGc8LBPNmMY56PK4/tGaH5Tdwd+R/uu0qopsQfE8PjNnDzHpB6QVYGB7SxVIABDZOLCde1vjBdqi3ctr5Lab1L5XyddEXiWVrQXOIaBqSSAAOsncto2j2tHD6jnS6QeBq2P5QB7546i4WHU0HiuHPjBr5TT0pIgHviYXF2/u4z0u3X6L265PFEGtDWgBoAAA3AAWACjOSiFiteY/Su/l+3sv3+x7REUl4REQBERAF8c4AXOgG8ncAvq5O1UdK6klbXODacgZyXuZxBAu0gk3toN+6xQGB23WHB+Q1lLm3W51m/tvZZdqnh2HVRaQQaacgjUEGF1iDxCiUe02Ac3zfNMbFbLc0coYRuvn5v038q1Nhpy7ZuqBJIYytay/BvNucB2XcUJJHyf10UOD0ZleyNpY1oL3NYC4udZoJI1PQpYTbUquqLBvdezDIh4XMZ4+nPG4yMt2ltvKtnGdri/Z8VDDeWeJsTbbzNL+xeB1g5z5EIJtR10czA+F7JGG9nMc17TY2NnNJG9G10ZkMQewyNAc5gc3OGnc4tvcDrUI5NoDRT1mHvP+kYpo+tk0bQ+3UHt9K97A5ah+IV8hs2eVzGOJy2p6cZGnNwG+5+SgJHX7Y0MDyyaqp2PGha6RgcD1i9x5Vuw4tA+IzMlidEASZA9pYAN5L72FuKgWHY7s/TNMcMbXtBOZ4ppZwTfXNKWOLvOV45PnU0tdikdLlNHIIHNY0FrP2jHNls0gZdcwtYbuoISWPT1DZGh8bmva4Xa5pDmuB3EEaELxLXxteyN0jGyPvkYXND35dXZWk3dbqUN5Lp3RMqaCU3fRyua2+90MhL43eXvvIQvGz4924zV1R1jpQKWDoz6mZw6wcw7HhCCT4ntVR0zstRUwRO8V8jQ7ytvcLdocQinYHwyMkYdzmODm+cHeqq2RxbD6Pno8XYGVplkMr54XP5y7rtLZMru9t2Dip7spRYeOdmw7miJSOc5p92ZmjQc2DlYdSbWG9Ad8m29ahxeEG3OM849a5m1FURlYNxuT162H5rHHs6x0AcS7OWZt+lyLgW6Fpyvm5uFa45MHJ8IkTHgi4IIO4jULAzEYje0kZsLmzmmw6TroFG9ka0846O/elpcB0EEXt2g+hcXBqJs07Y3khpzXtodBe3oRaltRaXJW7eMLkndNi8MjsscjHO6ARfyDittVvtPQtpZwIS4d6141uWuuRof5VYdNLmY1x4tafOLq6ubk2nyhVa5NxfKMqIiuLwiIgCIiAIiICG7cbJGa88AvIB37RvkA3EfKA847BeF0WMuZo7vh17x5farmUV2m2HZUEyQ2jlOpHxJD123O6/P0rXtpU0cvU6Wal6tPPdeSMxY5FxzDyX9RWR2PMHghx9AXArcPlgfkmY5juvcetp3Edi8McudLSwNNa21dH0f2OpUYk+TebDoG7+6xtctVrlla5TsS6IlWOTy2bTXLIHLVa5ZGvVbRdGRshyzQMc9wa0Ek6ADimG4ZLObRtJHFx0aO0/kpzg2BMpxfwnne78m9AVlWnlY/Y2q4Of2ORVbGExDK/wDajffwD1Do7VEsQo5IXWlY5p4X3HsO4+RWuvEsTXCzgHA7wQCD5Ct6Wmh/r0LrNOpcdCm3yLXfKrWqdj6R++IA/ILmehpstTuf0d/Bf9o5Yqho51mhufDX8/Arxu1NUwWbPKB1uv8AeuuvhezdbXkOqXyti33kJJPzcZ9dgO3cp7QbNUsBvFCwO4OIzOHY51yF01sKHkyr+HSf+aba8JvBq4ZhkdPGI4m5Wjzk8S48SelbSIrDrxiorC4CIiEhERAEREAUE5WYTzVJK9pfTw1UUlS0DN+yFwXOHEDUfzKdr4QgItLyl4aGjm52zONgyOAOkleTua1jRoe2yjfJ9TPfgNXG1pzuNawN+NnLMobbpvorGgw+JhuyONpO8ta1pPlAWcBAQzkoxuGbD4oY33lgY1szLOBYXOfa9xbXKd3QonhOGv8A/wCozDSDzNLVTVo6OaLGPpx5HyH6yt1kDQSQ0AnwiAATbpPFerICteVSZ9HPFWQ3vJBUUj7eM9hfAfI+5/lXVxXZmSLZ99JACZG04BDd7naPlA6S459ON7KakX3r6gIJs1yhYXFQwNM8URZGxrozcPa9rQHjIBcnNfUDXesGweICoxfEpWskY17KRzRI0seW5HAOLTqA61xfgQp0cOiz5+bjz782Rua/8Vrr7W1TYY3yvvlY1z3WBJysBcbAak2B0QFdcoVY/DK5lfEO9mglgksNOdawvgcfKG+RhUo2AwM0eHQscP2jhzkt95kk75wPWLhv8qjOJ4o3G6qkgp2TGlik5+pe+NzGHIP2cYzAXvdwI+V1FWUgIZTcpFBIHx11qWVjnNfDUgX0OhBtlcCLbvSLE8vYURy4tV1FAzLRGJjMzWlkcs4cCXMbYDQZtw43+MrAqKGOS3ORsfbdma11uy4WVjABYAADcBoB2BAcTaehc4Ne0E5bhwG+28G3n8657NqMsHN5e+DcoNxbdYGylq8GBt75W36bC61ZUPe5wljPJg4vOUyNbI4a4OMrgQLZW343IJPZp6Vx9lHf9Yzsf90qwF8DUWnS24fBh6XHXgr7lAd/1I+bb956nWH/AOjH/Az7oWctX1XRhtk35EKts5SzyERFYXBERAEREAREQBERAYamkZK3LI1r2ng4Aj0qOV3J5Tv1jL4j0A5m+Z2vpUpRYuKfJVZTCz6lkgEvJzKD3ksbh8oOb6rozk+qOL4R5Xn/AOqn6Kt0wZR/RVeP1IZByen4831WfmT+S69HsdTR6kOkPyzcfVFh513EUqmC7F0aK48I8xxhos0AAbgBYDyL0iK0uCIiAIiIAiIgCIiAIiIAiIgCIiAIiIAiIgCIiAIiIAiIgCIiAIiIAiIgCIiAIiIAiIgCIiAIiID/2Q=="/>
            <p:cNvSpPr>
              <a:spLocks noChangeAspect="1" noChangeArrowheads="1"/>
            </p:cNvSpPr>
            <p:nvPr/>
          </p:nvSpPr>
          <p:spPr bwMode="auto">
            <a:xfrm>
              <a:off x="764423" y="879471"/>
              <a:ext cx="304800" cy="30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557" name="AutoShape 50" descr="data:image/jpeg;base64,/9j/4AAQSkZJRgABAQAAAQABAAD/2wCEAAkGBxEREhUUExQUFhUUEhUSGRUXFRcXGhkWFRgWGRgWFxYbHCggIB0lHRcXITEhJSkrLi46Fx8zODMsNyktLisBCgoKDg0OGxAQGy4kICUtLCw4LzcvLDUvLCwsLCwsLCwsLCwsLDIsLDQtLDUsNCwsLyw0KywsLCwvLCwsLC0vLP/AABEIAGcB6gMBEQACEQEDEQH/xAAbAAEAAgMBAQAAAAAAAAAAAAAABgcDBAUCAf/EAFEQAAEDAgIGBAYMCgkEAwAAAAEAAgMEEQUSBgcTITFBIlFhcRQyNYGR0xUjQlJVcnN0obGz0QgXNFRigpKTssEWJFODorTC0uEzNkPDJWOj/8QAGwEBAAIDAQEAAAAAAAAAAAAAAAIDAQQFBgf/xAAzEQEAAgECAwQKAgICAwAAAAAAAQIDBBEhMUEFElGBEyIyYXGRodHh8EKxFMEGUiOy8f/aAAwDAQACEQMRAD8AvFAQEBAQEHl7wBckADiTuCDmSaS0TTY1MN+yRp+oqqc2OOdoVenxf9o+bJT47SSGzKiEnq2jb+i90jNjtwi0fNmMtJ5TDogq1YIBKchzKrGGA2Z0j18v+VwNX29hx27mGO9Pj0+fXy+a6uKZ5sDa2R3E27Bu/wCVRTX6jLztt8OH5+qXcrDYZc8SfStym8xxmUJfS1SmsSw15HubwJHnWnkvkp7NpjzTiIl4Zi72npAOHoP3KiO3M2Gdskd6PlP2+kfFmcUTydSkrGSDonvB4jzLv6PX4NXXfFPl1jy/YU2rNebYW4iICAgICAgICAgICAgICAgICAgICAgICAgICAgICAgICAgICAgICAgICAgICAgICCHaW6cMpnGGACSbgebWHqNt7nfojznktbNqIp6tebS1GsjHPdrxn9/dkCxCDEqo55o6qQcReJ+UfFYG2HmC0rxlvxmJnyc+1c2TjaJnyn+nN2JabOBBHEEEEd4K1rTtwIrtwZmRqm0rYq62FYpUU59qkc0e94tP6p3fzWKajJj9mft8mxSbV5LA0e0rZUdCS0cnf0XfFJ4HsP0rq6btCmThfhP0blMne4S84pihkOVu5n8XaezsXlu1u2LamZx4p2p/7fH3e75+7dx49uMtGM71xcc7WXOjTuXoNNZVZ0InLs47xsql7LlZNohhpVMgG8kDvXO1OSIjishyKirZ74Lz2pnv+ysi0Q8RT2N2O3jmCtbHfJhvF6zMTDO8WSXCcTEoyu3PH09o+5e57K7Vrq69y/C8fX3x9mtenddJdlWICAgICAgICAgICAgICAgICAgICAgICAgICAgICAgICAgICAgICAgICAgICAg4WklbMS2mpjaeUEl/KGLg6U9vJo5m/UqctrezTnP0jxUZrW9inOfpHj9mTR/Rqno29BuaQ+NK7e9xPHfyHYPp4rOPFWnIw6emKOHPx6uyrV7QxfB4KpuWVgPU4bnN+K7+XBVZcNMkbWhC+Ot44qwxvA30kmR29p3sfycP5EcwuBqsNsNtp5dJadsU1nZqMYtG1koq7OEUlumfN965esz7+pHm3tPi29aXXC57cewVhJswSro6bPsjMN1ky6+PUK5q2vBpHMJbYG3RvzXRjTZ8uKbU4T036/ZXNoiUUqy7Mc98wNjfkvJZfSd+Yyb7wk03lKoS13OtvCviN+EqpluUOJkOFzYg7ndvao+jtitGTFO0xxW0zb8LJ/htYJWB3PgR1Fe57P1ldXhjJHPlMeEo2jadnDxDHqqKSqaIYneDwxyt9tcC/bOlbG03ZZu+PebnxluotjR7SMVcsrGsIZHFTyNeTvdtxIXDLbdlLMp7Q4brIO8gICAgICAgICAgICAgICAgICAgICAgICAgICAgICAgICAgICAgICAgICD45wAJPAC6DTw2ly55HD2yV2Z3YBuZH3Nbu6rlx5qNa7cfFCldt5nnLdUkxAQc/HMMbUxOjPHi13vXDgf5HvKo1OCM2OaT5e6UbV70bK1goznLHCxaSHDqsbEfyXi9ReccTE8+Xmhjx7zs7jVx54uhD2CosvYKik9ApEzHJl18GpC/pO8UcB1n7l6bsPRWzz6bJ7Mco8Z+0fWfNTlvtwh317FrI/pTh+Zu1aN7fG7W9fm+ruXnu3NBF6enpHGOfvjx8v6+CVZ6Ig8ry9YJa7yr6wrlrPK2KwqlJdDcWtJs3Hxuj/tPeDu863Ozcn+NqY/634T7p6fbzXUv3o2nnCZyUMTi5xY0l7WtcSBdzWFxaD1gFziPjFeuZfKTD4YiTHGxhdxLWgX6b5N9v05ZHd73daDZQEBAQEBAQEBAQEBAQEBAQEBAQEBAQEBAQEBAQEBAQEBAQEBAQEBAQEBB8IQfUBAQEBBCsaLDO8sHEgE9bmixP8vMvB9s5aZNVbudOHn1+3ktpG3FqArkLXsFYZegVhlsUcBkeGjnz6hzK2dHpbanNXFXr9I6yWttG6YRRhoDRuAFgvpGLFXFSKUjaI4NSZ34vasYfHtBBB3gixHYViYiY2kVtitMYpXs96d3cd4PoIXgtTp5wZrY/Cfp0+hMue8rFYVy13lX1hXLFHMWODhxBure53o2VxaazvC3sNqxNEyQe7aHefn9K9ZpsvpcVbzzmPr1+rc3ieMNlXggIKe1i4/ixxiGgoKgRbSBrgC1mXN7a5xc4sceDLebvQfPYDS/8+g9LPUINzB8E0qbUQunrYXQtmjMrQW3dGHAvaPaRvLbjiEGzrd0kq6OpwxlPKY2zTv2gAac4a+AAOuOFnu3dvYEFmoKy0owbSV9VK6jq4o6cuGzY4tuBlF73iPO/NBB9MsV0mwsRGorWHbOc1uzEbt7ct73iHvggkfsBpf+fQelnqEHaxuvxXDsCnlqJmurWObaVoa4Bsk0bBYZQLhrjyQRbAabSusp46iKuiyStzNzZA61yN4EJ6kG/wCwGl/59B6WeoQTnAm4hTYdIa2VslUxkz87bEWAJZwa0brdSDj6kdIKmuoHyVMhkeyqkiDiADlDIngGwHN7voQT6eZrGlz3BrWguc5xAAaBckk7gAOaCop9N6/F69tPhBMdPA9r5alzdzmg8SHDc02Iazi7ibAGwXAgrLW9pFW4bNRVUTz4KJTHNEA3pE2dYk8ywPt1Ft0Fk007ZGNewhzHtD2uHAtcLgjsIKDIghutjSk4bh75I3WmlIhiPGznXJfb9Foceq9utB1NBG1Qw+m8LeXzuiD3uIAPTJc1rrc2tLWnuQVVj2taWLHA1sh8BhlFLI2wyu4tkkJte7XXIsd4jHWUF5AoOPpnWyQUFXLEcskdNM9jrA2c1jiDY7tx60HF1Q4vPV4ZDLUPMkhdK0vNrkNe4C9uzcgmaCNax8WmpMNqZ4XZZGMbldYGxc9rb2O64DjxQVjo7DpXW08dTFXRbOUEtzZA7c4t3gQnmDzQdH2A0v8Az6D0s9Qgn+hVLiEVKW4hK2WfO8522tksMo3NbzvyQVBodiuk+KRvkpqxmWN+Q52xNN7A7rRHkUEg9hdMfz2D/wDL1KDJoFrBr46/2NxZoErjlZLla05+LWuydBzXDxXNHGw33uAletzHKiiw2SanfkkzxsD7NcQHOF7BwI4buHNBBsJw/S2pginjrock0TJW5sgOV7Q4XGx42KDa9gNL/wA+g9LPUIHsBpf+fQelnqEFxICAgICAgICDSxis2MTnc/Fb8Y8PRx8y0u0NV/jYLX68o+M/u7MQgzXL57biuhkBUEnsFYZegVhlJdHKWzC88Xbh8UfefqC9l/x7R+jxTntzty+H5n+oU5Lbzs7C9EqEBBDtOaez2Se+aWnvbvH0E+heb7cw7XrkjrG3yYlEnlcesKplgeVfWFcy15Cr6wqtKw9XVVnpnMP/AI5SB8VwDvrLl3uzbf8AimPCfy2NPbeuyVLoLxAQU7j/AP3dR/N//XUILiQEFOa+PyzCPl5PtKZBcaAgpj8JHxaD5Wb6okFzoINru8i1f9x/mIUG5qn8kUfyP+pyCWoOfpF+SVHzeX+ByCtPwfKpkWE1EkjmsYyslc5zjYNaIae5JKDkYxi1ZpPUmkoy6HD4nDazEEZ7Hc5w58OjH+s63uQtzRjR2mw+BsFOzKxu8k73Pdze93Nxt9AAsAAg6yDhacaPjEKGemNsz2XYTykb0mG/VmAv2EoIhqH0gM9E6lluJqJ+zIdcHZuJyXvzaQ9luWUdaCzEFK6SWxvSGKkFnU1AC6XgQXNLTKD3u2cRHY5BYusXSMYdh804PtmXZxDrlfubu523uI6mlBWuA6udro7Jdt6qotXMPF12A7JgP6TC7jwMxQTTUxpJ4bhsYcby0/8AV39ZDQNm7r3sy7+Za5B2tYXkuu+Zz/ZuQR/UR5Hh+Um+0cgsFBDdcXkes+JH9rGganvI9H8R/wBrIgmSDxL4p7igqL8Gz8jqfnI+zaguBBRmtWojmx/DooN80T6dr3N32JmD2tNubW3ceoOQS/X15Ik+Wh/jQSXQDyZQ/Mqf7JqDvoCCvXafTgkGGO4JB3u4jcuRbtG8Tt3Yan+Rbwe26eTf2Ufpcq57VvH8YTjNPgyt03m/so/S5Vz2xkj+MfNKMktmi0wkfIxro2BrnNaSCdwJtdMXbFrZK1tWNpmITiyYrvpiAgIIdpbW5pRGDujG/wCMfuFvSV5Lt3Ud/LGKOVf7n8Mw4rXLz8wsiWVrlCYS3ZAVhlmpoi9zWji4gf8AKt0+C2fLXHXrOzMztCdRsDQAOAAA7gvpNKVpWK15Rwaz0pggIOdjeFCpYGF2Wzg64F+RFvpWprNJXU0iszttO7Exu4R0Ib/bO/YH3rnx2LSP5z8oQmjwdA2/27v2B96sjsisfylGcXvY3av2n/zu/YH+5TjsusfyRnT79XY0Y0d8C2lpC8SZN2XLbLm7TxzfQtvTab0O/HfdPFi7m/F3VsrRAQUPrLpaqXSOnZRyNiqHUzdnI42DSGzF1zlPuQ4cDxQdb+iulvwjB+271CDr6KaP6RxVUT6uuhkp2k7RgJcXDKbAAxN33tvuPPwIcfXx+WYR8vJ9pTILjQEFMfhI+LQfKzfVEgudBBtd3kWr/uP8xCgr3Q7R3SSSigfS10McDo7xsLiC1tzuI2J535lB2f6K6W/CMH7bvUIJ9FTVUWFPZVytlqG0swkkaLBxyvtbcOAsL2F7X5oKW0S0bqcQ0dnjpndNmJOmMd7bVrYIeh33IcAd12jsKCe6lNLKWSBtBs209TACHRWI2pb40gvvz7uk07xbq4BaCAgIKVxw+wmkUdR4tNiILZOAAc8tEh/Vfs5Cep5QWfppjzcPop6k2vGzoA+6kd0Y29xcRfsuUEM1D4C6KjfWS3M1a8yFzuOzaTlJ7XOL3X5gtQR7WzikVdi1Lh0kzIqeBwkqHveI25nDMWlxIFxGAAb8ZSEFos0xwoAAV1EABYAVMNgByHSQVToxi1Ph2kUscE0MlJiFrGKRj2tkeSWAltwCJM7A2/CQFBaesLyXXfM5/s3II/qI8jw/KTfaOQWCghuuLyPWfEj+1jQVnoRo9pHLQwPpK6KOnc12zjc4gtGdwII2J53PE8UHc/orpb8Iwftu9QgsnRmlq4qONlZK2aoa12eRosDdzi0cBezSBewvZBSerChrp8FrmUEhjn8JY4FrsjnBrGlzGv8Ack8ju4WuAboOLohNiuITvpji1RTztJAjmnqGlxbcPaLHc9tt7TY+g2C29Xmq6PDpTVTymoqnZrPIIDM/jEXJLnm5u424ndxJBr68kSfLQ/xoIho5o3pO+kp3QV8LIXQROjYXm7YywFjT7Sd4FhxKDo/0V0t+EYP23eoQWRhlHXNhibNURulETBI4R3BeGgOIO7cTfkO4IK50gptnVTt/+1zvM/pj6HBeb1de5ltHv3+fFoWja8tZgWjaUohsMCotK2IZ2NVFpWxCz8JqtrCx/Mt3/GG4/SCvcaTP6bDXJ4x9ev1Tba2AQauJ1ghidIfcjcOsngPSqNTnjBinJPT9gVu6UuJcTcuJJPad5Xg8kze02tzniRL21ypmEolka5QmE4lkDlDZndIdFKa7nSHg3ojvPH6PrXo/+PaXe9s89OEfHr9P7RvPRJl6xWICAgICAgICAgICCncf/wC7qP5v/wCuoQXEgIKb19ECrwkncBPIf8dMguRAQUx+Eh4tB8rN9USC50EG13eRav8AuP8AMQoNzVR5Io/kf9TkEtQc/SL8kqPm8v8AA5BXX4OPk2b59J9jToNvWdq4NWfDKE7KuiIeC05NqW8Ol7mQW3O58DyLQ96sdY/hp8ErBsq6K7S1wybXJ4xDT4sgsczOwkbrhoWOgIINrk0b8Ow2TKLy0/8AWGdZyA52jmbszWHMhqCqK7SaXHmYXhrS7Pf+sO63R5mh9zxIia+Q8rvtyQX3idZDh1G+SwbFTQbmjd0Y22YxvabBo7wgp7Vvq9hxeGavxDaOfU1D3MyPyiwJzu7i/M0DlkQS/wDEng/vZ/3x+5BGNY2qelpKJ9TQ7VstO5spvIXe1t8YjhYtuH3/AECgl9RpAMQ0dnqd2Z9BOHgcpWsc14t1ZgSOwhB41Dn/AOHi7JZvtCgsJBDdcXkes+JH9rGganvI9H8R/wBrIgmSDxL4p7igqL8Gz8jqfnI+zag7OtDVq2v/AK1S2irY7ODgcolyeKHEcHiwyv7ADusWhr6sNYzqh3gNfeKtjJYC4ZdqW8QRykHMc+I6kG3r68kSfLQ/xoJLoB5MofmVP9k1B30BBXusajyTxTe5lbsj2PZct85aSP1FyO08XK8NPP6t4nx4ef7/AEjcYXBtLMNhgVFpWw2GBUWlbEJXodW2Lojz6Te/mPRv8xXd7C1e1pwW68Y/3H+/mlsla9MwIIHpfi+1k2bT0Izv7X8CfNw9K8x2tqvS39HXlX6z+OXzVzbi4TXLjTDMSytcq5hKJe2uVcwnEvedR7rO6aaJVjJKcBu4sJa4dpNwfOD9Y5L2/ZNqf40Vr05/Hx8/wri3edpdNkQEBBiilzF1uDTl8/E/WB3grESxE7sqyyICAgICAgrfTzVc/EqwVTKw07mxNjAbEXEZc28PEjeObqQcT8S1X8MTfun+vQbeD6oqmCohmdissgimjlMZjeA8McHFpO3PG1uB4oJdrB0HgxeFrJHOjfE4ujlaAS3MAHAtPFps24uPFG9BBG6lKoCwxeYAbgBE/wBeg+/iWq/hib90/wBegl+n2gXsoylaZzGaaTMTkzZmkNDuYseiLHfzQTVBwtN9HvZGilpNpstrs+nlz2ySMf4uYXvltx5oK2h1I1LAGtxaVrRuDRC8AdwE6D3+Jar+GJv3T/XoJ5o1oq+loH0b6h0zniUbZzSD7aCB0S8ndfrQY9W+h3sRTPg222zzumzbPZ2zMjbltmd7y9780ErQQbT7VtDiT2TxyGmqmOaduxtyQ3xcwDmnM2ws4EEW57rBLMGgnjhYyolbNK0WdK2PZ57cHFmYgHrsbdg4IN1AQQLQjVnDhtZUVTX5hJmbEzJl2THuzObe5udzWg2G4HrQdfWHos/FKTwZs5hvIx7nZc4c1t+gRcbr2dx4tCDtYRh0dNBFBGLMijbG3uaLXPaeJ70G4g8TxNe1zXAFrmlpB4EEWIPmQQ3QjV+zD6eqpnymeCpe47Mty5WPbkIJB3uLbAnd4o4IIgdRj43O8HxOaKMm4bsiT+s5srQT25Qg+/iWq/hib90/16CR0WrmRmF1NBJWuldUSB+3dGSWAbLo5DIb/wDTPuh4yCMQ6kKljQ1mLStaODWwvAHcBOgyfiWq/hib90/16CwNB9Gn4fSmCSodUEyOftHNLTZwAy2LncLdfNBo6tNCPYiGWIzbbaTbS+TJYBoaBa537roJigg+sHVvBihZK15p6lhFp2tzEgcA5oIuRydcEIMmPaGVFbhvgVRVh0mZh8IEFi4MIIzR7Te7rdcdyCHR6kqpoDW4vKAAAAIXgADgANvwQevxLVfwxN+6f69A/EtV/DE37p/r0Fm6UYT4XTPiHjWzMPU9u9u/t4HsJVebH36TVVnx+kpNf3dVVDNmBDhZ7TZwO4gjcd3evJ6nFOO3uauDJ34484dCMLRtLbhsRhUWlZDap3lpDgbEG4PaFXXJbHaL1naYWRCe4XXtmYHDcRucOo/cveaDW01eLv159Y8J+3ghMbOLpdpCIQYoz7a4byPcNP8AqPLq49V6e0Nb6OPR09qfp+f/AKqvfbhCBtcvNTCuJZGuVcwlEsjXKEwlEsgcoTCUSxVM1hbrVmHHvO6OS/DZkwLGXUsofxaei9vW3rHaOI845rq6PNOC/e6dVEX7srSpahkrGvY4Oa4XBHNenraLR3q8m1ExMbwyqTIg5WN4psssUdnVExyxs4265Hj3jRvPXaw4qu99uEc5VZcnd9WOc8vv8G9RUwiY1gJNhvJ4uJ3uce0kknvU4jaNk617sbM6ykICAgICAgICAgICAgICAgICAgICAgICAgICAgICAgICAgICAgICAgICAgICCt9Yej7on+GQjcT7aB7k8NpbqPA9u/mSOdrdPFom23Dr93O1WKaW9LTzcChxFj9x6Lu3ge4rzefS3pxrxhbh1Nb8J4S60a5tm7DOHAC5IA6zuVO02naOKzeIjeWs7SB0R9odZ1rZuXmB4+ddXQ4s2C3pInb3fdq5dTHKvzccyEkkkkk3JJuSTxJK2bRvxlrRL21yrmEolla5VzCcS9hyhMJRLZpaeSQkRsLyGlxA6gpYtPfLbu0jdLdzJZDc34rYrTbg1rWa73q6tVU2buC6Rz0jvayC0m5jdvae0dR7R57rcwZr4vZ5eDFc9qcktg1l09vbIZWn9HI4ekuafoXRrrazziV3+dTrEtSq1iSTERUdO4yP3NL7E+ZjTbzl1hzSdVNuFI4q7a6berjrx/en5SPRfAHQZpp37WqlAzvO/KOUbOoDstw6gFfixTX1rcZls4MM09a872nr/pIFc2RAQEBAQEBAQEBAQEBAQEBAQEBAQEBAQEBAQEBAQEBAQEBAQEBAQEBAQEBAQEHl7AQQQCCLEHeCDxBCCr9LtCHwky0zS+LiYxvcz4o4ub9I7RvHNz6aa+tTk5efSTWe9Tl4eCIwzuHBxHcSFz7UrbnES16XmOUsu1J4knvN1DuRHKE+9M82RrlGYTiWVrlXMLIlla5QmE4lka5VzCUS38Kw+WofkjF+t3uWjrcf5cVPDpr5rd2kfhZWJnksrBcKZTMyt3k73OPFx/kOoL02l0tNPTu159Z8WxEbMGMaN01Tve3K/wB+zc7z8j5wUzaXHl4zHHxQvirbmiVdq8l/8UzHDqeC36Rf6gtOezpj2bNa2lt0lzH6v67rh79o7/YkaLJ7vn+FE6TL7v3yb1BqyeTeedoHNsQJPme61v2Srq6Of5SzXQTPt2+X7/pN8FwGnpG2hYATxed7nd7jv83BbdMdaezDexYaY49WHSVi0QEBAQEBAQEBAQEBAQEBAQEBAQEBAQEBAQEBAQEBAQEBAQEBAQEBAQEBAQEBAQEBBHcd0Opaol1jHId+dlhc/pN4Hv49q18umpfjylr5NNS/HlKG1+r+rj/6ZZKOw5Hfsu3f4lpX0WSOXH9/erUtpMkcuLgVVDLCbSNynvafqJWnfFavtQqmtq83qlppJPEbfzgfWVCMdrcoTrEzydyj0RrZPcNaOtz22/wkn6FZXQ5rdNvP7br64bykWG6CNFjPIXfoM6I87jvPmstvH2XXnknf3R+/ZfXD4pbSUrImhkbQ1o5AW8/f2rpUpWkd2sbQuiIjkzKbIgICAgICAgICAgICAgICAgICAgICAgICAgICAgICAgICAgICAgICAgICAgICAgICAgICD//Z"/>
            <p:cNvSpPr>
              <a:spLocks noChangeAspect="1" noChangeArrowheads="1"/>
            </p:cNvSpPr>
            <p:nvPr/>
          </p:nvSpPr>
          <p:spPr bwMode="auto">
            <a:xfrm>
              <a:off x="916823" y="1031865"/>
              <a:ext cx="304800" cy="30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22559" name="Picture 38" descr="http://www.taoyuan-airport.com/Content/chIndex/images/logo.pn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955479" y="2652308"/>
              <a:ext cx="1158923" cy="507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61" name="Picture 42" descr="http://blog.liontravel.com/album_photo_show_big_pic.aspx?album_photo_db_id=649773"/>
            <p:cNvPicPr>
              <a:picLocks noChangeAspect="1" noChangeArrowheads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52249" y="2711523"/>
              <a:ext cx="1120630" cy="515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62" name="圖片 1" descr="To70_blauw-transparant"/>
            <p:cNvPicPr>
              <a:picLocks noChangeAspect="1" noChangeArrowheads="1"/>
            </p:cNvPicPr>
            <p:nvPr/>
          </p:nvPicPr>
          <p:blipFill>
            <a:blip r:embed="rId14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6084" y="5459619"/>
              <a:ext cx="1127064" cy="412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63" name="Picture 38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3922984" y="4772955"/>
              <a:ext cx="1118693" cy="437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64" name="Picture 2" descr="http://www.deltaww.com/fileCenter/Images/index_logo.jpg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5335373" y="4019157"/>
              <a:ext cx="1235456" cy="48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65" name="Picture 2" descr="https://www.blackbox.be/_AppData/LocalizedContent/BE/IMG/Header/en.Header_ShopLogo.png"/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2309020" y="4785856"/>
              <a:ext cx="1231037" cy="408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66" name="AutoShape 8" descr="「hytera」的圖片搜尋結果"/>
            <p:cNvSpPr>
              <a:spLocks noChangeAspect="1" noChangeArrowheads="1"/>
            </p:cNvSpPr>
            <p:nvPr/>
          </p:nvSpPr>
          <p:spPr bwMode="auto">
            <a:xfrm>
              <a:off x="1069223" y="769938"/>
              <a:ext cx="304800" cy="30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cxnSp>
          <p:nvCxnSpPr>
            <p:cNvPr id="13345" name="直線接點 8"/>
            <p:cNvCxnSpPr>
              <a:cxnSpLocks noChangeShapeType="1"/>
            </p:cNvCxnSpPr>
            <p:nvPr/>
          </p:nvCxnSpPr>
          <p:spPr bwMode="auto">
            <a:xfrm>
              <a:off x="453868" y="3599835"/>
              <a:ext cx="9327126" cy="597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346" name="圓角矩形 9"/>
            <p:cNvSpPr>
              <a:spLocks noChangeArrowheads="1"/>
            </p:cNvSpPr>
            <p:nvPr/>
          </p:nvSpPr>
          <p:spPr bwMode="auto">
            <a:xfrm>
              <a:off x="442457" y="1472790"/>
              <a:ext cx="1388233" cy="886551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altLang="zh-TW" sz="900" b="1" dirty="0">
                <a:latin typeface="Calibri Light" pitchFamily="34" charset="0"/>
                <a:cs typeface="Calibri Light" pitchFamily="34" charset="0"/>
              </a:endParaRP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zh-TW" b="1" dirty="0">
                  <a:latin typeface="Calibri Light" pitchFamily="34" charset="0"/>
                  <a:cs typeface="Calibri Light" pitchFamily="34" charset="0"/>
                </a:rPr>
                <a:t>Clients</a:t>
              </a:r>
            </a:p>
          </p:txBody>
        </p:sp>
        <p:sp>
          <p:nvSpPr>
            <p:cNvPr id="60" name="圓角矩形 59"/>
            <p:cNvSpPr/>
            <p:nvPr/>
          </p:nvSpPr>
          <p:spPr bwMode="auto">
            <a:xfrm>
              <a:off x="482561" y="4354855"/>
              <a:ext cx="1386640" cy="886551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altLang="zh-TW" sz="900" b="1" dirty="0">
                <a:latin typeface="Calibri Light" pitchFamily="34" charset="0"/>
                <a:ea typeface="新細明體" pitchFamily="16" charset="-120"/>
                <a:cs typeface="Calibri Light" pitchFamily="34" charset="0"/>
              </a:endParaRPr>
            </a:p>
            <a:p>
              <a:pPr algn="ctr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lang="en-US" altLang="zh-TW" b="1" dirty="0">
                  <a:latin typeface="Calibri Light" pitchFamily="34" charset="0"/>
                  <a:ea typeface="新細明體" pitchFamily="16" charset="-120"/>
                  <a:cs typeface="Calibri Light" pitchFamily="34" charset="0"/>
                </a:rPr>
                <a:t>Partners</a:t>
              </a:r>
            </a:p>
          </p:txBody>
        </p:sp>
        <p:sp>
          <p:nvSpPr>
            <p:cNvPr id="22570" name="AutoShape 2" descr="「hp」的圖片搜尋結果"/>
            <p:cNvSpPr>
              <a:spLocks noChangeAspect="1" noChangeArrowheads="1"/>
            </p:cNvSpPr>
            <p:nvPr/>
          </p:nvSpPr>
          <p:spPr bwMode="auto">
            <a:xfrm>
              <a:off x="1221623" y="922331"/>
              <a:ext cx="304800" cy="30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pic>
          <p:nvPicPr>
            <p:cNvPr id="22571" name="Picture 10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65316" y="3938407"/>
              <a:ext cx="625967" cy="625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2" name="Picture 2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6977948" y="3811576"/>
              <a:ext cx="783054" cy="87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3" name="Picture 2"/>
            <p:cNvPicPr>
              <a:picLocks noChangeAspect="1" noChangeArrowheads="1"/>
            </p:cNvPicPr>
            <p:nvPr/>
          </p:nvPicPr>
          <p:blipFill>
            <a:blip r:embed="rId20" cstate="email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66297" y="4180681"/>
              <a:ext cx="1324089" cy="385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4" name="Picture 3"/>
            <p:cNvPicPr>
              <a:picLocks noChangeAspect="1" noChangeArrowheads="1"/>
            </p:cNvPicPr>
            <p:nvPr/>
          </p:nvPicPr>
          <p:blipFill>
            <a:blip r:embed="rId21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73427" y="1253984"/>
              <a:ext cx="1203369" cy="514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5" name="圖片 2"/>
            <p:cNvPicPr>
              <a:picLocks noChangeAspect="1"/>
            </p:cNvPicPr>
            <p:nvPr/>
          </p:nvPicPr>
          <p:blipFill>
            <a:blip r:embed="rId2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5674" y="3859816"/>
              <a:ext cx="1737667" cy="815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6" name="圖片 11"/>
            <p:cNvPicPr>
              <a:picLocks noChangeAspect="1"/>
            </p:cNvPicPr>
            <p:nvPr/>
          </p:nvPicPr>
          <p:blipFill>
            <a:blip r:embed="rId2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50255" y="622217"/>
              <a:ext cx="1010923" cy="71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8" name="圖片 15"/>
            <p:cNvPicPr>
              <a:picLocks noChangeAspect="1"/>
            </p:cNvPicPr>
            <p:nvPr/>
          </p:nvPicPr>
          <p:blipFill>
            <a:blip r:embed="rId24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4065" y="2932204"/>
              <a:ext cx="999948" cy="323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0" name="圖片 20"/>
            <p:cNvPicPr>
              <a:picLocks noChangeAspect="1"/>
            </p:cNvPicPr>
            <p:nvPr/>
          </p:nvPicPr>
          <p:blipFill>
            <a:blip r:embed="rId2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73122" y="4877453"/>
              <a:ext cx="1045794" cy="51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2" name="Picture 2"/>
            <p:cNvPicPr>
              <a:picLocks noChangeAspect="1" noChangeArrowheads="1"/>
            </p:cNvPicPr>
            <p:nvPr/>
          </p:nvPicPr>
          <p:blipFill>
            <a:blip r:embed="rId26" cstate="email"/>
            <a:srcRect/>
            <a:stretch>
              <a:fillRect/>
            </a:stretch>
          </p:blipFill>
          <p:spPr bwMode="auto">
            <a:xfrm>
              <a:off x="6863670" y="5358136"/>
              <a:ext cx="2090751" cy="720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3" name="圖片 3"/>
            <p:cNvPicPr>
              <a:picLocks noChangeAspect="1"/>
            </p:cNvPicPr>
            <p:nvPr/>
          </p:nvPicPr>
          <p:blipFill>
            <a:blip r:embed="rId2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74215" y="5361165"/>
              <a:ext cx="1270475" cy="501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40" name="標題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Our Clients &amp; Partners</a:t>
            </a:r>
            <a:endParaRPr lang="zh-TW" altLang="en-US" dirty="0" smtClean="0"/>
          </a:p>
        </p:txBody>
      </p:sp>
      <p:sp>
        <p:nvSpPr>
          <p:cNvPr id="22542" name="日期版面配置區 56"/>
          <p:cNvSpPr>
            <a:spLocks noGrp="1"/>
          </p:cNvSpPr>
          <p:nvPr>
            <p:ph type="dt" idx="10"/>
          </p:nvPr>
        </p:nvSpPr>
        <p:spPr>
          <a:noFill/>
        </p:spPr>
        <p:txBody>
          <a:bodyPr/>
          <a:lstStyle/>
          <a:p>
            <a:fld id="{3DE3702D-C279-4B30-BF7C-8F46271E3E0F}" type="datetime1">
              <a:rPr lang="zh-TW" altLang="en-US">
                <a:ea typeface="新細明體" pitchFamily="18" charset="-120"/>
              </a:rPr>
              <a:pPr/>
              <a:t>2018/11/23</a:t>
            </a:fld>
            <a:endParaRPr lang="en-US" altLang="zh-TW">
              <a:ea typeface="新細明體" pitchFamily="18" charset="-120"/>
            </a:endParaRPr>
          </a:p>
        </p:txBody>
      </p:sp>
      <p:sp>
        <p:nvSpPr>
          <p:cNvPr id="22541" name="投影片編號版面配置區 60"/>
          <p:cNvSpPr>
            <a:spLocks noGrp="1"/>
          </p:cNvSpPr>
          <p:nvPr>
            <p:ph type="sldNum" idx="11"/>
          </p:nvPr>
        </p:nvSpPr>
        <p:spPr>
          <a:noFill/>
        </p:spPr>
        <p:txBody>
          <a:bodyPr/>
          <a:lstStyle/>
          <a:p>
            <a:fld id="{090EF34E-E5EF-4FED-9743-3B9D97DD976E}" type="slidenum">
              <a:rPr lang="en-US" altLang="zh-TW" smtClean="0">
                <a:ea typeface="新細明體" pitchFamily="18" charset="-120"/>
              </a:rPr>
              <a:pPr/>
              <a:t>8</a:t>
            </a:fld>
            <a:endParaRPr lang="en-US" altLang="zh-TW" smtClean="0">
              <a:ea typeface="新細明體" pitchFamily="18" charset="-120"/>
            </a:endParaRPr>
          </a:p>
        </p:txBody>
      </p:sp>
      <p:pic>
        <p:nvPicPr>
          <p:cNvPr id="22543" name="Picture 3"/>
          <p:cNvPicPr>
            <a:picLocks noChangeAspect="1" noChangeArrowheads="1"/>
          </p:cNvPicPr>
          <p:nvPr/>
        </p:nvPicPr>
        <p:blipFill>
          <a:blip r:embed="rId28" cstate="email"/>
          <a:srcRect/>
          <a:stretch>
            <a:fillRect/>
          </a:stretch>
        </p:blipFill>
        <p:spPr bwMode="auto">
          <a:xfrm>
            <a:off x="3339373" y="1981812"/>
            <a:ext cx="803672" cy="2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2"/>
          <p:cNvPicPr>
            <a:picLocks noChangeAspect="1"/>
          </p:cNvPicPr>
          <p:nvPr/>
        </p:nvPicPr>
        <p:blipFill>
          <a:blip r:embed="rId29" cstate="email"/>
          <a:srcRect/>
          <a:stretch>
            <a:fillRect/>
          </a:stretch>
        </p:blipFill>
        <p:spPr bwMode="auto">
          <a:xfrm>
            <a:off x="6352953" y="4438591"/>
            <a:ext cx="1152525" cy="25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TracyChou\Desktop\LOGO\fhnetlogo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09" y="5333057"/>
            <a:ext cx="779193" cy="3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racyChou\Desktop\LOGO\emerson-logo-data-404.pn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59" y="4686696"/>
            <a:ext cx="1143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racyChou\Desktop\LOGO\paxmart-logo.pn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147" y="2311819"/>
            <a:ext cx="929687" cy="40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TracyChou\Desktop\LOGO\vertiv.pn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07" y="5398128"/>
            <a:ext cx="453503" cy="4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TracyChou\Desktop\LOGO\Academia_Sinica_Emblem.pn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82" y="1976100"/>
            <a:ext cx="492196" cy="4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4256254" y="1970351"/>
            <a:ext cx="743710" cy="610819"/>
            <a:chOff x="9692027" y="2420888"/>
            <a:chExt cx="1121107" cy="920780"/>
          </a:xfrm>
        </p:grpSpPr>
        <p:pic>
          <p:nvPicPr>
            <p:cNvPr id="4" name="Picture 4" descr="D:\TracyChou\Desktop\LOGO\Takming_University_of_Science_and_Technology_logo.svg.png"/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2027" y="2420888"/>
              <a:ext cx="949061" cy="611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9722832" y="2958902"/>
              <a:ext cx="1090302" cy="38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050" dirty="0">
                  <a:latin typeface="標楷體" pitchFamily="65" charset="-120"/>
                  <a:ea typeface="標楷體" pitchFamily="65" charset="-120"/>
                </a:rPr>
                <a:t>德明科大</a:t>
              </a:r>
            </a:p>
          </p:txBody>
        </p:sp>
      </p:grpSp>
      <p:pic>
        <p:nvPicPr>
          <p:cNvPr id="1030" name="Picture 6" descr="D:\TracyChou\Desktop\LOGO\悠遊卡.jpg"/>
          <p:cNvPicPr>
            <a:picLocks noChangeAspect="1" noChangeArrowheads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9602" y="3019174"/>
            <a:ext cx="549396" cy="3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racyChou\Desktop\LOGO\da_tong_shi_jie_ke_ji__0.jpg"/>
          <p:cNvPicPr>
            <a:picLocks noChangeAspect="1" noChangeArrowheads="1"/>
          </p:cNvPicPr>
          <p:nvPr/>
        </p:nvPicPr>
        <p:blipFill rotWithShape="1"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9769" y="2688766"/>
            <a:ext cx="1299040" cy="2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racyChou\Desktop\LOGO\MASTER_CMYK_LOGO_1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834" y="5450687"/>
            <a:ext cx="1067889" cy="24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TracyChou\Desktop\LOGO\20121019164852.jpg"/>
          <p:cNvPicPr>
            <a:picLocks noChangeAspect="1" noChangeArrowheads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6311" y="2695641"/>
            <a:ext cx="1194541" cy="30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TracyChou\Desktop\LOGO\1353331311-1665451198.jpg"/>
          <p:cNvPicPr>
            <a:picLocks noChangeAspect="1"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59" y="2046653"/>
            <a:ext cx="875960" cy="46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aytheon.svg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73" y="2667007"/>
            <a:ext cx="11715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06" y="3037668"/>
            <a:ext cx="1092528" cy="36953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3" y="3040298"/>
            <a:ext cx="930843" cy="34999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670173" y="2970308"/>
            <a:ext cx="1405327" cy="53914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04" y="2161729"/>
            <a:ext cx="693984" cy="77206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1" y="1301117"/>
            <a:ext cx="894539" cy="89453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74" y="2143170"/>
            <a:ext cx="991036" cy="811012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84" y="1728937"/>
            <a:ext cx="541035" cy="541035"/>
          </a:xfrm>
          <a:prstGeom prst="rect">
            <a:avLst/>
          </a:prstGeom>
        </p:spPr>
      </p:pic>
      <p:pic>
        <p:nvPicPr>
          <p:cNvPr id="69" name="圖片 68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7239995" y="5299281"/>
            <a:ext cx="1605548" cy="4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7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Tracy Chou\Desktop\公司簡報\banne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40323" y="1857364"/>
            <a:ext cx="9598669" cy="2695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Smart energy management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佈景主題">
      <a:majorFont>
        <a:latin typeface="Calibri"/>
        <a:ea typeface="新細明體"/>
        <a:cs typeface=""/>
      </a:majorFont>
      <a:minorFont>
        <a:latin typeface="Calibri"/>
        <a:ea typeface="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6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6" charset="-120"/>
          </a:defRPr>
        </a:defPPr>
      </a:lstStyle>
    </a:lnDef>
  </a:objectDefaults>
  <a:extraClrSchemeLst>
    <a:extraClrScheme>
      <a:clrScheme name="Office 佈景主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佈景主題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佈景主題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27652</TotalTime>
  <Words>3900</Words>
  <Application>Microsoft Office PowerPoint</Application>
  <PresentationFormat>如螢幕大小 (4:3)</PresentationFormat>
  <Paragraphs>1677</Paragraphs>
  <Slides>69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69</vt:i4>
      </vt:variant>
    </vt:vector>
  </HeadingPairs>
  <TitlesOfParts>
    <vt:vector size="89" baseType="lpstr">
      <vt:lpstr>Arial Unicode MS</vt:lpstr>
      <vt:lpstr>Eras Demi ITC</vt:lpstr>
      <vt:lpstr>Microsoft JhengHei Light</vt:lpstr>
      <vt:lpstr>Microsoft YaHei</vt:lpstr>
      <vt:lpstr>Yu Gothic</vt:lpstr>
      <vt:lpstr>細明體</vt:lpstr>
      <vt:lpstr>細明體</vt:lpstr>
      <vt:lpstr>微軟正黑體</vt:lpstr>
      <vt:lpstr>微軟正黑體</vt:lpstr>
      <vt:lpstr>新細明體</vt:lpstr>
      <vt:lpstr>標楷體</vt:lpstr>
      <vt:lpstr>Arial</vt:lpstr>
      <vt:lpstr>Calibri</vt:lpstr>
      <vt:lpstr>Calibri Light</vt:lpstr>
      <vt:lpstr>Candara</vt:lpstr>
      <vt:lpstr>Courier New</vt:lpstr>
      <vt:lpstr>Symbol</vt:lpstr>
      <vt:lpstr>Times New Roman</vt:lpstr>
      <vt:lpstr>Wingdings</vt:lpstr>
      <vt:lpstr>Office 佈景主題</vt:lpstr>
      <vt:lpstr>E-Formula Technologies, Inc. Company Overview</vt:lpstr>
      <vt:lpstr>Agenda</vt:lpstr>
      <vt:lpstr>Company Summary</vt:lpstr>
      <vt:lpstr>What’s Our Differences</vt:lpstr>
      <vt:lpstr>Organization</vt:lpstr>
      <vt:lpstr>Our Management Team</vt:lpstr>
      <vt:lpstr>Our Licenses</vt:lpstr>
      <vt:lpstr>Our Clients &amp; Partners</vt:lpstr>
      <vt:lpstr>Smart energy management</vt:lpstr>
      <vt:lpstr>e-FOM Smart Energy Mgmt. Service </vt:lpstr>
      <vt:lpstr>e-FOM Intelligent SCADA</vt:lpstr>
      <vt:lpstr>e-FOM AI Best Decision</vt:lpstr>
      <vt:lpstr>e-FOM Intelligent O&amp;M System</vt:lpstr>
      <vt:lpstr>PowerPoint 簡報</vt:lpstr>
      <vt:lpstr>PowerPoint 簡報</vt:lpstr>
      <vt:lpstr>PowerPoint 簡報</vt:lpstr>
      <vt:lpstr>PowerPoint 簡報</vt:lpstr>
      <vt:lpstr>PowerPoint 簡報</vt:lpstr>
      <vt:lpstr>Smart Energy Mgmt. Benefit</vt:lpstr>
      <vt:lpstr>EMS Success Stories  TVBS SCADA &amp; EMS Project</vt:lpstr>
      <vt:lpstr>EMS Success Stories Telstra Bali CLS EMS Project</vt:lpstr>
      <vt:lpstr>EMS Success Stories Telstra C2C cable station in Philippines  EMS Project</vt:lpstr>
      <vt:lpstr>EMS Success Stories Convenience Store &amp; Supermarket  EMS Project </vt:lpstr>
      <vt:lpstr>EMS Success Stories  Reseller EMS POC Project</vt:lpstr>
      <vt:lpstr>CPC Micro-Grid Application</vt:lpstr>
      <vt:lpstr>Data Center</vt:lpstr>
      <vt:lpstr>Data Center Solutions</vt:lpstr>
      <vt:lpstr>Data Center Infrastructure Solutions                                                         Schneider </vt:lpstr>
      <vt:lpstr>Data Center Infrastructure Solutions                                                             Huawei</vt:lpstr>
      <vt:lpstr>Data Center Infrastructure Solutions                                                                Delta</vt:lpstr>
      <vt:lpstr>Operation &amp; Maintenance</vt:lpstr>
      <vt:lpstr>Data Center Successful Case Data Center Infrastructure Project</vt:lpstr>
      <vt:lpstr>Data Center Successful Case Cabling Deployment</vt:lpstr>
      <vt:lpstr>Data Center Successful Case Telstra CLS &amp; Data Center Maintenance Project</vt:lpstr>
      <vt:lpstr>Data Center Successful Case Raytheon-SRP Maintenance Project</vt:lpstr>
      <vt:lpstr>Data Center Case References</vt:lpstr>
      <vt:lpstr>Data Center Case References</vt:lpstr>
      <vt:lpstr>ICT Construction</vt:lpstr>
      <vt:lpstr>Successful Case OSP/Backhaul Deployment and Maintenance </vt:lpstr>
      <vt:lpstr>Successful Case Communications for MRT</vt:lpstr>
      <vt:lpstr>Successful Case 4G BTS, Microwave in Taiwan and Philippines</vt:lpstr>
      <vt:lpstr> Successful Case OPTIX &amp; Access Deployment in Philippines </vt:lpstr>
      <vt:lpstr> Successful Case Highway ETC System Infrastructure </vt:lpstr>
      <vt:lpstr>Successful Case Taoyuan International Airport Terminal 2 Fire Alarm System Upgrade</vt:lpstr>
      <vt:lpstr>Successful Case  Network Optimization Drive Test</vt:lpstr>
      <vt:lpstr>Rosenberger Antenna Solutions </vt:lpstr>
      <vt:lpstr>ICT Construction Case References</vt:lpstr>
      <vt:lpstr>AIoT Solutions</vt:lpstr>
      <vt:lpstr>AIoT Solutions Architecture </vt:lpstr>
      <vt:lpstr>AIoT EMS Dashboard</vt:lpstr>
      <vt:lpstr>AIoT BIM Service</vt:lpstr>
      <vt:lpstr>    AIoT Location Service (Smart Hospital)</vt:lpstr>
      <vt:lpstr>    AIoT Location Service (Car Finding)</vt:lpstr>
      <vt:lpstr>    AIoT Patrol Management System</vt:lpstr>
      <vt:lpstr>AIoT Surveillance Solutions</vt:lpstr>
      <vt:lpstr>Successful Case  AIoT Car-Plus CarShare System &amp; APP</vt:lpstr>
      <vt:lpstr>Repair &amp; Reverse engineering Service</vt:lpstr>
      <vt:lpstr>Comprehensive Repair</vt:lpstr>
      <vt:lpstr>Reverse Engineering</vt:lpstr>
      <vt:lpstr>Repair for High-tech equipment </vt:lpstr>
      <vt:lpstr>Repair Flow Chart</vt:lpstr>
      <vt:lpstr>Repair Capability</vt:lpstr>
      <vt:lpstr>Repair Database System</vt:lpstr>
      <vt:lpstr>Successful Case  TRTC PCB Repair</vt:lpstr>
      <vt:lpstr>Successful Case  Telecom 2G &amp; 3G Module Repair</vt:lpstr>
      <vt:lpstr>Re-export for Radio Module</vt:lpstr>
      <vt:lpstr>Repair Successful Case Repair Service in Romania</vt:lpstr>
      <vt:lpstr>Repair Case References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E-Formula PPT</dc:title>
  <dc:creator>David Pan</dc:creator>
  <cp:lastModifiedBy>中華民國國際經濟合作協會 中華民國國際經濟合作協會</cp:lastModifiedBy>
  <cp:revision>1795</cp:revision>
  <cp:lastPrinted>2018-07-11T05:49:33Z</cp:lastPrinted>
  <dcterms:created xsi:type="dcterms:W3CDTF">2007-11-07T04:12:57Z</dcterms:created>
  <dcterms:modified xsi:type="dcterms:W3CDTF">2018-11-23T05:12:05Z</dcterms:modified>
</cp:coreProperties>
</file>