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2" r:id="rId2"/>
    <p:sldId id="274" r:id="rId3"/>
    <p:sldId id="280" r:id="rId4"/>
    <p:sldId id="276" r:id="rId5"/>
    <p:sldId id="277" r:id="rId6"/>
    <p:sldId id="278" r:id="rId7"/>
    <p:sldId id="279" r:id="rId8"/>
    <p:sldId id="281" r:id="rId9"/>
  </p:sldIdLst>
  <p:sldSz cx="9144000" cy="6858000" type="screen4x3"/>
  <p:notesSz cx="6883400" cy="9906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4E9E2"/>
    <a:srgbClr val="040284"/>
    <a:srgbClr val="99A49C"/>
    <a:srgbClr val="ED8C00"/>
    <a:srgbClr val="4F5556"/>
    <a:srgbClr val="458BC6"/>
    <a:srgbClr val="890000"/>
    <a:srgbClr val="C61841"/>
    <a:srgbClr val="003399"/>
    <a:srgbClr val="FC880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94670" autoAdjust="0"/>
  </p:normalViewPr>
  <p:slideViewPr>
    <p:cSldViewPr>
      <p:cViewPr varScale="1">
        <p:scale>
          <a:sx n="86" d="100"/>
          <a:sy n="86" d="100"/>
        </p:scale>
        <p:origin x="-1218" y="-90"/>
      </p:cViewPr>
      <p:guideLst>
        <p:guide orient="horz" pos="3216"/>
        <p:guide pos="11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780" y="228"/>
      </p:cViewPr>
      <p:guideLst>
        <p:guide orient="horz" pos="3119"/>
        <p:guide pos="216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13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813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410700"/>
            <a:ext cx="29813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E0ED642B-49DC-484A-A53B-2C4663EEA00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1036414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13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560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520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705350"/>
            <a:ext cx="50482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12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813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410700"/>
            <a:ext cx="29813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8764874A-62B9-470D-9D91-01C28511227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89074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80065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18591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86605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18591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18591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52246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86777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27349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fond-slide-titre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881" y="1943427"/>
            <a:ext cx="8762999" cy="4567104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864240" y="3048000"/>
            <a:ext cx="6096000" cy="1981200"/>
          </a:xfrm>
          <a:prstGeom prst="rect">
            <a:avLst/>
          </a:prstGeom>
          <a:solidFill>
            <a:srgbClr val="99A49C">
              <a:alpha val="6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5791200" cy="1828800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LU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867028" y="5029200"/>
            <a:ext cx="60960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59090" y="2971800"/>
            <a:ext cx="60960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183945" y="152400"/>
            <a:ext cx="4388055" cy="838200"/>
          </a:xfrm>
          <a:prstGeom prst="rect">
            <a:avLst/>
          </a:prstGeom>
          <a:solidFill>
            <a:srgbClr val="ED8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183945" y="1066800"/>
            <a:ext cx="8774684" cy="804083"/>
          </a:xfrm>
          <a:prstGeom prst="rect">
            <a:avLst/>
          </a:prstGeom>
          <a:solidFill>
            <a:srgbClr val="99A4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228600" y="1143000"/>
            <a:ext cx="86868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1600" cap="all">
                <a:solidFill>
                  <a:schemeClr val="bg1"/>
                </a:solidFill>
                <a:latin typeface="Tahoma"/>
                <a:cs typeface="Tahoma"/>
              </a:defRPr>
            </a:lvl1pPr>
            <a:lvl2pPr>
              <a:buNone/>
              <a:defRPr sz="1200" cap="all">
                <a:solidFill>
                  <a:srgbClr val="99A49C"/>
                </a:solidFill>
                <a:latin typeface="Tahoma"/>
                <a:cs typeface="Tahoma"/>
              </a:defRPr>
            </a:lvl2pPr>
            <a:lvl3pPr>
              <a:buNone/>
              <a:defRPr sz="1200" cap="all">
                <a:solidFill>
                  <a:srgbClr val="99A49C"/>
                </a:solidFill>
                <a:latin typeface="Tahoma"/>
                <a:cs typeface="Tahoma"/>
              </a:defRPr>
            </a:lvl3pPr>
            <a:lvl4pPr>
              <a:buNone/>
              <a:defRPr sz="1200" cap="all">
                <a:solidFill>
                  <a:srgbClr val="99A49C"/>
                </a:solidFill>
                <a:latin typeface="Tahoma"/>
                <a:cs typeface="Tahoma"/>
              </a:defRPr>
            </a:lvl4pPr>
            <a:lvl5pPr>
              <a:buNone/>
              <a:defRPr sz="1200" cap="all">
                <a:solidFill>
                  <a:srgbClr val="99A49C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35" name="Espace réservé du texte 41"/>
          <p:cNvSpPr>
            <a:spLocks noGrp="1"/>
          </p:cNvSpPr>
          <p:nvPr>
            <p:ph type="body" sz="quarter" idx="12"/>
          </p:nvPr>
        </p:nvSpPr>
        <p:spPr>
          <a:xfrm>
            <a:off x="228600" y="228600"/>
            <a:ext cx="41148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cap="all">
                <a:solidFill>
                  <a:schemeClr val="bg1"/>
                </a:solidFill>
                <a:latin typeface="Tahoma"/>
                <a:cs typeface="Tahoma"/>
              </a:defRPr>
            </a:lvl1pPr>
            <a:lvl2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2pPr>
            <a:lvl3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3pPr>
            <a:lvl4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4pPr>
            <a:lvl5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fond-slide-titre3.jpg"/>
          <p:cNvPicPr>
            <a:picLocks noChangeAspect="1"/>
          </p:cNvPicPr>
          <p:nvPr userDrawn="1"/>
        </p:nvPicPr>
        <p:blipFill>
          <a:blip r:embed="rId2" cstate="print"/>
          <a:srcRect l="40082" r="35086"/>
          <a:stretch>
            <a:fillRect/>
          </a:stretch>
        </p:blipFill>
        <p:spPr>
          <a:xfrm>
            <a:off x="184150" y="1937081"/>
            <a:ext cx="2178050" cy="4571375"/>
          </a:xfrm>
          <a:prstGeom prst="rect">
            <a:avLst/>
          </a:prstGeom>
        </p:spPr>
      </p:pic>
      <p:sp>
        <p:nvSpPr>
          <p:cNvPr id="15" name="Espace réservé du texte 43"/>
          <p:cNvSpPr>
            <a:spLocks noGrp="1"/>
          </p:cNvSpPr>
          <p:nvPr>
            <p:ph type="body" sz="quarter" idx="12"/>
          </p:nvPr>
        </p:nvSpPr>
        <p:spPr>
          <a:xfrm>
            <a:off x="2438400" y="1981200"/>
            <a:ext cx="6438900" cy="4495800"/>
          </a:xfrm>
          <a:prstGeom prst="rect">
            <a:avLst/>
          </a:prstGeom>
        </p:spPr>
        <p:txBody>
          <a:bodyPr vert="horz"/>
          <a:lstStyle>
            <a:lvl1pPr>
              <a:defRPr sz="1600">
                <a:solidFill>
                  <a:srgbClr val="99A49C"/>
                </a:solidFill>
                <a:latin typeface="Tahoma"/>
                <a:cs typeface="Tahoma"/>
              </a:defRPr>
            </a:lvl1pPr>
            <a:lvl2pPr>
              <a:defRPr sz="1400">
                <a:solidFill>
                  <a:srgbClr val="99A49C"/>
                </a:solidFill>
                <a:latin typeface="Tahoma"/>
                <a:cs typeface="Tahoma"/>
              </a:defRPr>
            </a:lvl2pPr>
            <a:lvl3pPr>
              <a:defRPr sz="1400">
                <a:solidFill>
                  <a:srgbClr val="99A49C"/>
                </a:solidFill>
                <a:latin typeface="Tahoma"/>
                <a:cs typeface="Tahoma"/>
              </a:defRPr>
            </a:lvl3pPr>
            <a:lvl4pPr>
              <a:defRPr sz="1400">
                <a:solidFill>
                  <a:srgbClr val="99A49C"/>
                </a:solidFill>
                <a:latin typeface="Tahoma"/>
                <a:cs typeface="Tahoma"/>
              </a:defRPr>
            </a:lvl4pPr>
            <a:lvl5pPr>
              <a:defRPr sz="1400">
                <a:solidFill>
                  <a:srgbClr val="99A49C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83945" y="152400"/>
            <a:ext cx="4388055" cy="838200"/>
          </a:xfrm>
          <a:prstGeom prst="rect">
            <a:avLst/>
          </a:prstGeom>
          <a:solidFill>
            <a:srgbClr val="ED8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space réservé du texte 41"/>
          <p:cNvSpPr>
            <a:spLocks noGrp="1"/>
          </p:cNvSpPr>
          <p:nvPr>
            <p:ph type="body" sz="quarter" idx="11"/>
          </p:nvPr>
        </p:nvSpPr>
        <p:spPr>
          <a:xfrm>
            <a:off x="228600" y="228600"/>
            <a:ext cx="41148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cap="all">
                <a:solidFill>
                  <a:schemeClr val="bg1"/>
                </a:solidFill>
                <a:latin typeface="Tahoma"/>
                <a:cs typeface="Tahoma"/>
              </a:defRPr>
            </a:lvl1pPr>
            <a:lvl2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2pPr>
            <a:lvl3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3pPr>
            <a:lvl4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4pPr>
            <a:lvl5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83945" y="1066800"/>
            <a:ext cx="8774684" cy="804083"/>
          </a:xfrm>
          <a:prstGeom prst="rect">
            <a:avLst/>
          </a:prstGeom>
          <a:solidFill>
            <a:srgbClr val="E4E9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space réservé du texte 39"/>
          <p:cNvSpPr>
            <a:spLocks noGrp="1"/>
          </p:cNvSpPr>
          <p:nvPr>
            <p:ph type="body" sz="quarter" idx="10"/>
          </p:nvPr>
        </p:nvSpPr>
        <p:spPr>
          <a:xfrm>
            <a:off x="304800" y="1143000"/>
            <a:ext cx="81534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cap="all">
                <a:solidFill>
                  <a:srgbClr val="99A49C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fond-slide-titre4.jpg"/>
          <p:cNvPicPr>
            <a:picLocks noChangeAspect="1"/>
          </p:cNvPicPr>
          <p:nvPr userDrawn="1"/>
        </p:nvPicPr>
        <p:blipFill>
          <a:blip r:embed="rId2" cstate="print"/>
          <a:srcRect l="12580" r="3197"/>
          <a:stretch>
            <a:fillRect/>
          </a:stretch>
        </p:blipFill>
        <p:spPr>
          <a:xfrm>
            <a:off x="154330" y="1066800"/>
            <a:ext cx="8809575" cy="545147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52400" y="1905000"/>
            <a:ext cx="8807840" cy="3657600"/>
          </a:xfrm>
          <a:prstGeom prst="rect">
            <a:avLst/>
          </a:prstGeom>
          <a:solidFill>
            <a:srgbClr val="99A49C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55188" y="5562600"/>
            <a:ext cx="880784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47250" y="1828800"/>
            <a:ext cx="880784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space réservé du texte 43"/>
          <p:cNvSpPr>
            <a:spLocks noGrp="1"/>
          </p:cNvSpPr>
          <p:nvPr>
            <p:ph type="body" sz="quarter" idx="12"/>
          </p:nvPr>
        </p:nvSpPr>
        <p:spPr>
          <a:xfrm>
            <a:off x="262611" y="1981200"/>
            <a:ext cx="8576590" cy="3505200"/>
          </a:xfrm>
          <a:prstGeom prst="rect">
            <a:avLst/>
          </a:prstGeom>
        </p:spPr>
        <p:txBody>
          <a:bodyPr vert="horz"/>
          <a:lstStyle>
            <a:lvl1pPr>
              <a:defRPr sz="1600">
                <a:solidFill>
                  <a:schemeClr val="bg1"/>
                </a:solidFill>
                <a:latin typeface="Tahoma"/>
                <a:cs typeface="Tahoma"/>
              </a:defRPr>
            </a:lvl1pPr>
            <a:lvl2pPr>
              <a:defRPr sz="1400">
                <a:solidFill>
                  <a:schemeClr val="bg1"/>
                </a:solidFill>
                <a:latin typeface="Tahoma"/>
                <a:cs typeface="Tahoma"/>
              </a:defRPr>
            </a:lvl2pPr>
            <a:lvl3pPr>
              <a:defRPr sz="1400">
                <a:solidFill>
                  <a:schemeClr val="bg1"/>
                </a:solidFill>
                <a:latin typeface="Tahoma"/>
                <a:cs typeface="Tahoma"/>
              </a:defRPr>
            </a:lvl3pPr>
            <a:lvl4pPr>
              <a:defRPr sz="1400">
                <a:solidFill>
                  <a:schemeClr val="bg1"/>
                </a:solidFill>
                <a:latin typeface="Tahoma"/>
                <a:cs typeface="Tahoma"/>
              </a:defRPr>
            </a:lvl4pPr>
            <a:lvl5pPr>
              <a:defRPr sz="1400">
                <a:solidFill>
                  <a:schemeClr val="bg1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83945" y="152400"/>
            <a:ext cx="4388055" cy="838200"/>
          </a:xfrm>
          <a:prstGeom prst="rect">
            <a:avLst/>
          </a:prstGeom>
          <a:solidFill>
            <a:srgbClr val="ED8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space réservé du texte 41"/>
          <p:cNvSpPr>
            <a:spLocks noGrp="1"/>
          </p:cNvSpPr>
          <p:nvPr>
            <p:ph type="body" sz="quarter" idx="11"/>
          </p:nvPr>
        </p:nvSpPr>
        <p:spPr>
          <a:xfrm>
            <a:off x="228600" y="228600"/>
            <a:ext cx="41148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cap="all">
                <a:solidFill>
                  <a:schemeClr val="bg1"/>
                </a:solidFill>
                <a:latin typeface="Tahoma"/>
                <a:cs typeface="Tahoma"/>
              </a:defRPr>
            </a:lvl1pPr>
            <a:lvl2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2pPr>
            <a:lvl3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3pPr>
            <a:lvl4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4pPr>
            <a:lvl5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ond-slide-titre4.jpg"/>
          <p:cNvPicPr>
            <a:picLocks noChangeAspect="1"/>
          </p:cNvPicPr>
          <p:nvPr userDrawn="1"/>
        </p:nvPicPr>
        <p:blipFill>
          <a:blip r:embed="rId2" cstate="print"/>
          <a:srcRect l="12580" t="42514" r="3784" b="42586"/>
          <a:stretch>
            <a:fillRect/>
          </a:stretch>
        </p:blipFill>
        <p:spPr>
          <a:xfrm>
            <a:off x="193395" y="1066800"/>
            <a:ext cx="8748230" cy="812257"/>
          </a:xfrm>
          <a:prstGeom prst="rect">
            <a:avLst/>
          </a:prstGeom>
        </p:spPr>
      </p:pic>
      <p:sp>
        <p:nvSpPr>
          <p:cNvPr id="15" name="Espace réservé du texte 43"/>
          <p:cNvSpPr>
            <a:spLocks noGrp="1"/>
          </p:cNvSpPr>
          <p:nvPr>
            <p:ph type="body" sz="quarter" idx="12"/>
          </p:nvPr>
        </p:nvSpPr>
        <p:spPr>
          <a:xfrm>
            <a:off x="266700" y="1981200"/>
            <a:ext cx="8610600" cy="4419600"/>
          </a:xfrm>
          <a:prstGeom prst="rect">
            <a:avLst/>
          </a:prstGeom>
        </p:spPr>
        <p:txBody>
          <a:bodyPr vert="horz"/>
          <a:lstStyle>
            <a:lvl1pPr>
              <a:defRPr sz="1600">
                <a:solidFill>
                  <a:srgbClr val="99A49C"/>
                </a:solidFill>
                <a:latin typeface="Tahoma"/>
                <a:cs typeface="Tahoma"/>
              </a:defRPr>
            </a:lvl1pPr>
            <a:lvl2pPr>
              <a:defRPr sz="1400">
                <a:solidFill>
                  <a:srgbClr val="99A49C"/>
                </a:solidFill>
                <a:latin typeface="Tahoma"/>
                <a:cs typeface="Tahoma"/>
              </a:defRPr>
            </a:lvl2pPr>
            <a:lvl3pPr>
              <a:defRPr sz="1400">
                <a:solidFill>
                  <a:srgbClr val="99A49C"/>
                </a:solidFill>
                <a:latin typeface="Tahoma"/>
                <a:cs typeface="Tahoma"/>
              </a:defRPr>
            </a:lvl3pPr>
            <a:lvl4pPr>
              <a:defRPr sz="1400">
                <a:solidFill>
                  <a:srgbClr val="99A49C"/>
                </a:solidFill>
                <a:latin typeface="Tahoma"/>
                <a:cs typeface="Tahoma"/>
              </a:defRPr>
            </a:lvl4pPr>
            <a:lvl5pPr>
              <a:defRPr sz="1400">
                <a:solidFill>
                  <a:srgbClr val="99A49C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83945" y="152400"/>
            <a:ext cx="4388055" cy="838200"/>
          </a:xfrm>
          <a:prstGeom prst="rect">
            <a:avLst/>
          </a:prstGeom>
          <a:solidFill>
            <a:srgbClr val="ED8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space réservé du texte 41"/>
          <p:cNvSpPr>
            <a:spLocks noGrp="1"/>
          </p:cNvSpPr>
          <p:nvPr>
            <p:ph type="body" sz="quarter" idx="11"/>
          </p:nvPr>
        </p:nvSpPr>
        <p:spPr>
          <a:xfrm>
            <a:off x="228600" y="228600"/>
            <a:ext cx="41148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cap="all">
                <a:solidFill>
                  <a:schemeClr val="bg1"/>
                </a:solidFill>
                <a:latin typeface="Tahoma"/>
                <a:cs typeface="Tahoma"/>
              </a:defRPr>
            </a:lvl1pPr>
            <a:lvl2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2pPr>
            <a:lvl3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3pPr>
            <a:lvl4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4pPr>
            <a:lvl5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fond-slide-titre4.jpg"/>
          <p:cNvPicPr>
            <a:picLocks noChangeAspect="1"/>
          </p:cNvPicPr>
          <p:nvPr userDrawn="1"/>
        </p:nvPicPr>
        <p:blipFill>
          <a:blip r:embed="rId2" cstate="print"/>
          <a:srcRect l="33282" t="4944" r="45895" b="11405"/>
          <a:stretch>
            <a:fillRect/>
          </a:stretch>
        </p:blipFill>
        <p:spPr>
          <a:xfrm>
            <a:off x="184150" y="1949562"/>
            <a:ext cx="2178050" cy="4560240"/>
          </a:xfrm>
          <a:prstGeom prst="rect">
            <a:avLst/>
          </a:prstGeom>
        </p:spPr>
      </p:pic>
      <p:sp>
        <p:nvSpPr>
          <p:cNvPr id="15" name="Espace réservé du texte 43"/>
          <p:cNvSpPr>
            <a:spLocks noGrp="1"/>
          </p:cNvSpPr>
          <p:nvPr>
            <p:ph type="body" sz="quarter" idx="12"/>
          </p:nvPr>
        </p:nvSpPr>
        <p:spPr>
          <a:xfrm>
            <a:off x="2438400" y="1981200"/>
            <a:ext cx="6438900" cy="4495800"/>
          </a:xfrm>
          <a:prstGeom prst="rect">
            <a:avLst/>
          </a:prstGeom>
        </p:spPr>
        <p:txBody>
          <a:bodyPr vert="horz"/>
          <a:lstStyle>
            <a:lvl1pPr>
              <a:defRPr sz="1600">
                <a:solidFill>
                  <a:srgbClr val="99A49C"/>
                </a:solidFill>
                <a:latin typeface="Tahoma"/>
                <a:cs typeface="Tahoma"/>
              </a:defRPr>
            </a:lvl1pPr>
            <a:lvl2pPr>
              <a:defRPr sz="1400">
                <a:solidFill>
                  <a:srgbClr val="99A49C"/>
                </a:solidFill>
                <a:latin typeface="Tahoma"/>
                <a:cs typeface="Tahoma"/>
              </a:defRPr>
            </a:lvl2pPr>
            <a:lvl3pPr>
              <a:defRPr sz="1400">
                <a:solidFill>
                  <a:srgbClr val="99A49C"/>
                </a:solidFill>
                <a:latin typeface="Tahoma"/>
                <a:cs typeface="Tahoma"/>
              </a:defRPr>
            </a:lvl3pPr>
            <a:lvl4pPr>
              <a:defRPr sz="1400">
                <a:solidFill>
                  <a:srgbClr val="99A49C"/>
                </a:solidFill>
                <a:latin typeface="Tahoma"/>
                <a:cs typeface="Tahoma"/>
              </a:defRPr>
            </a:lvl4pPr>
            <a:lvl5pPr>
              <a:defRPr sz="1400">
                <a:solidFill>
                  <a:srgbClr val="99A49C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83945" y="152400"/>
            <a:ext cx="4388055" cy="838200"/>
          </a:xfrm>
          <a:prstGeom prst="rect">
            <a:avLst/>
          </a:prstGeom>
          <a:solidFill>
            <a:srgbClr val="ED8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space réservé du texte 41"/>
          <p:cNvSpPr>
            <a:spLocks noGrp="1"/>
          </p:cNvSpPr>
          <p:nvPr>
            <p:ph type="body" sz="quarter" idx="11"/>
          </p:nvPr>
        </p:nvSpPr>
        <p:spPr>
          <a:xfrm>
            <a:off x="228600" y="228600"/>
            <a:ext cx="41148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cap="all">
                <a:solidFill>
                  <a:schemeClr val="bg1"/>
                </a:solidFill>
                <a:latin typeface="Tahoma"/>
                <a:cs typeface="Tahoma"/>
              </a:defRPr>
            </a:lvl1pPr>
            <a:lvl2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2pPr>
            <a:lvl3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3pPr>
            <a:lvl4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4pPr>
            <a:lvl5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83945" y="1066800"/>
            <a:ext cx="8774684" cy="804083"/>
          </a:xfrm>
          <a:prstGeom prst="rect">
            <a:avLst/>
          </a:prstGeom>
          <a:solidFill>
            <a:srgbClr val="E4E9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space réservé du texte 39"/>
          <p:cNvSpPr>
            <a:spLocks noGrp="1"/>
          </p:cNvSpPr>
          <p:nvPr>
            <p:ph type="body" sz="quarter" idx="10"/>
          </p:nvPr>
        </p:nvSpPr>
        <p:spPr>
          <a:xfrm>
            <a:off x="304800" y="1143000"/>
            <a:ext cx="81534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cap="all">
                <a:solidFill>
                  <a:srgbClr val="99A49C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Espace réservé du texte 43"/>
          <p:cNvSpPr>
            <a:spLocks noGrp="1"/>
          </p:cNvSpPr>
          <p:nvPr>
            <p:ph type="body" sz="quarter" idx="12"/>
          </p:nvPr>
        </p:nvSpPr>
        <p:spPr>
          <a:xfrm>
            <a:off x="220845" y="3200400"/>
            <a:ext cx="2827155" cy="3200400"/>
          </a:xfrm>
          <a:prstGeom prst="rect">
            <a:avLst/>
          </a:prstGeom>
          <a:ln>
            <a:solidFill>
              <a:srgbClr val="E4E9E2"/>
            </a:solidFill>
          </a:ln>
        </p:spPr>
        <p:txBody>
          <a:bodyPr vert="horz"/>
          <a:lstStyle>
            <a:lvl1pPr marL="177800" indent="-177800" algn="l">
              <a:buFont typeface="Arial"/>
              <a:buChar char="•"/>
              <a:defRPr sz="1400" cap="none">
                <a:solidFill>
                  <a:srgbClr val="99A49C"/>
                </a:solidFill>
                <a:latin typeface="Tahoma"/>
                <a:cs typeface="Tahoma"/>
              </a:defRPr>
            </a:lvl1pPr>
            <a:lvl2pPr marL="0" indent="0">
              <a:buNone/>
              <a:defRPr sz="1600">
                <a:solidFill>
                  <a:srgbClr val="99A49C"/>
                </a:solidFill>
                <a:latin typeface="Tahoma"/>
                <a:cs typeface="Tahoma"/>
              </a:defRPr>
            </a:lvl2pPr>
            <a:lvl3pPr marL="0" indent="0">
              <a:buNone/>
              <a:defRPr sz="1600">
                <a:solidFill>
                  <a:srgbClr val="99A49C"/>
                </a:solidFill>
                <a:latin typeface="Tahoma"/>
                <a:cs typeface="Tahoma"/>
              </a:defRPr>
            </a:lvl3pPr>
            <a:lvl4pPr marL="0" indent="0">
              <a:buNone/>
              <a:defRPr sz="1600">
                <a:solidFill>
                  <a:srgbClr val="99A49C"/>
                </a:solidFill>
                <a:latin typeface="Tahoma"/>
                <a:cs typeface="Tahoma"/>
              </a:defRPr>
            </a:lvl4pPr>
            <a:lvl5pPr marL="0" indent="0">
              <a:buNone/>
              <a:defRPr sz="1600">
                <a:solidFill>
                  <a:srgbClr val="99A49C"/>
                </a:solidFill>
                <a:latin typeface="Tahoma"/>
                <a:cs typeface="Tahoma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183945" y="1066800"/>
            <a:ext cx="8774684" cy="804083"/>
          </a:xfrm>
          <a:prstGeom prst="rect">
            <a:avLst/>
          </a:prstGeom>
          <a:solidFill>
            <a:srgbClr val="E4E9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183945" y="152400"/>
            <a:ext cx="4388055" cy="838200"/>
          </a:xfrm>
          <a:prstGeom prst="rect">
            <a:avLst/>
          </a:prstGeom>
          <a:solidFill>
            <a:srgbClr val="ED8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Espace réservé du texte 39"/>
          <p:cNvSpPr>
            <a:spLocks noGrp="1"/>
          </p:cNvSpPr>
          <p:nvPr>
            <p:ph type="body" sz="quarter" idx="10"/>
          </p:nvPr>
        </p:nvSpPr>
        <p:spPr>
          <a:xfrm>
            <a:off x="304800" y="1143000"/>
            <a:ext cx="81534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cap="all">
                <a:solidFill>
                  <a:srgbClr val="99A49C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2" name="Espace réservé du texte 41"/>
          <p:cNvSpPr>
            <a:spLocks noGrp="1"/>
          </p:cNvSpPr>
          <p:nvPr>
            <p:ph type="body" sz="quarter" idx="11"/>
          </p:nvPr>
        </p:nvSpPr>
        <p:spPr>
          <a:xfrm>
            <a:off x="228600" y="228600"/>
            <a:ext cx="41148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cap="all">
                <a:solidFill>
                  <a:schemeClr val="bg1"/>
                </a:solidFill>
                <a:latin typeface="Tahoma"/>
                <a:cs typeface="Tahoma"/>
              </a:defRPr>
            </a:lvl1pPr>
            <a:lvl2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2pPr>
            <a:lvl3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3pPr>
            <a:lvl4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4pPr>
            <a:lvl5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9" name="Espace réservé du texte 43"/>
          <p:cNvSpPr>
            <a:spLocks noGrp="1"/>
          </p:cNvSpPr>
          <p:nvPr>
            <p:ph type="body" sz="quarter" idx="14"/>
          </p:nvPr>
        </p:nvSpPr>
        <p:spPr>
          <a:xfrm>
            <a:off x="3131805" y="3200400"/>
            <a:ext cx="2811795" cy="3200400"/>
          </a:xfrm>
          <a:prstGeom prst="rect">
            <a:avLst/>
          </a:prstGeom>
          <a:ln>
            <a:solidFill>
              <a:srgbClr val="E4E9E2"/>
            </a:solidFill>
          </a:ln>
        </p:spPr>
        <p:txBody>
          <a:bodyPr vert="horz"/>
          <a:lstStyle>
            <a:lvl1pPr marL="177800" indent="-177800" algn="l">
              <a:buFont typeface="Arial"/>
              <a:buChar char="•"/>
              <a:defRPr sz="1400" cap="none">
                <a:solidFill>
                  <a:srgbClr val="99A49C"/>
                </a:solidFill>
                <a:latin typeface="Tahoma"/>
                <a:cs typeface="Tahoma"/>
              </a:defRPr>
            </a:lvl1pPr>
            <a:lvl2pPr marL="0" indent="0">
              <a:buNone/>
              <a:defRPr sz="1600">
                <a:solidFill>
                  <a:srgbClr val="99A49C"/>
                </a:solidFill>
                <a:latin typeface="Tahoma"/>
                <a:cs typeface="Tahoma"/>
              </a:defRPr>
            </a:lvl2pPr>
            <a:lvl3pPr marL="0" indent="0">
              <a:buNone/>
              <a:defRPr sz="1600">
                <a:solidFill>
                  <a:srgbClr val="99A49C"/>
                </a:solidFill>
                <a:latin typeface="Tahoma"/>
                <a:cs typeface="Tahoma"/>
              </a:defRPr>
            </a:lvl3pPr>
            <a:lvl4pPr marL="0" indent="0">
              <a:buNone/>
              <a:defRPr sz="1600">
                <a:solidFill>
                  <a:srgbClr val="99A49C"/>
                </a:solidFill>
                <a:latin typeface="Tahoma"/>
                <a:cs typeface="Tahoma"/>
              </a:defRPr>
            </a:lvl4pPr>
            <a:lvl5pPr marL="0" indent="0">
              <a:buNone/>
              <a:defRPr sz="1600">
                <a:solidFill>
                  <a:srgbClr val="99A49C"/>
                </a:solidFill>
                <a:latin typeface="Tahoma"/>
                <a:cs typeface="Tahoma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11" name="Espace réservé du texte 43"/>
          <p:cNvSpPr>
            <a:spLocks noGrp="1"/>
          </p:cNvSpPr>
          <p:nvPr>
            <p:ph type="body" sz="quarter" idx="16"/>
          </p:nvPr>
        </p:nvSpPr>
        <p:spPr>
          <a:xfrm>
            <a:off x="6050220" y="3200400"/>
            <a:ext cx="2865180" cy="3200400"/>
          </a:xfrm>
          <a:prstGeom prst="rect">
            <a:avLst/>
          </a:prstGeom>
          <a:ln>
            <a:solidFill>
              <a:srgbClr val="E4E9E2"/>
            </a:solidFill>
          </a:ln>
        </p:spPr>
        <p:txBody>
          <a:bodyPr vert="horz"/>
          <a:lstStyle>
            <a:lvl1pPr marL="177800" indent="-177800" algn="l">
              <a:buFont typeface="Arial"/>
              <a:buChar char="•"/>
              <a:defRPr sz="1400" cap="none">
                <a:solidFill>
                  <a:srgbClr val="99A49C"/>
                </a:solidFill>
                <a:latin typeface="Tahoma"/>
                <a:cs typeface="Tahoma"/>
              </a:defRPr>
            </a:lvl1pPr>
            <a:lvl2pPr marL="0" indent="0">
              <a:buNone/>
              <a:defRPr sz="1600">
                <a:solidFill>
                  <a:srgbClr val="99A49C"/>
                </a:solidFill>
                <a:latin typeface="Tahoma"/>
                <a:cs typeface="Tahoma"/>
              </a:defRPr>
            </a:lvl2pPr>
            <a:lvl3pPr marL="0" indent="0">
              <a:buNone/>
              <a:defRPr sz="1600">
                <a:solidFill>
                  <a:srgbClr val="99A49C"/>
                </a:solidFill>
                <a:latin typeface="Tahoma"/>
                <a:cs typeface="Tahoma"/>
              </a:defRPr>
            </a:lvl3pPr>
            <a:lvl4pPr marL="0" indent="0">
              <a:buNone/>
              <a:defRPr sz="1600">
                <a:solidFill>
                  <a:srgbClr val="99A49C"/>
                </a:solidFill>
                <a:latin typeface="Tahoma"/>
                <a:cs typeface="Tahoma"/>
              </a:defRPr>
            </a:lvl4pPr>
            <a:lvl5pPr marL="0" indent="0">
              <a:buNone/>
              <a:defRPr sz="1600">
                <a:solidFill>
                  <a:srgbClr val="99A49C"/>
                </a:solidFill>
                <a:latin typeface="Tahoma"/>
                <a:cs typeface="Tahoma"/>
              </a:defRPr>
            </a:lvl5pPr>
          </a:lstStyle>
          <a:p>
            <a:pPr lvl="0"/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182518" y="1143000"/>
            <a:ext cx="8732881" cy="5257800"/>
          </a:xfrm>
          <a:prstGeom prst="rect">
            <a:avLst/>
          </a:prstGeom>
        </p:spPr>
        <p:txBody>
          <a:bodyPr vert="horz"/>
          <a:lstStyle>
            <a:lvl1pPr>
              <a:defRPr sz="1600">
                <a:solidFill>
                  <a:srgbClr val="99A49C"/>
                </a:solidFill>
                <a:latin typeface="Tahoma"/>
                <a:cs typeface="Tahoma"/>
              </a:defRPr>
            </a:lvl1pPr>
          </a:lstStyle>
          <a:p>
            <a:endParaRPr lang="fr-FR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183945" y="152400"/>
            <a:ext cx="4388055" cy="838200"/>
          </a:xfrm>
          <a:prstGeom prst="rect">
            <a:avLst/>
          </a:prstGeom>
          <a:solidFill>
            <a:srgbClr val="ED8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Espace réservé du texte 41"/>
          <p:cNvSpPr>
            <a:spLocks noGrp="1"/>
          </p:cNvSpPr>
          <p:nvPr>
            <p:ph type="body" sz="quarter" idx="11"/>
          </p:nvPr>
        </p:nvSpPr>
        <p:spPr>
          <a:xfrm>
            <a:off x="228600" y="228600"/>
            <a:ext cx="41148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cap="all">
                <a:solidFill>
                  <a:schemeClr val="bg1"/>
                </a:solidFill>
                <a:latin typeface="Tahoma"/>
                <a:cs typeface="Tahoma"/>
              </a:defRPr>
            </a:lvl1pPr>
            <a:lvl2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2pPr>
            <a:lvl3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3pPr>
            <a:lvl4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4pPr>
            <a:lvl5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Espace réservé du texte 43"/>
          <p:cNvSpPr>
            <a:spLocks noGrp="1"/>
          </p:cNvSpPr>
          <p:nvPr>
            <p:ph type="body" sz="quarter" idx="12"/>
          </p:nvPr>
        </p:nvSpPr>
        <p:spPr>
          <a:xfrm>
            <a:off x="266700" y="1981200"/>
            <a:ext cx="8610600" cy="4419600"/>
          </a:xfrm>
          <a:prstGeom prst="rect">
            <a:avLst/>
          </a:prstGeom>
        </p:spPr>
        <p:txBody>
          <a:bodyPr vert="horz"/>
          <a:lstStyle>
            <a:lvl1pPr>
              <a:defRPr sz="1600">
                <a:solidFill>
                  <a:srgbClr val="99A49C"/>
                </a:solidFill>
                <a:latin typeface="Tahoma"/>
                <a:cs typeface="Tahoma"/>
              </a:defRPr>
            </a:lvl1pPr>
            <a:lvl2pPr>
              <a:defRPr sz="1400">
                <a:solidFill>
                  <a:srgbClr val="99A49C"/>
                </a:solidFill>
                <a:latin typeface="Tahoma"/>
                <a:cs typeface="Tahoma"/>
              </a:defRPr>
            </a:lvl2pPr>
            <a:lvl3pPr>
              <a:defRPr sz="1400">
                <a:solidFill>
                  <a:srgbClr val="99A49C"/>
                </a:solidFill>
                <a:latin typeface="Tahoma"/>
                <a:cs typeface="Tahoma"/>
              </a:defRPr>
            </a:lvl3pPr>
            <a:lvl4pPr>
              <a:defRPr sz="1400">
                <a:solidFill>
                  <a:srgbClr val="99A49C"/>
                </a:solidFill>
                <a:latin typeface="Tahoma"/>
                <a:cs typeface="Tahoma"/>
              </a:defRPr>
            </a:lvl4pPr>
            <a:lvl5pPr>
              <a:defRPr sz="1400">
                <a:solidFill>
                  <a:srgbClr val="99A49C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183945" y="1066800"/>
            <a:ext cx="8774684" cy="804083"/>
          </a:xfrm>
          <a:prstGeom prst="rect">
            <a:avLst/>
          </a:prstGeom>
          <a:solidFill>
            <a:srgbClr val="E4E9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183945" y="152400"/>
            <a:ext cx="4388055" cy="838200"/>
          </a:xfrm>
          <a:prstGeom prst="rect">
            <a:avLst/>
          </a:prstGeom>
          <a:solidFill>
            <a:srgbClr val="ED8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Espace réservé du texte 39"/>
          <p:cNvSpPr>
            <a:spLocks noGrp="1"/>
          </p:cNvSpPr>
          <p:nvPr>
            <p:ph type="body" sz="quarter" idx="10"/>
          </p:nvPr>
        </p:nvSpPr>
        <p:spPr>
          <a:xfrm>
            <a:off x="304800" y="1143000"/>
            <a:ext cx="81534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cap="all">
                <a:solidFill>
                  <a:srgbClr val="99A49C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2" name="Espace réservé du texte 41"/>
          <p:cNvSpPr>
            <a:spLocks noGrp="1"/>
          </p:cNvSpPr>
          <p:nvPr>
            <p:ph type="body" sz="quarter" idx="11"/>
          </p:nvPr>
        </p:nvSpPr>
        <p:spPr>
          <a:xfrm>
            <a:off x="228600" y="228600"/>
            <a:ext cx="41148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cap="all">
                <a:solidFill>
                  <a:schemeClr val="bg1"/>
                </a:solidFill>
                <a:latin typeface="Tahoma"/>
                <a:cs typeface="Tahoma"/>
              </a:defRPr>
            </a:lvl1pPr>
            <a:lvl2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2pPr>
            <a:lvl3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3pPr>
            <a:lvl4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4pPr>
            <a:lvl5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Espace réservé du texte 43"/>
          <p:cNvSpPr>
            <a:spLocks noGrp="1"/>
          </p:cNvSpPr>
          <p:nvPr>
            <p:ph type="body" sz="quarter" idx="12"/>
          </p:nvPr>
        </p:nvSpPr>
        <p:spPr>
          <a:xfrm>
            <a:off x="220845" y="1981200"/>
            <a:ext cx="1378981" cy="2438400"/>
          </a:xfrm>
          <a:prstGeom prst="rect">
            <a:avLst/>
          </a:prstGeom>
          <a:ln>
            <a:solidFill>
              <a:srgbClr val="E4E9E2"/>
            </a:solidFill>
          </a:ln>
        </p:spPr>
        <p:txBody>
          <a:bodyPr vert="horz"/>
          <a:lstStyle>
            <a:lvl1pPr marL="0" indent="0" algn="l">
              <a:buNone/>
              <a:defRPr sz="1400" cap="none">
                <a:solidFill>
                  <a:srgbClr val="99A49C"/>
                </a:solidFill>
                <a:latin typeface="Tahoma"/>
                <a:cs typeface="Tahoma"/>
              </a:defRPr>
            </a:lvl1pPr>
            <a:lvl2pPr marL="0" indent="0">
              <a:buNone/>
              <a:defRPr sz="1600">
                <a:solidFill>
                  <a:srgbClr val="99A49C"/>
                </a:solidFill>
                <a:latin typeface="Tahoma"/>
                <a:cs typeface="Tahoma"/>
              </a:defRPr>
            </a:lvl2pPr>
            <a:lvl3pPr marL="0" indent="0">
              <a:buNone/>
              <a:defRPr sz="1600">
                <a:solidFill>
                  <a:srgbClr val="99A49C"/>
                </a:solidFill>
                <a:latin typeface="Tahoma"/>
                <a:cs typeface="Tahoma"/>
              </a:defRPr>
            </a:lvl3pPr>
            <a:lvl4pPr marL="0" indent="0">
              <a:buNone/>
              <a:defRPr sz="1600">
                <a:solidFill>
                  <a:srgbClr val="99A49C"/>
                </a:solidFill>
                <a:latin typeface="Tahoma"/>
                <a:cs typeface="Tahoma"/>
              </a:defRPr>
            </a:lvl4pPr>
            <a:lvl5pPr marL="0" indent="0">
              <a:buNone/>
              <a:defRPr sz="1600">
                <a:solidFill>
                  <a:srgbClr val="99A49C"/>
                </a:solidFill>
                <a:latin typeface="Tahoma"/>
                <a:cs typeface="Tahoma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183945" y="1066800"/>
            <a:ext cx="8774684" cy="804083"/>
          </a:xfrm>
          <a:prstGeom prst="rect">
            <a:avLst/>
          </a:prstGeom>
          <a:solidFill>
            <a:srgbClr val="E4E9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183945" y="152400"/>
            <a:ext cx="4388055" cy="838200"/>
          </a:xfrm>
          <a:prstGeom prst="rect">
            <a:avLst/>
          </a:prstGeom>
          <a:solidFill>
            <a:srgbClr val="ED8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Espace réservé du texte 39"/>
          <p:cNvSpPr>
            <a:spLocks noGrp="1"/>
          </p:cNvSpPr>
          <p:nvPr>
            <p:ph type="body" sz="quarter" idx="10"/>
          </p:nvPr>
        </p:nvSpPr>
        <p:spPr>
          <a:xfrm>
            <a:off x="304800" y="1143000"/>
            <a:ext cx="81534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cap="all">
                <a:solidFill>
                  <a:srgbClr val="99A49C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2" name="Espace réservé du texte 41"/>
          <p:cNvSpPr>
            <a:spLocks noGrp="1"/>
          </p:cNvSpPr>
          <p:nvPr>
            <p:ph type="body" sz="quarter" idx="11"/>
          </p:nvPr>
        </p:nvSpPr>
        <p:spPr>
          <a:xfrm>
            <a:off x="228600" y="228600"/>
            <a:ext cx="41148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cap="all">
                <a:solidFill>
                  <a:schemeClr val="bg1"/>
                </a:solidFill>
                <a:latin typeface="Tahoma"/>
                <a:cs typeface="Tahoma"/>
              </a:defRPr>
            </a:lvl1pPr>
            <a:lvl2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2pPr>
            <a:lvl3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3pPr>
            <a:lvl4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4pPr>
            <a:lvl5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8" name="Espace réservé du texte 43"/>
          <p:cNvSpPr>
            <a:spLocks noGrp="1"/>
          </p:cNvSpPr>
          <p:nvPr>
            <p:ph type="body" sz="quarter" idx="13"/>
          </p:nvPr>
        </p:nvSpPr>
        <p:spPr>
          <a:xfrm>
            <a:off x="1676400" y="1981200"/>
            <a:ext cx="1409625" cy="2438400"/>
          </a:xfrm>
          <a:prstGeom prst="rect">
            <a:avLst/>
          </a:prstGeom>
          <a:ln>
            <a:solidFill>
              <a:srgbClr val="E4E9E2"/>
            </a:solidFill>
          </a:ln>
        </p:spPr>
        <p:txBody>
          <a:bodyPr vert="horz"/>
          <a:lstStyle>
            <a:lvl1pPr marL="0" indent="0" algn="l">
              <a:buNone/>
              <a:defRPr sz="1400" cap="none">
                <a:solidFill>
                  <a:srgbClr val="99A49C"/>
                </a:solidFill>
                <a:latin typeface="Tahoma"/>
                <a:cs typeface="Tahoma"/>
              </a:defRPr>
            </a:lvl1pPr>
            <a:lvl2pPr marL="0" indent="0">
              <a:buNone/>
              <a:defRPr sz="1600">
                <a:solidFill>
                  <a:srgbClr val="99A49C"/>
                </a:solidFill>
                <a:latin typeface="Tahoma"/>
                <a:cs typeface="Tahoma"/>
              </a:defRPr>
            </a:lvl2pPr>
            <a:lvl3pPr marL="0" indent="0">
              <a:buNone/>
              <a:defRPr sz="1600">
                <a:solidFill>
                  <a:srgbClr val="99A49C"/>
                </a:solidFill>
                <a:latin typeface="Tahoma"/>
                <a:cs typeface="Tahoma"/>
              </a:defRPr>
            </a:lvl3pPr>
            <a:lvl4pPr marL="0" indent="0">
              <a:buNone/>
              <a:defRPr sz="1600">
                <a:solidFill>
                  <a:srgbClr val="99A49C"/>
                </a:solidFill>
                <a:latin typeface="Tahoma"/>
                <a:cs typeface="Tahoma"/>
              </a:defRPr>
            </a:lvl4pPr>
            <a:lvl5pPr marL="0" indent="0">
              <a:buNone/>
              <a:defRPr sz="1600">
                <a:solidFill>
                  <a:srgbClr val="99A49C"/>
                </a:solidFill>
                <a:latin typeface="Tahoma"/>
                <a:cs typeface="Tahoma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9" name="Espace réservé du texte 43"/>
          <p:cNvSpPr>
            <a:spLocks noGrp="1"/>
          </p:cNvSpPr>
          <p:nvPr>
            <p:ph type="body" sz="quarter" idx="14"/>
          </p:nvPr>
        </p:nvSpPr>
        <p:spPr>
          <a:xfrm>
            <a:off x="3131805" y="1981200"/>
            <a:ext cx="1378981" cy="2438400"/>
          </a:xfrm>
          <a:prstGeom prst="rect">
            <a:avLst/>
          </a:prstGeom>
          <a:ln>
            <a:solidFill>
              <a:srgbClr val="E4E9E2"/>
            </a:solidFill>
          </a:ln>
        </p:spPr>
        <p:txBody>
          <a:bodyPr vert="horz"/>
          <a:lstStyle>
            <a:lvl1pPr marL="0" indent="0" algn="l">
              <a:buNone/>
              <a:defRPr sz="1400" cap="none">
                <a:solidFill>
                  <a:srgbClr val="99A49C"/>
                </a:solidFill>
                <a:latin typeface="Tahoma"/>
                <a:cs typeface="Tahoma"/>
              </a:defRPr>
            </a:lvl1pPr>
            <a:lvl2pPr marL="0" indent="0">
              <a:buNone/>
              <a:defRPr sz="1600">
                <a:solidFill>
                  <a:srgbClr val="99A49C"/>
                </a:solidFill>
                <a:latin typeface="Tahoma"/>
                <a:cs typeface="Tahoma"/>
              </a:defRPr>
            </a:lvl2pPr>
            <a:lvl3pPr marL="0" indent="0">
              <a:buNone/>
              <a:defRPr sz="1600">
                <a:solidFill>
                  <a:srgbClr val="99A49C"/>
                </a:solidFill>
                <a:latin typeface="Tahoma"/>
                <a:cs typeface="Tahoma"/>
              </a:defRPr>
            </a:lvl3pPr>
            <a:lvl4pPr marL="0" indent="0">
              <a:buNone/>
              <a:defRPr sz="1600">
                <a:solidFill>
                  <a:srgbClr val="99A49C"/>
                </a:solidFill>
                <a:latin typeface="Tahoma"/>
                <a:cs typeface="Tahoma"/>
              </a:defRPr>
            </a:lvl4pPr>
            <a:lvl5pPr marL="0" indent="0">
              <a:buNone/>
              <a:defRPr sz="1600">
                <a:solidFill>
                  <a:srgbClr val="99A49C"/>
                </a:solidFill>
                <a:latin typeface="Tahoma"/>
                <a:cs typeface="Tahoma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10" name="Espace réservé du texte 43"/>
          <p:cNvSpPr>
            <a:spLocks noGrp="1"/>
          </p:cNvSpPr>
          <p:nvPr>
            <p:ph type="body" sz="quarter" idx="15"/>
          </p:nvPr>
        </p:nvSpPr>
        <p:spPr>
          <a:xfrm>
            <a:off x="4579605" y="1981200"/>
            <a:ext cx="1409625" cy="2438400"/>
          </a:xfrm>
          <a:prstGeom prst="rect">
            <a:avLst/>
          </a:prstGeom>
          <a:ln>
            <a:solidFill>
              <a:srgbClr val="E4E9E2"/>
            </a:solidFill>
          </a:ln>
        </p:spPr>
        <p:txBody>
          <a:bodyPr vert="horz"/>
          <a:lstStyle>
            <a:lvl1pPr marL="0" indent="0" algn="l">
              <a:buNone/>
              <a:defRPr sz="1400" cap="none">
                <a:solidFill>
                  <a:srgbClr val="99A49C"/>
                </a:solidFill>
                <a:latin typeface="Tahoma"/>
                <a:cs typeface="Tahoma"/>
              </a:defRPr>
            </a:lvl1pPr>
            <a:lvl2pPr marL="0" indent="0">
              <a:buNone/>
              <a:defRPr sz="1600">
                <a:solidFill>
                  <a:srgbClr val="99A49C"/>
                </a:solidFill>
                <a:latin typeface="Tahoma"/>
                <a:cs typeface="Tahoma"/>
              </a:defRPr>
            </a:lvl2pPr>
            <a:lvl3pPr marL="0" indent="0">
              <a:buNone/>
              <a:defRPr sz="1600">
                <a:solidFill>
                  <a:srgbClr val="99A49C"/>
                </a:solidFill>
                <a:latin typeface="Tahoma"/>
                <a:cs typeface="Tahoma"/>
              </a:defRPr>
            </a:lvl3pPr>
            <a:lvl4pPr marL="0" indent="0">
              <a:buNone/>
              <a:defRPr sz="1600">
                <a:solidFill>
                  <a:srgbClr val="99A49C"/>
                </a:solidFill>
                <a:latin typeface="Tahoma"/>
                <a:cs typeface="Tahoma"/>
              </a:defRPr>
            </a:lvl4pPr>
            <a:lvl5pPr marL="0" indent="0">
              <a:buNone/>
              <a:defRPr sz="1600">
                <a:solidFill>
                  <a:srgbClr val="99A49C"/>
                </a:solidFill>
                <a:latin typeface="Tahoma"/>
                <a:cs typeface="Tahoma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11" name="Espace réservé du texte 43"/>
          <p:cNvSpPr>
            <a:spLocks noGrp="1"/>
          </p:cNvSpPr>
          <p:nvPr>
            <p:ph type="body" sz="quarter" idx="16"/>
          </p:nvPr>
        </p:nvSpPr>
        <p:spPr>
          <a:xfrm>
            <a:off x="6050220" y="1981200"/>
            <a:ext cx="1378981" cy="2438400"/>
          </a:xfrm>
          <a:prstGeom prst="rect">
            <a:avLst/>
          </a:prstGeom>
          <a:ln>
            <a:solidFill>
              <a:srgbClr val="E4E9E2"/>
            </a:solidFill>
          </a:ln>
        </p:spPr>
        <p:txBody>
          <a:bodyPr vert="horz"/>
          <a:lstStyle>
            <a:lvl1pPr marL="0" indent="0" algn="l">
              <a:buNone/>
              <a:defRPr sz="1400" cap="none">
                <a:solidFill>
                  <a:srgbClr val="99A49C"/>
                </a:solidFill>
                <a:latin typeface="Tahoma"/>
                <a:cs typeface="Tahoma"/>
              </a:defRPr>
            </a:lvl1pPr>
            <a:lvl2pPr marL="0" indent="0">
              <a:buNone/>
              <a:defRPr sz="1600">
                <a:solidFill>
                  <a:srgbClr val="99A49C"/>
                </a:solidFill>
                <a:latin typeface="Tahoma"/>
                <a:cs typeface="Tahoma"/>
              </a:defRPr>
            </a:lvl2pPr>
            <a:lvl3pPr marL="0" indent="0">
              <a:buNone/>
              <a:defRPr sz="1600">
                <a:solidFill>
                  <a:srgbClr val="99A49C"/>
                </a:solidFill>
                <a:latin typeface="Tahoma"/>
                <a:cs typeface="Tahoma"/>
              </a:defRPr>
            </a:lvl3pPr>
            <a:lvl4pPr marL="0" indent="0">
              <a:buNone/>
              <a:defRPr sz="1600">
                <a:solidFill>
                  <a:srgbClr val="99A49C"/>
                </a:solidFill>
                <a:latin typeface="Tahoma"/>
                <a:cs typeface="Tahoma"/>
              </a:defRPr>
            </a:lvl4pPr>
            <a:lvl5pPr marL="0" indent="0">
              <a:buNone/>
              <a:defRPr sz="1600">
                <a:solidFill>
                  <a:srgbClr val="99A49C"/>
                </a:solidFill>
                <a:latin typeface="Tahoma"/>
                <a:cs typeface="Tahoma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12" name="Espace réservé du texte 43"/>
          <p:cNvSpPr>
            <a:spLocks noGrp="1"/>
          </p:cNvSpPr>
          <p:nvPr>
            <p:ph type="body" sz="quarter" idx="17"/>
          </p:nvPr>
        </p:nvSpPr>
        <p:spPr>
          <a:xfrm>
            <a:off x="7505775" y="1981200"/>
            <a:ext cx="1409625" cy="2438400"/>
          </a:xfrm>
          <a:prstGeom prst="rect">
            <a:avLst/>
          </a:prstGeom>
          <a:ln>
            <a:solidFill>
              <a:srgbClr val="E4E9E2"/>
            </a:solidFill>
          </a:ln>
        </p:spPr>
        <p:txBody>
          <a:bodyPr vert="horz"/>
          <a:lstStyle>
            <a:lvl1pPr marL="0" indent="0" algn="l">
              <a:buNone/>
              <a:defRPr sz="1400" cap="none">
                <a:solidFill>
                  <a:srgbClr val="99A49C"/>
                </a:solidFill>
                <a:latin typeface="Tahoma"/>
                <a:cs typeface="Tahoma"/>
              </a:defRPr>
            </a:lvl1pPr>
            <a:lvl2pPr marL="0" indent="0">
              <a:buNone/>
              <a:defRPr sz="1600">
                <a:solidFill>
                  <a:srgbClr val="99A49C"/>
                </a:solidFill>
                <a:latin typeface="Tahoma"/>
                <a:cs typeface="Tahoma"/>
              </a:defRPr>
            </a:lvl2pPr>
            <a:lvl3pPr marL="0" indent="0">
              <a:buNone/>
              <a:defRPr sz="1600">
                <a:solidFill>
                  <a:srgbClr val="99A49C"/>
                </a:solidFill>
                <a:latin typeface="Tahoma"/>
                <a:cs typeface="Tahoma"/>
              </a:defRPr>
            </a:lvl3pPr>
            <a:lvl4pPr marL="0" indent="0">
              <a:buNone/>
              <a:defRPr sz="1600">
                <a:solidFill>
                  <a:srgbClr val="99A49C"/>
                </a:solidFill>
                <a:latin typeface="Tahoma"/>
                <a:cs typeface="Tahoma"/>
              </a:defRPr>
            </a:lvl4pPr>
            <a:lvl5pPr marL="0" indent="0">
              <a:buNone/>
              <a:defRPr sz="1600">
                <a:solidFill>
                  <a:srgbClr val="99A49C"/>
                </a:solidFill>
                <a:latin typeface="Tahoma"/>
                <a:cs typeface="Tahoma"/>
              </a:defRPr>
            </a:lvl5pPr>
          </a:lstStyle>
          <a:p>
            <a:pPr lvl="0"/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fond-slide-titre2.jpg"/>
          <p:cNvPicPr>
            <a:picLocks noChangeAspect="1"/>
          </p:cNvPicPr>
          <p:nvPr userDrawn="1"/>
        </p:nvPicPr>
        <p:blipFill>
          <a:blip r:embed="rId2" cstate="print"/>
          <a:srcRect b="82394"/>
          <a:stretch>
            <a:fillRect/>
          </a:stretch>
        </p:blipFill>
        <p:spPr>
          <a:xfrm>
            <a:off x="190575" y="1066800"/>
            <a:ext cx="8762999" cy="804082"/>
          </a:xfrm>
          <a:prstGeom prst="rect">
            <a:avLst/>
          </a:prstGeom>
        </p:spPr>
      </p:pic>
      <p:sp>
        <p:nvSpPr>
          <p:cNvPr id="15" name="Espace réservé du texte 43"/>
          <p:cNvSpPr>
            <a:spLocks noGrp="1"/>
          </p:cNvSpPr>
          <p:nvPr>
            <p:ph type="body" sz="quarter" idx="12"/>
          </p:nvPr>
        </p:nvSpPr>
        <p:spPr>
          <a:xfrm>
            <a:off x="266700" y="1981200"/>
            <a:ext cx="8610600" cy="4419600"/>
          </a:xfrm>
          <a:prstGeom prst="rect">
            <a:avLst/>
          </a:prstGeom>
        </p:spPr>
        <p:txBody>
          <a:bodyPr vert="horz"/>
          <a:lstStyle>
            <a:lvl1pPr>
              <a:defRPr sz="1600">
                <a:solidFill>
                  <a:srgbClr val="99A49C"/>
                </a:solidFill>
                <a:latin typeface="Tahoma"/>
                <a:cs typeface="Tahoma"/>
              </a:defRPr>
            </a:lvl1pPr>
            <a:lvl2pPr>
              <a:defRPr sz="1400">
                <a:solidFill>
                  <a:srgbClr val="99A49C"/>
                </a:solidFill>
                <a:latin typeface="Tahoma"/>
                <a:cs typeface="Tahoma"/>
              </a:defRPr>
            </a:lvl2pPr>
            <a:lvl3pPr>
              <a:defRPr sz="1400">
                <a:solidFill>
                  <a:srgbClr val="99A49C"/>
                </a:solidFill>
                <a:latin typeface="Tahoma"/>
                <a:cs typeface="Tahoma"/>
              </a:defRPr>
            </a:lvl3pPr>
            <a:lvl4pPr>
              <a:defRPr sz="1400">
                <a:solidFill>
                  <a:srgbClr val="99A49C"/>
                </a:solidFill>
                <a:latin typeface="Tahoma"/>
                <a:cs typeface="Tahoma"/>
              </a:defRPr>
            </a:lvl4pPr>
            <a:lvl5pPr>
              <a:defRPr sz="1400">
                <a:solidFill>
                  <a:srgbClr val="99A49C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83945" y="152400"/>
            <a:ext cx="4388055" cy="838200"/>
          </a:xfrm>
          <a:prstGeom prst="rect">
            <a:avLst/>
          </a:prstGeom>
          <a:solidFill>
            <a:srgbClr val="ED8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space réservé du texte 41"/>
          <p:cNvSpPr>
            <a:spLocks noGrp="1"/>
          </p:cNvSpPr>
          <p:nvPr>
            <p:ph type="body" sz="quarter" idx="11"/>
          </p:nvPr>
        </p:nvSpPr>
        <p:spPr>
          <a:xfrm>
            <a:off x="228600" y="228600"/>
            <a:ext cx="41148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cap="all">
                <a:solidFill>
                  <a:schemeClr val="bg1"/>
                </a:solidFill>
                <a:latin typeface="Tahoma"/>
                <a:cs typeface="Tahoma"/>
              </a:defRPr>
            </a:lvl1pPr>
            <a:lvl2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2pPr>
            <a:lvl3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3pPr>
            <a:lvl4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4pPr>
            <a:lvl5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fond-slide-titre2.jpg"/>
          <p:cNvPicPr>
            <a:picLocks noChangeAspect="1"/>
          </p:cNvPicPr>
          <p:nvPr userDrawn="1"/>
        </p:nvPicPr>
        <p:blipFill>
          <a:blip r:embed="rId2" cstate="print"/>
          <a:srcRect b="82394"/>
          <a:stretch>
            <a:fillRect/>
          </a:stretch>
        </p:blipFill>
        <p:spPr>
          <a:xfrm>
            <a:off x="190575" y="1066800"/>
            <a:ext cx="8762999" cy="804082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83945" y="152400"/>
            <a:ext cx="4388055" cy="838200"/>
          </a:xfrm>
          <a:prstGeom prst="rect">
            <a:avLst/>
          </a:prstGeom>
          <a:solidFill>
            <a:srgbClr val="ED8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space réservé du texte 41"/>
          <p:cNvSpPr>
            <a:spLocks noGrp="1"/>
          </p:cNvSpPr>
          <p:nvPr>
            <p:ph type="body" sz="quarter" idx="11"/>
          </p:nvPr>
        </p:nvSpPr>
        <p:spPr>
          <a:xfrm>
            <a:off x="228600" y="228600"/>
            <a:ext cx="41148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cap="all">
                <a:solidFill>
                  <a:schemeClr val="bg1"/>
                </a:solidFill>
                <a:latin typeface="Tahoma"/>
                <a:cs typeface="Tahoma"/>
              </a:defRPr>
            </a:lvl1pPr>
            <a:lvl2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2pPr>
            <a:lvl3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3pPr>
            <a:lvl4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4pPr>
            <a:lvl5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9" name="Espace réservé du tableau 8"/>
          <p:cNvSpPr>
            <a:spLocks noGrp="1"/>
          </p:cNvSpPr>
          <p:nvPr>
            <p:ph type="tbl" sz="quarter" idx="14"/>
          </p:nvPr>
        </p:nvSpPr>
        <p:spPr>
          <a:xfrm>
            <a:off x="228600" y="1981200"/>
            <a:ext cx="8686800" cy="44196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800">
                <a:solidFill>
                  <a:srgbClr val="99A49C"/>
                </a:solidFill>
                <a:latin typeface="Tahoma"/>
                <a:cs typeface="Tahoma"/>
              </a:defRPr>
            </a:lvl1pPr>
          </a:lstStyle>
          <a:p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43"/>
          <p:cNvSpPr>
            <a:spLocks noGrp="1"/>
          </p:cNvSpPr>
          <p:nvPr>
            <p:ph type="body" sz="quarter" idx="12"/>
          </p:nvPr>
        </p:nvSpPr>
        <p:spPr>
          <a:xfrm>
            <a:off x="2438400" y="1981200"/>
            <a:ext cx="6438900" cy="4495800"/>
          </a:xfrm>
          <a:prstGeom prst="rect">
            <a:avLst/>
          </a:prstGeom>
        </p:spPr>
        <p:txBody>
          <a:bodyPr vert="horz"/>
          <a:lstStyle>
            <a:lvl1pPr>
              <a:defRPr sz="1600">
                <a:solidFill>
                  <a:srgbClr val="99A49C"/>
                </a:solidFill>
                <a:latin typeface="Tahoma"/>
                <a:cs typeface="Tahoma"/>
              </a:defRPr>
            </a:lvl1pPr>
            <a:lvl2pPr>
              <a:defRPr sz="1400">
                <a:solidFill>
                  <a:srgbClr val="99A49C"/>
                </a:solidFill>
                <a:latin typeface="Tahoma"/>
                <a:cs typeface="Tahoma"/>
              </a:defRPr>
            </a:lvl2pPr>
            <a:lvl3pPr>
              <a:defRPr sz="1400">
                <a:solidFill>
                  <a:srgbClr val="99A49C"/>
                </a:solidFill>
                <a:latin typeface="Tahoma"/>
                <a:cs typeface="Tahoma"/>
              </a:defRPr>
            </a:lvl3pPr>
            <a:lvl4pPr>
              <a:defRPr sz="1400">
                <a:solidFill>
                  <a:srgbClr val="99A49C"/>
                </a:solidFill>
                <a:latin typeface="Tahoma"/>
                <a:cs typeface="Tahoma"/>
              </a:defRPr>
            </a:lvl4pPr>
            <a:lvl5pPr>
              <a:defRPr sz="1400">
                <a:solidFill>
                  <a:srgbClr val="99A49C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83945" y="152400"/>
            <a:ext cx="4388055" cy="838200"/>
          </a:xfrm>
          <a:prstGeom prst="rect">
            <a:avLst/>
          </a:prstGeom>
          <a:solidFill>
            <a:srgbClr val="ED8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space réservé du texte 41"/>
          <p:cNvSpPr>
            <a:spLocks noGrp="1"/>
          </p:cNvSpPr>
          <p:nvPr>
            <p:ph type="body" sz="quarter" idx="11"/>
          </p:nvPr>
        </p:nvSpPr>
        <p:spPr>
          <a:xfrm>
            <a:off x="228600" y="228600"/>
            <a:ext cx="41148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cap="all">
                <a:solidFill>
                  <a:schemeClr val="bg1"/>
                </a:solidFill>
                <a:latin typeface="Tahoma"/>
                <a:cs typeface="Tahoma"/>
              </a:defRPr>
            </a:lvl1pPr>
            <a:lvl2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2pPr>
            <a:lvl3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3pPr>
            <a:lvl4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4pPr>
            <a:lvl5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pic>
        <p:nvPicPr>
          <p:cNvPr id="6" name="Image 5" descr="fond-slide-titre2.jpg"/>
          <p:cNvPicPr>
            <a:picLocks noChangeAspect="1"/>
          </p:cNvPicPr>
          <p:nvPr userDrawn="1"/>
        </p:nvPicPr>
        <p:blipFill>
          <a:blip r:embed="rId2" cstate="print"/>
          <a:srcRect r="75210"/>
          <a:stretch>
            <a:fillRect/>
          </a:stretch>
        </p:blipFill>
        <p:spPr>
          <a:xfrm>
            <a:off x="189881" y="1943427"/>
            <a:ext cx="2172319" cy="456710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83945" y="1066800"/>
            <a:ext cx="8774684" cy="804083"/>
          </a:xfrm>
          <a:prstGeom prst="rect">
            <a:avLst/>
          </a:prstGeom>
          <a:solidFill>
            <a:srgbClr val="E4E9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space réservé du texte 39"/>
          <p:cNvSpPr>
            <a:spLocks noGrp="1"/>
          </p:cNvSpPr>
          <p:nvPr>
            <p:ph type="body" sz="quarter" idx="10"/>
          </p:nvPr>
        </p:nvSpPr>
        <p:spPr>
          <a:xfrm>
            <a:off x="304800" y="1143000"/>
            <a:ext cx="81534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cap="all">
                <a:solidFill>
                  <a:srgbClr val="99A49C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fond-slide-titre2.jpg"/>
          <p:cNvPicPr>
            <a:picLocks noChangeAspect="1"/>
          </p:cNvPicPr>
          <p:nvPr userDrawn="1"/>
        </p:nvPicPr>
        <p:blipFill>
          <a:blip r:embed="rId2" cstate="print"/>
          <a:srcRect l="15389"/>
          <a:stretch>
            <a:fillRect/>
          </a:stretch>
        </p:blipFill>
        <p:spPr>
          <a:xfrm>
            <a:off x="178117" y="1066800"/>
            <a:ext cx="8783213" cy="54102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52400" y="1905000"/>
            <a:ext cx="8807840" cy="3657600"/>
          </a:xfrm>
          <a:prstGeom prst="rect">
            <a:avLst/>
          </a:prstGeom>
          <a:solidFill>
            <a:srgbClr val="99A49C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55188" y="5562600"/>
            <a:ext cx="880784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47250" y="1828800"/>
            <a:ext cx="880784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space réservé du texte 43"/>
          <p:cNvSpPr>
            <a:spLocks noGrp="1"/>
          </p:cNvSpPr>
          <p:nvPr>
            <p:ph type="body" sz="quarter" idx="12"/>
          </p:nvPr>
        </p:nvSpPr>
        <p:spPr>
          <a:xfrm>
            <a:off x="262611" y="1981200"/>
            <a:ext cx="8576590" cy="3505200"/>
          </a:xfrm>
          <a:prstGeom prst="rect">
            <a:avLst/>
          </a:prstGeom>
        </p:spPr>
        <p:txBody>
          <a:bodyPr vert="horz"/>
          <a:lstStyle>
            <a:lvl1pPr>
              <a:defRPr sz="1600">
                <a:solidFill>
                  <a:schemeClr val="bg1"/>
                </a:solidFill>
                <a:latin typeface="Tahoma"/>
                <a:cs typeface="Tahoma"/>
              </a:defRPr>
            </a:lvl1pPr>
            <a:lvl2pPr>
              <a:defRPr sz="1400">
                <a:solidFill>
                  <a:schemeClr val="bg1"/>
                </a:solidFill>
                <a:latin typeface="Tahoma"/>
                <a:cs typeface="Tahoma"/>
              </a:defRPr>
            </a:lvl2pPr>
            <a:lvl3pPr>
              <a:defRPr sz="1400">
                <a:solidFill>
                  <a:schemeClr val="bg1"/>
                </a:solidFill>
                <a:latin typeface="Tahoma"/>
                <a:cs typeface="Tahoma"/>
              </a:defRPr>
            </a:lvl3pPr>
            <a:lvl4pPr>
              <a:defRPr sz="1400">
                <a:solidFill>
                  <a:schemeClr val="bg1"/>
                </a:solidFill>
                <a:latin typeface="Tahoma"/>
                <a:cs typeface="Tahoma"/>
              </a:defRPr>
            </a:lvl4pPr>
            <a:lvl5pPr>
              <a:defRPr sz="1400">
                <a:solidFill>
                  <a:schemeClr val="bg1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83945" y="152400"/>
            <a:ext cx="4388055" cy="838200"/>
          </a:xfrm>
          <a:prstGeom prst="rect">
            <a:avLst/>
          </a:prstGeom>
          <a:solidFill>
            <a:srgbClr val="ED8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space réservé du texte 41"/>
          <p:cNvSpPr>
            <a:spLocks noGrp="1"/>
          </p:cNvSpPr>
          <p:nvPr>
            <p:ph type="body" sz="quarter" idx="11"/>
          </p:nvPr>
        </p:nvSpPr>
        <p:spPr>
          <a:xfrm>
            <a:off x="228600" y="228600"/>
            <a:ext cx="41148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cap="all">
                <a:solidFill>
                  <a:schemeClr val="bg1"/>
                </a:solidFill>
                <a:latin typeface="Tahoma"/>
                <a:cs typeface="Tahoma"/>
              </a:defRPr>
            </a:lvl1pPr>
            <a:lvl2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2pPr>
            <a:lvl3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3pPr>
            <a:lvl4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4pPr>
            <a:lvl5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fond-slide-titre3.jpg"/>
          <p:cNvPicPr>
            <a:picLocks noChangeAspect="1"/>
          </p:cNvPicPr>
          <p:nvPr userDrawn="1"/>
        </p:nvPicPr>
        <p:blipFill>
          <a:blip r:embed="rId2" cstate="print"/>
          <a:srcRect l="3232" r="12580"/>
          <a:stretch>
            <a:fillRect/>
          </a:stretch>
        </p:blipFill>
        <p:spPr>
          <a:xfrm>
            <a:off x="163384" y="1064590"/>
            <a:ext cx="8805935" cy="545147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52400" y="1905000"/>
            <a:ext cx="8807840" cy="3657600"/>
          </a:xfrm>
          <a:prstGeom prst="rect">
            <a:avLst/>
          </a:prstGeom>
          <a:solidFill>
            <a:srgbClr val="99A49C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55188" y="5562600"/>
            <a:ext cx="880784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47250" y="1828800"/>
            <a:ext cx="880784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space réservé du texte 43"/>
          <p:cNvSpPr>
            <a:spLocks noGrp="1"/>
          </p:cNvSpPr>
          <p:nvPr>
            <p:ph type="body" sz="quarter" idx="12"/>
          </p:nvPr>
        </p:nvSpPr>
        <p:spPr>
          <a:xfrm>
            <a:off x="262611" y="1981200"/>
            <a:ext cx="8576590" cy="3505200"/>
          </a:xfrm>
          <a:prstGeom prst="rect">
            <a:avLst/>
          </a:prstGeom>
        </p:spPr>
        <p:txBody>
          <a:bodyPr vert="horz"/>
          <a:lstStyle>
            <a:lvl1pPr>
              <a:defRPr sz="1600">
                <a:solidFill>
                  <a:schemeClr val="bg1"/>
                </a:solidFill>
                <a:latin typeface="Tahoma"/>
                <a:cs typeface="Tahoma"/>
              </a:defRPr>
            </a:lvl1pPr>
            <a:lvl2pPr>
              <a:defRPr sz="1400">
                <a:solidFill>
                  <a:schemeClr val="bg1"/>
                </a:solidFill>
                <a:latin typeface="Tahoma"/>
                <a:cs typeface="Tahoma"/>
              </a:defRPr>
            </a:lvl2pPr>
            <a:lvl3pPr>
              <a:defRPr sz="1400">
                <a:solidFill>
                  <a:schemeClr val="bg1"/>
                </a:solidFill>
                <a:latin typeface="Tahoma"/>
                <a:cs typeface="Tahoma"/>
              </a:defRPr>
            </a:lvl3pPr>
            <a:lvl4pPr>
              <a:defRPr sz="1400">
                <a:solidFill>
                  <a:schemeClr val="bg1"/>
                </a:solidFill>
                <a:latin typeface="Tahoma"/>
                <a:cs typeface="Tahoma"/>
              </a:defRPr>
            </a:lvl4pPr>
            <a:lvl5pPr>
              <a:defRPr sz="1400">
                <a:solidFill>
                  <a:schemeClr val="bg1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83945" y="152400"/>
            <a:ext cx="4388055" cy="838200"/>
          </a:xfrm>
          <a:prstGeom prst="rect">
            <a:avLst/>
          </a:prstGeom>
          <a:solidFill>
            <a:srgbClr val="ED8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space réservé du texte 41"/>
          <p:cNvSpPr>
            <a:spLocks noGrp="1"/>
          </p:cNvSpPr>
          <p:nvPr>
            <p:ph type="body" sz="quarter" idx="11"/>
          </p:nvPr>
        </p:nvSpPr>
        <p:spPr>
          <a:xfrm>
            <a:off x="228600" y="228600"/>
            <a:ext cx="41148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cap="all">
                <a:solidFill>
                  <a:schemeClr val="bg1"/>
                </a:solidFill>
                <a:latin typeface="Tahoma"/>
                <a:cs typeface="Tahoma"/>
              </a:defRPr>
            </a:lvl1pPr>
            <a:lvl2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2pPr>
            <a:lvl3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3pPr>
            <a:lvl4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4pPr>
            <a:lvl5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fond-slide-titre3.jpg"/>
          <p:cNvPicPr>
            <a:picLocks noChangeAspect="1"/>
          </p:cNvPicPr>
          <p:nvPr userDrawn="1"/>
        </p:nvPicPr>
        <p:blipFill>
          <a:blip r:embed="rId2" cstate="print"/>
          <a:srcRect l="3232" t="69569" r="13095" b="15667"/>
          <a:stretch>
            <a:fillRect/>
          </a:stretch>
        </p:blipFill>
        <p:spPr>
          <a:xfrm>
            <a:off x="196962" y="1066800"/>
            <a:ext cx="8752090" cy="804830"/>
          </a:xfrm>
          <a:prstGeom prst="rect">
            <a:avLst/>
          </a:prstGeom>
        </p:spPr>
      </p:pic>
      <p:sp>
        <p:nvSpPr>
          <p:cNvPr id="15" name="Espace réservé du texte 43"/>
          <p:cNvSpPr>
            <a:spLocks noGrp="1"/>
          </p:cNvSpPr>
          <p:nvPr>
            <p:ph type="body" sz="quarter" idx="12"/>
          </p:nvPr>
        </p:nvSpPr>
        <p:spPr>
          <a:xfrm>
            <a:off x="266700" y="1981200"/>
            <a:ext cx="8610600" cy="4419600"/>
          </a:xfrm>
          <a:prstGeom prst="rect">
            <a:avLst/>
          </a:prstGeom>
        </p:spPr>
        <p:txBody>
          <a:bodyPr vert="horz"/>
          <a:lstStyle>
            <a:lvl1pPr>
              <a:defRPr sz="1600">
                <a:solidFill>
                  <a:srgbClr val="99A49C"/>
                </a:solidFill>
                <a:latin typeface="Tahoma"/>
                <a:cs typeface="Tahoma"/>
              </a:defRPr>
            </a:lvl1pPr>
            <a:lvl2pPr>
              <a:defRPr sz="1400">
                <a:solidFill>
                  <a:srgbClr val="99A49C"/>
                </a:solidFill>
                <a:latin typeface="Tahoma"/>
                <a:cs typeface="Tahoma"/>
              </a:defRPr>
            </a:lvl2pPr>
            <a:lvl3pPr>
              <a:defRPr sz="1400">
                <a:solidFill>
                  <a:srgbClr val="99A49C"/>
                </a:solidFill>
                <a:latin typeface="Tahoma"/>
                <a:cs typeface="Tahoma"/>
              </a:defRPr>
            </a:lvl3pPr>
            <a:lvl4pPr>
              <a:defRPr sz="1400">
                <a:solidFill>
                  <a:srgbClr val="99A49C"/>
                </a:solidFill>
                <a:latin typeface="Tahoma"/>
                <a:cs typeface="Tahoma"/>
              </a:defRPr>
            </a:lvl4pPr>
            <a:lvl5pPr>
              <a:defRPr sz="1400">
                <a:solidFill>
                  <a:srgbClr val="99A49C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83945" y="152400"/>
            <a:ext cx="4388055" cy="838200"/>
          </a:xfrm>
          <a:prstGeom prst="rect">
            <a:avLst/>
          </a:prstGeom>
          <a:solidFill>
            <a:srgbClr val="ED8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space réservé du texte 41"/>
          <p:cNvSpPr>
            <a:spLocks noGrp="1"/>
          </p:cNvSpPr>
          <p:nvPr>
            <p:ph type="body" sz="quarter" idx="11"/>
          </p:nvPr>
        </p:nvSpPr>
        <p:spPr>
          <a:xfrm>
            <a:off x="228600" y="228600"/>
            <a:ext cx="41148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cap="all">
                <a:solidFill>
                  <a:schemeClr val="bg1"/>
                </a:solidFill>
                <a:latin typeface="Tahoma"/>
                <a:cs typeface="Tahoma"/>
              </a:defRPr>
            </a:lvl1pPr>
            <a:lvl2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2pPr>
            <a:lvl3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3pPr>
            <a:lvl4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4pPr>
            <a:lvl5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 descr="CDC_new_logo_gris_baselineFR.jp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6705600" y="76200"/>
            <a:ext cx="2204272" cy="914400"/>
          </a:xfrm>
          <a:prstGeom prst="rect">
            <a:avLst/>
          </a:prstGeom>
        </p:spPr>
      </p:pic>
      <p:sp>
        <p:nvSpPr>
          <p:cNvPr id="21" name="ZoneTexte 20"/>
          <p:cNvSpPr txBox="1"/>
          <p:nvPr userDrawn="1"/>
        </p:nvSpPr>
        <p:spPr>
          <a:xfrm>
            <a:off x="8575808" y="6568880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D30CE1-C4A3-1E4F-996D-73CA706E7970}" type="slidenum">
              <a:rPr lang="fr-FR" sz="800" smtClean="0">
                <a:solidFill>
                  <a:srgbClr val="FC8808"/>
                </a:solidFill>
                <a:latin typeface="Tahoma"/>
                <a:cs typeface="Tahoma"/>
              </a:rPr>
              <a:pPr/>
              <a:t>‹#›</a:t>
            </a:fld>
            <a:endParaRPr lang="fr-FR" sz="800" dirty="0">
              <a:solidFill>
                <a:srgbClr val="FC8808"/>
              </a:solidFill>
              <a:latin typeface="Tahoma"/>
              <a:cs typeface="Tahoma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191550" y="6548087"/>
            <a:ext cx="8776110" cy="271737"/>
          </a:xfrm>
          <a:prstGeom prst="rect">
            <a:avLst/>
          </a:prstGeom>
          <a:solidFill>
            <a:srgbClr val="ED8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/>
          <p:cNvSpPr/>
          <p:nvPr userDrawn="1"/>
        </p:nvSpPr>
        <p:spPr>
          <a:xfrm>
            <a:off x="8634840" y="6560805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ZoneTexte 23"/>
          <p:cNvSpPr txBox="1"/>
          <p:nvPr userDrawn="1"/>
        </p:nvSpPr>
        <p:spPr>
          <a:xfrm>
            <a:off x="8602845" y="6566356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D30CE1-C4A3-1E4F-996D-73CA706E7970}" type="slidenum">
              <a:rPr lang="fr-FR" sz="800" smtClean="0">
                <a:solidFill>
                  <a:srgbClr val="ED8C00"/>
                </a:solidFill>
                <a:latin typeface="Tahoma"/>
                <a:cs typeface="Tahoma"/>
              </a:rPr>
              <a:pPr/>
              <a:t>‹#›</a:t>
            </a:fld>
            <a:endParaRPr lang="fr-FR" sz="800" dirty="0">
              <a:solidFill>
                <a:srgbClr val="ED8C00"/>
              </a:solidFill>
              <a:latin typeface="Tahoma"/>
              <a:cs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  <p:sldLayoutId id="2147483652" r:id="rId5"/>
    <p:sldLayoutId id="2147483654" r:id="rId6"/>
    <p:sldLayoutId id="2147483655" r:id="rId7"/>
    <p:sldLayoutId id="2147483657" r:id="rId8"/>
    <p:sldLayoutId id="2147483659" r:id="rId9"/>
    <p:sldLayoutId id="2147483658" r:id="rId10"/>
    <p:sldLayoutId id="2147483660" r:id="rId11"/>
    <p:sldLayoutId id="2147483661" r:id="rId12"/>
    <p:sldLayoutId id="2147483662" r:id="rId13"/>
    <p:sldLayoutId id="2147483663" r:id="rId14"/>
    <p:sldLayoutId id="2147483656" r:id="rId15"/>
  </p:sldLayoutIdLst>
  <mc:AlternateContent xmlns:mc="http://schemas.openxmlformats.org/markup-compatibility/2006">
    <mc:Choice xmlns=""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C8604"/>
          </a:solidFill>
          <a:latin typeface="Century Gothic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Century Gothic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99"/>
          </a:solidFill>
          <a:latin typeface="Century Gothic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Century Gothic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99"/>
          </a:solidFill>
          <a:latin typeface="Century Gothic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Century Gothic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43808" y="3284984"/>
            <a:ext cx="6300192" cy="1828800"/>
          </a:xfrm>
        </p:spPr>
        <p:txBody>
          <a:bodyPr/>
          <a:lstStyle/>
          <a:p>
            <a:pPr algn="ctr"/>
            <a:r>
              <a:rPr lang="fr-FR" cap="all" smtClean="0"/>
              <a:t>Luxembourg </a:t>
            </a:r>
            <a:r>
              <a:rPr lang="fr-FR" cap="all" dirty="0" smtClean="0"/>
              <a:t>real </a:t>
            </a:r>
            <a:r>
              <a:rPr lang="fr-FR" cap="all" dirty="0" err="1" smtClean="0"/>
              <a:t>estate</a:t>
            </a:r>
            <a:r>
              <a:rPr lang="fr-FR" cap="all" dirty="0" smtClean="0"/>
              <a:t> </a:t>
            </a:r>
            <a:r>
              <a:rPr lang="fr-FR" cap="all" dirty="0" err="1" smtClean="0"/>
              <a:t>investment</a:t>
            </a:r>
            <a:r>
              <a:rPr lang="fr-FR" cap="all" dirty="0" smtClean="0"/>
              <a:t> </a:t>
            </a:r>
            <a:r>
              <a:rPr lang="fr-FR" cap="all" dirty="0" err="1" smtClean="0"/>
              <a:t>funds</a:t>
            </a:r>
            <a:r>
              <a:rPr lang="fr-LU" cap="all" dirty="0" smtClean="0"/>
              <a:t> </a:t>
            </a:r>
            <a:r>
              <a:rPr lang="fr-LU" sz="1600" cap="all" dirty="0" smtClean="0"/>
              <a:t> </a:t>
            </a:r>
            <a:br>
              <a:rPr lang="fr-LU" sz="1600" cap="all" dirty="0" smtClean="0"/>
            </a:br>
            <a:r>
              <a:rPr lang="fr-LU" sz="1600" cap="all" dirty="0" smtClean="0"/>
              <a:t>3 MARCH 2016</a:t>
            </a:r>
            <a:r>
              <a:rPr lang="fr-LU" cap="all" dirty="0" smtClean="0"/>
              <a:t/>
            </a:r>
            <a:br>
              <a:rPr lang="fr-LU" cap="all" dirty="0" smtClean="0"/>
            </a:b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err="1" smtClean="0"/>
              <a:t>seminar</a:t>
            </a:r>
            <a:endParaRPr lang="fr-FR" dirty="0"/>
          </a:p>
        </p:txBody>
      </p:sp>
      <p:sp>
        <p:nvSpPr>
          <p:cNvPr id="5" name="Espace réservé du texte 41"/>
          <p:cNvSpPr txBox="1">
            <a:spLocks/>
          </p:cNvSpPr>
          <p:nvPr/>
        </p:nvSpPr>
        <p:spPr>
          <a:xfrm>
            <a:off x="2438400" y="1143000"/>
            <a:ext cx="5257800" cy="68580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1pPr>
            <a:lvl2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2pPr>
            <a:lvl3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3pPr>
            <a:lvl4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4pPr>
            <a:lvl5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Grand</a:t>
            </a:r>
            <a:r>
              <a:rPr kumimoji="0" lang="fr-FR" sz="1400" b="0" i="0" u="none" strike="noStrike" kern="0" cap="all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fr-FR" sz="1400" b="0" i="0" u="none" strike="noStrike" kern="0" cap="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duchy</a:t>
            </a:r>
            <a:r>
              <a:rPr kumimoji="0" lang="fr-FR" sz="1400" b="0" i="0" u="none" strike="noStrike" kern="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of </a:t>
            </a:r>
            <a:r>
              <a:rPr kumimoji="0" lang="fr-FR" sz="1400" b="0" i="0" u="none" strike="noStrike" kern="0" cap="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luxembourg</a:t>
            </a:r>
            <a:endParaRPr kumimoji="0" lang="fr-FR" sz="1400" b="0" i="0" u="none" strike="noStrike" kern="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" name="Espace réservé du texte 41"/>
          <p:cNvSpPr txBox="1">
            <a:spLocks/>
          </p:cNvSpPr>
          <p:nvPr/>
        </p:nvSpPr>
        <p:spPr>
          <a:xfrm>
            <a:off x="229110" y="1143000"/>
            <a:ext cx="2285490" cy="68580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cap="all">
                <a:solidFill>
                  <a:srgbClr val="99A49C"/>
                </a:solidFill>
                <a:latin typeface="Tahoma"/>
                <a:cs typeface="Tahoma"/>
              </a:defRPr>
            </a:lvl1pPr>
            <a:lvl2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2pPr>
            <a:lvl3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3pPr>
            <a:lvl4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4pPr>
            <a:lvl5pPr>
              <a:buNone/>
              <a:defRPr sz="1400" cap="all">
                <a:solidFill>
                  <a:schemeClr val="bg1"/>
                </a:solidFill>
                <a:latin typeface="Tahoma"/>
                <a:cs typeface="Tahoma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all" spc="0" normalizeH="0" baseline="0" noProof="0" dirty="0" smtClean="0">
                <a:ln>
                  <a:noFill/>
                </a:ln>
                <a:solidFill>
                  <a:srgbClr val="99A49C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Chambre de commerce</a:t>
            </a:r>
            <a:endParaRPr kumimoji="0" lang="fr-FR" sz="1400" b="0" i="0" u="none" strike="noStrike" kern="0" cap="all" spc="0" normalizeH="0" baseline="0" noProof="0" dirty="0">
              <a:ln>
                <a:noFill/>
              </a:ln>
              <a:solidFill>
                <a:srgbClr val="99A49C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306" y="1295400"/>
            <a:ext cx="2186094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fr-FR" sz="1200" kern="0" cap="all" dirty="0" err="1" smtClean="0">
                <a:solidFill>
                  <a:schemeClr val="bg2"/>
                </a:solidFill>
                <a:latin typeface="Tahoma"/>
                <a:cs typeface="Tahoma"/>
              </a:rPr>
              <a:t>ChambER</a:t>
            </a:r>
            <a:r>
              <a:rPr lang="fr-FR" sz="1200" kern="0" cap="all" dirty="0" smtClean="0">
                <a:solidFill>
                  <a:schemeClr val="bg2"/>
                </a:solidFill>
                <a:latin typeface="Tahoma"/>
                <a:cs typeface="Tahoma"/>
              </a:rPr>
              <a:t> of commerce</a:t>
            </a:r>
            <a:endParaRPr lang="fr-FR" sz="1200" kern="0" cap="all" dirty="0">
              <a:solidFill>
                <a:schemeClr val="bg2"/>
              </a:solidFill>
              <a:latin typeface="Tahoma"/>
              <a:cs typeface="Tahoma"/>
            </a:endParaRPr>
          </a:p>
        </p:txBody>
      </p:sp>
      <p:pic>
        <p:nvPicPr>
          <p:cNvPr id="8" name="Picture 7" descr="DEIK_renkli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1800200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nkilit\AppData\Local\Temp\Rar$DI00.884\GYODER_EN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6632"/>
            <a:ext cx="2160240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1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ED8C00"/>
                </a:solidFill>
              </a:rPr>
              <a:t>Introduction</a:t>
            </a:r>
          </a:p>
          <a:p>
            <a:pPr marL="0" indent="0">
              <a:buNone/>
            </a:pPr>
            <a:endParaRPr lang="nl-BE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BE" b="1" dirty="0" err="1" smtClean="0">
                <a:solidFill>
                  <a:schemeClr val="tx1"/>
                </a:solidFill>
              </a:rPr>
              <a:t>Overview</a:t>
            </a:r>
            <a:r>
              <a:rPr lang="nl-BE" b="1" dirty="0" smtClean="0">
                <a:solidFill>
                  <a:schemeClr val="tx1"/>
                </a:solidFill>
              </a:rPr>
              <a:t> of Luxembourg RE market</a:t>
            </a:r>
          </a:p>
          <a:p>
            <a:pPr marL="0" indent="0">
              <a:buNone/>
            </a:pPr>
            <a:r>
              <a:rPr lang="nl-BE" dirty="0" smtClean="0">
                <a:solidFill>
                  <a:schemeClr val="tx1"/>
                </a:solidFill>
              </a:rPr>
              <a:t>287 Luxembourg </a:t>
            </a:r>
            <a:r>
              <a:rPr lang="nl-BE" dirty="0" err="1" smtClean="0">
                <a:solidFill>
                  <a:schemeClr val="tx1"/>
                </a:solidFill>
              </a:rPr>
              <a:t>domiciled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REIFs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and</a:t>
            </a:r>
            <a:r>
              <a:rPr lang="nl-BE" dirty="0">
                <a:solidFill>
                  <a:schemeClr val="tx1"/>
                </a:solidFill>
              </a:rPr>
              <a:t> </a:t>
            </a:r>
            <a:r>
              <a:rPr lang="nl-BE" dirty="0" smtClean="0">
                <a:solidFill>
                  <a:schemeClr val="tx1"/>
                </a:solidFill>
              </a:rPr>
              <a:t>39,287 </a:t>
            </a:r>
            <a:r>
              <a:rPr lang="nl-BE" dirty="0" err="1" smtClean="0">
                <a:solidFill>
                  <a:schemeClr val="tx1"/>
                </a:solidFill>
              </a:rPr>
              <a:t>Bn</a:t>
            </a:r>
            <a:r>
              <a:rPr lang="nl-BE" dirty="0" smtClean="0">
                <a:solidFill>
                  <a:schemeClr val="tx1"/>
                </a:solidFill>
              </a:rPr>
              <a:t> € net assets (as </a:t>
            </a:r>
            <a:r>
              <a:rPr lang="nl-BE" dirty="0">
                <a:solidFill>
                  <a:schemeClr val="tx1"/>
                </a:solidFill>
              </a:rPr>
              <a:t>at Q3 </a:t>
            </a:r>
            <a:r>
              <a:rPr lang="nl-BE" dirty="0" smtClean="0">
                <a:solidFill>
                  <a:schemeClr val="tx1"/>
                </a:solidFill>
              </a:rPr>
              <a:t>2015)</a:t>
            </a:r>
          </a:p>
          <a:p>
            <a:pPr marL="0" indent="0">
              <a:buNone/>
            </a:pPr>
            <a:endParaRPr lang="en-US" b="1" dirty="0" smtClean="0">
              <a:solidFill>
                <a:srgbClr val="000000"/>
              </a:solidFill>
              <a:latin typeface="Sabon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Sabon"/>
              </a:rPr>
              <a:t>Initiators</a:t>
            </a:r>
            <a:r>
              <a:rPr lang="en-US" dirty="0" smtClean="0">
                <a:solidFill>
                  <a:srgbClr val="000000"/>
                </a:solidFill>
                <a:latin typeface="Sabon"/>
              </a:rPr>
              <a:t>: mainly European and significant </a:t>
            </a:r>
            <a:r>
              <a:rPr lang="en-US" dirty="0">
                <a:solidFill>
                  <a:srgbClr val="000000"/>
                </a:solidFill>
                <a:latin typeface="Sabon"/>
              </a:rPr>
              <a:t>portion </a:t>
            </a:r>
            <a:r>
              <a:rPr lang="en-US" dirty="0" smtClean="0">
                <a:solidFill>
                  <a:srgbClr val="000000"/>
                </a:solidFill>
                <a:latin typeface="Sabon"/>
              </a:rPr>
              <a:t>from </a:t>
            </a:r>
            <a:r>
              <a:rPr lang="en-US" dirty="0">
                <a:solidFill>
                  <a:srgbClr val="000000"/>
                </a:solidFill>
                <a:latin typeface="Sabon"/>
              </a:rPr>
              <a:t>the Americas, Asia and the Middle </a:t>
            </a:r>
            <a:r>
              <a:rPr lang="en-US" dirty="0" smtClean="0">
                <a:solidFill>
                  <a:srgbClr val="000000"/>
                </a:solidFill>
                <a:latin typeface="Sabon"/>
              </a:rPr>
              <a:t>East.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Sabon"/>
            </a:endParaRPr>
          </a:p>
          <a:p>
            <a:pPr marL="0" indent="0">
              <a:buNone/>
            </a:pPr>
            <a:r>
              <a:rPr lang="nl-BE" b="1" dirty="0" err="1" smtClean="0">
                <a:solidFill>
                  <a:schemeClr val="tx1"/>
                </a:solidFill>
              </a:rPr>
              <a:t>Choice</a:t>
            </a:r>
            <a:r>
              <a:rPr lang="nl-BE" b="1" dirty="0" smtClean="0">
                <a:solidFill>
                  <a:schemeClr val="tx1"/>
                </a:solidFill>
              </a:rPr>
              <a:t> of </a:t>
            </a:r>
            <a:r>
              <a:rPr lang="nl-BE" b="1" dirty="0" err="1" smtClean="0">
                <a:solidFill>
                  <a:schemeClr val="tx1"/>
                </a:solidFill>
              </a:rPr>
              <a:t>legal</a:t>
            </a:r>
            <a:r>
              <a:rPr lang="nl-BE" b="1" dirty="0" smtClean="0">
                <a:solidFill>
                  <a:schemeClr val="tx1"/>
                </a:solidFill>
              </a:rPr>
              <a:t> form </a:t>
            </a:r>
            <a:r>
              <a:rPr lang="nl-BE" b="1" dirty="0" err="1" smtClean="0">
                <a:solidFill>
                  <a:schemeClr val="tx1"/>
                </a:solidFill>
              </a:rPr>
              <a:t>and</a:t>
            </a:r>
            <a:r>
              <a:rPr lang="nl-BE" b="1" dirty="0" smtClean="0">
                <a:solidFill>
                  <a:schemeClr val="tx1"/>
                </a:solidFill>
              </a:rPr>
              <a:t> regime </a:t>
            </a:r>
            <a:r>
              <a:rPr lang="nl-BE" b="1" dirty="0" err="1" smtClean="0">
                <a:solidFill>
                  <a:schemeClr val="tx1"/>
                </a:solidFill>
              </a:rPr>
              <a:t>mainly</a:t>
            </a:r>
            <a:r>
              <a:rPr lang="nl-BE" b="1" dirty="0" smtClean="0">
                <a:solidFill>
                  <a:schemeClr val="tx1"/>
                </a:solidFill>
              </a:rPr>
              <a:t> </a:t>
            </a:r>
            <a:r>
              <a:rPr lang="nl-BE" b="1" dirty="0" err="1" smtClean="0">
                <a:solidFill>
                  <a:schemeClr val="tx1"/>
                </a:solidFill>
              </a:rPr>
              <a:t>depends</a:t>
            </a:r>
            <a:r>
              <a:rPr lang="nl-BE" b="1" dirty="0" smtClean="0">
                <a:solidFill>
                  <a:schemeClr val="tx1"/>
                </a:solidFill>
              </a:rPr>
              <a:t> on: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dirty="0" smtClean="0">
                <a:solidFill>
                  <a:schemeClr val="tx1"/>
                </a:solidFill>
              </a:rPr>
              <a:t>Target </a:t>
            </a:r>
            <a:r>
              <a:rPr lang="nl-BE" dirty="0" err="1" smtClean="0">
                <a:solidFill>
                  <a:schemeClr val="tx1"/>
                </a:solidFill>
              </a:rPr>
              <a:t>investors</a:t>
            </a:r>
            <a:r>
              <a:rPr lang="nl-BE" dirty="0" smtClean="0">
                <a:solidFill>
                  <a:schemeClr val="tx1"/>
                </a:solidFill>
              </a:rPr>
              <a:t>;</a:t>
            </a:r>
            <a:endParaRPr lang="nl-BE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BE" dirty="0" smtClean="0">
                <a:solidFill>
                  <a:schemeClr val="tx1"/>
                </a:solidFill>
              </a:rPr>
              <a:t>Investment </a:t>
            </a:r>
            <a:r>
              <a:rPr lang="nl-BE" dirty="0" err="1" smtClean="0">
                <a:solidFill>
                  <a:schemeClr val="tx1"/>
                </a:solidFill>
              </a:rPr>
              <a:t>strategy</a:t>
            </a:r>
            <a:r>
              <a:rPr lang="nl-BE" dirty="0" smtClean="0">
                <a:solidFill>
                  <a:schemeClr val="tx1"/>
                </a:solidFill>
              </a:rPr>
              <a:t>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Financing and tax components;</a:t>
            </a:r>
          </a:p>
          <a:p>
            <a:r>
              <a:rPr lang="nl-BE" dirty="0" smtClean="0">
                <a:solidFill>
                  <a:schemeClr val="tx1"/>
                </a:solidFill>
              </a:rPr>
              <a:t>Marketing </a:t>
            </a:r>
            <a:r>
              <a:rPr lang="nl-BE" dirty="0" err="1" smtClean="0">
                <a:solidFill>
                  <a:schemeClr val="tx1"/>
                </a:solidFill>
              </a:rPr>
              <a:t>strategy</a:t>
            </a:r>
            <a:r>
              <a:rPr lang="nl-BE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pic>
        <p:nvPicPr>
          <p:cNvPr id="4" name="Picture 3" descr="C:\Users\nkilit\AppData\Local\Temp\Rar$DI00.884\GYODER_EN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6632"/>
            <a:ext cx="2160240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EIK_renkli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1800200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0679567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ED8C00"/>
                </a:solidFill>
              </a:rPr>
              <a:t>Real </a:t>
            </a:r>
            <a:r>
              <a:rPr lang="nl-BE" b="1" dirty="0" err="1" smtClean="0">
                <a:solidFill>
                  <a:srgbClr val="ED8C00"/>
                </a:solidFill>
              </a:rPr>
              <a:t>estate</a:t>
            </a:r>
            <a:r>
              <a:rPr lang="nl-BE" b="1" dirty="0" smtClean="0">
                <a:solidFill>
                  <a:srgbClr val="ED8C00"/>
                </a:solidFill>
              </a:rPr>
              <a:t> </a:t>
            </a:r>
            <a:r>
              <a:rPr lang="nl-BE" b="1" dirty="0" err="1">
                <a:solidFill>
                  <a:srgbClr val="ED8C00"/>
                </a:solidFill>
              </a:rPr>
              <a:t>v</a:t>
            </a:r>
            <a:r>
              <a:rPr lang="nl-BE" b="1" dirty="0" err="1" smtClean="0">
                <a:solidFill>
                  <a:srgbClr val="ED8C00"/>
                </a:solidFill>
              </a:rPr>
              <a:t>ehicles</a:t>
            </a:r>
            <a:r>
              <a:rPr lang="nl-BE" b="1" dirty="0" smtClean="0">
                <a:solidFill>
                  <a:srgbClr val="ED8C00"/>
                </a:solidFill>
              </a:rPr>
              <a:t> :</a:t>
            </a:r>
          </a:p>
          <a:p>
            <a:endParaRPr lang="nl-BE" b="1" dirty="0">
              <a:solidFill>
                <a:srgbClr val="ED8C00"/>
              </a:solidFill>
            </a:endParaRPr>
          </a:p>
          <a:p>
            <a:pPr marL="0" indent="0">
              <a:buNone/>
            </a:pPr>
            <a:r>
              <a:rPr lang="nl-BE" dirty="0" err="1" smtClean="0">
                <a:solidFill>
                  <a:schemeClr val="tx1"/>
                </a:solidFill>
              </a:rPr>
              <a:t>Regulated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by</a:t>
            </a:r>
            <a:r>
              <a:rPr lang="nl-BE" dirty="0" smtClean="0">
                <a:solidFill>
                  <a:schemeClr val="tx1"/>
                </a:solidFill>
              </a:rPr>
              <a:t> CSSF: SIF, SICAR, UCI Part II</a:t>
            </a:r>
          </a:p>
          <a:p>
            <a:pPr marL="0" indent="0">
              <a:buNone/>
            </a:pPr>
            <a:r>
              <a:rPr lang="nl-BE" dirty="0" smtClean="0">
                <a:solidFill>
                  <a:schemeClr val="tx1"/>
                </a:solidFill>
              </a:rPr>
              <a:t>Non-</a:t>
            </a:r>
            <a:r>
              <a:rPr lang="nl-BE" dirty="0" err="1" smtClean="0">
                <a:solidFill>
                  <a:schemeClr val="tx1"/>
                </a:solidFill>
              </a:rPr>
              <a:t>regulated</a:t>
            </a:r>
            <a:r>
              <a:rPr lang="nl-BE" dirty="0" smtClean="0">
                <a:solidFill>
                  <a:schemeClr val="tx1"/>
                </a:solidFill>
              </a:rPr>
              <a:t>: SOPARFI</a:t>
            </a:r>
          </a:p>
          <a:p>
            <a:endParaRPr lang="en-US" b="1" dirty="0" smtClean="0">
              <a:solidFill>
                <a:srgbClr val="ED8C00"/>
              </a:solidFill>
            </a:endParaRPr>
          </a:p>
          <a:p>
            <a:r>
              <a:rPr lang="en-US" b="1" dirty="0" smtClean="0">
                <a:solidFill>
                  <a:srgbClr val="ED8C00"/>
                </a:solidFill>
              </a:rPr>
              <a:t>Legal regime &amp; key features</a:t>
            </a:r>
          </a:p>
          <a:p>
            <a:pPr marL="0" indent="0">
              <a:buNone/>
            </a:pPr>
            <a:r>
              <a:rPr lang="nl-BE" dirty="0" smtClean="0">
                <a:solidFill>
                  <a:schemeClr val="tx1"/>
                </a:solidFill>
              </a:rPr>
              <a:t>SIF: </a:t>
            </a:r>
            <a:r>
              <a:rPr lang="nl-BE" dirty="0" err="1" smtClean="0">
                <a:solidFill>
                  <a:schemeClr val="tx1"/>
                </a:solidFill>
              </a:rPr>
              <a:t>very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flexible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operationnal</a:t>
            </a:r>
            <a:r>
              <a:rPr lang="nl-BE" dirty="0" smtClean="0">
                <a:solidFill>
                  <a:schemeClr val="tx1"/>
                </a:solidFill>
              </a:rPr>
              <a:t> model</a:t>
            </a:r>
          </a:p>
          <a:p>
            <a:pPr marL="0" indent="0">
              <a:buNone/>
            </a:pPr>
            <a:r>
              <a:rPr lang="nl-BE" dirty="0" smtClean="0">
                <a:solidFill>
                  <a:schemeClr val="tx1"/>
                </a:solidFill>
              </a:rPr>
              <a:t>SICAR: </a:t>
            </a:r>
            <a:r>
              <a:rPr lang="nl-BE" dirty="0" err="1" smtClean="0">
                <a:solidFill>
                  <a:schemeClr val="tx1"/>
                </a:solidFill>
              </a:rPr>
              <a:t>designed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for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innovative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strategies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nl-BE" dirty="0" smtClean="0">
                <a:solidFill>
                  <a:schemeClr val="tx1"/>
                </a:solidFill>
              </a:rPr>
              <a:t>UCI Part II: open </a:t>
            </a:r>
            <a:r>
              <a:rPr lang="nl-BE" dirty="0" err="1" smtClean="0">
                <a:solidFill>
                  <a:schemeClr val="tx1"/>
                </a:solidFill>
              </a:rPr>
              <a:t>to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retail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investors</a:t>
            </a:r>
            <a:endParaRPr lang="nl-BE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dirty="0" smtClean="0">
                <a:solidFill>
                  <a:schemeClr val="tx1"/>
                </a:solidFill>
              </a:rPr>
              <a:t>New vehicle: </a:t>
            </a:r>
            <a:r>
              <a:rPr lang="nl-BE" dirty="0" err="1" smtClean="0">
                <a:solidFill>
                  <a:schemeClr val="tx1"/>
                </a:solidFill>
              </a:rPr>
              <a:t>reserved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alternative</a:t>
            </a:r>
            <a:r>
              <a:rPr lang="nl-BE" dirty="0" smtClean="0">
                <a:solidFill>
                  <a:schemeClr val="tx1"/>
                </a:solidFill>
              </a:rPr>
              <a:t> investment fund (RAIF)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nl-BE" b="1" dirty="0" smtClean="0">
                <a:solidFill>
                  <a:srgbClr val="ED8C00"/>
                </a:solidFill>
              </a:rPr>
              <a:t>Legal </a:t>
            </a:r>
            <a:r>
              <a:rPr lang="nl-BE" b="1" dirty="0" err="1" smtClean="0">
                <a:solidFill>
                  <a:srgbClr val="ED8C00"/>
                </a:solidFill>
              </a:rPr>
              <a:t>forms</a:t>
            </a:r>
            <a:endParaRPr lang="nl-BE" b="1" dirty="0" smtClean="0">
              <a:solidFill>
                <a:srgbClr val="ED8C00"/>
              </a:solidFill>
            </a:endParaRPr>
          </a:p>
          <a:p>
            <a:pPr marL="0" indent="0">
              <a:buNone/>
            </a:pPr>
            <a:r>
              <a:rPr lang="nl-BE" dirty="0" smtClean="0">
                <a:solidFill>
                  <a:schemeClr val="tx1"/>
                </a:solidFill>
              </a:rPr>
              <a:t>Most </a:t>
            </a:r>
            <a:r>
              <a:rPr lang="nl-BE" dirty="0" err="1" smtClean="0">
                <a:solidFill>
                  <a:schemeClr val="tx1"/>
                </a:solidFill>
              </a:rPr>
              <a:t>commonly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used</a:t>
            </a:r>
            <a:r>
              <a:rPr lang="nl-BE" dirty="0" smtClean="0">
                <a:solidFill>
                  <a:schemeClr val="tx1"/>
                </a:solidFill>
              </a:rPr>
              <a:t> : S.C.A, S.A., </a:t>
            </a:r>
            <a:r>
              <a:rPr lang="nl-BE" dirty="0" err="1" smtClean="0">
                <a:solidFill>
                  <a:schemeClr val="tx1"/>
                </a:solidFill>
              </a:rPr>
              <a:t>S.à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r.l</a:t>
            </a:r>
            <a:r>
              <a:rPr lang="nl-BE" dirty="0" smtClean="0">
                <a:solidFill>
                  <a:schemeClr val="tx1"/>
                </a:solidFill>
              </a:rPr>
              <a:t>., S.C.S., S.C.S. p. or FCP</a:t>
            </a:r>
          </a:p>
          <a:p>
            <a:endParaRPr lang="nl-BE" b="1" dirty="0">
              <a:solidFill>
                <a:srgbClr val="ED8C00"/>
              </a:solidFill>
            </a:endParaRP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KEY FEATURES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120928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79512" y="1934546"/>
            <a:ext cx="86106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ED8C00"/>
                </a:solidFill>
              </a:rPr>
              <a:t>REIF Structure Model</a:t>
            </a:r>
          </a:p>
          <a:p>
            <a:pPr marL="0" indent="0" algn="ctr">
              <a:buNone/>
            </a:pPr>
            <a:r>
              <a:rPr lang="nl-BE" sz="2000" b="1" dirty="0" smtClean="0">
                <a:solidFill>
                  <a:schemeClr val="accent2"/>
                </a:solidFill>
              </a:rPr>
              <a:t>        SIF-FCP			     SIF-SICAV</a:t>
            </a:r>
            <a:endParaRPr lang="en-US" sz="2000" b="1" dirty="0" smtClean="0">
              <a:solidFill>
                <a:schemeClr val="accent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Structure model</a:t>
            </a:r>
            <a:endParaRPr lang="en-GB" dirty="0"/>
          </a:p>
        </p:txBody>
      </p:sp>
      <p:pic>
        <p:nvPicPr>
          <p:cNvPr id="4" name="Picture 3" descr="C:\Users\nkilit\AppData\Local\Temp\Rar$DI00.884\GYODER_EN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6632"/>
            <a:ext cx="2160240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EIK_renkli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1800200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3577047" y="4119520"/>
            <a:ext cx="1131783" cy="36004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Central Administration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4235" y="3627022"/>
            <a:ext cx="1131783" cy="36004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Custodian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4235" y="4670030"/>
            <a:ext cx="1124596" cy="385967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Investment Manager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84616" y="3933056"/>
            <a:ext cx="1224136" cy="43204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dirty="0" smtClean="0">
                <a:solidFill>
                  <a:schemeClr val="bg1"/>
                </a:solidFill>
              </a:rPr>
              <a:t>FCP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6108" y="3649661"/>
            <a:ext cx="1260064" cy="36004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6350">
            <a:solidFill>
              <a:srgbClr val="0402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Management Company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17512" y="4875977"/>
            <a:ext cx="1343305" cy="36004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SPV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25031" y="5551609"/>
            <a:ext cx="1343305" cy="36004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solidFill>
                  <a:schemeClr val="tx1"/>
                </a:solidFill>
              </a:rPr>
              <a:t>PropCo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625184" y="3753036"/>
            <a:ext cx="229715" cy="14943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9" idx="1"/>
            <a:endCxn id="11" idx="3"/>
          </p:cNvCxnSpPr>
          <p:nvPr/>
        </p:nvCxnSpPr>
        <p:spPr>
          <a:xfrm flipH="1">
            <a:off x="3008752" y="3807042"/>
            <a:ext cx="575483" cy="34203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8" idx="1"/>
            <a:endCxn id="11" idx="3"/>
          </p:cNvCxnSpPr>
          <p:nvPr/>
        </p:nvCxnSpPr>
        <p:spPr>
          <a:xfrm flipH="1" flipV="1">
            <a:off x="3008752" y="4149080"/>
            <a:ext cx="568295" cy="15046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1"/>
            <a:endCxn id="11" idx="3"/>
          </p:cNvCxnSpPr>
          <p:nvPr/>
        </p:nvCxnSpPr>
        <p:spPr>
          <a:xfrm flipH="1" flipV="1">
            <a:off x="3008752" y="4149080"/>
            <a:ext cx="575483" cy="71393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577048" y="3081548"/>
            <a:ext cx="1131782" cy="36004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Auditor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44" name="Straight Connector 43"/>
          <p:cNvCxnSpPr>
            <a:stCxn id="11" idx="3"/>
            <a:endCxn id="39" idx="1"/>
          </p:cNvCxnSpPr>
          <p:nvPr/>
        </p:nvCxnSpPr>
        <p:spPr>
          <a:xfrm flipV="1">
            <a:off x="3008752" y="3261568"/>
            <a:ext cx="568296" cy="88751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1" idx="2"/>
            <a:endCxn id="14" idx="0"/>
          </p:cNvCxnSpPr>
          <p:nvPr/>
        </p:nvCxnSpPr>
        <p:spPr>
          <a:xfrm flipH="1">
            <a:off x="2389165" y="4365104"/>
            <a:ext cx="7519" cy="510873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4" idx="2"/>
            <a:endCxn id="15" idx="0"/>
          </p:cNvCxnSpPr>
          <p:nvPr/>
        </p:nvCxnSpPr>
        <p:spPr>
          <a:xfrm>
            <a:off x="2389165" y="5236017"/>
            <a:ext cx="7519" cy="315592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1763688" y="2911476"/>
            <a:ext cx="1296144" cy="408632"/>
          </a:xfrm>
          <a:prstGeom prst="ellipse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100" dirty="0" err="1">
                <a:solidFill>
                  <a:schemeClr val="tx1"/>
                </a:solidFill>
              </a:rPr>
              <a:t>Investors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63" name="Down Arrow 62"/>
          <p:cNvSpPr/>
          <p:nvPr/>
        </p:nvSpPr>
        <p:spPr>
          <a:xfrm>
            <a:off x="2212632" y="3377019"/>
            <a:ext cx="398256" cy="482467"/>
          </a:xfrm>
          <a:prstGeom prst="downArrow">
            <a:avLst/>
          </a:prstGeom>
          <a:solidFill>
            <a:schemeClr val="bg2"/>
          </a:solidFill>
          <a:ln>
            <a:solidFill>
              <a:schemeClr val="accent3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7741950" y="4009701"/>
            <a:ext cx="1131783" cy="36004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Central Administration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7722238" y="3515423"/>
            <a:ext cx="1131783" cy="36004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Custodian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7750496" y="4531071"/>
            <a:ext cx="1131783" cy="402881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Investment Manager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5808559" y="3792262"/>
            <a:ext cx="1283721" cy="43204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dirty="0" smtClean="0">
                <a:solidFill>
                  <a:schemeClr val="bg1"/>
                </a:solidFill>
              </a:rPr>
              <a:t>SICAV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5793663" y="4837834"/>
            <a:ext cx="1343305" cy="36004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SPV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5795591" y="5548452"/>
            <a:ext cx="1343305" cy="36004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solidFill>
                  <a:schemeClr val="tx1"/>
                </a:solidFill>
              </a:rPr>
              <a:t>PropCo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130" name="Straight Connector 129"/>
          <p:cNvCxnSpPr>
            <a:stCxn id="121" idx="1"/>
            <a:endCxn id="123" idx="3"/>
          </p:cNvCxnSpPr>
          <p:nvPr/>
        </p:nvCxnSpPr>
        <p:spPr>
          <a:xfrm flipH="1">
            <a:off x="7092280" y="3695443"/>
            <a:ext cx="629958" cy="31284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20" idx="1"/>
            <a:endCxn id="123" idx="3"/>
          </p:cNvCxnSpPr>
          <p:nvPr/>
        </p:nvCxnSpPr>
        <p:spPr>
          <a:xfrm flipH="1" flipV="1">
            <a:off x="7092280" y="4008286"/>
            <a:ext cx="649670" cy="18143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22" idx="1"/>
            <a:endCxn id="123" idx="3"/>
          </p:cNvCxnSpPr>
          <p:nvPr/>
        </p:nvCxnSpPr>
        <p:spPr>
          <a:xfrm flipH="1" flipV="1">
            <a:off x="7092280" y="4008286"/>
            <a:ext cx="658216" cy="72422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7740352" y="3032956"/>
            <a:ext cx="1131782" cy="36004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Auditor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34" name="Straight Connector 133"/>
          <p:cNvCxnSpPr>
            <a:stCxn id="123" idx="3"/>
            <a:endCxn id="133" idx="1"/>
          </p:cNvCxnSpPr>
          <p:nvPr/>
        </p:nvCxnSpPr>
        <p:spPr>
          <a:xfrm flipV="1">
            <a:off x="7092280" y="3212976"/>
            <a:ext cx="648072" cy="79531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23" idx="2"/>
            <a:endCxn id="125" idx="0"/>
          </p:cNvCxnSpPr>
          <p:nvPr/>
        </p:nvCxnSpPr>
        <p:spPr>
          <a:xfrm>
            <a:off x="6450420" y="4224310"/>
            <a:ext cx="14896" cy="613524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25" idx="2"/>
            <a:endCxn id="126" idx="0"/>
          </p:cNvCxnSpPr>
          <p:nvPr/>
        </p:nvCxnSpPr>
        <p:spPr>
          <a:xfrm>
            <a:off x="6465316" y="5197874"/>
            <a:ext cx="1928" cy="350578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Oval 136"/>
          <p:cNvSpPr/>
          <p:nvPr/>
        </p:nvSpPr>
        <p:spPr>
          <a:xfrm>
            <a:off x="5904091" y="2828640"/>
            <a:ext cx="1296144" cy="408632"/>
          </a:xfrm>
          <a:prstGeom prst="ellipse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100" dirty="0" err="1">
                <a:solidFill>
                  <a:schemeClr val="tx1"/>
                </a:solidFill>
              </a:rPr>
              <a:t>Investors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38" name="Down Arrow 137"/>
          <p:cNvSpPr/>
          <p:nvPr/>
        </p:nvSpPr>
        <p:spPr>
          <a:xfrm>
            <a:off x="6284295" y="3261569"/>
            <a:ext cx="446913" cy="500468"/>
          </a:xfrm>
          <a:prstGeom prst="downArrow">
            <a:avLst/>
          </a:prstGeom>
          <a:solidFill>
            <a:schemeClr val="bg2"/>
          </a:solidFill>
          <a:ln>
            <a:solidFill>
              <a:schemeClr val="accent3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8271" y="6069873"/>
            <a:ext cx="541785" cy="4063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44798" y="6069874"/>
            <a:ext cx="541785" cy="406339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3598362" y="5236017"/>
            <a:ext cx="1124596" cy="385967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Property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Manager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785890" y="5162485"/>
            <a:ext cx="1124596" cy="385967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Property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Manager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>
            <a:stCxn id="11" idx="3"/>
            <a:endCxn id="58" idx="1"/>
          </p:cNvCxnSpPr>
          <p:nvPr/>
        </p:nvCxnSpPr>
        <p:spPr>
          <a:xfrm>
            <a:off x="3008752" y="4149080"/>
            <a:ext cx="589610" cy="1279921"/>
          </a:xfrm>
          <a:prstGeom prst="line">
            <a:avLst/>
          </a:prstGeom>
          <a:ln>
            <a:solidFill>
              <a:srgbClr val="99A4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3" idx="3"/>
            <a:endCxn id="59" idx="1"/>
          </p:cNvCxnSpPr>
          <p:nvPr/>
        </p:nvCxnSpPr>
        <p:spPr>
          <a:xfrm>
            <a:off x="7092280" y="4008286"/>
            <a:ext cx="693610" cy="1347183"/>
          </a:xfrm>
          <a:prstGeom prst="line">
            <a:avLst/>
          </a:prstGeom>
          <a:ln>
            <a:solidFill>
              <a:srgbClr val="99A4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423842" y="2937315"/>
            <a:ext cx="1124596" cy="385967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AIFM</a:t>
            </a:r>
          </a:p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>
            <a:stCxn id="64" idx="2"/>
            <a:endCxn id="12" idx="0"/>
          </p:cNvCxnSpPr>
          <p:nvPr/>
        </p:nvCxnSpPr>
        <p:spPr>
          <a:xfrm>
            <a:off x="986140" y="3323282"/>
            <a:ext cx="0" cy="326379"/>
          </a:xfrm>
          <a:prstGeom prst="line">
            <a:avLst/>
          </a:prstGeom>
          <a:ln>
            <a:solidFill>
              <a:srgbClr val="99A4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842" y="3307809"/>
            <a:ext cx="116631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6" name="Elbow Connector 35"/>
          <p:cNvCxnSpPr>
            <a:stCxn id="2051" idx="2"/>
            <a:endCxn id="123" idx="1"/>
          </p:cNvCxnSpPr>
          <p:nvPr/>
        </p:nvCxnSpPr>
        <p:spPr>
          <a:xfrm rot="16200000" flipH="1">
            <a:off x="5472535" y="3672262"/>
            <a:ext cx="292490" cy="379558"/>
          </a:xfrm>
          <a:prstGeom prst="bentConnector2">
            <a:avLst/>
          </a:prstGeom>
          <a:ln>
            <a:solidFill>
              <a:srgbClr val="99A4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199472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ED8C00"/>
                </a:solidFill>
              </a:rPr>
              <a:t>AIFM </a:t>
            </a:r>
            <a:r>
              <a:rPr lang="en-US" sz="2800" b="1" dirty="0">
                <a:solidFill>
                  <a:srgbClr val="ED8C00"/>
                </a:solidFill>
              </a:rPr>
              <a:t>Scope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dirty="0" smtClean="0">
                <a:solidFill>
                  <a:schemeClr val="tx1"/>
                </a:solidFill>
              </a:rPr>
              <a:t>EU AIFM </a:t>
            </a:r>
            <a:r>
              <a:rPr lang="nl-BE" dirty="0" err="1" smtClean="0">
                <a:solidFill>
                  <a:schemeClr val="tx1"/>
                </a:solidFill>
              </a:rPr>
              <a:t>which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u="sng" dirty="0" err="1" smtClean="0">
                <a:solidFill>
                  <a:schemeClr val="tx1"/>
                </a:solidFill>
              </a:rPr>
              <a:t>manages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one</a:t>
            </a:r>
            <a:r>
              <a:rPr lang="nl-BE" dirty="0" smtClean="0">
                <a:solidFill>
                  <a:schemeClr val="tx1"/>
                </a:solidFill>
              </a:rPr>
              <a:t> or more AIF(s) (EU or non EU)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dirty="0" smtClean="0">
                <a:solidFill>
                  <a:schemeClr val="tx1"/>
                </a:solidFill>
              </a:rPr>
              <a:t>Non-EU AIFM </a:t>
            </a:r>
            <a:r>
              <a:rPr lang="nl-BE" dirty="0" err="1" smtClean="0">
                <a:solidFill>
                  <a:schemeClr val="tx1"/>
                </a:solidFill>
              </a:rPr>
              <a:t>which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u="sng" dirty="0" err="1" smtClean="0">
                <a:solidFill>
                  <a:schemeClr val="tx1"/>
                </a:solidFill>
              </a:rPr>
              <a:t>manages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one</a:t>
            </a:r>
            <a:r>
              <a:rPr lang="nl-BE" dirty="0" smtClean="0">
                <a:solidFill>
                  <a:schemeClr val="tx1"/>
                </a:solidFill>
              </a:rPr>
              <a:t> or more EU AIF(s)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dirty="0" smtClean="0">
                <a:solidFill>
                  <a:schemeClr val="tx1"/>
                </a:solidFill>
              </a:rPr>
              <a:t>Non EU AIFM </a:t>
            </a:r>
            <a:r>
              <a:rPr lang="nl-BE" dirty="0" err="1" smtClean="0">
                <a:solidFill>
                  <a:schemeClr val="tx1"/>
                </a:solidFill>
              </a:rPr>
              <a:t>which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u="sng" dirty="0" err="1" smtClean="0">
                <a:solidFill>
                  <a:schemeClr val="tx1"/>
                </a:solidFill>
              </a:rPr>
              <a:t>markets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one</a:t>
            </a:r>
            <a:r>
              <a:rPr lang="nl-BE" dirty="0" smtClean="0">
                <a:solidFill>
                  <a:schemeClr val="tx1"/>
                </a:solidFill>
              </a:rPr>
              <a:t> or more AIF(s) (EU </a:t>
            </a:r>
            <a:r>
              <a:rPr lang="nl-BE" dirty="0" err="1" smtClean="0">
                <a:solidFill>
                  <a:schemeClr val="tx1"/>
                </a:solidFill>
              </a:rPr>
              <a:t>and</a:t>
            </a:r>
            <a:r>
              <a:rPr lang="nl-BE" dirty="0" smtClean="0">
                <a:solidFill>
                  <a:schemeClr val="tx1"/>
                </a:solidFill>
              </a:rPr>
              <a:t> non-EU) in </a:t>
            </a:r>
            <a:r>
              <a:rPr lang="nl-BE" dirty="0" err="1" smtClean="0">
                <a:solidFill>
                  <a:schemeClr val="tx1"/>
                </a:solidFill>
              </a:rPr>
              <a:t>the</a:t>
            </a:r>
            <a:r>
              <a:rPr lang="nl-BE" dirty="0" smtClean="0">
                <a:solidFill>
                  <a:schemeClr val="tx1"/>
                </a:solidFill>
              </a:rPr>
              <a:t> EU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Exclusions</a:t>
            </a:r>
          </a:p>
          <a:p>
            <a:r>
              <a:rPr lang="nl-BE" dirty="0" smtClean="0">
                <a:solidFill>
                  <a:schemeClr val="tx1"/>
                </a:solidFill>
              </a:rPr>
              <a:t>Holding companies</a:t>
            </a:r>
          </a:p>
          <a:p>
            <a:r>
              <a:rPr lang="nl-BE" dirty="0" err="1" smtClean="0">
                <a:solidFill>
                  <a:schemeClr val="tx1"/>
                </a:solidFill>
              </a:rPr>
              <a:t>Institutions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for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occupationnal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retirement</a:t>
            </a:r>
            <a:r>
              <a:rPr lang="nl-BE" dirty="0" smtClean="0">
                <a:solidFill>
                  <a:schemeClr val="tx1"/>
                </a:solidFill>
              </a:rPr>
              <a:t>, </a:t>
            </a:r>
            <a:r>
              <a:rPr lang="nl-BE" dirty="0" err="1" smtClean="0">
                <a:solidFill>
                  <a:schemeClr val="tx1"/>
                </a:solidFill>
              </a:rPr>
              <a:t>supranational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institutions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insofar</a:t>
            </a:r>
            <a:r>
              <a:rPr lang="nl-BE" dirty="0" smtClean="0">
                <a:solidFill>
                  <a:schemeClr val="tx1"/>
                </a:solidFill>
              </a:rPr>
              <a:t> as </a:t>
            </a:r>
            <a:r>
              <a:rPr lang="nl-BE" dirty="0" err="1" smtClean="0">
                <a:solidFill>
                  <a:schemeClr val="tx1"/>
                </a:solidFill>
              </a:rPr>
              <a:t>they</a:t>
            </a:r>
            <a:r>
              <a:rPr lang="nl-BE" dirty="0" smtClean="0">
                <a:solidFill>
                  <a:schemeClr val="tx1"/>
                </a:solidFill>
              </a:rPr>
              <a:t> manage </a:t>
            </a:r>
            <a:r>
              <a:rPr lang="nl-BE" dirty="0" err="1" smtClean="0">
                <a:solidFill>
                  <a:schemeClr val="tx1"/>
                </a:solidFill>
              </a:rPr>
              <a:t>AIFs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and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those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AIFs</a:t>
            </a:r>
            <a:r>
              <a:rPr lang="nl-BE" dirty="0" smtClean="0">
                <a:solidFill>
                  <a:schemeClr val="tx1"/>
                </a:solidFill>
              </a:rPr>
              <a:t> are in </a:t>
            </a:r>
            <a:r>
              <a:rPr lang="nl-BE" dirty="0" err="1" smtClean="0">
                <a:solidFill>
                  <a:schemeClr val="tx1"/>
                </a:solidFill>
              </a:rPr>
              <a:t>the</a:t>
            </a:r>
            <a:r>
              <a:rPr lang="nl-BE" dirty="0" smtClean="0">
                <a:solidFill>
                  <a:schemeClr val="tx1"/>
                </a:solidFill>
              </a:rPr>
              <a:t> public interest</a:t>
            </a:r>
          </a:p>
          <a:p>
            <a:r>
              <a:rPr lang="nl-BE" dirty="0" smtClean="0">
                <a:solidFill>
                  <a:schemeClr val="tx1"/>
                </a:solidFill>
              </a:rPr>
              <a:t>National </a:t>
            </a:r>
            <a:r>
              <a:rPr lang="nl-BE" dirty="0" err="1" smtClean="0">
                <a:solidFill>
                  <a:schemeClr val="tx1"/>
                </a:solidFill>
              </a:rPr>
              <a:t>central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banks</a:t>
            </a:r>
            <a:r>
              <a:rPr lang="nl-BE" dirty="0" smtClean="0">
                <a:solidFill>
                  <a:schemeClr val="tx1"/>
                </a:solidFill>
              </a:rPr>
              <a:t>, </a:t>
            </a:r>
            <a:r>
              <a:rPr lang="nl-BE" dirty="0" err="1" smtClean="0">
                <a:solidFill>
                  <a:schemeClr val="tx1"/>
                </a:solidFill>
              </a:rPr>
              <a:t>governement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bodies</a:t>
            </a:r>
            <a:r>
              <a:rPr lang="nl-BE" dirty="0" smtClean="0">
                <a:solidFill>
                  <a:schemeClr val="tx1"/>
                </a:solidFill>
              </a:rPr>
              <a:t>, </a:t>
            </a:r>
            <a:r>
              <a:rPr lang="nl-BE" dirty="0" err="1" smtClean="0">
                <a:solidFill>
                  <a:schemeClr val="tx1"/>
                </a:solidFill>
              </a:rPr>
              <a:t>which</a:t>
            </a:r>
            <a:r>
              <a:rPr lang="nl-BE" dirty="0" smtClean="0">
                <a:solidFill>
                  <a:schemeClr val="tx1"/>
                </a:solidFill>
              </a:rPr>
              <a:t> manage </a:t>
            </a:r>
            <a:r>
              <a:rPr lang="nl-BE" dirty="0" err="1" smtClean="0">
                <a:solidFill>
                  <a:schemeClr val="tx1"/>
                </a:solidFill>
              </a:rPr>
              <a:t>social</a:t>
            </a:r>
            <a:r>
              <a:rPr lang="nl-BE" dirty="0" smtClean="0">
                <a:solidFill>
                  <a:schemeClr val="tx1"/>
                </a:solidFill>
              </a:rPr>
              <a:t> security </a:t>
            </a:r>
            <a:r>
              <a:rPr lang="nl-BE" dirty="0" err="1" smtClean="0">
                <a:solidFill>
                  <a:schemeClr val="tx1"/>
                </a:solidFill>
              </a:rPr>
              <a:t>and</a:t>
            </a:r>
            <a:r>
              <a:rPr lang="nl-BE" dirty="0" smtClean="0">
                <a:solidFill>
                  <a:schemeClr val="tx1"/>
                </a:solidFill>
              </a:rPr>
              <a:t> pension systems, employee </a:t>
            </a:r>
            <a:r>
              <a:rPr lang="nl-BE" dirty="0" err="1" smtClean="0">
                <a:solidFill>
                  <a:schemeClr val="tx1"/>
                </a:solidFill>
              </a:rPr>
              <a:t>participation</a:t>
            </a:r>
            <a:r>
              <a:rPr lang="nl-BE" dirty="0" smtClean="0">
                <a:solidFill>
                  <a:schemeClr val="tx1"/>
                </a:solidFill>
              </a:rPr>
              <a:t>/ </a:t>
            </a:r>
            <a:r>
              <a:rPr lang="nl-BE" dirty="0" err="1" smtClean="0">
                <a:solidFill>
                  <a:schemeClr val="tx1"/>
                </a:solidFill>
              </a:rPr>
              <a:t>saving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schemes</a:t>
            </a:r>
            <a:endParaRPr lang="nl-BE" dirty="0" smtClean="0">
              <a:solidFill>
                <a:schemeClr val="tx1"/>
              </a:solidFill>
            </a:endParaRPr>
          </a:p>
          <a:p>
            <a:r>
              <a:rPr lang="nl-BE" dirty="0" err="1" smtClean="0">
                <a:solidFill>
                  <a:schemeClr val="tx1"/>
                </a:solidFill>
              </a:rPr>
              <a:t>Securitization</a:t>
            </a:r>
            <a:r>
              <a:rPr lang="nl-BE" dirty="0" smtClean="0">
                <a:solidFill>
                  <a:schemeClr val="tx1"/>
                </a:solidFill>
              </a:rPr>
              <a:t> special </a:t>
            </a:r>
            <a:r>
              <a:rPr lang="nl-BE" dirty="0" err="1" smtClean="0">
                <a:solidFill>
                  <a:schemeClr val="tx1"/>
                </a:solidFill>
              </a:rPr>
              <a:t>purpose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entities</a:t>
            </a:r>
            <a:endParaRPr lang="nl-BE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b="1" dirty="0" err="1" smtClean="0">
                <a:solidFill>
                  <a:schemeClr val="tx1"/>
                </a:solidFill>
              </a:rPr>
              <a:t>Exemptions</a:t>
            </a:r>
            <a:endParaRPr lang="nl-BE" b="1" dirty="0" smtClean="0">
              <a:solidFill>
                <a:schemeClr val="tx1"/>
              </a:solidFill>
            </a:endParaRPr>
          </a:p>
          <a:p>
            <a:r>
              <a:rPr lang="nl-BE" dirty="0" smtClean="0">
                <a:solidFill>
                  <a:schemeClr val="tx1"/>
                </a:solidFill>
              </a:rPr>
              <a:t>Intra-</a:t>
            </a:r>
            <a:r>
              <a:rPr lang="nl-BE" dirty="0" err="1" smtClean="0">
                <a:solidFill>
                  <a:schemeClr val="tx1"/>
                </a:solidFill>
              </a:rPr>
              <a:t>group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exemption</a:t>
            </a:r>
            <a:endParaRPr lang="nl-BE" dirty="0" smtClean="0">
              <a:solidFill>
                <a:schemeClr val="tx1"/>
              </a:solidFill>
            </a:endParaRPr>
          </a:p>
          <a:p>
            <a:r>
              <a:rPr lang="nl-BE" dirty="0" smtClean="0">
                <a:solidFill>
                  <a:schemeClr val="tx1"/>
                </a:solidFill>
              </a:rPr>
              <a:t>De </a:t>
            </a:r>
            <a:r>
              <a:rPr lang="nl-BE" dirty="0" err="1" smtClean="0">
                <a:solidFill>
                  <a:schemeClr val="tx1"/>
                </a:solidFill>
              </a:rPr>
              <a:t>minimis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exemptions</a:t>
            </a:r>
            <a:r>
              <a:rPr lang="nl-BE" dirty="0" smtClean="0">
                <a:solidFill>
                  <a:schemeClr val="tx1"/>
                </a:solidFill>
              </a:rPr>
              <a:t> (</a:t>
            </a:r>
            <a:r>
              <a:rPr lang="nl-BE" dirty="0" err="1" smtClean="0">
                <a:solidFill>
                  <a:schemeClr val="tx1"/>
                </a:solidFill>
              </a:rPr>
              <a:t>AuM</a:t>
            </a:r>
            <a:r>
              <a:rPr lang="nl-BE" dirty="0" smtClean="0">
                <a:solidFill>
                  <a:schemeClr val="tx1"/>
                </a:solidFill>
              </a:rPr>
              <a:t>&lt;100 </a:t>
            </a:r>
            <a:r>
              <a:rPr lang="nl-BE" dirty="0" err="1" smtClean="0">
                <a:solidFill>
                  <a:schemeClr val="tx1"/>
                </a:solidFill>
              </a:rPr>
              <a:t>mio</a:t>
            </a:r>
            <a:r>
              <a:rPr lang="nl-BE" dirty="0" smtClean="0">
                <a:solidFill>
                  <a:schemeClr val="tx1"/>
                </a:solidFill>
              </a:rPr>
              <a:t>. or </a:t>
            </a:r>
            <a:r>
              <a:rPr lang="nl-BE" dirty="0" err="1" smtClean="0">
                <a:solidFill>
                  <a:schemeClr val="tx1"/>
                </a:solidFill>
              </a:rPr>
              <a:t>if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leveraged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AuM</a:t>
            </a:r>
            <a:r>
              <a:rPr lang="nl-BE" dirty="0" smtClean="0">
                <a:solidFill>
                  <a:schemeClr val="tx1"/>
                </a:solidFill>
              </a:rPr>
              <a:t>&lt;500 </a:t>
            </a:r>
            <a:r>
              <a:rPr lang="nl-BE" dirty="0" err="1" smtClean="0">
                <a:solidFill>
                  <a:schemeClr val="tx1"/>
                </a:solidFill>
              </a:rPr>
              <a:t>mio</a:t>
            </a:r>
            <a:r>
              <a:rPr lang="nl-BE" dirty="0" smtClean="0">
                <a:solidFill>
                  <a:schemeClr val="tx1"/>
                </a:solidFill>
              </a:rPr>
              <a:t>.)</a:t>
            </a: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sz="2800" b="1" dirty="0">
              <a:solidFill>
                <a:srgbClr val="ED8C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 smtClean="0"/>
              <a:t>aifm</a:t>
            </a:r>
            <a:endParaRPr lang="en-GB" dirty="0"/>
          </a:p>
        </p:txBody>
      </p:sp>
      <p:pic>
        <p:nvPicPr>
          <p:cNvPr id="4" name="Picture 3" descr="C:\Users\nkilit\AppData\Local\Temp\Rar$DI00.884\GYODER_EN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6632"/>
            <a:ext cx="2160240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EIK_renkli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1800200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0119638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800" b="1" dirty="0">
                <a:solidFill>
                  <a:srgbClr val="ED8C00"/>
                </a:solidFill>
              </a:rPr>
              <a:t>AIFM </a:t>
            </a:r>
            <a:r>
              <a:rPr lang="en-US" sz="2800" b="1" dirty="0" smtClean="0">
                <a:solidFill>
                  <a:srgbClr val="ED8C00"/>
                </a:solidFill>
              </a:rPr>
              <a:t>functions</a:t>
            </a:r>
          </a:p>
          <a:p>
            <a:pPr marL="0" lvl="0" indent="0">
              <a:buNone/>
            </a:pPr>
            <a:endParaRPr lang="nl-BE" b="1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nl-BE" b="1" dirty="0" err="1" smtClean="0">
                <a:solidFill>
                  <a:schemeClr val="tx1"/>
                </a:solidFill>
              </a:rPr>
              <a:t>Core</a:t>
            </a:r>
            <a:r>
              <a:rPr lang="nl-BE" b="1" dirty="0" smtClean="0">
                <a:solidFill>
                  <a:schemeClr val="tx1"/>
                </a:solidFill>
              </a:rPr>
              <a:t> </a:t>
            </a:r>
            <a:r>
              <a:rPr lang="nl-BE" b="1" dirty="0" err="1" smtClean="0">
                <a:solidFill>
                  <a:schemeClr val="tx1"/>
                </a:solidFill>
              </a:rPr>
              <a:t>functions</a:t>
            </a:r>
            <a:r>
              <a:rPr lang="nl-BE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nl-BE" dirty="0" smtClean="0">
                <a:solidFill>
                  <a:schemeClr val="tx1"/>
                </a:solidFill>
              </a:rPr>
              <a:t>Portfolio management</a:t>
            </a:r>
          </a:p>
          <a:p>
            <a:r>
              <a:rPr lang="nl-BE" dirty="0" smtClean="0">
                <a:solidFill>
                  <a:schemeClr val="tx1"/>
                </a:solidFill>
              </a:rPr>
              <a:t>Risk management</a:t>
            </a:r>
          </a:p>
          <a:p>
            <a:endParaRPr lang="nl-BE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b="1" dirty="0" err="1" smtClean="0">
                <a:solidFill>
                  <a:schemeClr val="tx1"/>
                </a:solidFill>
              </a:rPr>
              <a:t>Other</a:t>
            </a:r>
            <a:r>
              <a:rPr lang="nl-BE" b="1" dirty="0" smtClean="0">
                <a:solidFill>
                  <a:schemeClr val="tx1"/>
                </a:solidFill>
              </a:rPr>
              <a:t> </a:t>
            </a:r>
            <a:r>
              <a:rPr lang="nl-BE" b="1" dirty="0" err="1" smtClean="0">
                <a:solidFill>
                  <a:schemeClr val="tx1"/>
                </a:solidFill>
              </a:rPr>
              <a:t>functions</a:t>
            </a:r>
            <a:r>
              <a:rPr lang="nl-BE" b="1" dirty="0" smtClean="0">
                <a:solidFill>
                  <a:schemeClr val="tx1"/>
                </a:solidFill>
              </a:rPr>
              <a:t> </a:t>
            </a:r>
            <a:r>
              <a:rPr lang="nl-BE" b="1" dirty="0" err="1" smtClean="0">
                <a:solidFill>
                  <a:schemeClr val="tx1"/>
                </a:solidFill>
              </a:rPr>
              <a:t>that</a:t>
            </a:r>
            <a:r>
              <a:rPr lang="nl-BE" b="1" dirty="0" smtClean="0">
                <a:solidFill>
                  <a:schemeClr val="tx1"/>
                </a:solidFill>
              </a:rPr>
              <a:t> </a:t>
            </a:r>
            <a:r>
              <a:rPr lang="nl-BE" b="1" dirty="0" err="1" smtClean="0">
                <a:solidFill>
                  <a:schemeClr val="tx1"/>
                </a:solidFill>
              </a:rPr>
              <a:t>the</a:t>
            </a:r>
            <a:r>
              <a:rPr lang="nl-BE" b="1" dirty="0" smtClean="0">
                <a:solidFill>
                  <a:schemeClr val="tx1"/>
                </a:solidFill>
              </a:rPr>
              <a:t> AIFM </a:t>
            </a:r>
            <a:r>
              <a:rPr lang="nl-BE" b="1" dirty="0" err="1" smtClean="0">
                <a:solidFill>
                  <a:schemeClr val="tx1"/>
                </a:solidFill>
              </a:rPr>
              <a:t>may</a:t>
            </a:r>
            <a:r>
              <a:rPr lang="nl-BE" b="1" dirty="0" smtClean="0">
                <a:solidFill>
                  <a:schemeClr val="tx1"/>
                </a:solidFill>
              </a:rPr>
              <a:t> </a:t>
            </a:r>
            <a:r>
              <a:rPr lang="nl-BE" b="1" dirty="0" err="1" smtClean="0">
                <a:solidFill>
                  <a:schemeClr val="tx1"/>
                </a:solidFill>
              </a:rPr>
              <a:t>perform</a:t>
            </a:r>
            <a:r>
              <a:rPr lang="nl-BE" b="1" dirty="0" smtClean="0">
                <a:solidFill>
                  <a:schemeClr val="tx1"/>
                </a:solidFill>
              </a:rPr>
              <a:t> </a:t>
            </a:r>
            <a:r>
              <a:rPr lang="nl-BE" b="1" dirty="0" err="1" smtClean="0">
                <a:solidFill>
                  <a:schemeClr val="tx1"/>
                </a:solidFill>
              </a:rPr>
              <a:t>for</a:t>
            </a:r>
            <a:r>
              <a:rPr lang="nl-BE" b="1" dirty="0" smtClean="0">
                <a:solidFill>
                  <a:schemeClr val="tx1"/>
                </a:solidFill>
              </a:rPr>
              <a:t> </a:t>
            </a:r>
            <a:r>
              <a:rPr lang="nl-BE" b="1" dirty="0" err="1" smtClean="0">
                <a:solidFill>
                  <a:schemeClr val="tx1"/>
                </a:solidFill>
              </a:rPr>
              <a:t>its</a:t>
            </a:r>
            <a:r>
              <a:rPr lang="nl-BE" b="1" dirty="0" smtClean="0">
                <a:solidFill>
                  <a:schemeClr val="tx1"/>
                </a:solidFill>
              </a:rPr>
              <a:t> AIF:</a:t>
            </a:r>
          </a:p>
          <a:p>
            <a:r>
              <a:rPr lang="nl-BE" dirty="0" smtClean="0">
                <a:solidFill>
                  <a:schemeClr val="tx1"/>
                </a:solidFill>
              </a:rPr>
              <a:t>Administration: accounting, </a:t>
            </a:r>
            <a:r>
              <a:rPr lang="nl-BE" dirty="0" err="1" smtClean="0">
                <a:solidFill>
                  <a:schemeClr val="tx1"/>
                </a:solidFill>
              </a:rPr>
              <a:t>valuation</a:t>
            </a:r>
            <a:r>
              <a:rPr lang="nl-BE" dirty="0" smtClean="0">
                <a:solidFill>
                  <a:schemeClr val="tx1"/>
                </a:solidFill>
              </a:rPr>
              <a:t> &amp; pricing, </a:t>
            </a:r>
            <a:r>
              <a:rPr lang="nl-BE" dirty="0" err="1" smtClean="0">
                <a:solidFill>
                  <a:schemeClr val="tx1"/>
                </a:solidFill>
              </a:rPr>
              <a:t>regulatory</a:t>
            </a:r>
            <a:r>
              <a:rPr lang="nl-BE" dirty="0" smtClean="0">
                <a:solidFill>
                  <a:schemeClr val="tx1"/>
                </a:solidFill>
              </a:rPr>
              <a:t> compliance monitoring, record </a:t>
            </a:r>
            <a:r>
              <a:rPr lang="nl-BE" dirty="0" err="1" smtClean="0">
                <a:solidFill>
                  <a:schemeClr val="tx1"/>
                </a:solidFill>
              </a:rPr>
              <a:t>keeping</a:t>
            </a:r>
            <a:r>
              <a:rPr lang="nl-BE" dirty="0" smtClean="0">
                <a:solidFill>
                  <a:schemeClr val="tx1"/>
                </a:solidFill>
              </a:rPr>
              <a:t>, etc.</a:t>
            </a:r>
            <a:endParaRPr lang="nl-BE" dirty="0">
              <a:solidFill>
                <a:schemeClr val="tx1"/>
              </a:solidFill>
            </a:endParaRPr>
          </a:p>
          <a:p>
            <a:r>
              <a:rPr lang="nl-BE" dirty="0" smtClean="0">
                <a:solidFill>
                  <a:schemeClr val="tx1"/>
                </a:solidFill>
              </a:rPr>
              <a:t>Marketing</a:t>
            </a:r>
          </a:p>
          <a:p>
            <a:r>
              <a:rPr lang="nl-BE" dirty="0" err="1" smtClean="0">
                <a:solidFill>
                  <a:schemeClr val="tx1"/>
                </a:solidFill>
              </a:rPr>
              <a:t>Activities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related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to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the</a:t>
            </a:r>
            <a:r>
              <a:rPr lang="nl-BE" dirty="0" smtClean="0">
                <a:solidFill>
                  <a:schemeClr val="tx1"/>
                </a:solidFill>
              </a:rPr>
              <a:t> assets of </a:t>
            </a:r>
            <a:r>
              <a:rPr lang="nl-BE" dirty="0" err="1" smtClean="0">
                <a:solidFill>
                  <a:schemeClr val="tx1"/>
                </a:solidFill>
              </a:rPr>
              <a:t>the</a:t>
            </a:r>
            <a:r>
              <a:rPr lang="nl-BE" dirty="0" smtClean="0">
                <a:solidFill>
                  <a:schemeClr val="tx1"/>
                </a:solidFill>
              </a:rPr>
              <a:t> AIF (real </a:t>
            </a:r>
            <a:r>
              <a:rPr lang="nl-BE" dirty="0" err="1" smtClean="0">
                <a:solidFill>
                  <a:schemeClr val="tx1"/>
                </a:solidFill>
              </a:rPr>
              <a:t>estate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administration</a:t>
            </a:r>
            <a:r>
              <a:rPr lang="nl-BE" dirty="0" smtClean="0">
                <a:solidFill>
                  <a:schemeClr val="tx1"/>
                </a:solidFill>
              </a:rPr>
              <a:t> services, M&amp;A </a:t>
            </a:r>
            <a:r>
              <a:rPr lang="nl-BE" dirty="0" err="1" smtClean="0">
                <a:solidFill>
                  <a:schemeClr val="tx1"/>
                </a:solidFill>
              </a:rPr>
              <a:t>advisory</a:t>
            </a:r>
            <a:r>
              <a:rPr lang="nl-BE" dirty="0" smtClean="0">
                <a:solidFill>
                  <a:schemeClr val="tx1"/>
                </a:solidFill>
              </a:rPr>
              <a:t> services, etc.)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err="1" smtClean="0"/>
              <a:t>aifm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35744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000" b="1" dirty="0">
                <a:solidFill>
                  <a:srgbClr val="ED8C00"/>
                </a:solidFill>
              </a:rPr>
              <a:t>AIFM delegation </a:t>
            </a:r>
            <a:r>
              <a:rPr lang="en-US" sz="2000" b="1" dirty="0" smtClean="0">
                <a:solidFill>
                  <a:srgbClr val="ED8C00"/>
                </a:solidFill>
              </a:rPr>
              <a:t>structure</a:t>
            </a:r>
          </a:p>
          <a:p>
            <a:pPr lvl="0"/>
            <a:endParaRPr lang="nl-BE" b="1" dirty="0">
              <a:solidFill>
                <a:srgbClr val="ED8C00"/>
              </a:solidFill>
            </a:endParaRPr>
          </a:p>
          <a:p>
            <a:pPr lvl="0"/>
            <a:endParaRPr lang="nl-BE" b="1" dirty="0" smtClean="0">
              <a:solidFill>
                <a:srgbClr val="ED8C00"/>
              </a:solidFill>
            </a:endParaRPr>
          </a:p>
          <a:p>
            <a:pPr lvl="0"/>
            <a:endParaRPr lang="en-US" b="1" dirty="0">
              <a:solidFill>
                <a:srgbClr val="ED8C00"/>
              </a:solidFill>
            </a:endParaRP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err="1" smtClean="0"/>
              <a:t>delegation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7704" y="2636912"/>
            <a:ext cx="5184576" cy="2160240"/>
          </a:xfrm>
          <a:prstGeom prst="rect">
            <a:avLst/>
          </a:prstGeom>
          <a:noFill/>
          <a:ln w="3175">
            <a:solidFill>
              <a:srgbClr val="0402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1720" y="2771603"/>
            <a:ext cx="4896544" cy="504056"/>
          </a:xfrm>
          <a:prstGeom prst="rect">
            <a:avLst/>
          </a:prstGeom>
          <a:solidFill>
            <a:schemeClr val="accent2"/>
          </a:solidFill>
          <a:ln>
            <a:solidFill>
              <a:srgbClr val="0402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Lux AIFM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52079" y="3356992"/>
            <a:ext cx="1152128" cy="129614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100" dirty="0" err="1" smtClean="0"/>
              <a:t>Other</a:t>
            </a:r>
            <a:r>
              <a:rPr lang="nl-BE" sz="1100" dirty="0" smtClean="0"/>
              <a:t> </a:t>
            </a:r>
            <a:r>
              <a:rPr lang="nl-BE" sz="1100" dirty="0" err="1" smtClean="0"/>
              <a:t>functions</a:t>
            </a:r>
            <a:endParaRPr lang="nl-BE" sz="1100" dirty="0"/>
          </a:p>
          <a:p>
            <a:pPr algn="ctr"/>
            <a:endParaRPr lang="nl-BE" sz="1100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3295423" y="3356992"/>
            <a:ext cx="1152128" cy="129614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 management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99992" y="3356992"/>
            <a:ext cx="1152128" cy="129614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100" dirty="0" err="1" smtClean="0"/>
              <a:t>Valuation</a:t>
            </a:r>
            <a:endParaRPr lang="nl-BE" sz="1100" dirty="0" smtClean="0"/>
          </a:p>
          <a:p>
            <a:pPr algn="ctr"/>
            <a:r>
              <a:rPr lang="nl-BE" sz="1100" dirty="0" smtClean="0"/>
              <a:t>NAV</a:t>
            </a:r>
          </a:p>
          <a:p>
            <a:pPr algn="ctr"/>
            <a:r>
              <a:rPr lang="nl-BE" sz="1100" dirty="0" err="1" smtClean="0"/>
              <a:t>calculation</a:t>
            </a:r>
            <a:endParaRPr lang="en-US" sz="1100" dirty="0"/>
          </a:p>
        </p:txBody>
      </p:sp>
      <p:sp>
        <p:nvSpPr>
          <p:cNvPr id="23" name="Rectangle 22"/>
          <p:cNvSpPr/>
          <p:nvPr/>
        </p:nvSpPr>
        <p:spPr>
          <a:xfrm>
            <a:off x="3847050" y="4862481"/>
            <a:ext cx="504056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rgbClr val="040284"/>
                </a:solidFill>
              </a:rPr>
              <a:t>Scope of </a:t>
            </a:r>
            <a:r>
              <a:rPr lang="nl-BE" sz="1400" dirty="0" err="1" smtClean="0">
                <a:solidFill>
                  <a:srgbClr val="040284"/>
                </a:solidFill>
              </a:rPr>
              <a:t>activities</a:t>
            </a:r>
            <a:r>
              <a:rPr lang="nl-BE" sz="1400" dirty="0" smtClean="0">
                <a:solidFill>
                  <a:srgbClr val="040284"/>
                </a:solidFill>
              </a:rPr>
              <a:t> in Luxembourg ?</a:t>
            </a:r>
            <a:endParaRPr lang="en-US" sz="1400" dirty="0">
              <a:solidFill>
                <a:srgbClr val="040284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98094" y="4005064"/>
            <a:ext cx="1152128" cy="64807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Asset Manager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533" y="4877428"/>
            <a:ext cx="3714341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rgbClr val="040284"/>
                </a:solidFill>
              </a:rPr>
              <a:t>Scope of </a:t>
            </a:r>
            <a:r>
              <a:rPr lang="nl-BE" sz="1400" dirty="0" err="1" smtClean="0">
                <a:solidFill>
                  <a:srgbClr val="040284"/>
                </a:solidFill>
              </a:rPr>
              <a:t>delegation</a:t>
            </a:r>
            <a:r>
              <a:rPr lang="nl-BE" sz="1400" dirty="0" smtClean="0">
                <a:solidFill>
                  <a:srgbClr val="040284"/>
                </a:solidFill>
              </a:rPr>
              <a:t> of PM in Turkey ?</a:t>
            </a:r>
          </a:p>
        </p:txBody>
      </p:sp>
      <p:cxnSp>
        <p:nvCxnSpPr>
          <p:cNvPr id="31" name="Straight Arrow Connector 30"/>
          <p:cNvCxnSpPr>
            <a:endCxn id="29" idx="3"/>
          </p:cNvCxnSpPr>
          <p:nvPr/>
        </p:nvCxnSpPr>
        <p:spPr>
          <a:xfrm flipH="1">
            <a:off x="1450222" y="4329100"/>
            <a:ext cx="457482" cy="0"/>
          </a:xfrm>
          <a:prstGeom prst="straightConnector1">
            <a:avLst/>
          </a:prstGeom>
          <a:ln>
            <a:solidFill>
              <a:srgbClr val="04028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owchart: Process 32"/>
          <p:cNvSpPr/>
          <p:nvPr/>
        </p:nvSpPr>
        <p:spPr>
          <a:xfrm>
            <a:off x="3681683" y="5525500"/>
            <a:ext cx="1636617" cy="567796"/>
          </a:xfrm>
          <a:prstGeom prst="flowChartProcess">
            <a:avLst/>
          </a:prstGeom>
          <a:solidFill>
            <a:srgbClr val="E4E9E2"/>
          </a:solidFill>
          <a:ln>
            <a:solidFill>
              <a:srgbClr val="99A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smtClean="0">
                <a:solidFill>
                  <a:schemeClr val="tx1"/>
                </a:solidFill>
              </a:rPr>
              <a:t>Luxembourg</a:t>
            </a:r>
          </a:p>
          <a:p>
            <a:pPr algn="ctr"/>
            <a:r>
              <a:rPr lang="nl-BE" sz="1600" dirty="0" smtClean="0">
                <a:solidFill>
                  <a:schemeClr val="tx1"/>
                </a:solidFill>
              </a:rPr>
              <a:t>AIF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499991" y="4845627"/>
            <a:ext cx="1" cy="664926"/>
          </a:xfrm>
          <a:prstGeom prst="straightConnector1">
            <a:avLst/>
          </a:prstGeom>
          <a:ln>
            <a:solidFill>
              <a:srgbClr val="040284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070579" y="3356992"/>
            <a:ext cx="1152128" cy="129614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Porfolio</a:t>
            </a:r>
          </a:p>
          <a:p>
            <a:pPr algn="ctr"/>
            <a:r>
              <a:rPr lang="nl-BE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management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25415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2800" b="1" dirty="0" err="1">
                <a:solidFill>
                  <a:srgbClr val="ED8C00"/>
                </a:solidFill>
              </a:rPr>
              <a:t>D</a:t>
            </a:r>
            <a:r>
              <a:rPr lang="nl-BE" sz="2800" b="1" dirty="0" err="1" smtClean="0">
                <a:solidFill>
                  <a:srgbClr val="ED8C00"/>
                </a:solidFill>
              </a:rPr>
              <a:t>elegation</a:t>
            </a:r>
            <a:r>
              <a:rPr lang="nl-BE" sz="2800" b="1" dirty="0" smtClean="0">
                <a:solidFill>
                  <a:srgbClr val="ED8C00"/>
                </a:solidFill>
              </a:rPr>
              <a:t> </a:t>
            </a:r>
            <a:r>
              <a:rPr lang="nl-BE" sz="2800" b="1" dirty="0">
                <a:solidFill>
                  <a:srgbClr val="ED8C00"/>
                </a:solidFill>
              </a:rPr>
              <a:t>of porfolio </a:t>
            </a:r>
            <a:r>
              <a:rPr lang="nl-BE" sz="2800" b="1" dirty="0" smtClean="0">
                <a:solidFill>
                  <a:srgbClr val="ED8C00"/>
                </a:solidFill>
              </a:rPr>
              <a:t>management: </a:t>
            </a:r>
            <a:r>
              <a:rPr lang="nl-BE" sz="2800" b="1" dirty="0" err="1" smtClean="0">
                <a:solidFill>
                  <a:srgbClr val="ED8C00"/>
                </a:solidFill>
              </a:rPr>
              <a:t>conditions</a:t>
            </a:r>
            <a:endParaRPr lang="nl-BE" sz="2800" b="1" dirty="0">
              <a:solidFill>
                <a:srgbClr val="ED8C00"/>
              </a:solidFill>
            </a:endParaRPr>
          </a:p>
          <a:p>
            <a:endParaRPr lang="nl-BE" dirty="0"/>
          </a:p>
          <a:p>
            <a:r>
              <a:rPr lang="nl-BE" dirty="0" smtClean="0">
                <a:solidFill>
                  <a:schemeClr val="tx1"/>
                </a:solidFill>
              </a:rPr>
              <a:t>General </a:t>
            </a:r>
            <a:r>
              <a:rPr lang="nl-BE" dirty="0" err="1" smtClean="0">
                <a:solidFill>
                  <a:schemeClr val="tx1"/>
                </a:solidFill>
              </a:rPr>
              <a:t>conditions</a:t>
            </a:r>
            <a:r>
              <a:rPr lang="nl-BE" dirty="0">
                <a:solidFill>
                  <a:schemeClr val="tx1"/>
                </a:solidFill>
              </a:rPr>
              <a:t> </a:t>
            </a:r>
            <a:r>
              <a:rPr lang="nl-BE" dirty="0" smtClean="0">
                <a:solidFill>
                  <a:schemeClr val="tx1"/>
                </a:solidFill>
              </a:rPr>
              <a:t>of </a:t>
            </a:r>
            <a:r>
              <a:rPr lang="nl-BE" dirty="0" err="1" smtClean="0">
                <a:solidFill>
                  <a:schemeClr val="tx1"/>
                </a:solidFill>
              </a:rPr>
              <a:t>delegation</a:t>
            </a:r>
            <a:r>
              <a:rPr lang="nl-BE" dirty="0" smtClean="0">
                <a:solidFill>
                  <a:schemeClr val="tx1"/>
                </a:solidFill>
              </a:rPr>
              <a:t> (</a:t>
            </a:r>
            <a:r>
              <a:rPr lang="nl-BE" dirty="0" err="1" smtClean="0">
                <a:solidFill>
                  <a:schemeClr val="tx1"/>
                </a:solidFill>
              </a:rPr>
              <a:t>objective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reasons</a:t>
            </a:r>
            <a:r>
              <a:rPr lang="nl-BE" dirty="0" smtClean="0">
                <a:solidFill>
                  <a:schemeClr val="tx1"/>
                </a:solidFill>
              </a:rPr>
              <a:t>, </a:t>
            </a:r>
            <a:r>
              <a:rPr lang="nl-BE" dirty="0" err="1" smtClean="0">
                <a:solidFill>
                  <a:schemeClr val="tx1"/>
                </a:solidFill>
              </a:rPr>
              <a:t>written</a:t>
            </a:r>
            <a:r>
              <a:rPr lang="nl-BE" dirty="0" smtClean="0">
                <a:solidFill>
                  <a:schemeClr val="tx1"/>
                </a:solidFill>
              </a:rPr>
              <a:t> agreement,  </a:t>
            </a:r>
            <a:r>
              <a:rPr lang="nl-BE" dirty="0" err="1" smtClean="0">
                <a:solidFill>
                  <a:schemeClr val="tx1"/>
                </a:solidFill>
              </a:rPr>
              <a:t>necessary</a:t>
            </a:r>
            <a:r>
              <a:rPr lang="nl-BE" dirty="0" smtClean="0">
                <a:solidFill>
                  <a:schemeClr val="tx1"/>
                </a:solidFill>
              </a:rPr>
              <a:t> expertise </a:t>
            </a:r>
            <a:r>
              <a:rPr lang="nl-BE" dirty="0" err="1" smtClean="0">
                <a:solidFill>
                  <a:schemeClr val="tx1"/>
                </a:solidFill>
              </a:rPr>
              <a:t>and</a:t>
            </a:r>
            <a:r>
              <a:rPr lang="nl-BE" dirty="0" smtClean="0">
                <a:solidFill>
                  <a:schemeClr val="tx1"/>
                </a:solidFill>
              </a:rPr>
              <a:t> resources, </a:t>
            </a:r>
            <a:r>
              <a:rPr lang="nl-BE" dirty="0" err="1" smtClean="0">
                <a:solidFill>
                  <a:schemeClr val="tx1"/>
                </a:solidFill>
              </a:rPr>
              <a:t>due</a:t>
            </a:r>
            <a:r>
              <a:rPr lang="nl-BE" dirty="0" smtClean="0">
                <a:solidFill>
                  <a:schemeClr val="tx1"/>
                </a:solidFill>
              </a:rPr>
              <a:t> diligence, sub-</a:t>
            </a:r>
            <a:r>
              <a:rPr lang="nl-BE" dirty="0" err="1" smtClean="0">
                <a:solidFill>
                  <a:schemeClr val="tx1"/>
                </a:solidFill>
              </a:rPr>
              <a:t>delegation</a:t>
            </a:r>
            <a:r>
              <a:rPr lang="nl-BE" dirty="0" smtClean="0">
                <a:solidFill>
                  <a:schemeClr val="tx1"/>
                </a:solidFill>
              </a:rPr>
              <a:t>)</a:t>
            </a:r>
            <a:endParaRPr lang="nl-BE" dirty="0">
              <a:solidFill>
                <a:schemeClr val="tx1"/>
              </a:solidFill>
            </a:endParaRPr>
          </a:p>
          <a:p>
            <a:r>
              <a:rPr lang="nl-BE" dirty="0" err="1" smtClean="0">
                <a:solidFill>
                  <a:schemeClr val="tx1"/>
                </a:solidFill>
              </a:rPr>
              <a:t>Delegate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shall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be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registered</a:t>
            </a:r>
            <a:r>
              <a:rPr lang="nl-BE" dirty="0" smtClean="0">
                <a:solidFill>
                  <a:schemeClr val="tx1"/>
                </a:solidFill>
              </a:rPr>
              <a:t>/</a:t>
            </a:r>
            <a:r>
              <a:rPr lang="nl-BE" dirty="0" err="1" smtClean="0">
                <a:solidFill>
                  <a:schemeClr val="tx1"/>
                </a:solidFill>
              </a:rPr>
              <a:t>authorised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for</a:t>
            </a:r>
            <a:r>
              <a:rPr lang="nl-BE" dirty="0" smtClean="0">
                <a:solidFill>
                  <a:schemeClr val="tx1"/>
                </a:solidFill>
              </a:rPr>
              <a:t> asset management </a:t>
            </a:r>
            <a:r>
              <a:rPr lang="nl-BE" dirty="0" err="1" smtClean="0">
                <a:solidFill>
                  <a:schemeClr val="tx1"/>
                </a:solidFill>
              </a:rPr>
              <a:t>and</a:t>
            </a:r>
            <a:r>
              <a:rPr lang="nl-BE" dirty="0" smtClean="0">
                <a:solidFill>
                  <a:schemeClr val="tx1"/>
                </a:solidFill>
              </a:rPr>
              <a:t> subject </a:t>
            </a:r>
            <a:r>
              <a:rPr lang="nl-BE" dirty="0" err="1" smtClean="0">
                <a:solidFill>
                  <a:schemeClr val="tx1"/>
                </a:solidFill>
              </a:rPr>
              <a:t>to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prudential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supervision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u="sng" dirty="0" smtClean="0">
                <a:solidFill>
                  <a:schemeClr val="tx1"/>
                </a:solidFill>
              </a:rPr>
              <a:t>or</a:t>
            </a:r>
            <a:r>
              <a:rPr lang="nl-BE" dirty="0" smtClean="0">
                <a:solidFill>
                  <a:schemeClr val="tx1"/>
                </a:solidFill>
              </a:rPr>
              <a:t> prior </a:t>
            </a:r>
            <a:r>
              <a:rPr lang="nl-BE" dirty="0" err="1" smtClean="0">
                <a:solidFill>
                  <a:schemeClr val="tx1"/>
                </a:solidFill>
              </a:rPr>
              <a:t>approval</a:t>
            </a:r>
            <a:r>
              <a:rPr lang="nl-BE" dirty="0" smtClean="0">
                <a:solidFill>
                  <a:schemeClr val="tx1"/>
                </a:solidFill>
              </a:rPr>
              <a:t> of </a:t>
            </a:r>
            <a:r>
              <a:rPr lang="nl-BE" dirty="0" err="1" smtClean="0">
                <a:solidFill>
                  <a:schemeClr val="tx1"/>
                </a:solidFill>
              </a:rPr>
              <a:t>AIFM’s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smtClean="0">
                <a:solidFill>
                  <a:schemeClr val="tx1"/>
                </a:solidFill>
              </a:rPr>
              <a:t>home member </a:t>
            </a:r>
            <a:r>
              <a:rPr lang="nl-BE" dirty="0" smtClean="0">
                <a:solidFill>
                  <a:schemeClr val="tx1"/>
                </a:solidFill>
              </a:rPr>
              <a:t>state regulator</a:t>
            </a:r>
          </a:p>
          <a:p>
            <a:r>
              <a:rPr lang="nl-BE" dirty="0" smtClean="0">
                <a:solidFill>
                  <a:schemeClr val="tx1"/>
                </a:solidFill>
              </a:rPr>
              <a:t>No </a:t>
            </a:r>
            <a:r>
              <a:rPr lang="nl-BE" dirty="0" err="1" smtClean="0">
                <a:solidFill>
                  <a:schemeClr val="tx1"/>
                </a:solidFill>
              </a:rPr>
              <a:t>delegation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to</a:t>
            </a:r>
            <a:r>
              <a:rPr lang="nl-BE" dirty="0" smtClean="0">
                <a:solidFill>
                  <a:schemeClr val="tx1"/>
                </a:solidFill>
              </a:rPr>
              <a:t> :</a:t>
            </a:r>
          </a:p>
          <a:p>
            <a:pPr marL="0" indent="0">
              <a:buNone/>
            </a:pPr>
            <a:r>
              <a:rPr lang="nl-BE" dirty="0" smtClean="0">
                <a:solidFill>
                  <a:schemeClr val="tx1"/>
                </a:solidFill>
              </a:rPr>
              <a:t>- </a:t>
            </a:r>
            <a:r>
              <a:rPr lang="nl-BE" dirty="0" err="1" smtClean="0">
                <a:solidFill>
                  <a:schemeClr val="tx1"/>
                </a:solidFill>
              </a:rPr>
              <a:t>Entities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with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conflicting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interests</a:t>
            </a:r>
            <a:endParaRPr lang="nl-BE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dirty="0" smtClean="0">
                <a:solidFill>
                  <a:schemeClr val="tx1"/>
                </a:solidFill>
              </a:rPr>
              <a:t>- </a:t>
            </a:r>
            <a:r>
              <a:rPr lang="nl-BE" dirty="0" err="1" smtClean="0">
                <a:solidFill>
                  <a:schemeClr val="tx1"/>
                </a:solidFill>
              </a:rPr>
              <a:t>Depositary</a:t>
            </a:r>
            <a:r>
              <a:rPr lang="nl-BE" dirty="0" smtClean="0">
                <a:solidFill>
                  <a:schemeClr val="tx1"/>
                </a:solidFill>
              </a:rPr>
              <a:t> or </a:t>
            </a:r>
            <a:r>
              <a:rPr lang="nl-BE" dirty="0" err="1" smtClean="0">
                <a:solidFill>
                  <a:schemeClr val="tx1"/>
                </a:solidFill>
              </a:rPr>
              <a:t>its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delegates</a:t>
            </a:r>
            <a:endParaRPr lang="nl-BE" dirty="0" smtClean="0">
              <a:solidFill>
                <a:schemeClr val="tx1"/>
              </a:solidFill>
            </a:endParaRPr>
          </a:p>
          <a:p>
            <a:r>
              <a:rPr lang="nl-BE" dirty="0" err="1" smtClean="0">
                <a:solidFill>
                  <a:schemeClr val="tx1"/>
                </a:solidFill>
              </a:rPr>
              <a:t>Supervisory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>
                <a:solidFill>
                  <a:schemeClr val="tx1"/>
                </a:solidFill>
              </a:rPr>
              <a:t>cooperation </a:t>
            </a:r>
            <a:r>
              <a:rPr lang="nl-BE" dirty="0" smtClean="0">
                <a:solidFill>
                  <a:schemeClr val="tx1"/>
                </a:solidFill>
              </a:rPr>
              <a:t>arrangement: AIFMD </a:t>
            </a:r>
            <a:r>
              <a:rPr lang="nl-BE" dirty="0" err="1" smtClean="0">
                <a:solidFill>
                  <a:schemeClr val="tx1"/>
                </a:solidFill>
              </a:rPr>
              <a:t>MoU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signed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between</a:t>
            </a:r>
            <a:r>
              <a:rPr lang="nl-BE" dirty="0" smtClean="0">
                <a:solidFill>
                  <a:schemeClr val="tx1"/>
                </a:solidFill>
              </a:rPr>
              <a:t> CSSF </a:t>
            </a:r>
            <a:r>
              <a:rPr lang="nl-BE" dirty="0" err="1" smtClean="0">
                <a:solidFill>
                  <a:schemeClr val="tx1"/>
                </a:solidFill>
              </a:rPr>
              <a:t>and</a:t>
            </a:r>
            <a:r>
              <a:rPr lang="nl-BE" dirty="0" smtClean="0">
                <a:solidFill>
                  <a:schemeClr val="tx1"/>
                </a:solidFill>
              </a:rPr>
              <a:t> Banking </a:t>
            </a:r>
            <a:r>
              <a:rPr lang="nl-BE" dirty="0" err="1" smtClean="0">
                <a:solidFill>
                  <a:schemeClr val="tx1"/>
                </a:solidFill>
              </a:rPr>
              <a:t>and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Regulation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Supervision</a:t>
            </a:r>
            <a:r>
              <a:rPr lang="nl-BE" dirty="0" smtClean="0">
                <a:solidFill>
                  <a:schemeClr val="tx1"/>
                </a:solidFill>
              </a:rPr>
              <a:t> Agency on 13.03.2009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DELEGATION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681725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471</Words>
  <Application>Microsoft Office PowerPoint</Application>
  <PresentationFormat>On-screen Show (4:3)</PresentationFormat>
  <Paragraphs>108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Luxembourg real estate investment funds   3 MARCH 2016 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ESTATE IN turkey  Luxembourg real estate investment funds   3 MARCH 2016 </dc:title>
  <cp:lastModifiedBy>sed</cp:lastModifiedBy>
  <cp:revision>4</cp:revision>
  <dcterms:modified xsi:type="dcterms:W3CDTF">2016-03-07T14:07:11Z</dcterms:modified>
</cp:coreProperties>
</file>