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7" r:id="rId2"/>
    <p:sldId id="385" r:id="rId3"/>
    <p:sldId id="379" r:id="rId4"/>
    <p:sldId id="318" r:id="rId5"/>
    <p:sldId id="320" r:id="rId6"/>
    <p:sldId id="321" r:id="rId7"/>
    <p:sldId id="373" r:id="rId8"/>
    <p:sldId id="387" r:id="rId9"/>
    <p:sldId id="389" r:id="rId10"/>
    <p:sldId id="404" r:id="rId11"/>
    <p:sldId id="391" r:id="rId12"/>
    <p:sldId id="403" r:id="rId13"/>
    <p:sldId id="377" r:id="rId14"/>
    <p:sldId id="393" r:id="rId15"/>
    <p:sldId id="378" r:id="rId16"/>
    <p:sldId id="369" r:id="rId17"/>
    <p:sldId id="337" r:id="rId18"/>
    <p:sldId id="376" r:id="rId19"/>
    <p:sldId id="367" r:id="rId20"/>
    <p:sldId id="394" r:id="rId21"/>
    <p:sldId id="395" r:id="rId22"/>
    <p:sldId id="375" r:id="rId23"/>
    <p:sldId id="396" r:id="rId24"/>
    <p:sldId id="402" r:id="rId25"/>
    <p:sldId id="405" r:id="rId26"/>
    <p:sldId id="406" r:id="rId27"/>
    <p:sldId id="407" r:id="rId28"/>
    <p:sldId id="332" r:id="rId29"/>
    <p:sldId id="386" r:id="rId3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ODE-ANGLADE, SELIATOU" initials="KS" lastIdx="2" clrIdx="0">
    <p:extLst>
      <p:ext uri="{19B8F6BF-5375-455C-9EA6-DF929625EA0E}">
        <p15:presenceInfo xmlns:p15="http://schemas.microsoft.com/office/powerpoint/2012/main" userId="S-1-5-21-725345543-1957994488-2146389909-31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1" autoAdjust="0"/>
    <p:restoredTop sz="94660"/>
  </p:normalViewPr>
  <p:slideViewPr>
    <p:cSldViewPr>
      <p:cViewPr varScale="1">
        <p:scale>
          <a:sx n="122" d="100"/>
          <a:sy n="122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090239334304836E-2"/>
          <c:y val="7.7737088820733311E-2"/>
          <c:w val="0.88892197566213316"/>
          <c:h val="0.53697947950905378"/>
        </c:manualLayout>
      </c:layout>
      <c:barChart>
        <c:barDir val="col"/>
        <c:grouping val="percentStacked"/>
        <c:varyColors val="0"/>
        <c:ser>
          <c:idx val="3"/>
          <c:order val="1"/>
          <c:tx>
            <c:strRef>
              <c:f>'Sector distribution'!$C$4</c:f>
              <c:strCache>
                <c:ptCount val="1"/>
                <c:pt idx="0">
                  <c:v>Financial intermediaries</c:v>
                </c:pt>
              </c:strCache>
            </c:strRef>
          </c:tx>
          <c:spPr>
            <a:solidFill>
              <a:srgbClr val="0057A6">
                <a:lumMod val="60000"/>
                <a:lumOff val="40000"/>
              </a:srgb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57A6">
                  <a:lumMod val="60000"/>
                  <a:lumOff val="40000"/>
                </a:srgbClr>
              </a:solidFill>
              <a:ln>
                <a:solidFill>
                  <a:srgbClr val="0057A6">
                    <a:lumMod val="60000"/>
                    <a:lumOff val="40000"/>
                  </a:srgb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'Sector distribution'!$B$5:$B$13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'Sector distribution'!$C$5:$C$13</c:f>
              <c:numCache>
                <c:formatCode>0%</c:formatCode>
                <c:ptCount val="9"/>
                <c:pt idx="0">
                  <c:v>0.48</c:v>
                </c:pt>
                <c:pt idx="1">
                  <c:v>0.5</c:v>
                </c:pt>
                <c:pt idx="2">
                  <c:v>0.45</c:v>
                </c:pt>
                <c:pt idx="3">
                  <c:v>0.6</c:v>
                </c:pt>
                <c:pt idx="4">
                  <c:v>0.6</c:v>
                </c:pt>
                <c:pt idx="5">
                  <c:v>0.56999999999999995</c:v>
                </c:pt>
                <c:pt idx="6">
                  <c:v>0.57999999999999996</c:v>
                </c:pt>
                <c:pt idx="7">
                  <c:v>0.53</c:v>
                </c:pt>
                <c:pt idx="8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'Sector distribution'!$D$4</c:f>
              <c:strCache>
                <c:ptCount val="1"/>
                <c:pt idx="0">
                  <c:v>Industries, agribusiness, social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57A6">
                  <a:lumMod val="60000"/>
                  <a:lumOff val="4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1.164498956443888E-3"/>
                  <c:y val="-2.8856973477123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44989564438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'Sector distribution'!$B$5:$B$13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'Sector distribution'!$D$5:$D$13</c:f>
              <c:numCache>
                <c:formatCode>0%</c:formatCode>
                <c:ptCount val="9"/>
                <c:pt idx="0">
                  <c:v>0.2</c:v>
                </c:pt>
                <c:pt idx="1">
                  <c:v>0.19</c:v>
                </c:pt>
                <c:pt idx="2">
                  <c:v>0.26</c:v>
                </c:pt>
                <c:pt idx="3">
                  <c:v>0.22</c:v>
                </c:pt>
                <c:pt idx="4">
                  <c:v>0.18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0.17</c:v>
                </c:pt>
              </c:numCache>
            </c:numRef>
          </c:val>
        </c:ser>
        <c:ser>
          <c:idx val="1"/>
          <c:order val="3"/>
          <c:tx>
            <c:strRef>
              <c:f>'Sector distribution'!$E$4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0057A6">
                <a:lumMod val="75000"/>
              </a:srgbClr>
            </a:solidFill>
            <a:ln>
              <a:solidFill>
                <a:srgbClr val="0057A6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'Sector distribution'!$B$5:$B$13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'Sector distribution'!$E$5:$E$13</c:f>
              <c:numCache>
                <c:formatCode>0%</c:formatCode>
                <c:ptCount val="9"/>
                <c:pt idx="0">
                  <c:v>0.32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0.18</c:v>
                </c:pt>
                <c:pt idx="4">
                  <c:v>0.22</c:v>
                </c:pt>
                <c:pt idx="5">
                  <c:v>0.27</c:v>
                </c:pt>
                <c:pt idx="6">
                  <c:v>0.28000000000000003</c:v>
                </c:pt>
                <c:pt idx="7">
                  <c:v>0.28999999999999998</c:v>
                </c:pt>
                <c:pt idx="8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37584"/>
        <c:axId val="149232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'Sector distribution'!$B$4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'Sector distribution'!$B$5:$B$13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'Sector distribution'!$B$5:$B$13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'Sector distribution'!$F$4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'Sector distribution'!$B$5:$B$13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'Sector distribution'!$F$5:$F$13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4923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232144"/>
        <c:crosses val="autoZero"/>
        <c:auto val="1"/>
        <c:lblAlgn val="ctr"/>
        <c:lblOffset val="100"/>
        <c:noMultiLvlLbl val="0"/>
      </c:catAx>
      <c:valAx>
        <c:axId val="1492321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9237584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8.3948903541387801E-2"/>
          <c:y val="0.81173237972282841"/>
          <c:w val="0.87858232553466697"/>
          <c:h val="0.14326150787756919"/>
        </c:manualLayout>
      </c:layout>
      <c:overlay val="0"/>
      <c:spPr>
        <a:ln>
          <a:solidFill>
            <a:srgbClr val="0057A6">
              <a:lumMod val="60000"/>
              <a:lumOff val="40000"/>
            </a:srgbClr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35375280882776E-2"/>
          <c:y val="6.1913220444746994E-2"/>
          <c:w val="0.87427734033245841"/>
          <c:h val="0.81437290815747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Commitments!$C$5:$C$16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Commitments!$C$5:$C$16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Commitments!$D$5:$D$16</c:f>
              <c:numCache>
                <c:formatCode>General</c:formatCode>
                <c:ptCount val="12"/>
                <c:pt idx="0">
                  <c:v>350</c:v>
                </c:pt>
                <c:pt idx="1">
                  <c:v>150</c:v>
                </c:pt>
                <c:pt idx="2">
                  <c:v>550</c:v>
                </c:pt>
                <c:pt idx="3">
                  <c:v>800</c:v>
                </c:pt>
                <c:pt idx="4">
                  <c:v>850</c:v>
                </c:pt>
                <c:pt idx="5">
                  <c:v>650</c:v>
                </c:pt>
                <c:pt idx="6">
                  <c:v>1200</c:v>
                </c:pt>
                <c:pt idx="7">
                  <c:v>500</c:v>
                </c:pt>
                <c:pt idx="8">
                  <c:v>1050</c:v>
                </c:pt>
                <c:pt idx="9">
                  <c:v>800</c:v>
                </c:pt>
                <c:pt idx="10">
                  <c:v>700</c:v>
                </c:pt>
                <c:pt idx="11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33232"/>
        <c:axId val="149233776"/>
      </c:barChart>
      <c:catAx>
        <c:axId val="1492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233776"/>
        <c:crosses val="autoZero"/>
        <c:auto val="1"/>
        <c:lblAlgn val="ctr"/>
        <c:lblOffset val="100"/>
        <c:noMultiLvlLbl val="0"/>
      </c:catAx>
      <c:valAx>
        <c:axId val="14923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23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DA729-EA8C-40B4-BBFB-26411962BE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3FD8660F-F8BA-4ED3-9446-B84E4FAAA2BB}">
      <dgm:prSet phldrT="[Texte]"/>
      <dgm:spPr>
        <a:xfrm>
          <a:off x="416618" y="275609"/>
          <a:ext cx="5618712" cy="551571"/>
        </a:xfrm>
        <a:solidFill>
          <a:srgbClr val="97A52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Eclairer et Electrifier l’Afrique</a:t>
          </a:r>
        </a:p>
      </dgm:t>
    </dgm:pt>
    <dgm:pt modelId="{91DA0632-37C3-4233-9947-776349D38998}" type="parTrans" cxnId="{02BCB389-609A-472D-B573-A2333A1AF605}">
      <dgm:prSet/>
      <dgm:spPr/>
      <dgm:t>
        <a:bodyPr/>
        <a:lstStyle/>
        <a:p>
          <a:endParaRPr lang="en-US"/>
        </a:p>
      </dgm:t>
    </dgm:pt>
    <dgm:pt modelId="{461391D0-2EB0-4716-A999-9058B0E77916}" type="sibTrans" cxnId="{02BCB389-609A-472D-B573-A2333A1AF605}">
      <dgm:prSet/>
      <dgm:spPr>
        <a:xfrm>
          <a:off x="-4987108" y="-764119"/>
          <a:ext cx="5939401" cy="5939401"/>
        </a:xfrm>
        <a:noFill/>
        <a:ln w="25400" cap="flat" cmpd="sng" algn="ctr">
          <a:solidFill>
            <a:srgbClr val="179654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FF5FEA8-29B4-451C-B596-AB94DB693D3E}">
      <dgm:prSet phldrT="[Texte]"/>
      <dgm:spPr>
        <a:xfrm>
          <a:off x="811858" y="1102702"/>
          <a:ext cx="5223472" cy="551571"/>
        </a:xfrm>
        <a:solidFill>
          <a:srgbClr val="B9AC1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Nourrir l’Afrique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74B2AB-196D-4010-B87A-13C68F4E6B09}" type="parTrans" cxnId="{0F936CB0-9446-4D2A-917C-E677A3ABABE7}">
      <dgm:prSet/>
      <dgm:spPr/>
      <dgm:t>
        <a:bodyPr/>
        <a:lstStyle/>
        <a:p>
          <a:endParaRPr lang="en-US"/>
        </a:p>
      </dgm:t>
    </dgm:pt>
    <dgm:pt modelId="{99F192AC-C613-430B-80E1-965E23D9F923}" type="sibTrans" cxnId="{0F936CB0-9446-4D2A-917C-E677A3ABABE7}">
      <dgm:prSet/>
      <dgm:spPr/>
      <dgm:t>
        <a:bodyPr/>
        <a:lstStyle/>
        <a:p>
          <a:endParaRPr lang="en-US"/>
        </a:p>
      </dgm:t>
    </dgm:pt>
    <dgm:pt modelId="{1DC01D99-52C0-4B42-A9E7-1A7C613E40A0}">
      <dgm:prSet phldrT="[Texte]"/>
      <dgm:spPr>
        <a:xfrm>
          <a:off x="933165" y="1929795"/>
          <a:ext cx="5102165" cy="551571"/>
        </a:xfrm>
        <a:solidFill>
          <a:srgbClr val="E59A1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Industrialiser l’Afrique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0DC4BD-218B-4945-A542-0DFFAF8C1767}" type="parTrans" cxnId="{A733C894-0EFE-414F-B3C2-8F6CBE4B9B6F}">
      <dgm:prSet/>
      <dgm:spPr/>
      <dgm:t>
        <a:bodyPr/>
        <a:lstStyle/>
        <a:p>
          <a:endParaRPr lang="en-US"/>
        </a:p>
      </dgm:t>
    </dgm:pt>
    <dgm:pt modelId="{0FCDFA76-5607-4FDE-87C3-0AA829DF4815}" type="sibTrans" cxnId="{A733C894-0EFE-414F-B3C2-8F6CBE4B9B6F}">
      <dgm:prSet/>
      <dgm:spPr/>
      <dgm:t>
        <a:bodyPr/>
        <a:lstStyle/>
        <a:p>
          <a:endParaRPr lang="en-US"/>
        </a:p>
      </dgm:t>
    </dgm:pt>
    <dgm:pt modelId="{2A496306-0C9A-481E-9F25-242E6D9B604F}">
      <dgm:prSet/>
      <dgm:spPr>
        <a:xfrm>
          <a:off x="811858" y="2756888"/>
          <a:ext cx="5223472" cy="551571"/>
        </a:xfrm>
        <a:solidFill>
          <a:srgbClr val="3B8BA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Intégrer l’Afrique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EC77A46-F5F3-42C4-A533-94048BDD18E5}" type="parTrans" cxnId="{1A8A509E-3304-4D2D-AA6E-DAB35F366802}">
      <dgm:prSet/>
      <dgm:spPr/>
      <dgm:t>
        <a:bodyPr/>
        <a:lstStyle/>
        <a:p>
          <a:endParaRPr lang="en-US"/>
        </a:p>
      </dgm:t>
    </dgm:pt>
    <dgm:pt modelId="{4B6FAFEA-946A-4E09-BC5A-2D5FB2EDD6CB}" type="sibTrans" cxnId="{1A8A509E-3304-4D2D-AA6E-DAB35F366802}">
      <dgm:prSet/>
      <dgm:spPr/>
      <dgm:t>
        <a:bodyPr/>
        <a:lstStyle/>
        <a:p>
          <a:endParaRPr lang="en-US"/>
        </a:p>
      </dgm:t>
    </dgm:pt>
    <dgm:pt modelId="{F067197D-C5D1-443D-B530-0AF375C44095}">
      <dgm:prSet/>
      <dgm:spPr>
        <a:xfrm>
          <a:off x="416618" y="3583980"/>
          <a:ext cx="5618712" cy="551571"/>
        </a:xfrm>
        <a:solidFill>
          <a:srgbClr val="AA291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Améliorer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qualité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vie des populations </a:t>
          </a:r>
          <a:r>
            <a:rPr lang="en-U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Africaines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40CC6B-3C4F-4952-8130-568D0EA26399}" type="parTrans" cxnId="{EAD7600A-3929-4B7E-B061-B14BB95404A3}">
      <dgm:prSet/>
      <dgm:spPr/>
      <dgm:t>
        <a:bodyPr/>
        <a:lstStyle/>
        <a:p>
          <a:endParaRPr lang="en-US"/>
        </a:p>
      </dgm:t>
    </dgm:pt>
    <dgm:pt modelId="{D1F2DF39-EBC2-4826-BD6F-6D4B46A1C4EB}" type="sibTrans" cxnId="{EAD7600A-3929-4B7E-B061-B14BB95404A3}">
      <dgm:prSet/>
      <dgm:spPr/>
      <dgm:t>
        <a:bodyPr/>
        <a:lstStyle/>
        <a:p>
          <a:endParaRPr lang="en-US"/>
        </a:p>
      </dgm:t>
    </dgm:pt>
    <dgm:pt modelId="{B31C8A6E-41C3-44F4-909B-DD7F84C53ADC}" type="pres">
      <dgm:prSet presAssocID="{F52DA729-EA8C-40B4-BBFB-26411962BE6F}" presName="Name0" presStyleCnt="0">
        <dgm:presLayoutVars>
          <dgm:chMax val="7"/>
          <dgm:chPref val="7"/>
          <dgm:dir/>
        </dgm:presLayoutVars>
      </dgm:prSet>
      <dgm:spPr/>
    </dgm:pt>
    <dgm:pt modelId="{662D6A9F-D6CA-46E5-815F-9DC2DB8A85C1}" type="pres">
      <dgm:prSet presAssocID="{F52DA729-EA8C-40B4-BBFB-26411962BE6F}" presName="Name1" presStyleCnt="0"/>
      <dgm:spPr/>
    </dgm:pt>
    <dgm:pt modelId="{F4B02463-1908-44FC-B252-1565EC66AB07}" type="pres">
      <dgm:prSet presAssocID="{F52DA729-EA8C-40B4-BBFB-26411962BE6F}" presName="cycle" presStyleCnt="0"/>
      <dgm:spPr/>
    </dgm:pt>
    <dgm:pt modelId="{88A2E826-BCAF-4699-9539-ED9C6DF723BB}" type="pres">
      <dgm:prSet presAssocID="{F52DA729-EA8C-40B4-BBFB-26411962BE6F}" presName="srcNode" presStyleLbl="node1" presStyleIdx="0" presStyleCnt="5"/>
      <dgm:spPr/>
    </dgm:pt>
    <dgm:pt modelId="{298ADA4B-B511-4018-ACB3-CC7617CF549B}" type="pres">
      <dgm:prSet presAssocID="{F52DA729-EA8C-40B4-BBFB-26411962BE6F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64"/>
          </a:avLst>
        </a:prstGeom>
      </dgm:spPr>
      <dgm:t>
        <a:bodyPr/>
        <a:lstStyle/>
        <a:p>
          <a:endParaRPr lang="en-US"/>
        </a:p>
      </dgm:t>
    </dgm:pt>
    <dgm:pt modelId="{DE067FF9-3CAB-403D-ADD0-AFABE7D96C0C}" type="pres">
      <dgm:prSet presAssocID="{F52DA729-EA8C-40B4-BBFB-26411962BE6F}" presName="extraNode" presStyleLbl="node1" presStyleIdx="0" presStyleCnt="5"/>
      <dgm:spPr/>
    </dgm:pt>
    <dgm:pt modelId="{178A5E47-D050-4F3D-B565-E4591F9AFA51}" type="pres">
      <dgm:prSet presAssocID="{F52DA729-EA8C-40B4-BBFB-26411962BE6F}" presName="dstNode" presStyleLbl="node1" presStyleIdx="0" presStyleCnt="5"/>
      <dgm:spPr/>
    </dgm:pt>
    <dgm:pt modelId="{E274CBCE-1ECC-4EEC-9A71-F9D0F1646864}" type="pres">
      <dgm:prSet presAssocID="{3FD8660F-F8BA-4ED3-9446-B84E4FAAA2BB}" presName="text_1" presStyleLbl="node1" presStyleIdx="0" presStyleCnt="5" custLinFactNeighborX="353" custLinFactNeighborY="19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E2176F-D0E1-4ED4-99FB-F8642578F1DE}" type="pres">
      <dgm:prSet presAssocID="{3FD8660F-F8BA-4ED3-9446-B84E4FAAA2BB}" presName="accent_1" presStyleCnt="0"/>
      <dgm:spPr/>
    </dgm:pt>
    <dgm:pt modelId="{55B9765F-1A5B-4302-B71B-B50FAEAD7F88}" type="pres">
      <dgm:prSet presAssocID="{3FD8660F-F8BA-4ED3-9446-B84E4FAAA2BB}" presName="accentRepeatNode" presStyleLbl="solidFgAcc1" presStyleIdx="0" presStyleCnt="5"/>
      <dgm:spPr>
        <a:xfrm>
          <a:off x="71885" y="206662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gm:spPr>
    </dgm:pt>
    <dgm:pt modelId="{1ACBF4EA-DF24-4679-8876-AD6EA376C343}" type="pres">
      <dgm:prSet presAssocID="{BFF5FEA8-29B4-451C-B596-AB94DB693D3E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9D57C8-D500-48C1-8C1E-503BE4A4ECA5}" type="pres">
      <dgm:prSet presAssocID="{BFF5FEA8-29B4-451C-B596-AB94DB693D3E}" presName="accent_2" presStyleCnt="0"/>
      <dgm:spPr/>
    </dgm:pt>
    <dgm:pt modelId="{9311E442-C78F-4412-A5BE-7DAB519D026B}" type="pres">
      <dgm:prSet presAssocID="{BFF5FEA8-29B4-451C-B596-AB94DB693D3E}" presName="accentRepeatNode" presStyleLbl="solidFgAcc1" presStyleIdx="1" presStyleCnt="5"/>
      <dgm:spPr>
        <a:xfrm>
          <a:off x="467125" y="1033755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gm:spPr>
    </dgm:pt>
    <dgm:pt modelId="{3000AD85-7434-41CA-BCBD-26309625C442}" type="pres">
      <dgm:prSet presAssocID="{1DC01D99-52C0-4B42-A9E7-1A7C613E40A0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566F5F-3483-44D0-B22F-DFDBD1CA9876}" type="pres">
      <dgm:prSet presAssocID="{1DC01D99-52C0-4B42-A9E7-1A7C613E40A0}" presName="accent_3" presStyleCnt="0"/>
      <dgm:spPr/>
    </dgm:pt>
    <dgm:pt modelId="{85833FB7-0291-4504-8C05-7B2CAF4E156B}" type="pres">
      <dgm:prSet presAssocID="{1DC01D99-52C0-4B42-A9E7-1A7C613E40A0}" presName="accentRepeatNode" presStyleLbl="solidFgAcc1" presStyleIdx="2" presStyleCnt="5"/>
      <dgm:spPr>
        <a:xfrm>
          <a:off x="588432" y="1860848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gm:spPr>
    </dgm:pt>
    <dgm:pt modelId="{65B52D1F-2706-4EFF-BC0F-912F6A986573}" type="pres">
      <dgm:prSet presAssocID="{2A496306-0C9A-481E-9F25-242E6D9B604F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760FD4F-D9E1-4200-95F0-7FFE77FB41C5}" type="pres">
      <dgm:prSet presAssocID="{2A496306-0C9A-481E-9F25-242E6D9B604F}" presName="accent_4" presStyleCnt="0"/>
      <dgm:spPr/>
    </dgm:pt>
    <dgm:pt modelId="{DA9650E1-28C0-43A1-BA5D-3CDEAED77536}" type="pres">
      <dgm:prSet presAssocID="{2A496306-0C9A-481E-9F25-242E6D9B604F}" presName="accentRepeatNode" presStyleLbl="solidFgAcc1" presStyleIdx="3" presStyleCnt="5"/>
      <dgm:spPr>
        <a:xfrm>
          <a:off x="467125" y="2687941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gm:spPr>
    </dgm:pt>
    <dgm:pt modelId="{EA6BA493-7DDF-458C-90ED-627FABB75E64}" type="pres">
      <dgm:prSet presAssocID="{F067197D-C5D1-443D-B530-0AF375C44095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D6E534B-7CAE-4A65-A86E-ECE440748D0B}" type="pres">
      <dgm:prSet presAssocID="{F067197D-C5D1-443D-B530-0AF375C44095}" presName="accent_5" presStyleCnt="0"/>
      <dgm:spPr/>
    </dgm:pt>
    <dgm:pt modelId="{9E82A7B0-53C5-41B6-995A-62091FB63C2C}" type="pres">
      <dgm:prSet presAssocID="{F067197D-C5D1-443D-B530-0AF375C44095}" presName="accentRepeatNode" presStyleLbl="solidFgAcc1" presStyleIdx="4" presStyleCnt="5"/>
      <dgm:spPr>
        <a:xfrm>
          <a:off x="71885" y="3515034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gm:spPr>
    </dgm:pt>
  </dgm:ptLst>
  <dgm:cxnLst>
    <dgm:cxn modelId="{622E54D9-7836-40EB-8FB8-3D806C91492D}" type="presOf" srcId="{F067197D-C5D1-443D-B530-0AF375C44095}" destId="{EA6BA493-7DDF-458C-90ED-627FABB75E64}" srcOrd="0" destOrd="0" presId="urn:microsoft.com/office/officeart/2008/layout/VerticalCurvedList"/>
    <dgm:cxn modelId="{EAD7600A-3929-4B7E-B061-B14BB95404A3}" srcId="{F52DA729-EA8C-40B4-BBFB-26411962BE6F}" destId="{F067197D-C5D1-443D-B530-0AF375C44095}" srcOrd="4" destOrd="0" parTransId="{2040CC6B-3C4F-4952-8130-568D0EA26399}" sibTransId="{D1F2DF39-EBC2-4826-BD6F-6D4B46A1C4EB}"/>
    <dgm:cxn modelId="{86943424-0CBC-4112-9870-EBE6D7697178}" type="presOf" srcId="{2A496306-0C9A-481E-9F25-242E6D9B604F}" destId="{65B52D1F-2706-4EFF-BC0F-912F6A986573}" srcOrd="0" destOrd="0" presId="urn:microsoft.com/office/officeart/2008/layout/VerticalCurvedList"/>
    <dgm:cxn modelId="{1D16727E-52D1-43B2-9F10-0A83C0A5FB90}" type="presOf" srcId="{F52DA729-EA8C-40B4-BBFB-26411962BE6F}" destId="{B31C8A6E-41C3-44F4-909B-DD7F84C53ADC}" srcOrd="0" destOrd="0" presId="urn:microsoft.com/office/officeart/2008/layout/VerticalCurvedList"/>
    <dgm:cxn modelId="{49948B19-43E6-4121-B3A2-A9F008E5CE91}" type="presOf" srcId="{3FD8660F-F8BA-4ED3-9446-B84E4FAAA2BB}" destId="{E274CBCE-1ECC-4EEC-9A71-F9D0F1646864}" srcOrd="0" destOrd="0" presId="urn:microsoft.com/office/officeart/2008/layout/VerticalCurvedList"/>
    <dgm:cxn modelId="{FAB6162A-EC58-4888-BDA0-DBC9CA0C3E64}" type="presOf" srcId="{BFF5FEA8-29B4-451C-B596-AB94DB693D3E}" destId="{1ACBF4EA-DF24-4679-8876-AD6EA376C343}" srcOrd="0" destOrd="0" presId="urn:microsoft.com/office/officeart/2008/layout/VerticalCurvedList"/>
    <dgm:cxn modelId="{8E3963BA-1C13-430F-98B9-7B3947895560}" type="presOf" srcId="{1DC01D99-52C0-4B42-A9E7-1A7C613E40A0}" destId="{3000AD85-7434-41CA-BCBD-26309625C442}" srcOrd="0" destOrd="0" presId="urn:microsoft.com/office/officeart/2008/layout/VerticalCurvedList"/>
    <dgm:cxn modelId="{A733C894-0EFE-414F-B3C2-8F6CBE4B9B6F}" srcId="{F52DA729-EA8C-40B4-BBFB-26411962BE6F}" destId="{1DC01D99-52C0-4B42-A9E7-1A7C613E40A0}" srcOrd="2" destOrd="0" parTransId="{6E0DC4BD-218B-4945-A542-0DFFAF8C1767}" sibTransId="{0FCDFA76-5607-4FDE-87C3-0AA829DF4815}"/>
    <dgm:cxn modelId="{5CE5200A-F2B3-4969-891D-6264E31B73FA}" type="presOf" srcId="{461391D0-2EB0-4716-A999-9058B0E77916}" destId="{298ADA4B-B511-4018-ACB3-CC7617CF549B}" srcOrd="0" destOrd="0" presId="urn:microsoft.com/office/officeart/2008/layout/VerticalCurvedList"/>
    <dgm:cxn modelId="{0F936CB0-9446-4D2A-917C-E677A3ABABE7}" srcId="{F52DA729-EA8C-40B4-BBFB-26411962BE6F}" destId="{BFF5FEA8-29B4-451C-B596-AB94DB693D3E}" srcOrd="1" destOrd="0" parTransId="{FC74B2AB-196D-4010-B87A-13C68F4E6B09}" sibTransId="{99F192AC-C613-430B-80E1-965E23D9F923}"/>
    <dgm:cxn modelId="{1A8A509E-3304-4D2D-AA6E-DAB35F366802}" srcId="{F52DA729-EA8C-40B4-BBFB-26411962BE6F}" destId="{2A496306-0C9A-481E-9F25-242E6D9B604F}" srcOrd="3" destOrd="0" parTransId="{FEC77A46-F5F3-42C4-A533-94048BDD18E5}" sibTransId="{4B6FAFEA-946A-4E09-BC5A-2D5FB2EDD6CB}"/>
    <dgm:cxn modelId="{02BCB389-609A-472D-B573-A2333A1AF605}" srcId="{F52DA729-EA8C-40B4-BBFB-26411962BE6F}" destId="{3FD8660F-F8BA-4ED3-9446-B84E4FAAA2BB}" srcOrd="0" destOrd="0" parTransId="{91DA0632-37C3-4233-9947-776349D38998}" sibTransId="{461391D0-2EB0-4716-A999-9058B0E77916}"/>
    <dgm:cxn modelId="{C976F00D-821C-4C96-AFD8-A0B642B83FAE}" type="presParOf" srcId="{B31C8A6E-41C3-44F4-909B-DD7F84C53ADC}" destId="{662D6A9F-D6CA-46E5-815F-9DC2DB8A85C1}" srcOrd="0" destOrd="0" presId="urn:microsoft.com/office/officeart/2008/layout/VerticalCurvedList"/>
    <dgm:cxn modelId="{3E9F8A38-D25A-449C-8B7F-F3269E49CE8C}" type="presParOf" srcId="{662D6A9F-D6CA-46E5-815F-9DC2DB8A85C1}" destId="{F4B02463-1908-44FC-B252-1565EC66AB07}" srcOrd="0" destOrd="0" presId="urn:microsoft.com/office/officeart/2008/layout/VerticalCurvedList"/>
    <dgm:cxn modelId="{A39D0FB5-975C-423E-AF37-C6A29C6645A6}" type="presParOf" srcId="{F4B02463-1908-44FC-B252-1565EC66AB07}" destId="{88A2E826-BCAF-4699-9539-ED9C6DF723BB}" srcOrd="0" destOrd="0" presId="urn:microsoft.com/office/officeart/2008/layout/VerticalCurvedList"/>
    <dgm:cxn modelId="{9F387908-0BBC-44D3-8266-D72F2ED214FE}" type="presParOf" srcId="{F4B02463-1908-44FC-B252-1565EC66AB07}" destId="{298ADA4B-B511-4018-ACB3-CC7617CF549B}" srcOrd="1" destOrd="0" presId="urn:microsoft.com/office/officeart/2008/layout/VerticalCurvedList"/>
    <dgm:cxn modelId="{B3D8FFCB-CA24-4578-ACC1-998D51D4CD70}" type="presParOf" srcId="{F4B02463-1908-44FC-B252-1565EC66AB07}" destId="{DE067FF9-3CAB-403D-ADD0-AFABE7D96C0C}" srcOrd="2" destOrd="0" presId="urn:microsoft.com/office/officeart/2008/layout/VerticalCurvedList"/>
    <dgm:cxn modelId="{43CEFB38-D90E-4E32-920B-A538E3AEF203}" type="presParOf" srcId="{F4B02463-1908-44FC-B252-1565EC66AB07}" destId="{178A5E47-D050-4F3D-B565-E4591F9AFA51}" srcOrd="3" destOrd="0" presId="urn:microsoft.com/office/officeart/2008/layout/VerticalCurvedList"/>
    <dgm:cxn modelId="{FD9785CC-46C6-4F6A-A3A9-7CCC8AF451EA}" type="presParOf" srcId="{662D6A9F-D6CA-46E5-815F-9DC2DB8A85C1}" destId="{E274CBCE-1ECC-4EEC-9A71-F9D0F1646864}" srcOrd="1" destOrd="0" presId="urn:microsoft.com/office/officeart/2008/layout/VerticalCurvedList"/>
    <dgm:cxn modelId="{909FD3F0-EB31-4D9E-9A32-DAEC7655EF21}" type="presParOf" srcId="{662D6A9F-D6CA-46E5-815F-9DC2DB8A85C1}" destId="{47E2176F-D0E1-4ED4-99FB-F8642578F1DE}" srcOrd="2" destOrd="0" presId="urn:microsoft.com/office/officeart/2008/layout/VerticalCurvedList"/>
    <dgm:cxn modelId="{8398077E-7047-40DF-A70C-54367A2A45DE}" type="presParOf" srcId="{47E2176F-D0E1-4ED4-99FB-F8642578F1DE}" destId="{55B9765F-1A5B-4302-B71B-B50FAEAD7F88}" srcOrd="0" destOrd="0" presId="urn:microsoft.com/office/officeart/2008/layout/VerticalCurvedList"/>
    <dgm:cxn modelId="{9F98A7CB-DDCA-4ACC-BE2C-9B1076B6487B}" type="presParOf" srcId="{662D6A9F-D6CA-46E5-815F-9DC2DB8A85C1}" destId="{1ACBF4EA-DF24-4679-8876-AD6EA376C343}" srcOrd="3" destOrd="0" presId="urn:microsoft.com/office/officeart/2008/layout/VerticalCurvedList"/>
    <dgm:cxn modelId="{6C52FFDF-DA8C-4BE2-A994-4ACE11630A35}" type="presParOf" srcId="{662D6A9F-D6CA-46E5-815F-9DC2DB8A85C1}" destId="{6C9D57C8-D500-48C1-8C1E-503BE4A4ECA5}" srcOrd="4" destOrd="0" presId="urn:microsoft.com/office/officeart/2008/layout/VerticalCurvedList"/>
    <dgm:cxn modelId="{26581AD7-097F-4F00-8F5F-6B2E257ECDB0}" type="presParOf" srcId="{6C9D57C8-D500-48C1-8C1E-503BE4A4ECA5}" destId="{9311E442-C78F-4412-A5BE-7DAB519D026B}" srcOrd="0" destOrd="0" presId="urn:microsoft.com/office/officeart/2008/layout/VerticalCurvedList"/>
    <dgm:cxn modelId="{8B75285A-F4EC-4E37-A768-372A0BABEB36}" type="presParOf" srcId="{662D6A9F-D6CA-46E5-815F-9DC2DB8A85C1}" destId="{3000AD85-7434-41CA-BCBD-26309625C442}" srcOrd="5" destOrd="0" presId="urn:microsoft.com/office/officeart/2008/layout/VerticalCurvedList"/>
    <dgm:cxn modelId="{09BB46CB-5022-4BD8-B488-90CBFD21C7E4}" type="presParOf" srcId="{662D6A9F-D6CA-46E5-815F-9DC2DB8A85C1}" destId="{B6566F5F-3483-44D0-B22F-DFDBD1CA9876}" srcOrd="6" destOrd="0" presId="urn:microsoft.com/office/officeart/2008/layout/VerticalCurvedList"/>
    <dgm:cxn modelId="{A10058DE-ECD4-48FE-84A5-BB0C8A89C390}" type="presParOf" srcId="{B6566F5F-3483-44D0-B22F-DFDBD1CA9876}" destId="{85833FB7-0291-4504-8C05-7B2CAF4E156B}" srcOrd="0" destOrd="0" presId="urn:microsoft.com/office/officeart/2008/layout/VerticalCurvedList"/>
    <dgm:cxn modelId="{4FDC9566-3DBB-4970-8E5C-6416E2C5A54D}" type="presParOf" srcId="{662D6A9F-D6CA-46E5-815F-9DC2DB8A85C1}" destId="{65B52D1F-2706-4EFF-BC0F-912F6A986573}" srcOrd="7" destOrd="0" presId="urn:microsoft.com/office/officeart/2008/layout/VerticalCurvedList"/>
    <dgm:cxn modelId="{B169FF37-4659-41A1-8C14-93345E99463A}" type="presParOf" srcId="{662D6A9F-D6CA-46E5-815F-9DC2DB8A85C1}" destId="{8760FD4F-D9E1-4200-95F0-7FFE77FB41C5}" srcOrd="8" destOrd="0" presId="urn:microsoft.com/office/officeart/2008/layout/VerticalCurvedList"/>
    <dgm:cxn modelId="{C3573748-7D5A-4EB5-A607-941AF976F60C}" type="presParOf" srcId="{8760FD4F-D9E1-4200-95F0-7FFE77FB41C5}" destId="{DA9650E1-28C0-43A1-BA5D-3CDEAED77536}" srcOrd="0" destOrd="0" presId="urn:microsoft.com/office/officeart/2008/layout/VerticalCurvedList"/>
    <dgm:cxn modelId="{A0FAF4AF-C0E8-4883-B209-505FBD57EC03}" type="presParOf" srcId="{662D6A9F-D6CA-46E5-815F-9DC2DB8A85C1}" destId="{EA6BA493-7DDF-458C-90ED-627FABB75E64}" srcOrd="9" destOrd="0" presId="urn:microsoft.com/office/officeart/2008/layout/VerticalCurvedList"/>
    <dgm:cxn modelId="{594369A1-2EFE-441B-B2EA-EF882B8C6F8C}" type="presParOf" srcId="{662D6A9F-D6CA-46E5-815F-9DC2DB8A85C1}" destId="{6D6E534B-7CAE-4A65-A86E-ECE440748D0B}" srcOrd="10" destOrd="0" presId="urn:microsoft.com/office/officeart/2008/layout/VerticalCurvedList"/>
    <dgm:cxn modelId="{3142FEDE-951C-4DFE-B27A-4DB4E9547F0C}" type="presParOf" srcId="{6D6E534B-7CAE-4A65-A86E-ECE440748D0B}" destId="{9E82A7B0-53C5-41B6-995A-62091FB63C2C}" srcOrd="0" destOrd="0" presId="urn:microsoft.com/office/officeart/2008/layout/VerticalCurv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07AD2-53F1-43BE-9CB6-798F3E725CF5}" type="doc">
      <dgm:prSet loTypeId="urn:microsoft.com/office/officeart/2005/8/layout/venn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49F409-90EA-4130-AB60-D5F04D2B25A0}">
      <dgm:prSet phldrT="[Text]" custT="1"/>
      <dgm:spPr/>
      <dgm:t>
        <a:bodyPr/>
        <a:lstStyle/>
        <a:p>
          <a:r>
            <a:rPr lang="fr-FR" sz="1200" dirty="0"/>
            <a:t>Pays à faible revenu</a:t>
          </a:r>
          <a:endParaRPr lang="en-US" sz="1200" b="0" dirty="0"/>
        </a:p>
      </dgm:t>
    </dgm:pt>
    <dgm:pt modelId="{613DE6F3-1844-4FEC-BF07-D0765C0D43CC}" type="sibTrans" cxnId="{14583547-A604-4196-B43C-0596C8E326D4}">
      <dgm:prSet/>
      <dgm:spPr/>
      <dgm:t>
        <a:bodyPr/>
        <a:lstStyle/>
        <a:p>
          <a:endParaRPr lang="en-US" sz="1400" b="0"/>
        </a:p>
      </dgm:t>
    </dgm:pt>
    <dgm:pt modelId="{443BA543-2E71-4A32-95ED-B5C2E07B852B}" type="parTrans" cxnId="{14583547-A604-4196-B43C-0596C8E326D4}">
      <dgm:prSet/>
      <dgm:spPr/>
      <dgm:t>
        <a:bodyPr/>
        <a:lstStyle/>
        <a:p>
          <a:endParaRPr lang="en-US" sz="1400" b="0"/>
        </a:p>
      </dgm:t>
    </dgm:pt>
    <dgm:pt modelId="{E06BCD84-CEB3-D94D-BEA6-56F7A0D907E0}">
      <dgm:prSet phldrT="[Text]" custT="1"/>
      <dgm:spPr/>
      <dgm:t>
        <a:bodyPr vert="horz"/>
        <a:lstStyle/>
        <a:p>
          <a:r>
            <a:rPr lang="fr-FR" sz="1200" dirty="0"/>
            <a:t>Pays à revenu </a:t>
          </a:r>
          <a:r>
            <a:rPr lang="fr-FR" sz="1200" dirty="0">
              <a:solidFill>
                <a:schemeClr val="tx1"/>
              </a:solidFill>
            </a:rPr>
            <a:t>intermédiaire</a:t>
          </a:r>
          <a:endParaRPr lang="en-US" sz="1200" b="0" dirty="0">
            <a:solidFill>
              <a:schemeClr val="tx1"/>
            </a:solidFill>
          </a:endParaRPr>
        </a:p>
      </dgm:t>
    </dgm:pt>
    <dgm:pt modelId="{2F449DF2-EF49-224C-93F9-19763711A268}" type="parTrans" cxnId="{68F8BDA6-F0CD-2D4B-A989-3DBF2C32B6F4}">
      <dgm:prSet/>
      <dgm:spPr/>
      <dgm:t>
        <a:bodyPr/>
        <a:lstStyle/>
        <a:p>
          <a:endParaRPr lang="en-US" sz="1400" b="0"/>
        </a:p>
      </dgm:t>
    </dgm:pt>
    <dgm:pt modelId="{53566DA4-33D0-324E-A1EF-EF678F0F3389}" type="sibTrans" cxnId="{68F8BDA6-F0CD-2D4B-A989-3DBF2C32B6F4}">
      <dgm:prSet/>
      <dgm:spPr/>
      <dgm:t>
        <a:bodyPr/>
        <a:lstStyle/>
        <a:p>
          <a:endParaRPr lang="en-US" sz="1400" b="0"/>
        </a:p>
      </dgm:t>
    </dgm:pt>
    <dgm:pt modelId="{71B157E5-8109-AD48-A4A4-C161259F1EC4}">
      <dgm:prSet phldrT="[Text]" custT="1"/>
      <dgm:spPr/>
      <dgm:t>
        <a:bodyPr/>
        <a:lstStyle/>
        <a:p>
          <a:r>
            <a:rPr lang="fr-FR" sz="1400" dirty="0"/>
            <a:t>Pays en transition</a:t>
          </a:r>
          <a:endParaRPr lang="en-US" sz="1400" b="0" dirty="0"/>
        </a:p>
      </dgm:t>
    </dgm:pt>
    <dgm:pt modelId="{4F4C9CE3-C1CD-E34E-AD8D-D7626EA4380C}" type="parTrans" cxnId="{F5D8769F-B2CC-164A-BE7C-8D0E66D65586}">
      <dgm:prSet/>
      <dgm:spPr/>
      <dgm:t>
        <a:bodyPr/>
        <a:lstStyle/>
        <a:p>
          <a:endParaRPr lang="en-US" sz="1400" b="0"/>
        </a:p>
      </dgm:t>
    </dgm:pt>
    <dgm:pt modelId="{91366860-1CB0-3B40-B48C-38A4F4033E7A}" type="sibTrans" cxnId="{F5D8769F-B2CC-164A-BE7C-8D0E66D65586}">
      <dgm:prSet/>
      <dgm:spPr/>
      <dgm:t>
        <a:bodyPr/>
        <a:lstStyle/>
        <a:p>
          <a:endParaRPr lang="en-US" sz="1400" b="0"/>
        </a:p>
      </dgm:t>
    </dgm:pt>
    <dgm:pt modelId="{1F46CF84-854C-BF44-BF3F-1A0EF09A6FB4}">
      <dgm:prSet phldrT="[Text]" custT="1"/>
      <dgm:spPr/>
      <dgm:t>
        <a:bodyPr vert="horz"/>
        <a:lstStyle/>
        <a:p>
          <a:pPr algn="ctr"/>
          <a:r>
            <a:rPr lang="fr-FR" sz="1200" dirty="0"/>
            <a:t>Pays exportateurs de matières premières</a:t>
          </a:r>
          <a:endParaRPr lang="en-US" sz="1200" b="0" dirty="0"/>
        </a:p>
      </dgm:t>
    </dgm:pt>
    <dgm:pt modelId="{180C3FC7-7DA0-6F4E-BBFA-CE9F7D228D8E}" type="parTrans" cxnId="{B33BD3EC-9094-7040-8710-A2203FA860E7}">
      <dgm:prSet/>
      <dgm:spPr/>
      <dgm:t>
        <a:bodyPr/>
        <a:lstStyle/>
        <a:p>
          <a:endParaRPr lang="en-US" sz="1400" b="0"/>
        </a:p>
      </dgm:t>
    </dgm:pt>
    <dgm:pt modelId="{D7F13AF7-6C03-EB4E-845D-BC56B1311D91}" type="sibTrans" cxnId="{B33BD3EC-9094-7040-8710-A2203FA860E7}">
      <dgm:prSet/>
      <dgm:spPr/>
      <dgm:t>
        <a:bodyPr/>
        <a:lstStyle/>
        <a:p>
          <a:endParaRPr lang="en-US" sz="1400" b="0"/>
        </a:p>
      </dgm:t>
    </dgm:pt>
    <dgm:pt modelId="{BA6C682A-2929-4ECC-AF6C-09323252DA04}">
      <dgm:prSet phldrT="[Text]" custT="1"/>
      <dgm:spPr/>
      <dgm:t>
        <a:bodyPr vert="horz"/>
        <a:lstStyle/>
        <a:p>
          <a:pPr algn="ctr"/>
          <a:r>
            <a:rPr lang="en-US" sz="1200" b="0" dirty="0">
              <a:solidFill>
                <a:schemeClr val="tx1"/>
              </a:solidFill>
            </a:rPr>
            <a:t>G5 : menaces</a:t>
          </a:r>
        </a:p>
      </dgm:t>
    </dgm:pt>
    <dgm:pt modelId="{FDCDCE82-11A4-4C85-897C-1D6D0EE02EA3}" type="parTrans" cxnId="{80D4CA12-E150-4E15-9E22-FC510DA6581E}">
      <dgm:prSet/>
      <dgm:spPr/>
      <dgm:t>
        <a:bodyPr/>
        <a:lstStyle/>
        <a:p>
          <a:endParaRPr lang="fr-FR"/>
        </a:p>
      </dgm:t>
    </dgm:pt>
    <dgm:pt modelId="{23BE5821-9264-4BFD-A207-000A7BA827BF}" type="sibTrans" cxnId="{80D4CA12-E150-4E15-9E22-FC510DA6581E}">
      <dgm:prSet/>
      <dgm:spPr/>
      <dgm:t>
        <a:bodyPr/>
        <a:lstStyle/>
        <a:p>
          <a:endParaRPr lang="fr-FR"/>
        </a:p>
      </dgm:t>
    </dgm:pt>
    <dgm:pt modelId="{C28DB5E4-BD97-487B-BC3F-39AB2AF868F2}">
      <dgm:prSet phldrT="[Text]" custT="1"/>
      <dgm:spPr/>
      <dgm:t>
        <a:bodyPr vert="horz"/>
        <a:lstStyle/>
        <a:p>
          <a:pPr algn="ctr"/>
          <a:r>
            <a:rPr lang="fr-FR" sz="1200" b="0" noProof="0" dirty="0">
              <a:solidFill>
                <a:schemeClr val="tx1"/>
              </a:solidFill>
            </a:rPr>
            <a:t>Pays membres de l’Union économique et monétaire ouest africaine/ pays non membres de l’Union</a:t>
          </a:r>
        </a:p>
      </dgm:t>
    </dgm:pt>
    <dgm:pt modelId="{D90E86E4-2824-4785-8014-0E4F575D983B}" type="parTrans" cxnId="{4E16A5C4-C6F0-4A04-8347-FDE4EA640240}">
      <dgm:prSet/>
      <dgm:spPr/>
      <dgm:t>
        <a:bodyPr/>
        <a:lstStyle/>
        <a:p>
          <a:endParaRPr lang="fr-FR"/>
        </a:p>
      </dgm:t>
    </dgm:pt>
    <dgm:pt modelId="{7A841E3D-C7B6-43AB-8F8D-F9AB5C410DD6}" type="sibTrans" cxnId="{4E16A5C4-C6F0-4A04-8347-FDE4EA640240}">
      <dgm:prSet/>
      <dgm:spPr/>
      <dgm:t>
        <a:bodyPr/>
        <a:lstStyle/>
        <a:p>
          <a:endParaRPr lang="fr-FR"/>
        </a:p>
      </dgm:t>
    </dgm:pt>
    <dgm:pt modelId="{B408A8BD-3537-6F4B-8F54-3C47D1E29317}" type="pres">
      <dgm:prSet presAssocID="{DCC07AD2-53F1-43BE-9CB6-798F3E725CF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445466-4116-FA4B-AB2D-CE4CCFC4CFB6}" type="pres">
      <dgm:prSet presAssocID="{D049F409-90EA-4130-AB60-D5F04D2B25A0}" presName="circ1" presStyleLbl="vennNode1" presStyleIdx="0" presStyleCnt="6"/>
      <dgm:spPr/>
    </dgm:pt>
    <dgm:pt modelId="{AC25294B-4EB0-0F4B-B0CD-582C1FC33F04}" type="pres">
      <dgm:prSet presAssocID="{D049F409-90EA-4130-AB60-D5F04D2B25A0}" presName="circ1Tx" presStyleLbl="revTx" presStyleIdx="0" presStyleCnt="0" custLinFactNeighborX="-238" custLinFactNeighborY="8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353812-8156-8E46-AC14-153C16D7CD76}" type="pres">
      <dgm:prSet presAssocID="{E06BCD84-CEB3-D94D-BEA6-56F7A0D907E0}" presName="circ2" presStyleLbl="vennNode1" presStyleIdx="1" presStyleCnt="6"/>
      <dgm:spPr/>
    </dgm:pt>
    <dgm:pt modelId="{D28C287A-CC4A-EF41-B4BE-C8D3E2F697E3}" type="pres">
      <dgm:prSet presAssocID="{E06BCD84-CEB3-D94D-BEA6-56F7A0D907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101124-8F4A-7B4B-8950-8A1F1E941DB2}" type="pres">
      <dgm:prSet presAssocID="{71B157E5-8109-AD48-A4A4-C161259F1EC4}" presName="circ3" presStyleLbl="vennNode1" presStyleIdx="2" presStyleCnt="6"/>
      <dgm:spPr/>
    </dgm:pt>
    <dgm:pt modelId="{B98908CF-79ED-D84B-9AFD-6FD06E138E92}" type="pres">
      <dgm:prSet presAssocID="{71B157E5-8109-AD48-A4A4-C161259F1E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6C44E1-06AD-E043-9833-9A587497EA66}" type="pres">
      <dgm:prSet presAssocID="{1F46CF84-854C-BF44-BF3F-1A0EF09A6FB4}" presName="circ4" presStyleLbl="vennNode1" presStyleIdx="3" presStyleCnt="6"/>
      <dgm:spPr/>
    </dgm:pt>
    <dgm:pt modelId="{2DFC775B-6B94-5D45-B176-708AA19BA0A8}" type="pres">
      <dgm:prSet presAssocID="{1F46CF84-854C-BF44-BF3F-1A0EF09A6FB4}" presName="circ4Tx" presStyleLbl="revTx" presStyleIdx="0" presStyleCnt="0" custScaleX="125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17E2E-C3F2-FF42-AA4A-4D95579AFCF7}" type="pres">
      <dgm:prSet presAssocID="{BA6C682A-2929-4ECC-AF6C-09323252DA04}" presName="circ5" presStyleLbl="vennNode1" presStyleIdx="4" presStyleCnt="6"/>
      <dgm:spPr/>
    </dgm:pt>
    <dgm:pt modelId="{9E9C9C93-D5E8-2043-9C95-3B316518F76A}" type="pres">
      <dgm:prSet presAssocID="{BA6C682A-2929-4ECC-AF6C-09323252DA04}" presName="circ5Tx" presStyleLbl="revTx" presStyleIdx="0" presStyleCnt="0" custScaleX="12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4FB427-8687-C24C-943E-7B7104CDA148}" type="pres">
      <dgm:prSet presAssocID="{C28DB5E4-BD97-487B-BC3F-39AB2AF868F2}" presName="circ6" presStyleLbl="vennNode1" presStyleIdx="5" presStyleCnt="6"/>
      <dgm:spPr/>
    </dgm:pt>
    <dgm:pt modelId="{FD110B1C-BCBB-F64A-8E26-56FB7069B232}" type="pres">
      <dgm:prSet presAssocID="{C28DB5E4-BD97-487B-BC3F-39AB2AF868F2}" presName="circ6Tx" presStyleLbl="revTx" presStyleIdx="0" presStyleCnt="0" custScaleX="153521" custLinFactNeighborX="-26152" custLinFactNeighborY="-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C422CE-46D4-411F-870C-935486D17696}" type="presOf" srcId="{D049F409-90EA-4130-AB60-D5F04D2B25A0}" destId="{AC25294B-4EB0-0F4B-B0CD-582C1FC33F04}" srcOrd="0" destOrd="0" presId="urn:microsoft.com/office/officeart/2005/8/layout/venn1"/>
    <dgm:cxn modelId="{8F787835-3C5F-4F21-AF64-1779C03C4D0D}" type="presOf" srcId="{C28DB5E4-BD97-487B-BC3F-39AB2AF868F2}" destId="{FD110B1C-BCBB-F64A-8E26-56FB7069B232}" srcOrd="0" destOrd="0" presId="urn:microsoft.com/office/officeart/2005/8/layout/venn1"/>
    <dgm:cxn modelId="{D396F1A6-80F2-45C6-9D2C-B7230B866A5B}" type="presOf" srcId="{E06BCD84-CEB3-D94D-BEA6-56F7A0D907E0}" destId="{D28C287A-CC4A-EF41-B4BE-C8D3E2F697E3}" srcOrd="0" destOrd="0" presId="urn:microsoft.com/office/officeart/2005/8/layout/venn1"/>
    <dgm:cxn modelId="{4E16A5C4-C6F0-4A04-8347-FDE4EA640240}" srcId="{DCC07AD2-53F1-43BE-9CB6-798F3E725CF5}" destId="{C28DB5E4-BD97-487B-BC3F-39AB2AF868F2}" srcOrd="5" destOrd="0" parTransId="{D90E86E4-2824-4785-8014-0E4F575D983B}" sibTransId="{7A841E3D-C7B6-43AB-8F8D-F9AB5C410DD6}"/>
    <dgm:cxn modelId="{14583547-A604-4196-B43C-0596C8E326D4}" srcId="{DCC07AD2-53F1-43BE-9CB6-798F3E725CF5}" destId="{D049F409-90EA-4130-AB60-D5F04D2B25A0}" srcOrd="0" destOrd="0" parTransId="{443BA543-2E71-4A32-95ED-B5C2E07B852B}" sibTransId="{613DE6F3-1844-4FEC-BF07-D0765C0D43CC}"/>
    <dgm:cxn modelId="{3D8C391D-F6C7-497D-94E4-36C48329DE49}" type="presOf" srcId="{71B157E5-8109-AD48-A4A4-C161259F1EC4}" destId="{B98908CF-79ED-D84B-9AFD-6FD06E138E92}" srcOrd="0" destOrd="0" presId="urn:microsoft.com/office/officeart/2005/8/layout/venn1"/>
    <dgm:cxn modelId="{F5D8769F-B2CC-164A-BE7C-8D0E66D65586}" srcId="{DCC07AD2-53F1-43BE-9CB6-798F3E725CF5}" destId="{71B157E5-8109-AD48-A4A4-C161259F1EC4}" srcOrd="2" destOrd="0" parTransId="{4F4C9CE3-C1CD-E34E-AD8D-D7626EA4380C}" sibTransId="{91366860-1CB0-3B40-B48C-38A4F4033E7A}"/>
    <dgm:cxn modelId="{68F8BDA6-F0CD-2D4B-A989-3DBF2C32B6F4}" srcId="{DCC07AD2-53F1-43BE-9CB6-798F3E725CF5}" destId="{E06BCD84-CEB3-D94D-BEA6-56F7A0D907E0}" srcOrd="1" destOrd="0" parTransId="{2F449DF2-EF49-224C-93F9-19763711A268}" sibTransId="{53566DA4-33D0-324E-A1EF-EF678F0F3389}"/>
    <dgm:cxn modelId="{1F3DD2CA-98EF-4941-8CDE-DE331130D3E5}" type="presOf" srcId="{DCC07AD2-53F1-43BE-9CB6-798F3E725CF5}" destId="{B408A8BD-3537-6F4B-8F54-3C47D1E29317}" srcOrd="0" destOrd="0" presId="urn:microsoft.com/office/officeart/2005/8/layout/venn1"/>
    <dgm:cxn modelId="{B33BD3EC-9094-7040-8710-A2203FA860E7}" srcId="{DCC07AD2-53F1-43BE-9CB6-798F3E725CF5}" destId="{1F46CF84-854C-BF44-BF3F-1A0EF09A6FB4}" srcOrd="3" destOrd="0" parTransId="{180C3FC7-7DA0-6F4E-BBFA-CE9F7D228D8E}" sibTransId="{D7F13AF7-6C03-EB4E-845D-BC56B1311D91}"/>
    <dgm:cxn modelId="{BBA8C057-5A5A-4F8F-91A1-F099ABD1E902}" type="presOf" srcId="{1F46CF84-854C-BF44-BF3F-1A0EF09A6FB4}" destId="{2DFC775B-6B94-5D45-B176-708AA19BA0A8}" srcOrd="0" destOrd="0" presId="urn:microsoft.com/office/officeart/2005/8/layout/venn1"/>
    <dgm:cxn modelId="{80D4CA12-E150-4E15-9E22-FC510DA6581E}" srcId="{DCC07AD2-53F1-43BE-9CB6-798F3E725CF5}" destId="{BA6C682A-2929-4ECC-AF6C-09323252DA04}" srcOrd="4" destOrd="0" parTransId="{FDCDCE82-11A4-4C85-897C-1D6D0EE02EA3}" sibTransId="{23BE5821-9264-4BFD-A207-000A7BA827BF}"/>
    <dgm:cxn modelId="{43EE173B-FA24-457D-BFC1-022DAF9B95AC}" type="presOf" srcId="{BA6C682A-2929-4ECC-AF6C-09323252DA04}" destId="{9E9C9C93-D5E8-2043-9C95-3B316518F76A}" srcOrd="0" destOrd="0" presId="urn:microsoft.com/office/officeart/2005/8/layout/venn1"/>
    <dgm:cxn modelId="{16064D86-50BC-47D4-8AB4-78D5F12A5AAA}" type="presParOf" srcId="{B408A8BD-3537-6F4B-8F54-3C47D1E29317}" destId="{BE445466-4116-FA4B-AB2D-CE4CCFC4CFB6}" srcOrd="0" destOrd="0" presId="urn:microsoft.com/office/officeart/2005/8/layout/venn1"/>
    <dgm:cxn modelId="{50983105-D9D1-4AE6-9945-872A17B9A2C5}" type="presParOf" srcId="{B408A8BD-3537-6F4B-8F54-3C47D1E29317}" destId="{AC25294B-4EB0-0F4B-B0CD-582C1FC33F04}" srcOrd="1" destOrd="0" presId="urn:microsoft.com/office/officeart/2005/8/layout/venn1"/>
    <dgm:cxn modelId="{6F84CBE4-4ED9-4623-87A8-2B0BF065BB7C}" type="presParOf" srcId="{B408A8BD-3537-6F4B-8F54-3C47D1E29317}" destId="{8F353812-8156-8E46-AC14-153C16D7CD76}" srcOrd="2" destOrd="0" presId="urn:microsoft.com/office/officeart/2005/8/layout/venn1"/>
    <dgm:cxn modelId="{98C899D0-C0EC-4539-9101-08104C878CAD}" type="presParOf" srcId="{B408A8BD-3537-6F4B-8F54-3C47D1E29317}" destId="{D28C287A-CC4A-EF41-B4BE-C8D3E2F697E3}" srcOrd="3" destOrd="0" presId="urn:microsoft.com/office/officeart/2005/8/layout/venn1"/>
    <dgm:cxn modelId="{77F336F8-814D-44CD-B501-840E8BFFA299}" type="presParOf" srcId="{B408A8BD-3537-6F4B-8F54-3C47D1E29317}" destId="{B5101124-8F4A-7B4B-8950-8A1F1E941DB2}" srcOrd="4" destOrd="0" presId="urn:microsoft.com/office/officeart/2005/8/layout/venn1"/>
    <dgm:cxn modelId="{A5E57580-83F7-4E5C-BDEF-B3002558ED39}" type="presParOf" srcId="{B408A8BD-3537-6F4B-8F54-3C47D1E29317}" destId="{B98908CF-79ED-D84B-9AFD-6FD06E138E92}" srcOrd="5" destOrd="0" presId="urn:microsoft.com/office/officeart/2005/8/layout/venn1"/>
    <dgm:cxn modelId="{FD254EB2-DFA6-4ACD-A819-207F8D50B32D}" type="presParOf" srcId="{B408A8BD-3537-6F4B-8F54-3C47D1E29317}" destId="{A26C44E1-06AD-E043-9833-9A587497EA66}" srcOrd="6" destOrd="0" presId="urn:microsoft.com/office/officeart/2005/8/layout/venn1"/>
    <dgm:cxn modelId="{FDF50D08-AD57-433F-B0AA-06E143500001}" type="presParOf" srcId="{B408A8BD-3537-6F4B-8F54-3C47D1E29317}" destId="{2DFC775B-6B94-5D45-B176-708AA19BA0A8}" srcOrd="7" destOrd="0" presId="urn:microsoft.com/office/officeart/2005/8/layout/venn1"/>
    <dgm:cxn modelId="{62F11EE5-B30B-4AAB-BC16-55EEDFCADC4A}" type="presParOf" srcId="{B408A8BD-3537-6F4B-8F54-3C47D1E29317}" destId="{79917E2E-C3F2-FF42-AA4A-4D95579AFCF7}" srcOrd="8" destOrd="0" presId="urn:microsoft.com/office/officeart/2005/8/layout/venn1"/>
    <dgm:cxn modelId="{257E94A0-3A68-4123-B368-A6A077E3D23B}" type="presParOf" srcId="{B408A8BD-3537-6F4B-8F54-3C47D1E29317}" destId="{9E9C9C93-D5E8-2043-9C95-3B316518F76A}" srcOrd="9" destOrd="0" presId="urn:microsoft.com/office/officeart/2005/8/layout/venn1"/>
    <dgm:cxn modelId="{3A7D1E04-573C-4D3E-B560-0B5AAE2B3308}" type="presParOf" srcId="{B408A8BD-3537-6F4B-8F54-3C47D1E29317}" destId="{3A4FB427-8687-C24C-943E-7B7104CDA148}" srcOrd="10" destOrd="0" presId="urn:microsoft.com/office/officeart/2005/8/layout/venn1"/>
    <dgm:cxn modelId="{82956F2E-7650-4288-9328-255523486108}" type="presParOf" srcId="{B408A8BD-3537-6F4B-8F54-3C47D1E29317}" destId="{FD110B1C-BCBB-F64A-8E26-56FB7069B23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2C8FE-C5BC-4AD0-8895-570B69B0656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B93EB-9F03-4B9F-8091-0E61112FDA30}">
      <dgm:prSet phldrT="[Text]"/>
      <dgm:spPr/>
      <dgm:t>
        <a:bodyPr/>
        <a:lstStyle/>
        <a:p>
          <a:r>
            <a:rPr lang="en-US" b="1" noProof="0" dirty="0" err="1" smtClean="0">
              <a:solidFill>
                <a:schemeClr val="tx1"/>
              </a:solidFill>
            </a:rPr>
            <a:t>Secteur</a:t>
          </a:r>
          <a:r>
            <a:rPr lang="en-US" b="1" noProof="0" dirty="0" smtClean="0">
              <a:solidFill>
                <a:schemeClr val="tx1"/>
              </a:solidFill>
            </a:rPr>
            <a:t> Public</a:t>
          </a:r>
        </a:p>
      </dgm:t>
    </dgm:pt>
    <dgm:pt modelId="{F36C365B-38EE-48D5-98A8-11B7E8497A4F}" type="parTrans" cxnId="{773F9462-2554-43DD-B9FA-060A2585EAE3}">
      <dgm:prSet/>
      <dgm:spPr/>
      <dgm:t>
        <a:bodyPr/>
        <a:lstStyle/>
        <a:p>
          <a:endParaRPr lang="en-US"/>
        </a:p>
      </dgm:t>
    </dgm:pt>
    <dgm:pt modelId="{87148A0A-DD6B-4238-9347-CE10D8947478}" type="sibTrans" cxnId="{773F9462-2554-43DD-B9FA-060A2585EAE3}">
      <dgm:prSet/>
      <dgm:spPr/>
      <dgm:t>
        <a:bodyPr/>
        <a:lstStyle/>
        <a:p>
          <a:endParaRPr lang="en-US"/>
        </a:p>
      </dgm:t>
    </dgm:pt>
    <dgm:pt modelId="{AA009783-8C4E-4DA8-9709-13AEAAAC3FA1}">
      <dgm:prSet phldrT="[Text]"/>
      <dgm:spPr/>
      <dgm:t>
        <a:bodyPr/>
        <a:lstStyle/>
        <a:p>
          <a:r>
            <a:rPr lang="en-US" b="1" noProof="0" dirty="0" err="1" smtClean="0">
              <a:solidFill>
                <a:schemeClr val="tx1"/>
              </a:solidFill>
            </a:rPr>
            <a:t>Secteur</a:t>
          </a:r>
          <a:r>
            <a:rPr lang="en-US" b="1" noProof="0" dirty="0" smtClean="0">
              <a:solidFill>
                <a:schemeClr val="tx1"/>
              </a:solidFill>
            </a:rPr>
            <a:t> </a:t>
          </a:r>
          <a:r>
            <a:rPr lang="en-US" b="1" noProof="0" smtClean="0">
              <a:solidFill>
                <a:schemeClr val="tx1"/>
              </a:solidFill>
            </a:rPr>
            <a:t>Privé</a:t>
          </a:r>
          <a:endParaRPr lang="en-US" b="1" noProof="0" dirty="0" smtClean="0">
            <a:solidFill>
              <a:schemeClr val="tx1"/>
            </a:solidFill>
          </a:endParaRPr>
        </a:p>
      </dgm:t>
    </dgm:pt>
    <dgm:pt modelId="{E3E00571-2681-4FE5-9C9D-C9AB938558CF}" type="parTrans" cxnId="{EE6BC3BA-7060-4DAD-A5B1-6A855EBF9F20}">
      <dgm:prSet/>
      <dgm:spPr/>
      <dgm:t>
        <a:bodyPr/>
        <a:lstStyle/>
        <a:p>
          <a:endParaRPr lang="en-US"/>
        </a:p>
      </dgm:t>
    </dgm:pt>
    <dgm:pt modelId="{ED51744C-B408-4D0D-B57B-004EB6A6B57A}" type="sibTrans" cxnId="{EE6BC3BA-7060-4DAD-A5B1-6A855EBF9F20}">
      <dgm:prSet/>
      <dgm:spPr/>
      <dgm:t>
        <a:bodyPr/>
        <a:lstStyle/>
        <a:p>
          <a:endParaRPr lang="en-US"/>
        </a:p>
      </dgm:t>
    </dgm:pt>
    <dgm:pt modelId="{C594D5A7-10F0-4448-A89C-8802497E6DA0}">
      <dgm:prSet phldrT="[Text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Prêts</a:t>
          </a:r>
          <a:r>
            <a:rPr lang="en-US" noProof="0" dirty="0" smtClean="0">
              <a:solidFill>
                <a:schemeClr val="tx1"/>
              </a:solidFill>
            </a:rPr>
            <a:t> </a:t>
          </a:r>
          <a:r>
            <a:rPr lang="en-US" noProof="0" dirty="0" err="1" smtClean="0">
              <a:solidFill>
                <a:schemeClr val="tx1"/>
              </a:solidFill>
            </a:rPr>
            <a:t>ou</a:t>
          </a:r>
          <a:r>
            <a:rPr lang="en-US" noProof="0" dirty="0" smtClean="0">
              <a:solidFill>
                <a:schemeClr val="tx1"/>
              </a:solidFill>
            </a:rPr>
            <a:t> dons aux </a:t>
          </a:r>
          <a:r>
            <a:rPr lang="en-US" noProof="0" dirty="0" err="1" smtClean="0">
              <a:solidFill>
                <a:schemeClr val="tx1"/>
              </a:solidFill>
            </a:rPr>
            <a:t>Etats</a:t>
          </a:r>
          <a:r>
            <a:rPr lang="en-US" noProof="0" dirty="0" smtClean="0">
              <a:solidFill>
                <a:schemeClr val="tx1"/>
              </a:solidFill>
            </a:rPr>
            <a:t> </a:t>
          </a:r>
          <a:r>
            <a:rPr lang="en-US" noProof="0" dirty="0" err="1" smtClean="0">
              <a:solidFill>
                <a:schemeClr val="tx1"/>
              </a:solidFill>
            </a:rPr>
            <a:t>ou</a:t>
          </a:r>
          <a:r>
            <a:rPr lang="en-US" noProof="0" dirty="0" smtClean="0">
              <a:solidFill>
                <a:schemeClr val="tx1"/>
              </a:solidFill>
            </a:rPr>
            <a:t> avec </a:t>
          </a:r>
          <a:r>
            <a:rPr lang="en-US" noProof="0" dirty="0" err="1" smtClean="0">
              <a:solidFill>
                <a:schemeClr val="tx1"/>
              </a:solidFill>
            </a:rPr>
            <a:t>garantie</a:t>
          </a:r>
          <a:r>
            <a:rPr lang="en-US" noProof="0" dirty="0" smtClean="0">
              <a:solidFill>
                <a:schemeClr val="tx1"/>
              </a:solidFill>
            </a:rPr>
            <a:t> </a:t>
          </a:r>
          <a:r>
            <a:rPr lang="en-US" noProof="0" dirty="0" err="1" smtClean="0">
              <a:solidFill>
                <a:schemeClr val="tx1"/>
              </a:solidFill>
            </a:rPr>
            <a:t>souveraine</a:t>
          </a:r>
          <a:endParaRPr lang="en-US" b="1" noProof="0" dirty="0">
            <a:solidFill>
              <a:schemeClr val="tx1"/>
            </a:solidFill>
          </a:endParaRPr>
        </a:p>
      </dgm:t>
    </dgm:pt>
    <dgm:pt modelId="{42D726E2-D61F-414C-BB5F-46FE93C4A0D2}" type="parTrans" cxnId="{C9EF4FBE-4E01-4332-92C7-C0D38EA1B99C}">
      <dgm:prSet/>
      <dgm:spPr/>
      <dgm:t>
        <a:bodyPr/>
        <a:lstStyle/>
        <a:p>
          <a:endParaRPr lang="en-US"/>
        </a:p>
      </dgm:t>
    </dgm:pt>
    <dgm:pt modelId="{DDD7A1A6-30ED-408F-89AA-2199756A5432}" type="sibTrans" cxnId="{C9EF4FBE-4E01-4332-92C7-C0D38EA1B99C}">
      <dgm:prSet/>
      <dgm:spPr/>
      <dgm:t>
        <a:bodyPr/>
        <a:lstStyle/>
        <a:p>
          <a:endParaRPr lang="en-US"/>
        </a:p>
      </dgm:t>
    </dgm:pt>
    <dgm:pt modelId="{103AC50C-3F07-4032-8CAC-C72E8A52D061}">
      <dgm:prSet phldrT="[Text]"/>
      <dgm:spPr/>
      <dgm:t>
        <a:bodyPr/>
        <a:lstStyle/>
        <a:p>
          <a:r>
            <a:rPr lang="en-US" b="0" noProof="0" dirty="0" err="1" smtClean="0">
              <a:solidFill>
                <a:schemeClr val="tx1"/>
              </a:solidFill>
            </a:rPr>
            <a:t>Financement</a:t>
          </a:r>
          <a:r>
            <a:rPr lang="en-US" b="0" noProof="0" dirty="0" smtClean="0">
              <a:solidFill>
                <a:schemeClr val="tx1"/>
              </a:solidFill>
            </a:rPr>
            <a:t> de </a:t>
          </a:r>
          <a:r>
            <a:rPr lang="en-US" b="0" noProof="0" dirty="0" err="1" smtClean="0">
              <a:solidFill>
                <a:schemeClr val="tx1"/>
              </a:solidFill>
            </a:rPr>
            <a:t>projets</a:t>
          </a:r>
          <a:r>
            <a:rPr lang="en-US" b="0" noProof="0" dirty="0" smtClean="0">
              <a:solidFill>
                <a:schemeClr val="tx1"/>
              </a:solidFill>
            </a:rPr>
            <a:t> du </a:t>
          </a:r>
          <a:r>
            <a:rPr lang="en-US" b="0" noProof="0" dirty="0" err="1" smtClean="0">
              <a:solidFill>
                <a:schemeClr val="tx1"/>
              </a:solidFill>
            </a:rPr>
            <a:t>secteur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privé</a:t>
          </a:r>
          <a:r>
            <a:rPr lang="en-US" b="0" noProof="0" dirty="0" smtClean="0">
              <a:solidFill>
                <a:schemeClr val="tx1"/>
              </a:solidFill>
            </a:rPr>
            <a:t> (</a:t>
          </a:r>
          <a:r>
            <a:rPr lang="en-US" b="0" noProof="0" dirty="0" err="1" smtClean="0">
              <a:solidFill>
                <a:schemeClr val="tx1"/>
              </a:solidFill>
            </a:rPr>
            <a:t>entreprises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privées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ou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publiques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financièrement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autonomes</a:t>
          </a:r>
          <a:r>
            <a:rPr lang="en-US" b="0" noProof="0" dirty="0" smtClean="0">
              <a:solidFill>
                <a:schemeClr val="tx1"/>
              </a:solidFill>
            </a:rPr>
            <a:t>) sans </a:t>
          </a:r>
          <a:r>
            <a:rPr lang="en-US" b="0" noProof="0" dirty="0" err="1" smtClean="0">
              <a:solidFill>
                <a:schemeClr val="tx1"/>
              </a:solidFill>
            </a:rPr>
            <a:t>garantie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souveraine</a:t>
          </a:r>
          <a:endParaRPr lang="en-US" b="0" noProof="0" dirty="0">
            <a:solidFill>
              <a:schemeClr val="tx1"/>
            </a:solidFill>
          </a:endParaRPr>
        </a:p>
      </dgm:t>
    </dgm:pt>
    <dgm:pt modelId="{59B2891C-A301-44CD-847C-936AB1181458}" type="parTrans" cxnId="{A43B3C1B-D9B4-4FD4-AB84-22ED588FEB54}">
      <dgm:prSet/>
      <dgm:spPr/>
      <dgm:t>
        <a:bodyPr/>
        <a:lstStyle/>
        <a:p>
          <a:endParaRPr lang="en-US"/>
        </a:p>
      </dgm:t>
    </dgm:pt>
    <dgm:pt modelId="{0E6B6A58-DAEE-44C9-A6B6-12C8BA2696DA}" type="sibTrans" cxnId="{A43B3C1B-D9B4-4FD4-AB84-22ED588FEB54}">
      <dgm:prSet/>
      <dgm:spPr/>
      <dgm:t>
        <a:bodyPr/>
        <a:lstStyle/>
        <a:p>
          <a:endParaRPr lang="en-US"/>
        </a:p>
      </dgm:t>
    </dgm:pt>
    <dgm:pt modelId="{D2C864BD-617C-40F6-A6E9-8EFA1D188F64}">
      <dgm:prSet phldrT="[Text]"/>
      <dgm:spPr/>
      <dgm:t>
        <a:bodyPr/>
        <a:lstStyle/>
        <a:p>
          <a:r>
            <a:rPr lang="en-US" b="0" noProof="0" dirty="0" err="1" smtClean="0">
              <a:solidFill>
                <a:schemeClr val="tx1"/>
              </a:solidFill>
            </a:rPr>
            <a:t>Termes</a:t>
          </a:r>
          <a:r>
            <a:rPr lang="en-US" b="0" noProof="0" dirty="0" smtClean="0">
              <a:solidFill>
                <a:schemeClr val="tx1"/>
              </a:solidFill>
            </a:rPr>
            <a:t> </a:t>
          </a:r>
          <a:r>
            <a:rPr lang="en-US" b="0" noProof="0" dirty="0" err="1" smtClean="0">
              <a:solidFill>
                <a:schemeClr val="tx1"/>
              </a:solidFill>
            </a:rPr>
            <a:t>commerciaux</a:t>
          </a:r>
          <a:endParaRPr lang="en-US" b="0" noProof="0" dirty="0">
            <a:solidFill>
              <a:schemeClr val="tx1"/>
            </a:solidFill>
          </a:endParaRPr>
        </a:p>
      </dgm:t>
    </dgm:pt>
    <dgm:pt modelId="{95EDF9F5-4495-4340-80B1-52E366E77067}" type="parTrans" cxnId="{B958DCD0-BF31-420B-A14E-2320D8998C41}">
      <dgm:prSet/>
      <dgm:spPr/>
      <dgm:t>
        <a:bodyPr/>
        <a:lstStyle/>
        <a:p>
          <a:endParaRPr lang="en-US"/>
        </a:p>
      </dgm:t>
    </dgm:pt>
    <dgm:pt modelId="{51B339E9-D12E-4F6F-A4DC-3D956BDE7D74}" type="sibTrans" cxnId="{B958DCD0-BF31-420B-A14E-2320D8998C41}">
      <dgm:prSet/>
      <dgm:spPr/>
      <dgm:t>
        <a:bodyPr/>
        <a:lstStyle/>
        <a:p>
          <a:endParaRPr lang="en-US"/>
        </a:p>
      </dgm:t>
    </dgm:pt>
    <dgm:pt modelId="{8ABC1661-4083-4123-BD01-94EA6AF32132}">
      <dgm:prSet phldrT="[Text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Termes</a:t>
          </a:r>
          <a:r>
            <a:rPr lang="en-US" noProof="0" dirty="0" smtClean="0">
              <a:solidFill>
                <a:schemeClr val="tx1"/>
              </a:solidFill>
            </a:rPr>
            <a:t> </a:t>
          </a:r>
          <a:r>
            <a:rPr lang="en-US" noProof="0" dirty="0" err="1" smtClean="0">
              <a:solidFill>
                <a:schemeClr val="tx1"/>
              </a:solidFill>
            </a:rPr>
            <a:t>concessionnels</a:t>
          </a:r>
          <a:endParaRPr lang="en-US" b="1" noProof="0" dirty="0">
            <a:solidFill>
              <a:schemeClr val="tx1"/>
            </a:solidFill>
          </a:endParaRPr>
        </a:p>
      </dgm:t>
    </dgm:pt>
    <dgm:pt modelId="{6F85BC91-A75B-4467-81C7-22C4A6DCD238}" type="parTrans" cxnId="{0C825ECB-5163-42E3-9DF2-7EF687806AD7}">
      <dgm:prSet/>
      <dgm:spPr/>
      <dgm:t>
        <a:bodyPr/>
        <a:lstStyle/>
        <a:p>
          <a:endParaRPr lang="en-US"/>
        </a:p>
      </dgm:t>
    </dgm:pt>
    <dgm:pt modelId="{6F1697D0-4FCD-43FF-8E63-C3891DE8138E}" type="sibTrans" cxnId="{0C825ECB-5163-42E3-9DF2-7EF687806AD7}">
      <dgm:prSet/>
      <dgm:spPr/>
      <dgm:t>
        <a:bodyPr/>
        <a:lstStyle/>
        <a:p>
          <a:endParaRPr lang="en-US"/>
        </a:p>
      </dgm:t>
    </dgm:pt>
    <dgm:pt modelId="{DA701903-69EA-4D2B-AFDF-84735B7130FD}">
      <dgm:prSet phldrT="[Text]"/>
      <dgm:spPr/>
      <dgm:t>
        <a:bodyPr/>
        <a:lstStyle/>
        <a:p>
          <a:endParaRPr lang="en-US" b="1" noProof="0" dirty="0">
            <a:solidFill>
              <a:schemeClr val="tx1"/>
            </a:solidFill>
          </a:endParaRPr>
        </a:p>
      </dgm:t>
    </dgm:pt>
    <dgm:pt modelId="{D8407A00-F1B7-4527-8F46-4B5A05754708}" type="parTrans" cxnId="{00AA994A-3FDE-4154-8054-9D44C444CD90}">
      <dgm:prSet/>
      <dgm:spPr/>
      <dgm:t>
        <a:bodyPr/>
        <a:lstStyle/>
        <a:p>
          <a:endParaRPr lang="fr-FR"/>
        </a:p>
      </dgm:t>
    </dgm:pt>
    <dgm:pt modelId="{E2D9C292-B71D-41BC-95DA-22A603826A82}" type="sibTrans" cxnId="{00AA994A-3FDE-4154-8054-9D44C444CD90}">
      <dgm:prSet/>
      <dgm:spPr/>
      <dgm:t>
        <a:bodyPr/>
        <a:lstStyle/>
        <a:p>
          <a:endParaRPr lang="fr-FR"/>
        </a:p>
      </dgm:t>
    </dgm:pt>
    <dgm:pt modelId="{D77F97A0-865B-4680-AA2C-E000F9DD8EDF}">
      <dgm:prSet phldrT="[Text]"/>
      <dgm:spPr/>
      <dgm:t>
        <a:bodyPr/>
        <a:lstStyle/>
        <a:p>
          <a:endParaRPr lang="en-US" b="1" noProof="0" dirty="0">
            <a:solidFill>
              <a:schemeClr val="tx1"/>
            </a:solidFill>
          </a:endParaRPr>
        </a:p>
      </dgm:t>
    </dgm:pt>
    <dgm:pt modelId="{DDD747E0-C21E-47D1-92F6-684E9844815C}" type="parTrans" cxnId="{F5855346-E2A1-4F59-9BC1-F4DCCBCDD070}">
      <dgm:prSet/>
      <dgm:spPr/>
      <dgm:t>
        <a:bodyPr/>
        <a:lstStyle/>
        <a:p>
          <a:endParaRPr lang="fr-FR"/>
        </a:p>
      </dgm:t>
    </dgm:pt>
    <dgm:pt modelId="{82B16933-46AE-40CE-A472-3C8B0C525B0F}" type="sibTrans" cxnId="{F5855346-E2A1-4F59-9BC1-F4DCCBCDD070}">
      <dgm:prSet/>
      <dgm:spPr/>
      <dgm:t>
        <a:bodyPr/>
        <a:lstStyle/>
        <a:p>
          <a:endParaRPr lang="fr-FR"/>
        </a:p>
      </dgm:t>
    </dgm:pt>
    <dgm:pt modelId="{F7348160-4042-4076-BBDA-0856CFB2F184}">
      <dgm:prSet phldrT="[Text]"/>
      <dgm:spPr/>
      <dgm:t>
        <a:bodyPr/>
        <a:lstStyle/>
        <a:p>
          <a:endParaRPr lang="en-US" b="1" noProof="0" dirty="0">
            <a:solidFill>
              <a:schemeClr val="tx1"/>
            </a:solidFill>
          </a:endParaRPr>
        </a:p>
      </dgm:t>
    </dgm:pt>
    <dgm:pt modelId="{63417912-7DC9-4433-A3A6-83DDAD011F46}" type="parTrans" cxnId="{E9653684-AEB5-4F35-B075-7A433FBCA280}">
      <dgm:prSet/>
      <dgm:spPr/>
      <dgm:t>
        <a:bodyPr/>
        <a:lstStyle/>
        <a:p>
          <a:endParaRPr lang="fr-FR"/>
        </a:p>
      </dgm:t>
    </dgm:pt>
    <dgm:pt modelId="{6AA6E0A2-D2F0-4897-B1D7-AF3AB8C13866}" type="sibTrans" cxnId="{E9653684-AEB5-4F35-B075-7A433FBCA280}">
      <dgm:prSet/>
      <dgm:spPr/>
      <dgm:t>
        <a:bodyPr/>
        <a:lstStyle/>
        <a:p>
          <a:endParaRPr lang="fr-FR"/>
        </a:p>
      </dgm:t>
    </dgm:pt>
    <dgm:pt modelId="{056A1A8A-41CC-41F1-80A4-F74DCCBC3B64}" type="pres">
      <dgm:prSet presAssocID="{A782C8FE-C5BC-4AD0-8895-570B69B0656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3AD838-D9DB-4734-B5AC-CA550FE18553}" type="pres">
      <dgm:prSet presAssocID="{A782C8FE-C5BC-4AD0-8895-570B69B0656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9DBA2-868A-47D3-8938-4FDDEE0D619B}" type="pres">
      <dgm:prSet presAssocID="{A782C8FE-C5BC-4AD0-8895-570B69B06565}" presName="LeftNode" presStyleLbl="bgImgPlace1" presStyleIdx="0" presStyleCnt="2" custScaleX="143532" custLinFactNeighborX="-2614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0C1A97F-2758-4C0D-8D7A-DB621ECA5620}" type="pres">
      <dgm:prSet presAssocID="{A782C8FE-C5BC-4AD0-8895-570B69B0656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4F483-A63B-4165-9762-A6C344851B5C}" type="pres">
      <dgm:prSet presAssocID="{A782C8FE-C5BC-4AD0-8895-570B69B06565}" presName="RightNode" presStyleLbl="bgImgPlace1" presStyleIdx="1" presStyleCnt="2" custScaleX="145019" custLinFactNeighborX="158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2DBADB8-C22C-47CE-A20E-21C696DCF306}" type="pres">
      <dgm:prSet presAssocID="{A782C8FE-C5BC-4AD0-8895-570B69B06565}" presName="TopArrow" presStyleLbl="node1" presStyleIdx="0" presStyleCnt="2"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2F8C4989-9935-4687-AD2E-BF7312C99B1D}" type="pres">
      <dgm:prSet presAssocID="{A782C8FE-C5BC-4AD0-8895-570B69B06565}" presName="BottomArrow" presStyleLbl="node1" presStyleIdx="1" presStyleCnt="2"/>
      <dgm:spPr>
        <a:solidFill>
          <a:schemeClr val="accent3"/>
        </a:solidFill>
      </dgm:spPr>
      <dgm:t>
        <a:bodyPr/>
        <a:lstStyle/>
        <a:p>
          <a:endParaRPr lang="en-US"/>
        </a:p>
      </dgm:t>
    </dgm:pt>
  </dgm:ptLst>
  <dgm:cxnLst>
    <dgm:cxn modelId="{8EF7690F-9059-40C0-8587-9D2D75242CD3}" type="presOf" srcId="{AA009783-8C4E-4DA8-9709-13AEAAAC3FA1}" destId="{5AB4F483-A63B-4165-9762-A6C344851B5C}" srcOrd="1" destOrd="0" presId="urn:microsoft.com/office/officeart/2009/layout/ReverseList"/>
    <dgm:cxn modelId="{7DF0A4C5-60D0-4EE2-B9F3-7F2CACD354F1}" type="presOf" srcId="{103AC50C-3F07-4032-8CAC-C72E8A52D061}" destId="{5AB4F483-A63B-4165-9762-A6C344851B5C}" srcOrd="1" destOrd="1" presId="urn:microsoft.com/office/officeart/2009/layout/ReverseList"/>
    <dgm:cxn modelId="{943D7918-86EB-466A-8652-26240C669CE4}" type="presOf" srcId="{AA009783-8C4E-4DA8-9709-13AEAAAC3FA1}" destId="{80C1A97F-2758-4C0D-8D7A-DB621ECA5620}" srcOrd="0" destOrd="0" presId="urn:microsoft.com/office/officeart/2009/layout/ReverseList"/>
    <dgm:cxn modelId="{773F9462-2554-43DD-B9FA-060A2585EAE3}" srcId="{A782C8FE-C5BC-4AD0-8895-570B69B06565}" destId="{7BDB93EB-9F03-4B9F-8091-0E61112FDA30}" srcOrd="0" destOrd="0" parTransId="{F36C365B-38EE-48D5-98A8-11B7E8497A4F}" sibTransId="{87148A0A-DD6B-4238-9347-CE10D8947478}"/>
    <dgm:cxn modelId="{1CE848DE-4C0C-4042-8FBF-6720E19D760E}" type="presOf" srcId="{D77F97A0-865B-4680-AA2C-E000F9DD8EDF}" destId="{DD3AD838-D9DB-4734-B5AC-CA550FE18553}" srcOrd="0" destOrd="2" presId="urn:microsoft.com/office/officeart/2009/layout/ReverseList"/>
    <dgm:cxn modelId="{0C825ECB-5163-42E3-9DF2-7EF687806AD7}" srcId="{7BDB93EB-9F03-4B9F-8091-0E61112FDA30}" destId="{8ABC1661-4083-4123-BD01-94EA6AF32132}" srcOrd="4" destOrd="0" parTransId="{6F85BC91-A75B-4467-81C7-22C4A6DCD238}" sibTransId="{6F1697D0-4FCD-43FF-8E63-C3891DE8138E}"/>
    <dgm:cxn modelId="{19FC67B7-D5FB-401F-8536-666E928D3B6C}" type="presOf" srcId="{103AC50C-3F07-4032-8CAC-C72E8A52D061}" destId="{80C1A97F-2758-4C0D-8D7A-DB621ECA5620}" srcOrd="0" destOrd="1" presId="urn:microsoft.com/office/officeart/2009/layout/ReverseList"/>
    <dgm:cxn modelId="{EDC28190-8144-4238-898B-835863892B84}" type="presOf" srcId="{7BDB93EB-9F03-4B9F-8091-0E61112FDA30}" destId="{DD3AD838-D9DB-4734-B5AC-CA550FE18553}" srcOrd="0" destOrd="0" presId="urn:microsoft.com/office/officeart/2009/layout/ReverseList"/>
    <dgm:cxn modelId="{A6AC6527-B55F-459B-984D-1BF20F7C224C}" type="presOf" srcId="{7BDB93EB-9F03-4B9F-8091-0E61112FDA30}" destId="{89B9DBA2-868A-47D3-8938-4FDDEE0D619B}" srcOrd="1" destOrd="0" presId="urn:microsoft.com/office/officeart/2009/layout/ReverseList"/>
    <dgm:cxn modelId="{EB21EF30-F42D-4641-8C4D-6BB87EFE4E7B}" type="presOf" srcId="{D2C864BD-617C-40F6-A6E9-8EFA1D188F64}" destId="{5AB4F483-A63B-4165-9762-A6C344851B5C}" srcOrd="1" destOrd="2" presId="urn:microsoft.com/office/officeart/2009/layout/ReverseList"/>
    <dgm:cxn modelId="{B958DCD0-BF31-420B-A14E-2320D8998C41}" srcId="{AA009783-8C4E-4DA8-9709-13AEAAAC3FA1}" destId="{D2C864BD-617C-40F6-A6E9-8EFA1D188F64}" srcOrd="1" destOrd="0" parTransId="{95EDF9F5-4495-4340-80B1-52E366E77067}" sibTransId="{51B339E9-D12E-4F6F-A4DC-3D956BDE7D74}"/>
    <dgm:cxn modelId="{6EDA248C-2323-487E-95DF-E2D260E54FD8}" type="presOf" srcId="{F7348160-4042-4076-BBDA-0856CFB2F184}" destId="{DD3AD838-D9DB-4734-B5AC-CA550FE18553}" srcOrd="0" destOrd="3" presId="urn:microsoft.com/office/officeart/2009/layout/ReverseList"/>
    <dgm:cxn modelId="{B48216D0-B66B-4A1C-B207-764282EC02A9}" type="presOf" srcId="{D2C864BD-617C-40F6-A6E9-8EFA1D188F64}" destId="{80C1A97F-2758-4C0D-8D7A-DB621ECA5620}" srcOrd="0" destOrd="2" presId="urn:microsoft.com/office/officeart/2009/layout/ReverseList"/>
    <dgm:cxn modelId="{00AA994A-3FDE-4154-8054-9D44C444CD90}" srcId="{7BDB93EB-9F03-4B9F-8091-0E61112FDA30}" destId="{DA701903-69EA-4D2B-AFDF-84735B7130FD}" srcOrd="3" destOrd="0" parTransId="{D8407A00-F1B7-4527-8F46-4B5A05754708}" sibTransId="{E2D9C292-B71D-41BC-95DA-22A603826A82}"/>
    <dgm:cxn modelId="{416B3707-205C-43DA-833D-B61191AE33F2}" type="presOf" srcId="{8ABC1661-4083-4123-BD01-94EA6AF32132}" destId="{DD3AD838-D9DB-4734-B5AC-CA550FE18553}" srcOrd="0" destOrd="5" presId="urn:microsoft.com/office/officeart/2009/layout/ReverseList"/>
    <dgm:cxn modelId="{CD6BA208-B37E-4876-992F-B82F16CBAD9A}" type="presOf" srcId="{C594D5A7-10F0-4448-A89C-8802497E6DA0}" destId="{DD3AD838-D9DB-4734-B5AC-CA550FE18553}" srcOrd="0" destOrd="1" presId="urn:microsoft.com/office/officeart/2009/layout/ReverseList"/>
    <dgm:cxn modelId="{F5855346-E2A1-4F59-9BC1-F4DCCBCDD070}" srcId="{7BDB93EB-9F03-4B9F-8091-0E61112FDA30}" destId="{D77F97A0-865B-4680-AA2C-E000F9DD8EDF}" srcOrd="1" destOrd="0" parTransId="{DDD747E0-C21E-47D1-92F6-684E9844815C}" sibTransId="{82B16933-46AE-40CE-A472-3C8B0C525B0F}"/>
    <dgm:cxn modelId="{C9EF4FBE-4E01-4332-92C7-C0D38EA1B99C}" srcId="{7BDB93EB-9F03-4B9F-8091-0E61112FDA30}" destId="{C594D5A7-10F0-4448-A89C-8802497E6DA0}" srcOrd="0" destOrd="0" parTransId="{42D726E2-D61F-414C-BB5F-46FE93C4A0D2}" sibTransId="{DDD7A1A6-30ED-408F-89AA-2199756A5432}"/>
    <dgm:cxn modelId="{2A70534F-A23E-4F4D-9A52-C0619197A81A}" type="presOf" srcId="{C594D5A7-10F0-4448-A89C-8802497E6DA0}" destId="{89B9DBA2-868A-47D3-8938-4FDDEE0D619B}" srcOrd="1" destOrd="1" presId="urn:microsoft.com/office/officeart/2009/layout/ReverseList"/>
    <dgm:cxn modelId="{DD9DB415-E8F9-428A-8499-FAB69D9583F1}" type="presOf" srcId="{D77F97A0-865B-4680-AA2C-E000F9DD8EDF}" destId="{89B9DBA2-868A-47D3-8938-4FDDEE0D619B}" srcOrd="1" destOrd="2" presId="urn:microsoft.com/office/officeart/2009/layout/ReverseList"/>
    <dgm:cxn modelId="{E9653684-AEB5-4F35-B075-7A433FBCA280}" srcId="{7BDB93EB-9F03-4B9F-8091-0E61112FDA30}" destId="{F7348160-4042-4076-BBDA-0856CFB2F184}" srcOrd="2" destOrd="0" parTransId="{63417912-7DC9-4433-A3A6-83DDAD011F46}" sibTransId="{6AA6E0A2-D2F0-4897-B1D7-AF3AB8C13866}"/>
    <dgm:cxn modelId="{9F0405DA-E4A3-4DEA-9056-C402D2E442CB}" type="presOf" srcId="{DA701903-69EA-4D2B-AFDF-84735B7130FD}" destId="{DD3AD838-D9DB-4734-B5AC-CA550FE18553}" srcOrd="0" destOrd="4" presId="urn:microsoft.com/office/officeart/2009/layout/ReverseList"/>
    <dgm:cxn modelId="{2217649B-0665-427B-BEAC-AF79525B31DF}" type="presOf" srcId="{8ABC1661-4083-4123-BD01-94EA6AF32132}" destId="{89B9DBA2-868A-47D3-8938-4FDDEE0D619B}" srcOrd="1" destOrd="5" presId="urn:microsoft.com/office/officeart/2009/layout/ReverseList"/>
    <dgm:cxn modelId="{A43B3C1B-D9B4-4FD4-AB84-22ED588FEB54}" srcId="{AA009783-8C4E-4DA8-9709-13AEAAAC3FA1}" destId="{103AC50C-3F07-4032-8CAC-C72E8A52D061}" srcOrd="0" destOrd="0" parTransId="{59B2891C-A301-44CD-847C-936AB1181458}" sibTransId="{0E6B6A58-DAEE-44C9-A6B6-12C8BA2696DA}"/>
    <dgm:cxn modelId="{C6ED17F5-F3D3-4AA1-8449-55117C6A4DF5}" type="presOf" srcId="{DA701903-69EA-4D2B-AFDF-84735B7130FD}" destId="{89B9DBA2-868A-47D3-8938-4FDDEE0D619B}" srcOrd="1" destOrd="4" presId="urn:microsoft.com/office/officeart/2009/layout/ReverseList"/>
    <dgm:cxn modelId="{B6DB1FCD-F7D1-444D-83A6-DD97DB481528}" type="presOf" srcId="{F7348160-4042-4076-BBDA-0856CFB2F184}" destId="{89B9DBA2-868A-47D3-8938-4FDDEE0D619B}" srcOrd="1" destOrd="3" presId="urn:microsoft.com/office/officeart/2009/layout/ReverseList"/>
    <dgm:cxn modelId="{EE6BC3BA-7060-4DAD-A5B1-6A855EBF9F20}" srcId="{A782C8FE-C5BC-4AD0-8895-570B69B06565}" destId="{AA009783-8C4E-4DA8-9709-13AEAAAC3FA1}" srcOrd="1" destOrd="0" parTransId="{E3E00571-2681-4FE5-9C9D-C9AB938558CF}" sibTransId="{ED51744C-B408-4D0D-B57B-004EB6A6B57A}"/>
    <dgm:cxn modelId="{088AAA6D-0583-4E36-8E8E-CF5DCD531D25}" type="presOf" srcId="{A782C8FE-C5BC-4AD0-8895-570B69B06565}" destId="{056A1A8A-41CC-41F1-80A4-F74DCCBC3B64}" srcOrd="0" destOrd="0" presId="urn:microsoft.com/office/officeart/2009/layout/ReverseList"/>
    <dgm:cxn modelId="{52A20F9A-6267-480B-9429-B5322F112E60}" type="presParOf" srcId="{056A1A8A-41CC-41F1-80A4-F74DCCBC3B64}" destId="{DD3AD838-D9DB-4734-B5AC-CA550FE18553}" srcOrd="0" destOrd="0" presId="urn:microsoft.com/office/officeart/2009/layout/ReverseList"/>
    <dgm:cxn modelId="{4E87331C-DE61-45F3-A888-492C424BA3E9}" type="presParOf" srcId="{056A1A8A-41CC-41F1-80A4-F74DCCBC3B64}" destId="{89B9DBA2-868A-47D3-8938-4FDDEE0D619B}" srcOrd="1" destOrd="0" presId="urn:microsoft.com/office/officeart/2009/layout/ReverseList"/>
    <dgm:cxn modelId="{34C1CF5F-1DBA-4329-B543-AEECBCDAFB8F}" type="presParOf" srcId="{056A1A8A-41CC-41F1-80A4-F74DCCBC3B64}" destId="{80C1A97F-2758-4C0D-8D7A-DB621ECA5620}" srcOrd="2" destOrd="0" presId="urn:microsoft.com/office/officeart/2009/layout/ReverseList"/>
    <dgm:cxn modelId="{7890F9C0-A6BB-4390-8E41-AF7607C0E9DB}" type="presParOf" srcId="{056A1A8A-41CC-41F1-80A4-F74DCCBC3B64}" destId="{5AB4F483-A63B-4165-9762-A6C344851B5C}" srcOrd="3" destOrd="0" presId="urn:microsoft.com/office/officeart/2009/layout/ReverseList"/>
    <dgm:cxn modelId="{A8E7C6F8-BFF7-4BED-91EE-BD40731026EC}" type="presParOf" srcId="{056A1A8A-41CC-41F1-80A4-F74DCCBC3B64}" destId="{62DBADB8-C22C-47CE-A20E-21C696DCF306}" srcOrd="4" destOrd="0" presId="urn:microsoft.com/office/officeart/2009/layout/ReverseList"/>
    <dgm:cxn modelId="{EDBDE90B-7D02-46BC-AE68-09C6143B96CD}" type="presParOf" srcId="{056A1A8A-41CC-41F1-80A4-F74DCCBC3B64}" destId="{2F8C4989-9935-4687-AD2E-BF7312C99B1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ADA4B-B511-4018-ACB3-CC7617CF549B}">
      <dsp:nvSpPr>
        <dsp:cNvPr id="0" name=""/>
        <dsp:cNvSpPr/>
      </dsp:nvSpPr>
      <dsp:spPr>
        <a:xfrm>
          <a:off x="-4987108" y="-764119"/>
          <a:ext cx="5939401" cy="593940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CBCE-1ECC-4EEC-9A71-F9D0F1646864}">
      <dsp:nvSpPr>
        <dsp:cNvPr id="0" name=""/>
        <dsp:cNvSpPr/>
      </dsp:nvSpPr>
      <dsp:spPr>
        <a:xfrm>
          <a:off x="436452" y="286243"/>
          <a:ext cx="5618712" cy="551571"/>
        </a:xfrm>
        <a:prstGeom prst="rect">
          <a:avLst/>
        </a:prstGeom>
        <a:solidFill>
          <a:srgbClr val="97A52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8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Eclairer et Electrifier l’Afrique</a:t>
          </a:r>
        </a:p>
      </dsp:txBody>
      <dsp:txXfrm>
        <a:off x="436452" y="286243"/>
        <a:ext cx="5618712" cy="551571"/>
      </dsp:txXfrm>
    </dsp:sp>
    <dsp:sp modelId="{55B9765F-1A5B-4302-B71B-B50FAEAD7F88}">
      <dsp:nvSpPr>
        <dsp:cNvPr id="0" name=""/>
        <dsp:cNvSpPr/>
      </dsp:nvSpPr>
      <dsp:spPr>
        <a:xfrm>
          <a:off x="71885" y="206662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BF4EA-DF24-4679-8876-AD6EA376C343}">
      <dsp:nvSpPr>
        <dsp:cNvPr id="0" name=""/>
        <dsp:cNvSpPr/>
      </dsp:nvSpPr>
      <dsp:spPr>
        <a:xfrm>
          <a:off x="811858" y="1102702"/>
          <a:ext cx="5223472" cy="551571"/>
        </a:xfrm>
        <a:prstGeom prst="rect">
          <a:avLst/>
        </a:prstGeom>
        <a:solidFill>
          <a:srgbClr val="B9AC1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8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Nourrir l’Afrique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858" y="1102702"/>
        <a:ext cx="5223472" cy="551571"/>
      </dsp:txXfrm>
    </dsp:sp>
    <dsp:sp modelId="{9311E442-C78F-4412-A5BE-7DAB519D026B}">
      <dsp:nvSpPr>
        <dsp:cNvPr id="0" name=""/>
        <dsp:cNvSpPr/>
      </dsp:nvSpPr>
      <dsp:spPr>
        <a:xfrm>
          <a:off x="467125" y="1033755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AD85-7434-41CA-BCBD-26309625C442}">
      <dsp:nvSpPr>
        <dsp:cNvPr id="0" name=""/>
        <dsp:cNvSpPr/>
      </dsp:nvSpPr>
      <dsp:spPr>
        <a:xfrm>
          <a:off x="933165" y="1929795"/>
          <a:ext cx="5102165" cy="551571"/>
        </a:xfrm>
        <a:prstGeom prst="rect">
          <a:avLst/>
        </a:prstGeom>
        <a:solidFill>
          <a:srgbClr val="E59A1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8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Industrialiser l’Afrique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3165" y="1929795"/>
        <a:ext cx="5102165" cy="551571"/>
      </dsp:txXfrm>
    </dsp:sp>
    <dsp:sp modelId="{85833FB7-0291-4504-8C05-7B2CAF4E156B}">
      <dsp:nvSpPr>
        <dsp:cNvPr id="0" name=""/>
        <dsp:cNvSpPr/>
      </dsp:nvSpPr>
      <dsp:spPr>
        <a:xfrm>
          <a:off x="588432" y="1860848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52D1F-2706-4EFF-BC0F-912F6A986573}">
      <dsp:nvSpPr>
        <dsp:cNvPr id="0" name=""/>
        <dsp:cNvSpPr/>
      </dsp:nvSpPr>
      <dsp:spPr>
        <a:xfrm>
          <a:off x="811858" y="2756888"/>
          <a:ext cx="5223472" cy="551571"/>
        </a:xfrm>
        <a:prstGeom prst="rect">
          <a:avLst/>
        </a:prstGeom>
        <a:solidFill>
          <a:srgbClr val="3B8BA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8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Intégrer l’Afrique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1858" y="2756888"/>
        <a:ext cx="5223472" cy="551571"/>
      </dsp:txXfrm>
    </dsp:sp>
    <dsp:sp modelId="{DA9650E1-28C0-43A1-BA5D-3CDEAED77536}">
      <dsp:nvSpPr>
        <dsp:cNvPr id="0" name=""/>
        <dsp:cNvSpPr/>
      </dsp:nvSpPr>
      <dsp:spPr>
        <a:xfrm>
          <a:off x="467125" y="2687941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BA493-7DDF-458C-90ED-627FABB75E64}">
      <dsp:nvSpPr>
        <dsp:cNvPr id="0" name=""/>
        <dsp:cNvSpPr/>
      </dsp:nvSpPr>
      <dsp:spPr>
        <a:xfrm>
          <a:off x="416618" y="3583980"/>
          <a:ext cx="5618712" cy="551571"/>
        </a:xfrm>
        <a:prstGeom prst="rect">
          <a:avLst/>
        </a:prstGeom>
        <a:solidFill>
          <a:srgbClr val="AA291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8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Améliorer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la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qualité</a:t>
          </a:r>
          <a:r>
            <a:rPr lang="en-US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vie des populations </a:t>
          </a:r>
          <a:r>
            <a:rPr lang="en-US" sz="18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Africaines</a:t>
          </a:r>
          <a:endParaRPr lang="en-US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6618" y="3583980"/>
        <a:ext cx="5618712" cy="551571"/>
      </dsp:txXfrm>
    </dsp:sp>
    <dsp:sp modelId="{9E82A7B0-53C5-41B6-995A-62091FB63C2C}">
      <dsp:nvSpPr>
        <dsp:cNvPr id="0" name=""/>
        <dsp:cNvSpPr/>
      </dsp:nvSpPr>
      <dsp:spPr>
        <a:xfrm>
          <a:off x="71885" y="3515034"/>
          <a:ext cx="689464" cy="68946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1796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45466-4116-FA4B-AB2D-CE4CCFC4CFB6}">
      <dsp:nvSpPr>
        <dsp:cNvPr id="0" name=""/>
        <dsp:cNvSpPr/>
      </dsp:nvSpPr>
      <dsp:spPr>
        <a:xfrm>
          <a:off x="1754252" y="480876"/>
          <a:ext cx="644232" cy="64423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25294B-4EB0-0F4B-B0CD-582C1FC33F04}">
      <dsp:nvSpPr>
        <dsp:cNvPr id="0" name=""/>
        <dsp:cNvSpPr/>
      </dsp:nvSpPr>
      <dsp:spPr>
        <a:xfrm>
          <a:off x="1671806" y="36971"/>
          <a:ext cx="805290" cy="4386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Pays à faible revenu</a:t>
          </a:r>
          <a:endParaRPr lang="en-US" sz="1200" b="0" kern="1200" dirty="0"/>
        </a:p>
      </dsp:txBody>
      <dsp:txXfrm>
        <a:off x="1671806" y="36971"/>
        <a:ext cx="805290" cy="438679"/>
      </dsp:txXfrm>
    </dsp:sp>
    <dsp:sp modelId="{8F353812-8156-8E46-AC14-153C16D7CD76}">
      <dsp:nvSpPr>
        <dsp:cNvPr id="0" name=""/>
        <dsp:cNvSpPr/>
      </dsp:nvSpPr>
      <dsp:spPr>
        <a:xfrm>
          <a:off x="1963359" y="601618"/>
          <a:ext cx="644232" cy="64423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8C287A-CC4A-EF41-B4BE-C8D3E2F697E3}">
      <dsp:nvSpPr>
        <dsp:cNvPr id="0" name=""/>
        <dsp:cNvSpPr/>
      </dsp:nvSpPr>
      <dsp:spPr>
        <a:xfrm>
          <a:off x="2655372" y="417790"/>
          <a:ext cx="763147" cy="4804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Pays à revenu </a:t>
          </a:r>
          <a:r>
            <a:rPr lang="fr-FR" sz="1200" kern="1200" dirty="0">
              <a:solidFill>
                <a:schemeClr val="tx1"/>
              </a:solidFill>
            </a:rPr>
            <a:t>intermédiaire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2655372" y="417790"/>
        <a:ext cx="763147" cy="480458"/>
      </dsp:txXfrm>
    </dsp:sp>
    <dsp:sp modelId="{B5101124-8F4A-7B4B-8950-8A1F1E941DB2}">
      <dsp:nvSpPr>
        <dsp:cNvPr id="0" name=""/>
        <dsp:cNvSpPr/>
      </dsp:nvSpPr>
      <dsp:spPr>
        <a:xfrm>
          <a:off x="1963359" y="843101"/>
          <a:ext cx="644232" cy="64423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8908CF-79ED-D84B-9AFD-6FD06E138E92}">
      <dsp:nvSpPr>
        <dsp:cNvPr id="0" name=""/>
        <dsp:cNvSpPr/>
      </dsp:nvSpPr>
      <dsp:spPr>
        <a:xfrm>
          <a:off x="2655372" y="1134300"/>
          <a:ext cx="763147" cy="536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Pays en transition</a:t>
          </a:r>
          <a:endParaRPr lang="en-US" sz="1400" b="0" kern="1200" dirty="0"/>
        </a:p>
      </dsp:txBody>
      <dsp:txXfrm>
        <a:off x="2655372" y="1134300"/>
        <a:ext cx="763147" cy="536860"/>
      </dsp:txXfrm>
    </dsp:sp>
    <dsp:sp modelId="{A26C44E1-06AD-E043-9833-9A587497EA66}">
      <dsp:nvSpPr>
        <dsp:cNvPr id="0" name=""/>
        <dsp:cNvSpPr/>
      </dsp:nvSpPr>
      <dsp:spPr>
        <a:xfrm>
          <a:off x="1754252" y="964051"/>
          <a:ext cx="644232" cy="6442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FC775B-6B94-5D45-B176-708AA19BA0A8}">
      <dsp:nvSpPr>
        <dsp:cNvPr id="0" name=""/>
        <dsp:cNvSpPr/>
      </dsp:nvSpPr>
      <dsp:spPr>
        <a:xfrm>
          <a:off x="1571596" y="1650272"/>
          <a:ext cx="1009545" cy="4386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Pays exportateurs de matières premières</a:t>
          </a:r>
          <a:endParaRPr lang="en-US" sz="1200" b="0" kern="1200" dirty="0"/>
        </a:p>
      </dsp:txBody>
      <dsp:txXfrm>
        <a:off x="1571596" y="1650272"/>
        <a:ext cx="1009545" cy="438679"/>
      </dsp:txXfrm>
    </dsp:sp>
    <dsp:sp modelId="{79917E2E-C3F2-FF42-AA4A-4D95579AFCF7}">
      <dsp:nvSpPr>
        <dsp:cNvPr id="0" name=""/>
        <dsp:cNvSpPr/>
      </dsp:nvSpPr>
      <dsp:spPr>
        <a:xfrm>
          <a:off x="1545144" y="843101"/>
          <a:ext cx="644232" cy="64423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9C9C93-D5E8-2043-9C95-3B316518F76A}">
      <dsp:nvSpPr>
        <dsp:cNvPr id="0" name=""/>
        <dsp:cNvSpPr/>
      </dsp:nvSpPr>
      <dsp:spPr>
        <a:xfrm>
          <a:off x="652937" y="1134300"/>
          <a:ext cx="925705" cy="536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G5 : menaces</a:t>
          </a:r>
        </a:p>
      </dsp:txBody>
      <dsp:txXfrm>
        <a:off x="652937" y="1134300"/>
        <a:ext cx="925705" cy="536860"/>
      </dsp:txXfrm>
    </dsp:sp>
    <dsp:sp modelId="{3A4FB427-8687-C24C-943E-7B7104CDA148}">
      <dsp:nvSpPr>
        <dsp:cNvPr id="0" name=""/>
        <dsp:cNvSpPr/>
      </dsp:nvSpPr>
      <dsp:spPr>
        <a:xfrm>
          <a:off x="1545144" y="601618"/>
          <a:ext cx="644232" cy="64423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110B1C-BCBB-F64A-8E26-56FB7069B232}">
      <dsp:nvSpPr>
        <dsp:cNvPr id="0" name=""/>
        <dsp:cNvSpPr/>
      </dsp:nvSpPr>
      <dsp:spPr>
        <a:xfrm>
          <a:off x="330416" y="413243"/>
          <a:ext cx="1171591" cy="536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noProof="0" dirty="0">
              <a:solidFill>
                <a:schemeClr val="tx1"/>
              </a:solidFill>
            </a:rPr>
            <a:t>Pays membres de l’Union économique et monétaire ouest africaine/ pays non membres de l’Union</a:t>
          </a:r>
        </a:p>
      </dsp:txBody>
      <dsp:txXfrm>
        <a:off x="330416" y="413243"/>
        <a:ext cx="1171591" cy="536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9DBA2-868A-47D3-8938-4FDDEE0D619B}">
      <dsp:nvSpPr>
        <dsp:cNvPr id="0" name=""/>
        <dsp:cNvSpPr/>
      </dsp:nvSpPr>
      <dsp:spPr>
        <a:xfrm rot="16200000">
          <a:off x="-177564" y="980514"/>
          <a:ext cx="2890349" cy="25352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noProof="0" dirty="0" err="1" smtClean="0">
              <a:solidFill>
                <a:schemeClr val="tx1"/>
              </a:solidFill>
            </a:rPr>
            <a:t>Secteur</a:t>
          </a:r>
          <a:r>
            <a:rPr lang="en-US" sz="2100" b="1" kern="1200" noProof="0" dirty="0" smtClean="0">
              <a:solidFill>
                <a:schemeClr val="tx1"/>
              </a:solidFill>
            </a:rPr>
            <a:t> Public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>
              <a:solidFill>
                <a:schemeClr val="tx1"/>
              </a:solidFill>
            </a:rPr>
            <a:t>Prêts</a:t>
          </a:r>
          <a:r>
            <a:rPr lang="en-US" sz="1600" kern="1200" noProof="0" dirty="0" smtClean="0">
              <a:solidFill>
                <a:schemeClr val="tx1"/>
              </a:solidFill>
            </a:rPr>
            <a:t> </a:t>
          </a:r>
          <a:r>
            <a:rPr lang="en-US" sz="1600" kern="1200" noProof="0" dirty="0" err="1" smtClean="0">
              <a:solidFill>
                <a:schemeClr val="tx1"/>
              </a:solidFill>
            </a:rPr>
            <a:t>ou</a:t>
          </a:r>
          <a:r>
            <a:rPr lang="en-US" sz="1600" kern="1200" noProof="0" dirty="0" smtClean="0">
              <a:solidFill>
                <a:schemeClr val="tx1"/>
              </a:solidFill>
            </a:rPr>
            <a:t> dons aux </a:t>
          </a:r>
          <a:r>
            <a:rPr lang="en-US" sz="1600" kern="1200" noProof="0" dirty="0" err="1" smtClean="0">
              <a:solidFill>
                <a:schemeClr val="tx1"/>
              </a:solidFill>
            </a:rPr>
            <a:t>Etats</a:t>
          </a:r>
          <a:r>
            <a:rPr lang="en-US" sz="1600" kern="1200" noProof="0" dirty="0" smtClean="0">
              <a:solidFill>
                <a:schemeClr val="tx1"/>
              </a:solidFill>
            </a:rPr>
            <a:t> </a:t>
          </a:r>
          <a:r>
            <a:rPr lang="en-US" sz="1600" kern="1200" noProof="0" dirty="0" err="1" smtClean="0">
              <a:solidFill>
                <a:schemeClr val="tx1"/>
              </a:solidFill>
            </a:rPr>
            <a:t>ou</a:t>
          </a:r>
          <a:r>
            <a:rPr lang="en-US" sz="1600" kern="1200" noProof="0" dirty="0" smtClean="0">
              <a:solidFill>
                <a:schemeClr val="tx1"/>
              </a:solidFill>
            </a:rPr>
            <a:t> avec </a:t>
          </a:r>
          <a:r>
            <a:rPr lang="en-US" sz="1600" kern="1200" noProof="0" dirty="0" err="1" smtClean="0">
              <a:solidFill>
                <a:schemeClr val="tx1"/>
              </a:solidFill>
            </a:rPr>
            <a:t>garantie</a:t>
          </a:r>
          <a:r>
            <a:rPr lang="en-US" sz="1600" kern="1200" noProof="0" dirty="0" smtClean="0">
              <a:solidFill>
                <a:schemeClr val="tx1"/>
              </a:solidFill>
            </a:rPr>
            <a:t> </a:t>
          </a:r>
          <a:r>
            <a:rPr lang="en-US" sz="1600" kern="1200" noProof="0" dirty="0" err="1" smtClean="0">
              <a:solidFill>
                <a:schemeClr val="tx1"/>
              </a:solidFill>
            </a:rPr>
            <a:t>souveraine</a:t>
          </a:r>
          <a:endParaRPr lang="en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>
              <a:solidFill>
                <a:schemeClr val="tx1"/>
              </a:solidFill>
            </a:rPr>
            <a:t>Termes</a:t>
          </a:r>
          <a:r>
            <a:rPr lang="en-US" sz="1600" kern="1200" noProof="0" dirty="0" smtClean="0">
              <a:solidFill>
                <a:schemeClr val="tx1"/>
              </a:solidFill>
            </a:rPr>
            <a:t> </a:t>
          </a:r>
          <a:r>
            <a:rPr lang="en-US" sz="1600" kern="1200" noProof="0" dirty="0" err="1" smtClean="0">
              <a:solidFill>
                <a:schemeClr val="tx1"/>
              </a:solidFill>
            </a:rPr>
            <a:t>concessionnels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 rot="5400000">
        <a:off x="123782" y="926732"/>
        <a:ext cx="2411438" cy="2642785"/>
      </dsp:txXfrm>
    </dsp:sp>
    <dsp:sp modelId="{5AB4F483-A63B-4165-9762-A6C344851B5C}">
      <dsp:nvSpPr>
        <dsp:cNvPr id="0" name=""/>
        <dsp:cNvSpPr/>
      </dsp:nvSpPr>
      <dsp:spPr>
        <a:xfrm rot="5400000">
          <a:off x="2303012" y="967382"/>
          <a:ext cx="2890349" cy="25614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tx1"/>
              </a:solidFill>
            </a:rPr>
            <a:t>Secteur</a:t>
          </a:r>
          <a:r>
            <a:rPr lang="en-US" sz="2000" b="1" kern="1200" noProof="0" dirty="0" smtClean="0">
              <a:solidFill>
                <a:schemeClr val="tx1"/>
              </a:solidFill>
            </a:rPr>
            <a:t> </a:t>
          </a:r>
          <a:r>
            <a:rPr lang="en-US" sz="2000" b="1" kern="1200" noProof="0" smtClean="0">
              <a:solidFill>
                <a:schemeClr val="tx1"/>
              </a:solidFill>
            </a:rPr>
            <a:t>Privé</a:t>
          </a:r>
          <a:endParaRPr lang="en-US" sz="2000" b="1" kern="1200" noProof="0" dirty="0" smtClean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>
              <a:solidFill>
                <a:schemeClr val="tx1"/>
              </a:solidFill>
            </a:rPr>
            <a:t>Financement</a:t>
          </a:r>
          <a:r>
            <a:rPr lang="en-US" sz="1600" b="0" kern="1200" noProof="0" dirty="0" smtClean="0">
              <a:solidFill>
                <a:schemeClr val="tx1"/>
              </a:solidFill>
            </a:rPr>
            <a:t> de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projets</a:t>
          </a:r>
          <a:r>
            <a:rPr lang="en-US" sz="1600" b="0" kern="1200" noProof="0" dirty="0" smtClean="0">
              <a:solidFill>
                <a:schemeClr val="tx1"/>
              </a:solidFill>
            </a:rPr>
            <a:t> du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secteur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privé</a:t>
          </a:r>
          <a:r>
            <a:rPr lang="en-US" sz="1600" b="0" kern="1200" noProof="0" dirty="0" smtClean="0">
              <a:solidFill>
                <a:schemeClr val="tx1"/>
              </a:solidFill>
            </a:rPr>
            <a:t> (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entreprises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privées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ou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publiques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financièrement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autonomes</a:t>
          </a:r>
          <a:r>
            <a:rPr lang="en-US" sz="1600" b="0" kern="1200" noProof="0" dirty="0" smtClean="0">
              <a:solidFill>
                <a:schemeClr val="tx1"/>
              </a:solidFill>
            </a:rPr>
            <a:t>) sans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garantie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souveraine</a:t>
          </a:r>
          <a:endParaRPr lang="en-US" sz="1600" b="0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dirty="0" err="1" smtClean="0">
              <a:solidFill>
                <a:schemeClr val="tx1"/>
              </a:solidFill>
            </a:rPr>
            <a:t>Termes</a:t>
          </a:r>
          <a:r>
            <a:rPr lang="en-US" sz="1600" b="0" kern="1200" noProof="0" dirty="0" smtClean="0">
              <a:solidFill>
                <a:schemeClr val="tx1"/>
              </a:solidFill>
            </a:rPr>
            <a:t> </a:t>
          </a:r>
          <a:r>
            <a:rPr lang="en-US" sz="1600" b="0" kern="1200" noProof="0" dirty="0" err="1" smtClean="0">
              <a:solidFill>
                <a:schemeClr val="tx1"/>
              </a:solidFill>
            </a:rPr>
            <a:t>commerciaux</a:t>
          </a:r>
          <a:endParaRPr lang="en-US" sz="1600" b="0" kern="1200" noProof="0" dirty="0">
            <a:solidFill>
              <a:schemeClr val="tx1"/>
            </a:solidFill>
          </a:endParaRPr>
        </a:p>
      </dsp:txBody>
      <dsp:txXfrm rot="-5400000">
        <a:off x="2467444" y="928014"/>
        <a:ext cx="2436421" cy="2640221"/>
      </dsp:txXfrm>
    </dsp:sp>
    <dsp:sp modelId="{62DBADB8-C22C-47CE-A20E-21C696DCF306}">
      <dsp:nvSpPr>
        <dsp:cNvPr id="0" name=""/>
        <dsp:cNvSpPr/>
      </dsp:nvSpPr>
      <dsp:spPr>
        <a:xfrm>
          <a:off x="1621108" y="0"/>
          <a:ext cx="1846514" cy="184642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C4989-9935-4687-AD2E-BF7312C99B1D}">
      <dsp:nvSpPr>
        <dsp:cNvPr id="0" name=""/>
        <dsp:cNvSpPr/>
      </dsp:nvSpPr>
      <dsp:spPr>
        <a:xfrm rot="10800000">
          <a:off x="1621108" y="2649374"/>
          <a:ext cx="1846514" cy="184642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8C2D3-6D40-45B2-BD45-5F10F4FD7A28}" type="datetimeFigureOut">
              <a:rPr lang="fr-FR" smtClean="0"/>
              <a:t>21/01/2018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8B7B-74A8-4D17-9BBE-AD366778EF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3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99E0-481A-4613-BA57-D430B93A2D8B}" type="datetimeFigureOut">
              <a:rPr lang="fr-FR" smtClean="0"/>
              <a:t>21/01/2018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BB8-092F-46C1-91D6-BA6B09FCE1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3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3FC2-C1EE-0C4E-8231-B9C77C8DC5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BB8-092F-46C1-91D6-BA6B09FCE1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76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BB8-092F-46C1-91D6-BA6B09FCE1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2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856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BB8-092F-46C1-91D6-BA6B09FCE1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4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1518" y="10911826"/>
            <a:ext cx="2816269" cy="5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3344C-FFCC-4525-BC08-A2D5949A26F2}" type="slidenum">
              <a:rPr lang="en-GB" altLang="en-US" b="0">
                <a:solidFill>
                  <a:srgbClr val="000000"/>
                </a:solidFill>
              </a:rPr>
              <a:pPr/>
              <a:t>19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98513"/>
            <a:ext cx="5322887" cy="3992562"/>
          </a:xfrm>
          <a:solidFill>
            <a:srgbClr val="FFFFFF"/>
          </a:solidFill>
          <a:ln/>
        </p:spPr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dirty="0" smtClean="0">
              <a:latin typeface="Arial" panose="020B0604020202020204" pitchFamily="34" charset="0"/>
            </a:endParaRPr>
          </a:p>
        </p:txBody>
      </p:sp>
      <p:pic>
        <p:nvPicPr>
          <p:cNvPr id="30725" name="Picture 2052" descr="AD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8" y="7152570"/>
            <a:ext cx="811649" cy="8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8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98525" y="4687888"/>
            <a:ext cx="4938713" cy="4438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C13E36FD-020E-40FB-A09D-A20F75440DF5}" type="slidenum">
              <a:rPr lang="en-GB" sz="1200"/>
              <a:pPr algn="r" defTabSz="931863" eaLnBrk="0" hangingPunct="0"/>
              <a:t>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23097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CE9ED-60A2-41C5-BE43-43F76AA102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4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BB8-092F-46C1-91D6-BA6B09FCE1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4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66" indent="-2814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93" indent="-22515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110" indent="-22515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427" indent="-22515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745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7061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379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696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6312F-9231-475D-A6D4-662C8B4AA4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66" indent="-2814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93" indent="-22515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110" indent="-22515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427" indent="-22515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745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7061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379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696" indent="-225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7575DC-37FA-4451-BDE1-889A32412B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7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BB8-092F-46C1-91D6-BA6B09FCE1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2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UC = 735 FCFA</a:t>
            </a:r>
          </a:p>
          <a:p>
            <a:r>
              <a:rPr lang="en-US" dirty="0" smtClean="0"/>
              <a:t>100 milliards</a:t>
            </a:r>
            <a:r>
              <a:rPr lang="en-US" baseline="0" dirty="0" smtClean="0"/>
              <a:t> UC = 73 500 milliards FCFA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3FC2-C1EE-0C4E-8231-B9C77C8DC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Eclairer</a:t>
            </a:r>
            <a:r>
              <a:rPr lang="en-US" baseline="0" dirty="0" smtClean="0"/>
              <a:t> et electrifier </a:t>
            </a:r>
            <a:r>
              <a:rPr lang="en-US" baseline="0" dirty="0" err="1" smtClean="0"/>
              <a:t>l’Afrique</a:t>
            </a:r>
            <a:endParaRPr lang="en-US" baseline="0" dirty="0" smtClean="0"/>
          </a:p>
          <a:p>
            <a:r>
              <a:rPr lang="en-US" baseline="0" dirty="0" err="1" smtClean="0"/>
              <a:t>Nourrir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l’Afrique</a:t>
            </a:r>
            <a:endParaRPr lang="en-US" baseline="0" dirty="0" smtClean="0"/>
          </a:p>
          <a:p>
            <a:r>
              <a:rPr lang="en-US" baseline="0" dirty="0" smtClean="0"/>
              <a:t>Industrialiser </a:t>
            </a:r>
            <a:r>
              <a:rPr lang="en-US" baseline="0" dirty="0" err="1" smtClean="0"/>
              <a:t>l’Afrique</a:t>
            </a:r>
            <a:endParaRPr lang="en-US" baseline="0" dirty="0" smtClean="0"/>
          </a:p>
          <a:p>
            <a:r>
              <a:rPr lang="en-US" baseline="0" dirty="0" err="1" smtClean="0"/>
              <a:t>Intégrer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l’Afrique</a:t>
            </a:r>
            <a:endParaRPr lang="en-US" baseline="0" dirty="0" smtClean="0"/>
          </a:p>
          <a:p>
            <a:r>
              <a:rPr lang="en-US" baseline="0" dirty="0" err="1" smtClean="0"/>
              <a:t>Améliorer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qualité</a:t>
            </a:r>
            <a:r>
              <a:rPr lang="en-US" baseline="0" dirty="0" smtClean="0"/>
              <a:t> de vie des populations </a:t>
            </a:r>
            <a:r>
              <a:rPr lang="en-US" baseline="0" dirty="0" err="1" smtClean="0"/>
              <a:t>Africaines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3FC2-C1EE-0C4E-8231-B9C77C8DC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27163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GDP: 	$631.5 billion</a:t>
            </a:r>
          </a:p>
          <a:p>
            <a:pPr>
              <a:tabLst>
                <a:tab pos="1427163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Population:	370 million</a:t>
            </a:r>
          </a:p>
          <a:p>
            <a:pPr>
              <a:tabLst>
                <a:tab pos="1427163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 per Capita: 	$1,859</a:t>
            </a:r>
          </a:p>
          <a:p>
            <a:pPr>
              <a:tabLst>
                <a:tab pos="1427163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 Growth*:	5.6%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F459-5093-AF49-B251-AD2598F4D71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79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F459-5093-AF49-B251-AD2598F4D71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83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F459-5093-AF49-B251-AD2598F4D71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30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in the (West Africa Region) the Bank has similarly delivered the following results since 2010 (1 or 2slides showing disbursement’s and results achieved).</a:t>
            </a:r>
          </a:p>
          <a:p>
            <a:endParaRPr lang="en-US" dirty="0"/>
          </a:p>
          <a:p>
            <a:endParaRPr lang="en-US" dirty="0"/>
          </a:p>
          <a:p>
            <a:pPr marL="342900" indent="-342900" algn="just">
              <a:spcAft>
                <a:spcPts val="12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pick-up in growth across the region warrants further financing needs.</a:t>
            </a:r>
          </a:p>
          <a:p>
            <a:pPr marL="342900" indent="-342900" algn="just">
              <a:spcAft>
                <a:spcPts val="12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Based on current growth forecasts, West African economies will require further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USD 33.9 billion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2018, rising to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USD 38.1 billion 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2020.</a:t>
            </a:r>
          </a:p>
          <a:p>
            <a:pPr marL="342900" indent="-342900" algn="just">
              <a:spcAft>
                <a:spcPts val="12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Inclusive infrastructure, financing of the real economy and well-targeted social spending are key amongst needs. </a:t>
            </a:r>
          </a:p>
          <a:p>
            <a:pPr marL="342900" indent="-342900" algn="just">
              <a:spcAft>
                <a:spcPts val="12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Examples of costing of national development plans for the period 2016_2020 is:</a:t>
            </a:r>
          </a:p>
          <a:p>
            <a:pPr algn="just">
              <a:spcAft>
                <a:spcPts val="1200"/>
              </a:spcAft>
              <a:buClr>
                <a:srgbClr val="7EB531"/>
              </a:buClr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Guinea: USD 14 billion; Benin: USD 15 billion; Côte d’Ivoire: USD 110 billion; Burkina Faso: USD 27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2F459-5093-AF49-B251-AD2598F4D71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66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7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4ABCB-996A-4A5B-AA7F-796A4808E89C}" type="datetimeFigureOut">
              <a:rPr lang="fr-FR" smtClean="0"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27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4ABCB-996A-4A5B-AA7F-796A4808E89C}" type="datetimeFigureOut">
              <a:rPr lang="fr-FR" smtClean="0"/>
              <a:t>21/01/2018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36067" y="6356350"/>
            <a:ext cx="3750733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Rappel du titre de la présentation par exemple </a:t>
            </a:r>
            <a:r>
              <a:rPr lang="fr-FR" dirty="0" smtClean="0"/>
              <a:t>| </a:t>
            </a:r>
            <a:fld id="{121735B8-25A4-554F-BABA-A06B84B140A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480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89544" y="6413711"/>
            <a:ext cx="3941609" cy="27285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B0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Resourcing the AfDB for effective delivery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02440" y="6413711"/>
            <a:ext cx="1480588" cy="27285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srgbClr val="B0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Banque africaine de développement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44662" y="6413711"/>
            <a:ext cx="348258" cy="27285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907EA-2187-0E42-A983-47942E3C02B3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B0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B0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1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224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68552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68552"/>
          </a:xfrm>
        </p:spPr>
        <p:txBody>
          <a:bodyPr/>
          <a:lstStyle>
            <a:lvl1pPr algn="just">
              <a:defRPr sz="2800"/>
            </a:lvl1pPr>
            <a:lvl2pPr algn="just">
              <a:defRPr sz="2400"/>
            </a:lvl2pPr>
            <a:lvl3pPr algn="just">
              <a:defRPr sz="2000"/>
            </a:lvl3pPr>
            <a:lvl4pPr algn="just">
              <a:defRPr sz="1800"/>
            </a:lvl4pPr>
            <a:lvl5pPr algn="just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7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4"/>
          </a:xfrm>
        </p:spPr>
        <p:txBody>
          <a:bodyPr/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3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0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362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392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4ABCB-996A-4A5B-AA7F-796A4808E89C}" type="datetimeFigureOut">
              <a:rPr lang="fr-FR" smtClean="0"/>
              <a:t>21/01/2018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A93670-2DDC-49B4-A1EB-4ED5EED678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34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31053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2"/>
            <a:ext cx="2217613" cy="106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9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5" Type="http://schemas.openxmlformats.org/officeDocument/2006/relationships/image" Target="../media/image41.tif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fdb.org/fr/topics-and-sectors/sectors/private-sector/how-to-work-with-us/application-checklist-for-non-financial-sectors/" TargetMode="External"/><Relationship Id="rId5" Type="http://schemas.openxmlformats.org/officeDocument/2006/relationships/hyperlink" Target="http://www.afdb.org/fr/topics-and-sectors/sectors/private-sector/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diagramData" Target="../diagrams/data2.xml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9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Relationship Id="rId1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png"/><Relationship Id="rId9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OPPORTUNITIES FOR PRIVATE SECTOR IN AFRICA</a:t>
            </a:r>
            <a:endParaRPr lang="fr-FR" dirty="0"/>
          </a:p>
        </p:txBody>
      </p:sp>
      <p:sp>
        <p:nvSpPr>
          <p:cNvPr id="4" name="TextBox 6"/>
          <p:cNvSpPr txBox="1">
            <a:spLocks noGrp="1"/>
          </p:cNvSpPr>
          <p:nvPr>
            <p:ph type="subTitle" idx="1"/>
          </p:nvPr>
        </p:nvSpPr>
        <p:spPr>
          <a:xfrm>
            <a:off x="2743200" y="4106601"/>
            <a:ext cx="64008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BANQUE AFRICAINE DE DEVELOPPEMENT</a:t>
            </a:r>
          </a:p>
          <a:p>
            <a:r>
              <a:rPr lang="fr-FR" sz="2000" b="1" cap="all" dirty="0" smtClean="0">
                <a:latin typeface="Calibri Light" panose="020F0302020204030204" pitchFamily="34" charset="0"/>
              </a:rPr>
              <a:t>BUREAU REGIONAL DU SENEGAL</a:t>
            </a:r>
          </a:p>
          <a:p>
            <a:endParaRPr lang="fr-FR" sz="2000" b="1" cap="all" dirty="0" smtClean="0">
              <a:latin typeface="Calibri Light" panose="020F0302020204030204" pitchFamily="34" charset="0"/>
            </a:endParaRPr>
          </a:p>
          <a:p>
            <a:r>
              <a:rPr lang="fr-FR" sz="2000" b="1" cap="all" dirty="0" smtClean="0"/>
              <a:t>forum </a:t>
            </a:r>
            <a:r>
              <a:rPr lang="fr-FR" sz="2000" b="1" cap="all" dirty="0"/>
              <a:t>de la coopération Luxembourgeoise</a:t>
            </a:r>
            <a:endParaRPr lang="fr-FR" sz="2000" b="1" dirty="0" smtClean="0"/>
          </a:p>
          <a:p>
            <a:r>
              <a:rPr lang="fr-FR" sz="2000" b="1" cap="all" dirty="0"/>
              <a:t>sur les </a:t>
            </a:r>
            <a:r>
              <a:rPr lang="fr-FR" sz="2000" b="1" cap="all" dirty="0" smtClean="0"/>
              <a:t>investissements</a:t>
            </a:r>
            <a:r>
              <a:rPr lang="fr-FR" sz="2000" b="1" cap="all" dirty="0"/>
              <a:t> DANS LES </a:t>
            </a:r>
            <a:r>
              <a:rPr lang="fr-FR" sz="2000" b="1" cap="all" dirty="0" smtClean="0"/>
              <a:t>TIC</a:t>
            </a:r>
            <a:endParaRPr lang="fr-FR" sz="2000" b="1" dirty="0" smtClean="0"/>
          </a:p>
          <a:p>
            <a:r>
              <a:rPr lang="en-US" sz="1600" dirty="0" smtClean="0"/>
              <a:t>Dakar 23 </a:t>
            </a:r>
            <a:r>
              <a:rPr lang="en-US" sz="1600" dirty="0" err="1" smtClean="0"/>
              <a:t>janvier</a:t>
            </a:r>
            <a:r>
              <a:rPr lang="en-US" sz="1600" dirty="0" smtClean="0"/>
              <a:t> 2018</a:t>
            </a:r>
          </a:p>
          <a:p>
            <a:r>
              <a:rPr lang="en-US" sz="1600" b="1" i="1" dirty="0" smtClean="0"/>
              <a:t>Par Serge N’GUESSAN, </a:t>
            </a:r>
            <a:r>
              <a:rPr lang="en-US" sz="1600" b="1" i="1" dirty="0" err="1" smtClean="0"/>
              <a:t>Ph.D</a:t>
            </a:r>
            <a:r>
              <a:rPr lang="en-US" sz="1600" b="1" i="1" dirty="0" smtClean="0"/>
              <a:t>, </a:t>
            </a:r>
            <a:r>
              <a:rPr lang="en-US" sz="1600" i="1" dirty="0" err="1" smtClean="0"/>
              <a:t>Responsable</a:t>
            </a:r>
            <a:r>
              <a:rPr lang="en-US" sz="1600" i="1" dirty="0" smtClean="0"/>
              <a:t>-pays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0"/>
            <a:ext cx="9156636" cy="411226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816308" cy="13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8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93368" y="1042307"/>
            <a:ext cx="8110097" cy="287769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7D9FE6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01979" y="1120999"/>
            <a:ext cx="8013892" cy="653143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>
              <a:lnSpc>
                <a:spcPct val="90000"/>
              </a:lnSpc>
              <a:spcBef>
                <a:spcPts val="1200"/>
              </a:spcBef>
              <a:defRPr sz="2600" b="1">
                <a:solidFill>
                  <a:schemeClr val="tx2"/>
                </a:solidFill>
                <a:latin typeface="Century Gothic" panose="020F0302020204030204"/>
                <a:ea typeface="+mj-ea"/>
                <a:cs typeface="+mj-cs"/>
              </a:defRPr>
            </a:lvl1pPr>
          </a:lstStyle>
          <a:p>
            <a:r>
              <a:rPr lang="fr-FR" sz="1350" dirty="0">
                <a:solidFill>
                  <a:srgbClr val="7D9FE6"/>
                </a:solidFill>
                <a:latin typeface="+mj-lt"/>
              </a:rPr>
              <a:t>RÉSULTATS OBTENUS : CHANGER LA VIE DES POPULATIONS D’AFRIQUE DE L’OUEST </a:t>
            </a:r>
            <a:r>
              <a:rPr lang="fr-FR" sz="1350" dirty="0">
                <a:solidFill>
                  <a:srgbClr val="7D9FE6"/>
                </a:solidFill>
                <a:latin typeface="+mn-lt"/>
              </a:rPr>
              <a:t>À TRAVERS DES PROJETS </a:t>
            </a:r>
            <a:r>
              <a:rPr lang="fr-FR" sz="1350" dirty="0">
                <a:solidFill>
                  <a:srgbClr val="7D9FE6"/>
                </a:solidFill>
                <a:latin typeface="+mj-lt"/>
              </a:rPr>
              <a:t>PORTEURS DE TRANSFORMATION</a:t>
            </a:r>
            <a:endParaRPr lang="fr-FR" sz="135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5280" y="4385125"/>
            <a:ext cx="68842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13358" y="5330380"/>
            <a:ext cx="69547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 </a:t>
            </a: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Image result for flags of benin"/>
          <p:cNvSpPr>
            <a:spLocks noChangeAspect="1" noChangeArrowheads="1"/>
          </p:cNvSpPr>
          <p:nvPr/>
        </p:nvSpPr>
        <p:spPr bwMode="auto">
          <a:xfrm>
            <a:off x="-2130760" y="199714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93368" y="3740315"/>
            <a:ext cx="2730801" cy="1867065"/>
          </a:xfrm>
          <a:prstGeom prst="roundRect">
            <a:avLst/>
          </a:prstGeom>
          <a:noFill/>
          <a:ln>
            <a:solidFill>
              <a:srgbClr val="B4822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17 000 emplois créés et plus de 800 personnes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formées grâce à un appui à l’industrie dans les pays suivants : </a:t>
            </a:r>
          </a:p>
          <a:p>
            <a:pPr>
              <a:spcAft>
                <a:spcPts val="900"/>
              </a:spcAft>
            </a:pPr>
            <a:r>
              <a:rPr lang="fr-FR" sz="1050" b="1" dirty="0">
                <a:solidFill>
                  <a:srgbClr val="B4822F"/>
                </a:solidFill>
              </a:rPr>
              <a:t>SENEGAL </a:t>
            </a:r>
            <a:r>
              <a:rPr lang="fr-FR" sz="1275" b="1" dirty="0">
                <a:solidFill>
                  <a:srgbClr val="B4822F"/>
                </a:solidFill>
              </a:rPr>
              <a:t>: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Compagnie</a:t>
            </a: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en-US" sz="1050" b="1" dirty="0" smtClean="0">
                <a:solidFill>
                  <a:srgbClr val="B4822F"/>
                </a:solidFill>
              </a:rPr>
              <a:t>SIERRA </a:t>
            </a:r>
            <a:r>
              <a:rPr lang="en-US" sz="1050" b="1" dirty="0">
                <a:solidFill>
                  <a:srgbClr val="B4822F"/>
                </a:solidFill>
              </a:rPr>
              <a:t>LEONE :</a:t>
            </a: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Addax </a:t>
            </a:r>
            <a:r>
              <a:rPr lang="en-US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Bioenergy </a:t>
            </a:r>
          </a:p>
          <a:p>
            <a:pPr>
              <a:spcAft>
                <a:spcPts val="900"/>
              </a:spcAft>
            </a:pPr>
            <a:r>
              <a:rPr lang="fr-FR" sz="1050" b="1" dirty="0" smtClean="0">
                <a:solidFill>
                  <a:srgbClr val="B4822F"/>
                </a:solidFill>
              </a:rPr>
              <a:t>NIGERIA </a:t>
            </a:r>
            <a:r>
              <a:rPr lang="fr-FR" sz="1275" b="1" dirty="0">
                <a:solidFill>
                  <a:srgbClr val="B4822F"/>
                </a:solidFill>
              </a:rPr>
              <a:t>: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Indorama Eleme Fertilizer </a:t>
            </a:r>
            <a:endParaRPr lang="en-US" sz="1050" b="1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1050" b="1" dirty="0" smtClean="0">
                <a:solidFill>
                  <a:srgbClr val="B4822F"/>
                </a:solidFill>
              </a:rPr>
              <a:t>GHANA </a:t>
            </a: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de développement des </a:t>
            </a:r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compétences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l’industrie</a:t>
            </a:r>
            <a:endParaRPr lang="en-US" sz="105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43414" y="3740314"/>
            <a:ext cx="2667565" cy="1867066"/>
          </a:xfrm>
          <a:prstGeom prst="roundRect">
            <a:avLst/>
          </a:prstGeom>
          <a:noFill/>
          <a:ln>
            <a:solidFill>
              <a:srgbClr val="7AB2C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Améliorer la </a:t>
            </a:r>
            <a:r>
              <a:rPr lang="fr-FR" sz="105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connectivité régionale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pour</a:t>
            </a:r>
            <a:r>
              <a:rPr lang="fr-FR" sz="105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plus de 3 millions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de personnes grâce à des interventions dans les pays suivants : </a:t>
            </a:r>
          </a:p>
          <a:p>
            <a:pPr algn="ctr">
              <a:spcAft>
                <a:spcPts val="900"/>
              </a:spcAft>
            </a:pPr>
            <a:endParaRPr lang="en-US" sz="1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Aft>
                <a:spcPts val="900"/>
              </a:spcAft>
            </a:pPr>
            <a:r>
              <a:rPr lang="fr-FR" sz="1050" b="1" dirty="0">
                <a:solidFill>
                  <a:srgbClr val="68A7C2"/>
                </a:solidFill>
              </a:rPr>
              <a:t>SÉNÉGAL</a:t>
            </a:r>
            <a:r>
              <a:rPr lang="fr-FR" sz="1275" b="1" dirty="0">
                <a:solidFill>
                  <a:srgbClr val="68A7C2"/>
                </a:solidFill>
              </a:rPr>
              <a:t>: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Aéroport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Blaise Diagne </a:t>
            </a:r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               Terminal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conteneurs</a:t>
            </a:r>
          </a:p>
          <a:p>
            <a:pPr algn="ctr">
              <a:spcAft>
                <a:spcPts val="900"/>
              </a:spcAft>
            </a:pPr>
            <a:r>
              <a:rPr lang="fr-FR" sz="1050" b="1" dirty="0" smtClean="0">
                <a:solidFill>
                  <a:srgbClr val="68A7C2"/>
                </a:solidFill>
              </a:rPr>
              <a:t>GAMBIE 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charset="0"/>
              </a:rPr>
              <a:t>P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 transgambien</a:t>
            </a:r>
          </a:p>
          <a:p>
            <a:pPr algn="ctr">
              <a:spcAft>
                <a:spcPts val="900"/>
              </a:spcAft>
            </a:pPr>
            <a:r>
              <a:rPr lang="fr-FR" sz="1050" b="1" dirty="0">
                <a:solidFill>
                  <a:srgbClr val="68A7C2"/>
                </a:solidFill>
              </a:rPr>
              <a:t>TOGO </a:t>
            </a:r>
            <a:r>
              <a:rPr lang="fr-FR" sz="1275" b="1" dirty="0">
                <a:solidFill>
                  <a:srgbClr val="68A7C2"/>
                </a:solidFill>
              </a:rPr>
              <a:t>: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</a:rPr>
              <a:t>Projet du terminal à conteneurs de Lomé</a:t>
            </a:r>
            <a:endParaRPr lang="fr-FR" sz="105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770" y="3494334"/>
            <a:ext cx="230124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75" b="1" dirty="0">
                <a:solidFill>
                  <a:srgbClr val="B4822F"/>
                </a:solidFill>
              </a:rPr>
              <a:t>INDUSTRIALISER L’AFRIQUE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3229" y="3494334"/>
            <a:ext cx="230124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75" b="1" dirty="0">
                <a:solidFill>
                  <a:srgbClr val="68A7C2"/>
                </a:solidFill>
              </a:rPr>
              <a:t>INTÉGRER L’AFRIQUE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1" y="3494334"/>
            <a:ext cx="552840" cy="536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635" y="3468076"/>
            <a:ext cx="427466" cy="432013"/>
          </a:xfrm>
          <a:prstGeom prst="rect">
            <a:avLst/>
          </a:prstGeom>
        </p:spPr>
      </p:pic>
      <p:sp>
        <p:nvSpPr>
          <p:cNvPr id="17" name="Rectangle à coins arrondis 11"/>
          <p:cNvSpPr/>
          <p:nvPr/>
        </p:nvSpPr>
        <p:spPr>
          <a:xfrm>
            <a:off x="6121957" y="3836657"/>
            <a:ext cx="2593914" cy="1770723"/>
          </a:xfrm>
          <a:prstGeom prst="roundRect">
            <a:avLst/>
          </a:prstGeom>
          <a:noFill/>
          <a:ln>
            <a:solidFill>
              <a:srgbClr val="AE463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Étendre 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l’accès à l’eau potable à 1,6 million de personnes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fournir des services financiers à 100 000 personnes grâce à des interventions dans les pays suivants :</a:t>
            </a:r>
          </a:p>
          <a:p>
            <a:pPr algn="ctr">
              <a:spcAft>
                <a:spcPts val="1350"/>
              </a:spcAft>
            </a:pPr>
            <a: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b="1" dirty="0">
                <a:solidFill>
                  <a:srgbClr val="AE4637"/>
                </a:solidFill>
              </a:rPr>
              <a:t>BURKINA FASO</a:t>
            </a:r>
          </a:p>
          <a:p>
            <a:pPr algn="ctr">
              <a:spcAft>
                <a:spcPts val="1350"/>
              </a:spcAft>
            </a:pPr>
            <a:r>
              <a:rPr lang="fr-FR" sz="1050" b="1" dirty="0">
                <a:solidFill>
                  <a:srgbClr val="AE4637"/>
                </a:solidFill>
              </a:rPr>
              <a:t>LIBERIA 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d’investissement AccessBank</a:t>
            </a:r>
            <a:endParaRPr lang="fr-FR" sz="105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348" y="3513492"/>
            <a:ext cx="24051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b="1" dirty="0">
                <a:solidFill>
                  <a:srgbClr val="AE4637"/>
                </a:solidFill>
              </a:rPr>
              <a:t>AMÉLIORER LA QUALTITÉ DE VIE DES POPULATIONS AFRICAINES</a:t>
            </a:r>
            <a:endParaRPr lang="en-US" sz="825" b="1" dirty="0">
              <a:solidFill>
                <a:srgbClr val="AE463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466" y="3503893"/>
            <a:ext cx="474214" cy="464334"/>
          </a:xfrm>
          <a:prstGeom prst="rect">
            <a:avLst/>
          </a:prstGeom>
        </p:spPr>
      </p:pic>
      <p:sp>
        <p:nvSpPr>
          <p:cNvPr id="20" name="Rectangle à coins arrondis 11"/>
          <p:cNvSpPr/>
          <p:nvPr/>
        </p:nvSpPr>
        <p:spPr>
          <a:xfrm>
            <a:off x="1526027" y="1602315"/>
            <a:ext cx="2849168" cy="1757194"/>
          </a:xfrm>
          <a:prstGeom prst="roundRect">
            <a:avLst/>
          </a:prstGeom>
          <a:noFill/>
          <a:ln>
            <a:solidFill>
              <a:srgbClr val="88912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d’1,1 million de personnes ont un </a:t>
            </a:r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 amélioré à l’électricité</a:t>
            </a:r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grâce à des interventions dans les pays suivants :</a:t>
            </a:r>
          </a:p>
          <a:p>
            <a:pPr algn="ctr">
              <a:spcAft>
                <a:spcPts val="900"/>
              </a:spcAft>
            </a:pPr>
            <a:endParaRPr lang="en-US" sz="105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050" b="1" dirty="0" smtClean="0">
                <a:solidFill>
                  <a:srgbClr val="A8B149"/>
                </a:solidFill>
              </a:rPr>
              <a:t>CABO VERDE </a:t>
            </a:r>
            <a:r>
              <a:rPr lang="en-US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05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  <a:r>
              <a:rPr lang="en-US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éolien</a:t>
            </a:r>
            <a:r>
              <a:rPr lang="en-US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Cabeolica </a:t>
            </a:r>
            <a:r>
              <a:rPr lang="fr-FR" sz="1050" b="1" dirty="0" smtClean="0">
                <a:solidFill>
                  <a:srgbClr val="A8B149"/>
                </a:solidFill>
              </a:rPr>
              <a:t>CÔTE D’IVOIRE </a:t>
            </a:r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Centrales CIPREL et AZITO </a:t>
            </a:r>
            <a:r>
              <a:rPr lang="fr-FR" sz="1050" b="1" dirty="0" smtClean="0">
                <a:solidFill>
                  <a:srgbClr val="A8B149"/>
                </a:solidFill>
              </a:rPr>
              <a:t>GUINÉE </a:t>
            </a:r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Projet d’électrification rurale</a:t>
            </a:r>
            <a:r>
              <a:rPr lang="fr-FR" sz="1050" b="1" dirty="0" smtClean="0">
                <a:solidFill>
                  <a:srgbClr val="A8B149"/>
                </a:solidFill>
              </a:rPr>
              <a:t> SENEGAL: </a:t>
            </a:r>
            <a:r>
              <a:rPr lang="fr-FR" sz="1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 de </a:t>
            </a:r>
            <a:r>
              <a:rPr lang="fr-FR" sz="105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Kounoune</a:t>
            </a:r>
            <a:endParaRPr lang="fr-FR" sz="1050" b="1" dirty="0">
              <a:solidFill>
                <a:schemeClr val="tx2"/>
              </a:solidFill>
            </a:endParaRPr>
          </a:p>
        </p:txBody>
      </p:sp>
      <p:sp>
        <p:nvSpPr>
          <p:cNvPr id="21" name="Rectangle à coins arrondis 13"/>
          <p:cNvSpPr/>
          <p:nvPr/>
        </p:nvSpPr>
        <p:spPr>
          <a:xfrm>
            <a:off x="4977154" y="1602314"/>
            <a:ext cx="3404986" cy="1830033"/>
          </a:xfrm>
          <a:prstGeom prst="roundRect">
            <a:avLst/>
          </a:prstGeom>
          <a:noFill/>
          <a:ln>
            <a:solidFill>
              <a:srgbClr val="A2911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05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Accroître les revenus et la productivité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en faveur de </a:t>
            </a:r>
            <a:r>
              <a:rPr lang="fr-FR" sz="105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plus d’1,4 million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de personnes dans les pays suivants :</a:t>
            </a:r>
          </a:p>
          <a:p>
            <a:pPr algn="ctr">
              <a:spcAft>
                <a:spcPts val="450"/>
              </a:spcAft>
            </a:pPr>
            <a:r>
              <a:rPr lang="en-US" sz="4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sz="1050" b="1" dirty="0">
                <a:solidFill>
                  <a:srgbClr val="C0AF34"/>
                </a:solidFill>
              </a:rPr>
              <a:t>BÉNIN 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: Projet agricole de la vallée de l’Ouémé</a:t>
            </a:r>
          </a:p>
          <a:p>
            <a:pPr algn="ctr">
              <a:spcAft>
                <a:spcPts val="900"/>
              </a:spcAft>
            </a:pPr>
            <a:r>
              <a:rPr lang="fr-FR" sz="1050" b="1" dirty="0">
                <a:solidFill>
                  <a:srgbClr val="C0AF34"/>
                </a:solidFill>
              </a:rPr>
              <a:t>NIGER </a:t>
            </a:r>
            <a:r>
              <a:rPr lang="fr-FR" sz="1275" b="1" dirty="0">
                <a:solidFill>
                  <a:srgbClr val="C0AF34"/>
                </a:solidFill>
              </a:rPr>
              <a:t>: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Projet d’eau et d’assainissement pour améliorer la sécurité alimentaire </a:t>
            </a:r>
          </a:p>
          <a:p>
            <a:pPr algn="ctr">
              <a:spcAft>
                <a:spcPts val="900"/>
              </a:spcAft>
            </a:pPr>
            <a:r>
              <a:rPr lang="fr-FR" sz="1050" b="1" dirty="0">
                <a:solidFill>
                  <a:srgbClr val="C0AF34"/>
                </a:solidFill>
              </a:rPr>
              <a:t>GUINÉE BISSAU </a:t>
            </a:r>
            <a:r>
              <a:rPr lang="fr-FR" sz="1275" b="1" dirty="0">
                <a:solidFill>
                  <a:srgbClr val="C0AF34"/>
                </a:solidFill>
              </a:rPr>
              <a:t>: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Projet de réhabilitation des secteurs agricole et rural</a:t>
            </a:r>
          </a:p>
          <a:p>
            <a:pPr algn="ctr">
              <a:spcAft>
                <a:spcPts val="900"/>
              </a:spcAft>
            </a:pPr>
            <a:r>
              <a:rPr lang="fr-FR" sz="1050" b="1" dirty="0">
                <a:solidFill>
                  <a:srgbClr val="C0AF34"/>
                </a:solidFill>
              </a:rPr>
              <a:t>MALI </a:t>
            </a:r>
            <a:r>
              <a:rPr lang="fr-FR" sz="105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: Barrage de Talo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452" y="1532322"/>
            <a:ext cx="534828" cy="5293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470458" y="2528907"/>
            <a:ext cx="1742717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b="1" dirty="0">
                <a:solidFill>
                  <a:srgbClr val="A8B149"/>
                </a:solidFill>
              </a:rPr>
              <a:t> </a:t>
            </a:r>
            <a:r>
              <a:rPr lang="fr-FR" sz="1275" b="1" dirty="0">
                <a:solidFill>
                  <a:srgbClr val="A8B149"/>
                </a:solidFill>
              </a:rPr>
              <a:t>ÉCLAIRER L’AFRIQUE</a:t>
            </a:r>
            <a:endParaRPr lang="en-US" sz="1275" b="1" dirty="0">
              <a:solidFill>
                <a:srgbClr val="A8B14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925" y="1390304"/>
            <a:ext cx="490317" cy="4954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3806202" y="2422556"/>
            <a:ext cx="1742717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75" b="1" dirty="0">
                <a:solidFill>
                  <a:srgbClr val="C0AF34"/>
                </a:solidFill>
              </a:rPr>
              <a:t>NOURRIR L’AFRIQUE</a:t>
            </a:r>
            <a:endParaRPr lang="en-US" sz="1275" b="1" dirty="0">
              <a:solidFill>
                <a:srgbClr val="C0A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2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99940" y="1614317"/>
            <a:ext cx="3840236" cy="3951002"/>
          </a:xfrm>
          <a:prstGeom prst="rect">
            <a:avLst/>
          </a:prstGeom>
          <a:solidFill>
            <a:srgbClr val="B0B3C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97712" y="951371"/>
            <a:ext cx="7886700" cy="514383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defRPr>
            </a:lvl1pPr>
          </a:lstStyle>
          <a:p>
            <a:r>
              <a:rPr lang="fr-FR" sz="1650" dirty="0">
                <a:solidFill>
                  <a:srgbClr val="7D9FE6"/>
                </a:solidFill>
              </a:rPr>
              <a:t>POUR L’AVENIR, DES RESSOURCES SUPPLÉMENTAIRES SERONT NÉCESSAIRES POUR LA TRANSFORMATION… 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156489" y="1149092"/>
            <a:ext cx="443753" cy="55549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resul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2" y="2903774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senegal fla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57" y="3811742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lated imag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0" y="2049713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2" y="2475251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flags of Côte d'Ivoir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0" y="3329312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lated image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2" y="3768163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lag of Togo.sv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06" y="4718231"/>
            <a:ext cx="48006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20" descr="Résultat de recherche d'images pour &quot;guinee flag&quot;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0" y="4643030"/>
            <a:ext cx="48006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21" descr="http://www.worldatlas.com/webimage/flags/countrys/zzzflags/nelarg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57" y="2910860"/>
            <a:ext cx="48006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22" descr="Résultat de recherche d'images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06" y="2059858"/>
            <a:ext cx="48006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23" descr="Flag of Nigeria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99" y="3359090"/>
            <a:ext cx="48006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1"/>
          <p:cNvSpPr txBox="1"/>
          <p:nvPr/>
        </p:nvSpPr>
        <p:spPr>
          <a:xfrm>
            <a:off x="941384" y="2881912"/>
            <a:ext cx="1209757" cy="37385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stratégique de développement durable </a:t>
            </a:r>
            <a:r>
              <a:rPr lang="pt-PT" sz="675" b="1" dirty="0">
                <a:solidFill>
                  <a:schemeClr val="tx2"/>
                </a:solidFill>
                <a:cs typeface="Franklin Gothic Book"/>
              </a:rPr>
              <a:t>2017-2021 </a:t>
            </a:r>
            <a:endParaRPr lang="en-GB" sz="675" b="1" dirty="0">
              <a:solidFill>
                <a:schemeClr val="tx2"/>
              </a:solidFill>
              <a:cs typeface="Franklin Gothic Book"/>
            </a:endParaRPr>
          </a:p>
        </p:txBody>
      </p:sp>
      <p:sp>
        <p:nvSpPr>
          <p:cNvPr id="22" name="ZoneTexte 1"/>
          <p:cNvSpPr txBox="1"/>
          <p:nvPr/>
        </p:nvSpPr>
        <p:spPr>
          <a:xfrm>
            <a:off x="2877664" y="4668146"/>
            <a:ext cx="1162511" cy="39298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Stratégie de croissance accélérée et de promotion de l’emploi 2013-2017 </a:t>
            </a:r>
          </a:p>
        </p:txBody>
      </p:sp>
      <p:sp>
        <p:nvSpPr>
          <p:cNvPr id="23" name="ZoneTexte 1"/>
          <p:cNvSpPr txBox="1"/>
          <p:nvPr/>
        </p:nvSpPr>
        <p:spPr>
          <a:xfrm>
            <a:off x="947135" y="4096489"/>
            <a:ext cx="1348390" cy="5091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Programme coordonné de développement économique et social </a:t>
            </a:r>
            <a:r>
              <a:rPr lang="en-GB" sz="675" b="1" dirty="0">
                <a:solidFill>
                  <a:schemeClr val="tx2"/>
                </a:solidFill>
                <a:cs typeface="Franklin Gothic Book"/>
              </a:rPr>
              <a:t>2017-2024  </a:t>
            </a:r>
          </a:p>
        </p:txBody>
      </p:sp>
      <p:sp>
        <p:nvSpPr>
          <p:cNvPr id="24" name="ZoneTexte 1"/>
          <p:cNvSpPr txBox="1"/>
          <p:nvPr/>
        </p:nvSpPr>
        <p:spPr>
          <a:xfrm>
            <a:off x="944256" y="3686106"/>
            <a:ext cx="1153131" cy="4163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national de développement 2017-2021</a:t>
            </a:r>
          </a:p>
        </p:txBody>
      </p:sp>
      <p:sp>
        <p:nvSpPr>
          <p:cNvPr id="25" name="ZoneTexte 1"/>
          <p:cNvSpPr txBox="1"/>
          <p:nvPr/>
        </p:nvSpPr>
        <p:spPr>
          <a:xfrm>
            <a:off x="2877665" y="3788612"/>
            <a:ext cx="1336459" cy="37385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Sénégal Émergent</a:t>
            </a:r>
            <a:r>
              <a:rPr lang="en-US" sz="675" dirty="0"/>
              <a:t> </a:t>
            </a:r>
            <a:endParaRPr lang="en-GB" sz="675" dirty="0">
              <a:solidFill>
                <a:schemeClr val="tx2"/>
              </a:solidFill>
              <a:cs typeface="Franklin Gothic Book"/>
            </a:endParaRPr>
          </a:p>
        </p:txBody>
      </p:sp>
      <p:sp>
        <p:nvSpPr>
          <p:cNvPr id="26" name="ZoneTexte 1"/>
          <p:cNvSpPr txBox="1"/>
          <p:nvPr/>
        </p:nvSpPr>
        <p:spPr>
          <a:xfrm>
            <a:off x="957720" y="4605296"/>
            <a:ext cx="1243152" cy="43637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National de développement économique et social 2016-2020</a:t>
            </a:r>
          </a:p>
          <a:p>
            <a:endParaRPr lang="en-GB" sz="675" b="1" dirty="0">
              <a:solidFill>
                <a:schemeClr val="tx2"/>
              </a:solidFill>
              <a:cs typeface="Franklin Gothic Book"/>
            </a:endParaRPr>
          </a:p>
        </p:txBody>
      </p:sp>
      <p:sp>
        <p:nvSpPr>
          <p:cNvPr id="27" name="ZoneTexte 1"/>
          <p:cNvSpPr txBox="1"/>
          <p:nvPr/>
        </p:nvSpPr>
        <p:spPr>
          <a:xfrm>
            <a:off x="2871472" y="2815199"/>
            <a:ext cx="1174895" cy="55374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de développement économique et social 2017-2021</a:t>
            </a:r>
          </a:p>
        </p:txBody>
      </p:sp>
      <p:sp>
        <p:nvSpPr>
          <p:cNvPr id="28" name="ZoneTexte 1"/>
          <p:cNvSpPr txBox="1"/>
          <p:nvPr/>
        </p:nvSpPr>
        <p:spPr>
          <a:xfrm>
            <a:off x="2877664" y="2070914"/>
            <a:ext cx="1162511" cy="27906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Agenda pour la transformation : 2013– 2017</a:t>
            </a:r>
          </a:p>
          <a:p>
            <a:endParaRPr lang="en-GB" sz="825" b="1" dirty="0">
              <a:solidFill>
                <a:schemeClr val="tx2"/>
              </a:solidFill>
              <a:cs typeface="Franklin Gothic Book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2871259" y="4268801"/>
            <a:ext cx="1263996" cy="37385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Agenda pour la prospérité 2013-2018</a:t>
            </a:r>
          </a:p>
        </p:txBody>
      </p:sp>
      <p:sp>
        <p:nvSpPr>
          <p:cNvPr id="30" name="ZoneTexte 1"/>
          <p:cNvSpPr txBox="1"/>
          <p:nvPr/>
        </p:nvSpPr>
        <p:spPr>
          <a:xfrm>
            <a:off x="941491" y="2045479"/>
            <a:ext cx="1360586" cy="37385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Bénin révélé 2016-2021</a:t>
            </a:r>
            <a:endParaRPr lang="fr-FR" sz="675" dirty="0">
              <a:solidFill>
                <a:schemeClr val="tx2"/>
              </a:solidFill>
              <a:cs typeface="Franklin Gothic Book"/>
            </a:endParaRPr>
          </a:p>
        </p:txBody>
      </p:sp>
      <p:sp>
        <p:nvSpPr>
          <p:cNvPr id="31" name="ZoneTexte 1"/>
          <p:cNvSpPr txBox="1"/>
          <p:nvPr/>
        </p:nvSpPr>
        <p:spPr>
          <a:xfrm>
            <a:off x="944256" y="2440921"/>
            <a:ext cx="1308748" cy="41454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national de développement économique et social  2016-2020</a:t>
            </a:r>
          </a:p>
        </p:txBody>
      </p:sp>
      <p:sp>
        <p:nvSpPr>
          <p:cNvPr id="32" name="ZoneTexte 1"/>
          <p:cNvSpPr txBox="1"/>
          <p:nvPr/>
        </p:nvSpPr>
        <p:spPr>
          <a:xfrm>
            <a:off x="2879898" y="3333796"/>
            <a:ext cx="1171766" cy="42443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de relance et de croissance économique</a:t>
            </a:r>
            <a:r>
              <a:rPr lang="en-US" sz="675" b="1" dirty="0">
                <a:solidFill>
                  <a:schemeClr val="tx2"/>
                </a:solidFill>
                <a:cs typeface="Franklin Gothic Book"/>
              </a:rPr>
              <a:t> 2017-2020</a:t>
            </a:r>
            <a:endParaRPr lang="en-GB" sz="675" b="1" dirty="0">
              <a:solidFill>
                <a:schemeClr val="tx2"/>
              </a:solidFill>
              <a:cs typeface="Franklin Gothic Book"/>
            </a:endParaRPr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2299652" y="4265749"/>
            <a:ext cx="480060" cy="342900"/>
          </a:xfrm>
          <a:prstGeom prst="rect">
            <a:avLst/>
          </a:prstGeom>
        </p:spPr>
      </p:pic>
      <p:sp>
        <p:nvSpPr>
          <p:cNvPr id="48" name="TextBox 18"/>
          <p:cNvSpPr txBox="1"/>
          <p:nvPr/>
        </p:nvSpPr>
        <p:spPr>
          <a:xfrm>
            <a:off x="5086030" y="4570671"/>
            <a:ext cx="3909060" cy="360076"/>
          </a:xfrm>
          <a:prstGeom prst="roundRect">
            <a:avLst>
              <a:gd name="adj" fmla="val 0"/>
            </a:avLst>
          </a:prstGeom>
          <a:solidFill>
            <a:srgbClr val="A2C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/>
          </a:lstStyle>
          <a:p>
            <a:r>
              <a:rPr lang="fr-FR" sz="1275" b="1" dirty="0">
                <a:solidFill>
                  <a:schemeClr val="accent3"/>
                </a:solidFill>
              </a:rPr>
              <a:t>Des ressources supplémentaires sont </a:t>
            </a:r>
            <a:r>
              <a:rPr lang="fr-FR" sz="1275" dirty="0">
                <a:solidFill>
                  <a:schemeClr val="tx1"/>
                </a:solidFill>
              </a:rPr>
              <a:t>nécessaires</a:t>
            </a:r>
            <a:r>
              <a:rPr lang="fr-FR" sz="1275" b="1" dirty="0">
                <a:solidFill>
                  <a:schemeClr val="accent3"/>
                </a:solidFill>
              </a:rPr>
              <a:t> pour la région</a:t>
            </a:r>
          </a:p>
        </p:txBody>
      </p:sp>
      <p:sp>
        <p:nvSpPr>
          <p:cNvPr id="49" name="ZoneTexte 1"/>
          <p:cNvSpPr txBox="1"/>
          <p:nvPr/>
        </p:nvSpPr>
        <p:spPr>
          <a:xfrm>
            <a:off x="923921" y="3293489"/>
            <a:ext cx="1360586" cy="41454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75" b="1" dirty="0">
                <a:solidFill>
                  <a:schemeClr val="tx2"/>
                </a:solidFill>
                <a:cs typeface="Franklin Gothic Book"/>
              </a:rPr>
              <a:t>Plan national de développement 2016-2020</a:t>
            </a:r>
          </a:p>
        </p:txBody>
      </p:sp>
      <p:pic>
        <p:nvPicPr>
          <p:cNvPr id="50" name="Picture 49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373973" y="4181782"/>
            <a:ext cx="480060" cy="342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87774" y="1957178"/>
            <a:ext cx="3919673" cy="1638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spcAft>
                <a:spcPts val="9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Renforcer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paix, la sécurité, la gouvernance 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spcAft>
                <a:spcPts val="9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Veiller à la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structurelle 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soutenir les secteurs catalyseurs 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la croissance et l’emploi ;</a:t>
            </a:r>
          </a:p>
          <a:p>
            <a:pPr marL="257175" indent="-257175" algn="just">
              <a:spcAft>
                <a:spcPts val="9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Renforcer le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bien-être des populations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capital humain et la transition démographique ;	</a:t>
            </a:r>
          </a:p>
          <a:p>
            <a:pPr marL="257175" indent="-257175" algn="just">
              <a:spcAft>
                <a:spcPts val="900"/>
              </a:spcAft>
              <a:buClr>
                <a:srgbClr val="7EB531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Améliorer la gestion durable des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naturelles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l’environnemen</a:t>
            </a:r>
            <a:r>
              <a:rPr lang="fr-F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18"/>
          <p:cNvSpPr txBox="1"/>
          <p:nvPr/>
        </p:nvSpPr>
        <p:spPr>
          <a:xfrm>
            <a:off x="5072511" y="1588891"/>
            <a:ext cx="3934936" cy="381056"/>
          </a:xfrm>
          <a:prstGeom prst="roundRect">
            <a:avLst>
              <a:gd name="adj" fmla="val 0"/>
            </a:avLst>
          </a:prstGeom>
          <a:solidFill>
            <a:srgbClr val="A2C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/>
          </a:lstStyle>
          <a:p>
            <a:r>
              <a:rPr lang="fr-FR" sz="1200" dirty="0">
                <a:solidFill>
                  <a:schemeClr val="tx1"/>
                </a:solidFill>
              </a:rPr>
              <a:t>Pour atteindr</a:t>
            </a:r>
            <a:r>
              <a:rPr lang="en-US" sz="1200" dirty="0">
                <a:solidFill>
                  <a:schemeClr val="tx1"/>
                </a:solidFill>
              </a:rPr>
              <a:t>e </a:t>
            </a:r>
            <a:r>
              <a:rPr lang="fr-FR" sz="1200" b="1" dirty="0">
                <a:solidFill>
                  <a:schemeClr val="accent3"/>
                </a:solidFill>
              </a:rPr>
              <a:t>les objectifs stratégiques et les cibles régionales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6030" y="4913990"/>
            <a:ext cx="3909060" cy="374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accent3"/>
                </a:solidFill>
              </a:rPr>
              <a:t>45 à 50 milliards d’USD par 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4872" y="2479678"/>
            <a:ext cx="480060" cy="319240"/>
          </a:xfrm>
          <a:prstGeom prst="rect">
            <a:avLst/>
          </a:prstGeom>
        </p:spPr>
      </p:pic>
      <p:sp>
        <p:nvSpPr>
          <p:cNvPr id="41" name="ZoneTexte 1"/>
          <p:cNvSpPr txBox="1"/>
          <p:nvPr/>
        </p:nvSpPr>
        <p:spPr>
          <a:xfrm>
            <a:off x="2873565" y="2429265"/>
            <a:ext cx="1277456" cy="44012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pPr fontAlgn="b"/>
            <a:r>
              <a:rPr lang="fr-FR" sz="638" b="1" dirty="0">
                <a:solidFill>
                  <a:schemeClr val="tx2"/>
                </a:solidFill>
                <a:cs typeface="Franklin Gothic Book"/>
              </a:rPr>
              <a:t>Cadre stratégique pour la relance économique et le développement durable 2016-2018 </a:t>
            </a:r>
          </a:p>
        </p:txBody>
      </p:sp>
      <p:sp>
        <p:nvSpPr>
          <p:cNvPr id="44" name="TextBox 18"/>
          <p:cNvSpPr txBox="1"/>
          <p:nvPr/>
        </p:nvSpPr>
        <p:spPr>
          <a:xfrm>
            <a:off x="204830" y="1603533"/>
            <a:ext cx="3841538" cy="360076"/>
          </a:xfrm>
          <a:prstGeom prst="roundRect">
            <a:avLst>
              <a:gd name="adj" fmla="val 0"/>
            </a:avLst>
          </a:prstGeom>
          <a:solidFill>
            <a:srgbClr val="A2C75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/>
          </a:lstStyle>
          <a:p>
            <a:r>
              <a:rPr lang="fr-FR" sz="1350" dirty="0">
                <a:solidFill>
                  <a:schemeClr val="tx1"/>
                </a:solidFill>
              </a:rPr>
              <a:t>Ambitieux</a:t>
            </a:r>
            <a:r>
              <a:rPr lang="fr-FR" sz="1350" b="1" dirty="0">
                <a:solidFill>
                  <a:schemeClr val="accent3"/>
                </a:solidFill>
              </a:rPr>
              <a:t> Programmes nationaux porteurs de transformation</a:t>
            </a:r>
          </a:p>
        </p:txBody>
      </p:sp>
      <p:cxnSp>
        <p:nvCxnSpPr>
          <p:cNvPr id="42" name="Connecteur droit avec flèche 49"/>
          <p:cNvCxnSpPr/>
          <p:nvPr/>
        </p:nvCxnSpPr>
        <p:spPr>
          <a:xfrm>
            <a:off x="4322265" y="1874032"/>
            <a:ext cx="637594" cy="1458"/>
          </a:xfrm>
          <a:prstGeom prst="straightConnector1">
            <a:avLst/>
          </a:prstGeom>
          <a:ln w="149225">
            <a:solidFill>
              <a:srgbClr val="FC8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9"/>
          <p:cNvCxnSpPr/>
          <p:nvPr/>
        </p:nvCxnSpPr>
        <p:spPr>
          <a:xfrm>
            <a:off x="7025006" y="4038502"/>
            <a:ext cx="10551" cy="496313"/>
          </a:xfrm>
          <a:prstGeom prst="straightConnector1">
            <a:avLst/>
          </a:prstGeom>
          <a:ln w="149225">
            <a:solidFill>
              <a:srgbClr val="FC8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0071096">
            <a:off x="3935125" y="3643007"/>
            <a:ext cx="1722277" cy="1023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Les PMR attendent du secteur privé qu’il comble 30 à 70 % du déficit de financement</a:t>
            </a:r>
          </a:p>
        </p:txBody>
      </p:sp>
      <p:pic>
        <p:nvPicPr>
          <p:cNvPr id="52" name="Image 38" descr="Résultat de recherche d'images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4" y="5085749"/>
            <a:ext cx="48006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ZoneTexte 1"/>
          <p:cNvSpPr txBox="1"/>
          <p:nvPr/>
        </p:nvSpPr>
        <p:spPr>
          <a:xfrm>
            <a:off x="957720" y="5069776"/>
            <a:ext cx="1021735" cy="29532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ctr" anchorCtr="0">
            <a:noAutofit/>
          </a:bodyPr>
          <a:lstStyle/>
          <a:p>
            <a:r>
              <a:rPr lang="is-IS" sz="675" b="1" dirty="0">
                <a:solidFill>
                  <a:schemeClr val="tx2"/>
                </a:solidFill>
                <a:cs typeface="Franklin Gothic Book"/>
              </a:rPr>
              <a:t>Terra Ranka 2015-2020</a:t>
            </a:r>
            <a:endParaRPr lang="en-GB" sz="675" b="1" dirty="0">
              <a:solidFill>
                <a:schemeClr val="tx2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388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73365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700" cap="all" dirty="0">
                <a:solidFill>
                  <a:schemeClr val="bg1"/>
                </a:solidFill>
              </a:rPr>
              <a:t/>
            </a:r>
            <a:br>
              <a:rPr lang="fr-FR" sz="2700" cap="all" dirty="0">
                <a:solidFill>
                  <a:schemeClr val="bg1"/>
                </a:solidFill>
              </a:rPr>
            </a:br>
            <a:r>
              <a:rPr lang="fr-FR" sz="2000" cap="all" dirty="0">
                <a:solidFill>
                  <a:schemeClr val="bg1"/>
                </a:solidFill>
              </a:rPr>
              <a:t>Les cadres d’intervention de la </a:t>
            </a:r>
            <a:r>
              <a:rPr lang="fr-FR" sz="2000" cap="all" dirty="0" smtClean="0">
                <a:solidFill>
                  <a:schemeClr val="bg1"/>
                </a:solidFill>
              </a:rPr>
              <a:t>BAD dans les quatre pays couverts par la représentation a partir du Sénégal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8" y="1052736"/>
            <a:ext cx="8352153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400" b="1" dirty="0" smtClean="0"/>
              <a:t>1- Cabo </a:t>
            </a:r>
            <a:r>
              <a:rPr lang="fr-FR" sz="2400" b="1" dirty="0"/>
              <a:t>Verde Document de stratégie pays (DSP) 2014-2018</a:t>
            </a:r>
          </a:p>
          <a:p>
            <a:pPr>
              <a:spcAft>
                <a:spcPts val="600"/>
              </a:spcAft>
            </a:pPr>
            <a:r>
              <a:rPr lang="fr-CA" sz="1600" dirty="0"/>
              <a:t> Pilier I : le renforcement et la diversification des infrastructures pour appuyer le développement durable; </a:t>
            </a:r>
          </a:p>
          <a:p>
            <a:pPr>
              <a:spcAft>
                <a:spcPts val="600"/>
              </a:spcAft>
            </a:pPr>
            <a:r>
              <a:rPr lang="fr-CA" sz="1600" dirty="0"/>
              <a:t> Pilier II :  le renforcement de la gouvernance économique dans les secteurs public et privé. </a:t>
            </a:r>
            <a:endParaRPr lang="fr-FR" sz="1600" dirty="0"/>
          </a:p>
          <a:p>
            <a:pPr>
              <a:spcAft>
                <a:spcPts val="600"/>
              </a:spcAft>
            </a:pPr>
            <a:r>
              <a:rPr lang="fr-CA" sz="1500" b="1" i="1" dirty="0">
                <a:solidFill>
                  <a:srgbClr val="FF0000"/>
                </a:solidFill>
              </a:rPr>
              <a:t>Montant programmé sur le guichet BAD (public et privé) : </a:t>
            </a:r>
            <a:r>
              <a:rPr lang="fr-FR" sz="1500" b="1" i="1" dirty="0" smtClean="0">
                <a:solidFill>
                  <a:srgbClr val="FF0000"/>
                </a:solidFill>
              </a:rPr>
              <a:t>154 </a:t>
            </a:r>
            <a:r>
              <a:rPr lang="fr-FR" sz="1500" b="1" i="1" dirty="0">
                <a:solidFill>
                  <a:srgbClr val="FF0000"/>
                </a:solidFill>
              </a:rPr>
              <a:t>millions </a:t>
            </a:r>
            <a:r>
              <a:rPr lang="fr-FR" sz="1500" b="1" i="1" dirty="0" smtClean="0">
                <a:solidFill>
                  <a:srgbClr val="FF0000"/>
                </a:solidFill>
              </a:rPr>
              <a:t>USD, </a:t>
            </a:r>
            <a:r>
              <a:rPr lang="fr-FR" sz="1500" b="1" i="1" dirty="0">
                <a:solidFill>
                  <a:srgbClr val="FF0000"/>
                </a:solidFill>
              </a:rPr>
              <a:t>dont 30% pour les infrastructures (port, énergie) et </a:t>
            </a:r>
            <a:r>
              <a:rPr lang="fr-FR" sz="1500" b="1" i="1" dirty="0" smtClean="0">
                <a:solidFill>
                  <a:srgbClr val="FF0000"/>
                </a:solidFill>
              </a:rPr>
              <a:t>14 </a:t>
            </a:r>
            <a:r>
              <a:rPr lang="fr-FR" sz="1500" b="1" i="1" dirty="0">
                <a:solidFill>
                  <a:srgbClr val="FF0000"/>
                </a:solidFill>
              </a:rPr>
              <a:t>millions </a:t>
            </a:r>
            <a:r>
              <a:rPr lang="fr-FR" sz="1500" b="1" i="1" dirty="0" smtClean="0">
                <a:solidFill>
                  <a:srgbClr val="FF0000"/>
                </a:solidFill>
              </a:rPr>
              <a:t>USD </a:t>
            </a:r>
            <a:r>
              <a:rPr lang="fr-FR" sz="1500" b="1" i="1" dirty="0">
                <a:solidFill>
                  <a:srgbClr val="FF0000"/>
                </a:solidFill>
              </a:rPr>
              <a:t>sur le guichet BAD Privé.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400" b="1" dirty="0" smtClean="0"/>
              <a:t>2- Guinée </a:t>
            </a:r>
            <a:r>
              <a:rPr lang="fr-FR" sz="2400" b="1" dirty="0"/>
              <a:t>Bissau, </a:t>
            </a:r>
            <a:r>
              <a:rPr lang="fr-FR" sz="2400" b="1" dirty="0" smtClean="0"/>
              <a:t>DSP </a:t>
            </a:r>
            <a:r>
              <a:rPr lang="fr-FR" sz="2400" b="1" dirty="0"/>
              <a:t>2015-2019</a:t>
            </a:r>
          </a:p>
          <a:p>
            <a:pPr>
              <a:spcAft>
                <a:spcPts val="600"/>
              </a:spcAft>
            </a:pPr>
            <a:r>
              <a:rPr lang="fr-FR" sz="1500" dirty="0"/>
              <a:t>Pilier I: Renforcer la gouvernance et les fondations de l’Etat  </a:t>
            </a:r>
          </a:p>
          <a:p>
            <a:pPr>
              <a:spcAft>
                <a:spcPts val="600"/>
              </a:spcAft>
            </a:pPr>
            <a:r>
              <a:rPr lang="fr-FR" sz="1500" dirty="0"/>
              <a:t>Pilier II: Développer les infrastructures favorisant une croissance inclusive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500" b="1" i="1" dirty="0">
                <a:solidFill>
                  <a:srgbClr val="FF0000"/>
                </a:solidFill>
              </a:rPr>
              <a:t>Montant programmé pour le DSP 2015-2019 (FAD XIII et FAD IX): </a:t>
            </a:r>
            <a:r>
              <a:rPr lang="fr-FR" sz="1500" b="1" i="1" dirty="0" smtClean="0">
                <a:solidFill>
                  <a:srgbClr val="FF0000"/>
                </a:solidFill>
              </a:rPr>
              <a:t>92 </a:t>
            </a:r>
            <a:r>
              <a:rPr lang="fr-FR" sz="1500" b="1" i="1" dirty="0">
                <a:solidFill>
                  <a:srgbClr val="FF0000"/>
                </a:solidFill>
              </a:rPr>
              <a:t>millions </a:t>
            </a:r>
            <a:r>
              <a:rPr lang="fr-FR" sz="1500" b="1" i="1" dirty="0" smtClean="0">
                <a:solidFill>
                  <a:srgbClr val="FF0000"/>
                </a:solidFill>
              </a:rPr>
              <a:t>USD </a:t>
            </a:r>
            <a:r>
              <a:rPr lang="fr-FR" sz="1500" b="1" i="1" dirty="0">
                <a:solidFill>
                  <a:srgbClr val="FF0000"/>
                </a:solidFill>
              </a:rPr>
              <a:t>dont 47% pour les infrastructures (route, énergie)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400" b="1" dirty="0" smtClean="0"/>
              <a:t>3- Gambie, </a:t>
            </a:r>
            <a:r>
              <a:rPr lang="fr-FR" sz="2400" b="1" dirty="0"/>
              <a:t>Note de Synthèse Pays  : 2017-2019. </a:t>
            </a:r>
            <a:endParaRPr lang="fr-FR" sz="2400" b="1" dirty="0" smtClean="0"/>
          </a:p>
          <a:p>
            <a:pPr>
              <a:spcAft>
                <a:spcPts val="600"/>
              </a:spcAft>
            </a:pPr>
            <a:r>
              <a:rPr lang="fr-FR" sz="1500" dirty="0"/>
              <a:t>Trois  Principaux domaines d’intervention : Energie ; Eau et assainissement ; et Agriculture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500" b="1" i="1" dirty="0">
                <a:solidFill>
                  <a:srgbClr val="FF0000"/>
                </a:solidFill>
              </a:rPr>
              <a:t>Montant programmé : </a:t>
            </a:r>
            <a:r>
              <a:rPr lang="fr-FR" sz="1500" b="1" i="1" dirty="0" smtClean="0">
                <a:solidFill>
                  <a:srgbClr val="FF0000"/>
                </a:solidFill>
              </a:rPr>
              <a:t>43 millions USD; </a:t>
            </a:r>
            <a:r>
              <a:rPr lang="fr-FR" sz="1500" b="1" i="1" dirty="0">
                <a:solidFill>
                  <a:srgbClr val="FF0000"/>
                </a:solidFill>
              </a:rPr>
              <a:t>57% pour les infrastructures (énergie, route, eau et assainissement)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b="1" dirty="0" smtClean="0"/>
              <a:t>4- Sénégal</a:t>
            </a:r>
            <a:r>
              <a:rPr lang="fr-FR" b="1" dirty="0"/>
              <a:t>, </a:t>
            </a:r>
            <a:r>
              <a:rPr lang="fr-FR" b="1" dirty="0" smtClean="0"/>
              <a:t>DSP 2016-2020</a:t>
            </a:r>
            <a:endParaRPr lang="fr-FR" b="1" dirty="0"/>
          </a:p>
          <a:p>
            <a:pPr>
              <a:spcAft>
                <a:spcPts val="600"/>
              </a:spcAft>
            </a:pPr>
            <a:r>
              <a:rPr lang="fr-FR" sz="1500" dirty="0"/>
              <a:t>Pilier 1 : Appui à la transformation agricole ;</a:t>
            </a:r>
          </a:p>
          <a:p>
            <a:pPr>
              <a:spcAft>
                <a:spcPts val="600"/>
              </a:spcAft>
            </a:pPr>
            <a:r>
              <a:rPr lang="fr-FR" sz="1500" dirty="0"/>
              <a:t> Pilier 2 : Renforcement des infrastructures de soutien à la production et à la compétitivité (énergie et transport).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500" b="1" i="1" dirty="0">
                <a:solidFill>
                  <a:srgbClr val="FF0000"/>
                </a:solidFill>
              </a:rPr>
              <a:t>Montant programmé pour le DSP 2016-2020 : </a:t>
            </a:r>
            <a:r>
              <a:rPr lang="fr-FR" sz="1500" b="1" i="1" dirty="0" smtClean="0">
                <a:solidFill>
                  <a:srgbClr val="FF0000"/>
                </a:solidFill>
              </a:rPr>
              <a:t>1,4 milliard de USD dont 1,2</a:t>
            </a:r>
            <a:r>
              <a:rPr lang="fr-FR" sz="1500" b="1" i="1" dirty="0">
                <a:solidFill>
                  <a:srgbClr val="FF0000"/>
                </a:solidFill>
              </a:rPr>
              <a:t> sur le guichet BAD </a:t>
            </a:r>
            <a:r>
              <a:rPr lang="fr-FR" sz="1500" b="1" i="1" dirty="0" smtClean="0">
                <a:solidFill>
                  <a:srgbClr val="FF0000"/>
                </a:solidFill>
              </a:rPr>
              <a:t>public. </a:t>
            </a:r>
            <a:r>
              <a:rPr lang="fr-FR" sz="1500" b="1" i="1" dirty="0">
                <a:solidFill>
                  <a:srgbClr val="FF0000"/>
                </a:solidFill>
              </a:rPr>
              <a:t>Part des infrastructures (énergie, eau-assainissement, route, chemin de </a:t>
            </a:r>
            <a:r>
              <a:rPr lang="fr-FR" sz="1500" b="1" i="1" dirty="0" smtClean="0">
                <a:solidFill>
                  <a:srgbClr val="FF0000"/>
                </a:solidFill>
              </a:rPr>
              <a:t>fer) </a:t>
            </a:r>
            <a:r>
              <a:rPr lang="fr-FR" sz="1500" b="1" i="1" dirty="0">
                <a:solidFill>
                  <a:srgbClr val="FF0000"/>
                </a:solidFill>
              </a:rPr>
              <a:t>environ 60%. </a:t>
            </a:r>
          </a:p>
          <a:p>
            <a:pPr marL="0" indent="0">
              <a:spcAft>
                <a:spcPts val="600"/>
              </a:spcAft>
              <a:buNone/>
            </a:pPr>
            <a:endParaRPr lang="fr-FR" sz="1500" b="1" i="1" dirty="0"/>
          </a:p>
        </p:txBody>
      </p:sp>
    </p:spTree>
    <p:extLst>
      <p:ext uri="{BB962C8B-B14F-4D97-AF65-F5344CB8AC3E}">
        <p14:creationId xmlns:p14="http://schemas.microsoft.com/office/powerpoint/2010/main" val="12365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4149080"/>
            <a:ext cx="6372200" cy="18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LA BAD ET LE SECTEUR PRIVE</a:t>
            </a:r>
            <a:endParaRPr lang="en-US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5444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825469" y="5761438"/>
            <a:ext cx="425410" cy="273844"/>
          </a:xfrm>
        </p:spPr>
        <p:txBody>
          <a:bodyPr/>
          <a:lstStyle/>
          <a:p>
            <a:pPr>
              <a:defRPr/>
            </a:pPr>
            <a:fld id="{A861B899-C627-4B7D-B696-6A89FC31DBC7}" type="slidenum">
              <a:rPr lang="en-US">
                <a:latin typeface="+mj-lt"/>
              </a:rPr>
              <a:pPr>
                <a:defRPr/>
              </a:pPr>
              <a:t>14</a:t>
            </a:fld>
            <a:endParaRPr lang="en-US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1950" y="878821"/>
            <a:ext cx="7429500" cy="6441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100" dirty="0">
                <a:solidFill>
                  <a:schemeClr val="bg1"/>
                </a:solidFill>
                <a:latin typeface="+mj-lt"/>
                <a:cs typeface="Arial" pitchFamily="34" charset="0"/>
                <a:sym typeface="Futura"/>
              </a:rPr>
              <a:t>TROIS PILLIERS POUR LE DEVELOPPEMENT DU SECTEUR PRIVE</a:t>
            </a:r>
            <a:endParaRPr lang="fr-FR" altLang="en-US" sz="2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227483" y="1656455"/>
            <a:ext cx="3249431" cy="2184120"/>
            <a:chOff x="3788668" y="987966"/>
            <a:chExt cx="3851135" cy="2912160"/>
          </a:xfrm>
        </p:grpSpPr>
        <p:sp>
          <p:nvSpPr>
            <p:cNvPr id="8" name="Rounded Rectangle 12"/>
            <p:cNvSpPr/>
            <p:nvPr/>
          </p:nvSpPr>
          <p:spPr>
            <a:xfrm rot="5400000">
              <a:off x="4690762" y="951085"/>
              <a:ext cx="2894286" cy="3003796"/>
            </a:xfrm>
            <a:prstGeom prst="round2Same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rgbClr val="F5F5F5"/>
                </a:gs>
                <a:gs pos="100000">
                  <a:schemeClr val="bg1"/>
                </a:gs>
              </a:gsLst>
              <a:lin ang="16200000" scaled="1"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Can 7"/>
            <p:cNvSpPr/>
            <p:nvPr/>
          </p:nvSpPr>
          <p:spPr>
            <a:xfrm rot="10800000">
              <a:off x="4500496" y="1466974"/>
              <a:ext cx="228604" cy="210312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" name="Groupe 59"/>
            <p:cNvGrpSpPr/>
            <p:nvPr/>
          </p:nvGrpSpPr>
          <p:grpSpPr>
            <a:xfrm>
              <a:off x="3788668" y="1006688"/>
              <a:ext cx="1645920" cy="1941772"/>
              <a:chOff x="9270247" y="1353633"/>
              <a:chExt cx="1905000" cy="1941772"/>
            </a:xfrm>
          </p:grpSpPr>
          <p:grpSp>
            <p:nvGrpSpPr>
              <p:cNvPr id="12" name="Group 19"/>
              <p:cNvGrpSpPr/>
              <p:nvPr/>
            </p:nvGrpSpPr>
            <p:grpSpPr>
              <a:xfrm rot="5400000">
                <a:off x="9251861" y="1372019"/>
                <a:ext cx="1941772" cy="1905000"/>
                <a:chOff x="1432560" y="3810005"/>
                <a:chExt cx="2097116" cy="2057400"/>
              </a:xfrm>
              <a:effectLst>
                <a:outerShdw blurRad="177800" dist="38100" dir="5400000" sx="97000" sy="97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>
                  <a:rot lat="19200000" lon="0" rev="0"/>
                </a:camera>
                <a:lightRig rig="threePt" dir="t"/>
              </a:scene3d>
            </p:grpSpPr>
            <p:sp>
              <p:nvSpPr>
                <p:cNvPr id="14" name="Rounded Rectangle 20"/>
                <p:cNvSpPr/>
                <p:nvPr/>
              </p:nvSpPr>
              <p:spPr>
                <a:xfrm>
                  <a:off x="1472275" y="3810005"/>
                  <a:ext cx="2057401" cy="2057400"/>
                </a:xfrm>
                <a:prstGeom prst="roundRect">
                  <a:avLst/>
                </a:prstGeom>
                <a:gradFill>
                  <a:gsLst>
                    <a:gs pos="0">
                      <a:srgbClr val="36A46D"/>
                    </a:gs>
                    <a:gs pos="100000">
                      <a:srgbClr val="7BCF89"/>
                    </a:gs>
                  </a:gsLst>
                  <a:lin ang="2340000" scaled="0"/>
                </a:gradFill>
                <a:ln>
                  <a:solidFill>
                    <a:srgbClr val="4CC488"/>
                  </a:solidFill>
                </a:ln>
                <a:sp3d z="317500" extrusionH="127000" prstMaterial="dkEdge">
                  <a:bevelT w="139700" prst="cross"/>
                  <a:extrusionClr>
                    <a:schemeClr val="bg1">
                      <a:lumMod val="7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75" dirty="0">
                    <a:solidFill>
                      <a:schemeClr val="tx2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Rounded Rectangle 21"/>
                <p:cNvSpPr/>
                <p:nvPr/>
              </p:nvSpPr>
              <p:spPr>
                <a:xfrm>
                  <a:off x="1432560" y="3947160"/>
                  <a:ext cx="1783080" cy="178308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sp3d z="38100" extrusionH="127000" prstMaterial="dkEdge">
                  <a:bevelT w="139700" prst="cross"/>
                  <a:extrusionClr>
                    <a:schemeClr val="bg1">
                      <a:lumMod val="7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75" dirty="0">
                    <a:solidFill>
                      <a:schemeClr val="tx2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3" name="TextBox 24"/>
              <p:cNvSpPr txBox="1"/>
              <p:nvPr/>
            </p:nvSpPr>
            <p:spPr>
              <a:xfrm>
                <a:off x="9688227" y="1802230"/>
                <a:ext cx="1457176" cy="1323439"/>
              </a:xfrm>
              <a:prstGeom prst="rect">
                <a:avLst/>
              </a:prstGeom>
              <a:noFill/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75" b="1" dirty="0">
                    <a:latin typeface="Calibri" panose="020F0502020204030204" pitchFamily="34" charset="0"/>
                  </a:rPr>
                  <a:t>2. Elargir l’accès des entreprises aux infrastructures sociales et économiques 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346213" y="987966"/>
              <a:ext cx="2274647" cy="2893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975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Infrastructures matérielles</a:t>
              </a: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: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Transport (routes, ports, aéroports, rails…)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TIC(Satéllites, fibre optique, câbles, téléphonie…) 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Energie &amp; Eau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Santé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Assainissement </a:t>
              </a:r>
            </a:p>
            <a:p>
              <a:pPr>
                <a:lnSpc>
                  <a:spcPct val="90000"/>
                </a:lnSpc>
              </a:pP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75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Infrastructures immatérielles</a:t>
              </a: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Cadre </a:t>
              </a: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juridique</a:t>
              </a:r>
              <a:r>
                <a:rPr lang="en-US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/règlementaire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Intermédiation financière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Notation de crédit </a:t>
              </a:r>
            </a:p>
            <a:p>
              <a:pPr marL="214313" indent="-214313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Assistance technique 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00228" y="2015709"/>
            <a:ext cx="3400403" cy="4356444"/>
            <a:chOff x="-175311" y="1060702"/>
            <a:chExt cx="4185111" cy="5808593"/>
          </a:xfrm>
        </p:grpSpPr>
        <p:sp>
          <p:nvSpPr>
            <p:cNvPr id="17" name="Rounded Rectangle 12"/>
            <p:cNvSpPr/>
            <p:nvPr/>
          </p:nvSpPr>
          <p:spPr>
            <a:xfrm rot="5400000">
              <a:off x="-141233" y="1974716"/>
              <a:ext cx="4994303" cy="3166275"/>
            </a:xfrm>
            <a:prstGeom prst="round2Same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rgbClr val="F5F5F5"/>
                </a:gs>
                <a:gs pos="100000">
                  <a:schemeClr val="bg1"/>
                </a:gs>
              </a:gsLst>
              <a:lin ang="16200000" scaled="1"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-175311" y="1061558"/>
              <a:ext cx="1708979" cy="4615106"/>
              <a:chOff x="53289" y="1061558"/>
              <a:chExt cx="1708979" cy="4615106"/>
            </a:xfrm>
          </p:grpSpPr>
          <p:sp>
            <p:nvSpPr>
              <p:cNvPr id="20" name="Can 7"/>
              <p:cNvSpPr/>
              <p:nvPr/>
            </p:nvSpPr>
            <p:spPr>
              <a:xfrm rot="10800000">
                <a:off x="923482" y="1210942"/>
                <a:ext cx="230837" cy="4465722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1" name="Groupe 59"/>
              <p:cNvGrpSpPr/>
              <p:nvPr/>
            </p:nvGrpSpPr>
            <p:grpSpPr>
              <a:xfrm>
                <a:off x="53289" y="1061558"/>
                <a:ext cx="1708979" cy="1941770"/>
                <a:chOff x="9070279" y="1353639"/>
                <a:chExt cx="1977985" cy="1941770"/>
              </a:xfrm>
            </p:grpSpPr>
            <p:grpSp>
              <p:nvGrpSpPr>
                <p:cNvPr id="22" name="Group 19"/>
                <p:cNvGrpSpPr/>
                <p:nvPr/>
              </p:nvGrpSpPr>
              <p:grpSpPr>
                <a:xfrm rot="5400000">
                  <a:off x="9088387" y="1335531"/>
                  <a:ext cx="1941770" cy="1977985"/>
                  <a:chOff x="1432560" y="3947160"/>
                  <a:chExt cx="2097114" cy="2136228"/>
                </a:xfrm>
                <a:effectLst>
                  <a:outerShdw blurRad="177800" dist="38100" dir="5400000" sx="97000" sy="97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>
                    <a:rot lat="19200000" lon="0" rev="0"/>
                  </a:camera>
                  <a:lightRig rig="threePt" dir="t"/>
                </a:scene3d>
              </p:grpSpPr>
              <p:sp>
                <p:nvSpPr>
                  <p:cNvPr id="24" name="Rounded Rectangle 20"/>
                  <p:cNvSpPr/>
                  <p:nvPr/>
                </p:nvSpPr>
                <p:spPr>
                  <a:xfrm>
                    <a:off x="1472273" y="4025989"/>
                    <a:ext cx="2057401" cy="2057399"/>
                  </a:xfrm>
                  <a:prstGeom prst="roundRect">
                    <a:avLst/>
                  </a:prstGeom>
                  <a:gradFill>
                    <a:gsLst>
                      <a:gs pos="10000">
                        <a:srgbClr val="EBEBAE"/>
                      </a:gs>
                      <a:gs pos="50000">
                        <a:srgbClr val="EBEBAE"/>
                      </a:gs>
                      <a:gs pos="90000">
                        <a:srgbClr val="D2C286"/>
                      </a:gs>
                    </a:gsLst>
                    <a:lin ang="2700000" scaled="1"/>
                  </a:gradFill>
                  <a:ln>
                    <a:solidFill>
                      <a:schemeClr val="accent3">
                        <a:lumMod val="50000"/>
                      </a:schemeClr>
                    </a:solidFill>
                  </a:ln>
                  <a:sp3d z="317500" extrusionH="127000" prstMaterial="dkEdge">
                    <a:bevelT w="139700" prst="cross"/>
                    <a:extrusionClr>
                      <a:schemeClr val="bg1">
                        <a:lumMod val="75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75" dirty="0">
                      <a:solidFill>
                        <a:schemeClr val="tx2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Rounded Rectangle 21"/>
                  <p:cNvSpPr/>
                  <p:nvPr/>
                </p:nvSpPr>
                <p:spPr>
                  <a:xfrm>
                    <a:off x="1432560" y="3947160"/>
                    <a:ext cx="1783080" cy="1783080"/>
                  </a:xfrm>
                  <a:prstGeom prst="round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  <a:sp3d z="38100" extrusionH="127000" prstMaterial="dkEdge">
                    <a:bevelT w="139700" prst="cross"/>
                    <a:extrusionClr>
                      <a:schemeClr val="bg1">
                        <a:lumMod val="75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75" dirty="0">
                      <a:solidFill>
                        <a:schemeClr val="tx2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" name="TextBox 24"/>
                <p:cNvSpPr txBox="1"/>
                <p:nvPr/>
              </p:nvSpPr>
              <p:spPr>
                <a:xfrm>
                  <a:off x="9449373" y="1802230"/>
                  <a:ext cx="1542541" cy="112338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120000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75" b="1" dirty="0">
                      <a:latin typeface="Calibri" panose="020F0502020204030204" pitchFamily="34" charset="0"/>
                    </a:rPr>
                    <a:t>1. Améliorer le climat d’investissement et des affaires  Afrique </a:t>
                  </a: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1434238" y="1294691"/>
              <a:ext cx="2575562" cy="5574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75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Cadre institutionnel et réglementaire</a:t>
              </a: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Soutenir les efforts du gouvernement visant à renforcer les lois, les systèmes et les politiques fiscaux régissant l'environnement des affaires</a:t>
              </a: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75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Gouvernance</a:t>
              </a:r>
              <a:endParaRPr lang="en-US" sz="975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Aider à combattre la corruption, promouvoir la transparence financière </a:t>
              </a: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75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Planification</a:t>
              </a: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Aider les gouvernements à planifier les investissements  en infrastructures, </a:t>
              </a: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b="1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Marchés</a:t>
              </a:r>
              <a:endParaRPr lang="en-US" sz="975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Approfondir et élargir les marchés financiers et des capitaux</a:t>
              </a: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Renforcer le marché du travail, et  développer davantage le secteur formel et les compétences des jeunes</a:t>
              </a:r>
            </a:p>
            <a:p>
              <a:pPr marL="214313" indent="-214313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§"/>
              </a:pPr>
              <a:endParaRPr lang="fr-FR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460557" y="4252369"/>
            <a:ext cx="3016358" cy="2408999"/>
            <a:chOff x="3941087" y="3408512"/>
            <a:chExt cx="3712440" cy="3211998"/>
          </a:xfrm>
        </p:grpSpPr>
        <p:sp>
          <p:nvSpPr>
            <p:cNvPr id="27" name="Rounded Rectangle 12"/>
            <p:cNvSpPr/>
            <p:nvPr/>
          </p:nvSpPr>
          <p:spPr>
            <a:xfrm rot="5400000">
              <a:off x="4864607" y="3179912"/>
              <a:ext cx="2560320" cy="3017520"/>
            </a:xfrm>
            <a:prstGeom prst="round2Same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rgbClr val="F5F5F5"/>
                </a:gs>
                <a:gs pos="100000">
                  <a:schemeClr val="bg1"/>
                </a:gs>
              </a:gsLst>
              <a:lin ang="16200000" scaled="1"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Can 7"/>
            <p:cNvSpPr/>
            <p:nvPr/>
          </p:nvSpPr>
          <p:spPr>
            <a:xfrm rot="10800000">
              <a:off x="4500496" y="3885721"/>
              <a:ext cx="228604" cy="210312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86988" y="3766652"/>
              <a:ext cx="1993387" cy="2853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lnSpc>
                  <a:spcPct val="90000"/>
                </a:lnSpc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Faciliter</a:t>
              </a:r>
              <a:r>
                <a:rPr lang="en-US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l’accès au financement</a:t>
              </a:r>
            </a:p>
            <a:p>
              <a:pPr>
                <a:lnSpc>
                  <a:spcPct val="90000"/>
                </a:lnSpc>
              </a:pP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14313" indent="-214313">
                <a:lnSpc>
                  <a:spcPct val="90000"/>
                </a:lnSpc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Encourager l’esprit d’entreprise et la compétitivité</a:t>
              </a:r>
            </a:p>
            <a:p>
              <a:pPr marL="214313" indent="-214313">
                <a:lnSpc>
                  <a:spcPct val="90000"/>
                </a:lnSpc>
                <a:buFont typeface="Wingdings" charset="2"/>
                <a:buChar char="§"/>
              </a:pP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14313" indent="-214313">
                <a:lnSpc>
                  <a:spcPct val="90000"/>
                </a:lnSpc>
                <a:buFont typeface="Wingdings" charset="2"/>
                <a:buChar char="§"/>
              </a:pPr>
              <a:r>
                <a:rPr lang="fr-FR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Promouvoir la chaîne de valeur et les liens du marché</a:t>
              </a: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</a:p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0" name="Groupe 59"/>
            <p:cNvGrpSpPr/>
            <p:nvPr/>
          </p:nvGrpSpPr>
          <p:grpSpPr>
            <a:xfrm>
              <a:off x="3941087" y="3426800"/>
              <a:ext cx="1739526" cy="1941772"/>
              <a:chOff x="9270247" y="1353633"/>
              <a:chExt cx="2013335" cy="1941772"/>
            </a:xfrm>
          </p:grpSpPr>
          <p:grpSp>
            <p:nvGrpSpPr>
              <p:cNvPr id="31" name="Group 19"/>
              <p:cNvGrpSpPr/>
              <p:nvPr/>
            </p:nvGrpSpPr>
            <p:grpSpPr>
              <a:xfrm rot="5400000">
                <a:off x="9251861" y="1372019"/>
                <a:ext cx="1941772" cy="1905000"/>
                <a:chOff x="1432560" y="3810005"/>
                <a:chExt cx="2097116" cy="2057400"/>
              </a:xfrm>
              <a:effectLst>
                <a:outerShdw blurRad="177800" dist="38100" dir="5400000" sx="97000" sy="97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>
                  <a:rot lat="19200000" lon="0" rev="0"/>
                </a:camera>
                <a:lightRig rig="threePt" dir="t"/>
              </a:scene3d>
            </p:grpSpPr>
            <p:sp>
              <p:nvSpPr>
                <p:cNvPr id="33" name="Rounded Rectangle 20"/>
                <p:cNvSpPr/>
                <p:nvPr/>
              </p:nvSpPr>
              <p:spPr>
                <a:xfrm>
                  <a:off x="1472275" y="3810005"/>
                  <a:ext cx="2057401" cy="2057400"/>
                </a:xfrm>
                <a:prstGeom prst="roundRect">
                  <a:avLst/>
                </a:prstGeom>
                <a:solidFill>
                  <a:srgbClr val="01539D"/>
                </a:solidFill>
                <a:ln>
                  <a:solidFill>
                    <a:schemeClr val="accent1"/>
                  </a:solidFill>
                </a:ln>
                <a:sp3d z="317500" extrusionH="127000" prstMaterial="dkEdge">
                  <a:bevelT w="139700" prst="cross"/>
                  <a:extrusionClr>
                    <a:schemeClr val="bg1">
                      <a:lumMod val="7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75" dirty="0">
                    <a:solidFill>
                      <a:schemeClr val="tx2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" name="Rounded Rectangle 21"/>
                <p:cNvSpPr/>
                <p:nvPr/>
              </p:nvSpPr>
              <p:spPr>
                <a:xfrm>
                  <a:off x="1432560" y="3947160"/>
                  <a:ext cx="1783080" cy="1783080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sp3d z="38100" extrusionH="127000" prstMaterial="dkEdge">
                  <a:bevelT w="139700" prst="cross"/>
                  <a:extrusionClr>
                    <a:schemeClr val="bg1">
                      <a:lumMod val="7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75" dirty="0">
                    <a:solidFill>
                      <a:schemeClr val="tx2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TextBox 24"/>
              <p:cNvSpPr txBox="1"/>
              <p:nvPr/>
            </p:nvSpPr>
            <p:spPr>
              <a:xfrm>
                <a:off x="9598993" y="2092285"/>
                <a:ext cx="1684589" cy="723275"/>
              </a:xfrm>
              <a:prstGeom prst="rect">
                <a:avLst/>
              </a:prstGeom>
              <a:noFill/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75" b="1" dirty="0">
                    <a:latin typeface="Calibri" panose="020F0502020204030204" pitchFamily="34" charset="0"/>
                  </a:rPr>
                  <a:t>3. Promouvoir le développement </a:t>
                </a:r>
              </a:p>
              <a:p>
                <a:pPr algn="ctr"/>
                <a:r>
                  <a:rPr lang="fr-FR" sz="975" b="1" dirty="0">
                    <a:latin typeface="Calibri" panose="020F0502020204030204" pitchFamily="34" charset="0"/>
                  </a:rPr>
                  <a:t>des entreprises</a:t>
                </a:r>
                <a:endParaRPr lang="en-US" sz="975" b="1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6328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595217"/>
              </p:ext>
            </p:extLst>
          </p:nvPr>
        </p:nvGraphicFramePr>
        <p:xfrm>
          <a:off x="2123728" y="1556792"/>
          <a:ext cx="51022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581538" y="116632"/>
            <a:ext cx="615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Deux guichets de financements:  </a:t>
            </a:r>
            <a:r>
              <a:rPr lang="fr-FR" sz="2800" b="1" dirty="0" smtClean="0"/>
              <a:t>UNE Banque</a:t>
            </a:r>
            <a:r>
              <a:rPr lang="fr-FR" sz="2800" b="1" dirty="0" smtClean="0">
                <a:solidFill>
                  <a:srgbClr val="92D050"/>
                </a:solidFill>
              </a:rPr>
              <a:t>.</a:t>
            </a:r>
            <a:endParaRPr lang="fr-FR" sz="2800" dirty="0" smtClean="0">
              <a:solidFill>
                <a:srgbClr val="92D050"/>
              </a:solidFill>
            </a:endParaRPr>
          </a:p>
        </p:txBody>
      </p:sp>
      <p:sp>
        <p:nvSpPr>
          <p:cNvPr id="2" name="Double flèche horizontale 1"/>
          <p:cNvSpPr/>
          <p:nvPr/>
        </p:nvSpPr>
        <p:spPr>
          <a:xfrm>
            <a:off x="2615652" y="5618728"/>
            <a:ext cx="4200040" cy="80591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Assistance Technique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8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1053"/>
            <a:ext cx="673224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Les opérations du secteur privé de la BAD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couvrent un large éventail de secteurs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Pétrole et gaz: </a:t>
            </a:r>
            <a:r>
              <a:rPr lang="fr-FR" dirty="0" smtClean="0"/>
              <a:t>raffinage, pipelines, distribution</a:t>
            </a:r>
          </a:p>
          <a:p>
            <a:r>
              <a:rPr lang="fr-FR" b="1" dirty="0" smtClean="0"/>
              <a:t>Institutions financières:</a:t>
            </a:r>
            <a:r>
              <a:rPr lang="fr-FR" dirty="0" smtClean="0"/>
              <a:t> banques, assurances, marchés financiers</a:t>
            </a:r>
          </a:p>
          <a:p>
            <a:r>
              <a:rPr lang="fr-FR" b="1" dirty="0" smtClean="0"/>
              <a:t>Mines: </a:t>
            </a:r>
            <a:r>
              <a:rPr lang="fr-FR" dirty="0" smtClean="0"/>
              <a:t>extraction minière, raffinage, fonderies, transformation</a:t>
            </a:r>
          </a:p>
          <a:p>
            <a:r>
              <a:rPr lang="fr-FR" b="1" dirty="0" smtClean="0"/>
              <a:t>Industries: </a:t>
            </a:r>
            <a:r>
              <a:rPr lang="fr-FR" dirty="0" smtClean="0"/>
              <a:t>ciment, engrais</a:t>
            </a:r>
          </a:p>
          <a:p>
            <a:r>
              <a:rPr lang="fr-FR" b="1" dirty="0" err="1" smtClean="0"/>
              <a:t>Agri-business</a:t>
            </a:r>
            <a:r>
              <a:rPr lang="fr-FR" b="1" dirty="0" smtClean="0"/>
              <a:t>: </a:t>
            </a:r>
            <a:r>
              <a:rPr lang="fr-FR" dirty="0" smtClean="0"/>
              <a:t>sucres, huileries, foresterie, céréales, </a:t>
            </a:r>
          </a:p>
          <a:p>
            <a:r>
              <a:rPr lang="fr-FR" b="1" dirty="0" smtClean="0"/>
              <a:t>Social: </a:t>
            </a:r>
            <a:r>
              <a:rPr lang="fr-FR" dirty="0" smtClean="0"/>
              <a:t>santé, industrie pharmaceutique, éducation, hôtellerie</a:t>
            </a:r>
          </a:p>
          <a:p>
            <a:r>
              <a:rPr lang="fr-FR" b="1" dirty="0" smtClean="0"/>
              <a:t>Energie: </a:t>
            </a:r>
            <a:r>
              <a:rPr lang="fr-FR" dirty="0" smtClean="0"/>
              <a:t>production, transmission, services publics énergétiques</a:t>
            </a:r>
          </a:p>
          <a:p>
            <a:r>
              <a:rPr lang="fr-FR" b="1" dirty="0" smtClean="0"/>
              <a:t>Transport: </a:t>
            </a:r>
            <a:r>
              <a:rPr lang="fr-FR" dirty="0" smtClean="0"/>
              <a:t>ports, routes, aéroports, chemins de fer </a:t>
            </a:r>
          </a:p>
          <a:p>
            <a:r>
              <a:rPr lang="fr-FR" b="1" dirty="0" err="1" smtClean="0"/>
              <a:t>TICs</a:t>
            </a:r>
            <a:r>
              <a:rPr lang="fr-FR" b="1" dirty="0" smtClean="0"/>
              <a:t>:</a:t>
            </a:r>
            <a:r>
              <a:rPr lang="fr-FR" dirty="0" smtClean="0"/>
              <a:t> fibres optiques, câbles sous-marins, satellites</a:t>
            </a:r>
          </a:p>
          <a:p>
            <a:r>
              <a:rPr lang="fr-FR" b="1" dirty="0" smtClean="0"/>
              <a:t>Eau</a:t>
            </a:r>
            <a:r>
              <a:rPr lang="fr-FR" dirty="0" smtClean="0"/>
              <a:t>: distribution, purification, traitement, services publics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811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3688" y="257954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OPERATIONS DE PRETS DU SECTEUR PRIVE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380312" y="1362322"/>
            <a:ext cx="1552845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350" b="1" dirty="0" smtClean="0">
                <a:solidFill>
                  <a:srgbClr val="0057A6">
                    <a:lumMod val="75000"/>
                  </a:srgbClr>
                </a:solidFill>
              </a:rPr>
              <a:t>a 15 - 25 operations par an environ 2– 2,5 milliard USD</a:t>
            </a:r>
            <a:endParaRPr lang="en-US" altLang="en-US" sz="1350" b="1" dirty="0">
              <a:solidFill>
                <a:srgbClr val="0057A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528" y="1311897"/>
            <a:ext cx="1513646" cy="12464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 smtClean="0">
                <a:solidFill>
                  <a:srgbClr val="0057A6">
                    <a:lumMod val="75000"/>
                  </a:srgbClr>
                </a:solidFill>
              </a:rPr>
              <a:t>De 4-5 operations par an, </a:t>
            </a:r>
            <a:r>
              <a:rPr lang="en-US" altLang="en-US" sz="1500" b="1" dirty="0" err="1" smtClean="0">
                <a:solidFill>
                  <a:srgbClr val="0057A6">
                    <a:lumMod val="75000"/>
                  </a:srgbClr>
                </a:solidFill>
              </a:rPr>
              <a:t>autour</a:t>
            </a:r>
            <a:r>
              <a:rPr lang="en-US" altLang="en-US" sz="1500" b="1" dirty="0" smtClean="0">
                <a:solidFill>
                  <a:srgbClr val="0057A6">
                    <a:lumMod val="75000"/>
                  </a:srgbClr>
                </a:solidFill>
              </a:rPr>
              <a:t> de 300 million USD</a:t>
            </a:r>
            <a:endParaRPr lang="en-US" altLang="en-US" sz="1500" b="1" dirty="0">
              <a:solidFill>
                <a:srgbClr val="0057A6">
                  <a:lumMod val="75000"/>
                </a:srgbClr>
              </a:solidFill>
            </a:endParaRPr>
          </a:p>
        </p:txBody>
      </p:sp>
      <p:graphicFrame>
        <p:nvGraphicFramePr>
          <p:cNvPr id="11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704635"/>
              </p:ext>
            </p:extLst>
          </p:nvPr>
        </p:nvGraphicFramePr>
        <p:xfrm>
          <a:off x="323528" y="3219751"/>
          <a:ext cx="8640960" cy="201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07503" y="5286885"/>
            <a:ext cx="8784977" cy="160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Portefeuille du Secteur Privé est d’environ 11 milliards USD.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L’activité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Secteur Privé a fortement augmenté pour représenter aujourd’hui 1/3 des approbations annuelles de la Banque.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</a:pPr>
            <a:endParaRPr lang="en-US" altLang="en-US" b="1" i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64098"/>
              </p:ext>
            </p:extLst>
          </p:nvPr>
        </p:nvGraphicFramePr>
        <p:xfrm>
          <a:off x="1979712" y="1315896"/>
          <a:ext cx="5400600" cy="16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4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4149080"/>
            <a:ext cx="6372200" cy="18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INSTRUMENTS D’INTERVENTION</a:t>
            </a:r>
            <a:endParaRPr lang="en-US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5444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3"/>
          <p:cNvSpPr/>
          <p:nvPr/>
        </p:nvSpPr>
        <p:spPr>
          <a:xfrm>
            <a:off x="242386" y="1419885"/>
            <a:ext cx="2645709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Dette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1</a:t>
            </a:r>
            <a:r>
              <a:rPr lang="fr-F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4"/>
          <p:cNvSpPr/>
          <p:nvPr/>
        </p:nvSpPr>
        <p:spPr>
          <a:xfrm>
            <a:off x="242386" y="1941377"/>
            <a:ext cx="2645710" cy="113411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Durée: jusqu’à 15 années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de grâce: jusqu’à 5 années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Devises ou monnaie locale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de 1/3 du cout total du projet</a:t>
            </a:r>
          </a:p>
        </p:txBody>
      </p:sp>
      <p:sp>
        <p:nvSpPr>
          <p:cNvPr id="8" name="Flowchart: Off-page Connector 5"/>
          <p:cNvSpPr/>
          <p:nvPr/>
        </p:nvSpPr>
        <p:spPr>
          <a:xfrm>
            <a:off x="3059832" y="1419885"/>
            <a:ext cx="2591043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Dette Subordonnée</a:t>
            </a:r>
          </a:p>
        </p:txBody>
      </p:sp>
      <p:sp>
        <p:nvSpPr>
          <p:cNvPr id="9" name="Flowchart: Process 6"/>
          <p:cNvSpPr/>
          <p:nvPr/>
        </p:nvSpPr>
        <p:spPr>
          <a:xfrm>
            <a:off x="3059832" y="1949980"/>
            <a:ext cx="2591043" cy="113609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90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Monnaie locale ou devises</a:t>
            </a:r>
          </a:p>
          <a:p>
            <a:pPr marL="214313" indent="-214313">
              <a:lnSpc>
                <a:spcPct val="90000"/>
              </a:lnSpc>
              <a:spcAft>
                <a:spcPts val="90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subordonnée, mezzanine, ou bien quasi fonds propres</a:t>
            </a:r>
          </a:p>
          <a:p>
            <a:pPr marL="214313" indent="-214313">
              <a:lnSpc>
                <a:spcPct val="90000"/>
              </a:lnSpc>
              <a:spcAft>
                <a:spcPts val="90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Termes similaires à la dette de premier rang</a:t>
            </a:r>
          </a:p>
        </p:txBody>
      </p:sp>
      <p:sp>
        <p:nvSpPr>
          <p:cNvPr id="10" name="Flowchart: Off-page Connector 7"/>
          <p:cNvSpPr/>
          <p:nvPr/>
        </p:nvSpPr>
        <p:spPr>
          <a:xfrm>
            <a:off x="5915801" y="1419885"/>
            <a:ext cx="2929550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Prise de participation au capital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rocess 8"/>
          <p:cNvSpPr/>
          <p:nvPr/>
        </p:nvSpPr>
        <p:spPr>
          <a:xfrm>
            <a:off x="5915801" y="1934235"/>
            <a:ext cx="2898408" cy="11412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 </a:t>
            </a: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participation 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&lt;25% du capital </a:t>
            </a:r>
            <a:endParaRPr lang="fr-F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de participation directe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a travers les fonds d’investissements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Off-page Connector 9"/>
          <p:cNvSpPr/>
          <p:nvPr/>
        </p:nvSpPr>
        <p:spPr>
          <a:xfrm>
            <a:off x="242386" y="3336311"/>
            <a:ext cx="2645709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Garanties</a:t>
            </a:r>
          </a:p>
        </p:txBody>
      </p:sp>
      <p:sp>
        <p:nvSpPr>
          <p:cNvPr id="14" name="Flowchart: Process 10"/>
          <p:cNvSpPr/>
          <p:nvPr/>
        </p:nvSpPr>
        <p:spPr>
          <a:xfrm>
            <a:off x="237702" y="3859900"/>
            <a:ext cx="2645710" cy="100925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Partielle de Risques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Partielle  de Crédit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Off-page Connector 11"/>
          <p:cNvSpPr/>
          <p:nvPr/>
        </p:nvSpPr>
        <p:spPr>
          <a:xfrm>
            <a:off x="3059832" y="3336311"/>
            <a:ext cx="2591043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Financement du Commerce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Process 12"/>
          <p:cNvSpPr/>
          <p:nvPr/>
        </p:nvSpPr>
        <p:spPr>
          <a:xfrm>
            <a:off x="3059831" y="3861918"/>
            <a:ext cx="2591043" cy="100724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Lignes de crédit de financement du commerce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 de financement des matières premières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de participation aux risques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Off-page Connector 13"/>
          <p:cNvSpPr/>
          <p:nvPr/>
        </p:nvSpPr>
        <p:spPr>
          <a:xfrm>
            <a:off x="5915801" y="3336311"/>
            <a:ext cx="2866508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Syndication Prêts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A/B </a:t>
            </a:r>
          </a:p>
        </p:txBody>
      </p:sp>
      <p:sp>
        <p:nvSpPr>
          <p:cNvPr id="18" name="Flowchart: Process 14"/>
          <p:cNvSpPr/>
          <p:nvPr/>
        </p:nvSpPr>
        <p:spPr>
          <a:xfrm>
            <a:off x="5920275" y="3859901"/>
            <a:ext cx="2889460" cy="100925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 </a:t>
            </a: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Participation 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Atténuation du risque pays par le  </a:t>
            </a: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Banques commerciales partenaires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32127" y="359576"/>
            <a:ext cx="7162148" cy="42410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Off-page Connector 11"/>
          <p:cNvSpPr/>
          <p:nvPr/>
        </p:nvSpPr>
        <p:spPr>
          <a:xfrm>
            <a:off x="256809" y="4986105"/>
            <a:ext cx="2626603" cy="514350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 algn="ctr">
              <a:lnSpc>
                <a:spcPct val="90000"/>
              </a:lnSpc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21" name="Flowchart: Process 12"/>
          <p:cNvSpPr/>
          <p:nvPr/>
        </p:nvSpPr>
        <p:spPr>
          <a:xfrm>
            <a:off x="256809" y="5500455"/>
            <a:ext cx="2626603" cy="92059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projets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aux réformes 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 </a:t>
            </a: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Capacités </a:t>
            </a:r>
          </a:p>
          <a:p>
            <a:pPr marL="214313" indent="-214313">
              <a:lnSpc>
                <a:spcPct val="90000"/>
              </a:lnSpc>
              <a:spcAft>
                <a:spcPts val="450"/>
              </a:spcAft>
              <a:buFont typeface="Wingdings" pitchFamily="2" charset="2"/>
              <a:buChar char="§"/>
            </a:pPr>
            <a:r>
              <a:rPr lang="fr-FR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Appui-conseil développement du secteur privé</a:t>
            </a: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8352" y="194705"/>
            <a:ext cx="6250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DES INSTRUMENTS D’INTERVENTION QUI REPONDENT A LA DEMANDE DES ENTREPRISES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8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91861"/>
              </p:ext>
            </p:extLst>
          </p:nvPr>
        </p:nvGraphicFramePr>
        <p:xfrm>
          <a:off x="2410019" y="3840905"/>
          <a:ext cx="6615043" cy="27423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15043"/>
              </a:tblGrid>
              <a:tr h="2742352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Présentation</a:t>
                      </a: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BAD et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interventions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Afrique</a:t>
                      </a: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l’Ouest</a:t>
                      </a:r>
                      <a:endParaRPr lang="en-GB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BAD et le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secteur</a:t>
                      </a: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privé</a:t>
                      </a:r>
                      <a:endParaRPr lang="en-GB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GB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instruments </a:t>
                      </a: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d’intervention</a:t>
                      </a:r>
                      <a:endParaRPr lang="en-GB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GB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Exemples</a:t>
                      </a:r>
                      <a:r>
                        <a:rPr lang="en-GB" sz="2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projets</a:t>
                      </a:r>
                      <a:endParaRPr lang="en-GB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6" y="5516364"/>
            <a:ext cx="2217613" cy="106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SAID - S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302"/>
            <a:ext cx="9144000" cy="3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44CB-790B-4316-92C7-E03BCADCEEF2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714500" y="1771650"/>
            <a:ext cx="6000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844" indent="-191691" eaLnBrk="0" hangingPunct="0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fr-FR" sz="1500" dirty="0"/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>
          <a:xfrm>
            <a:off x="1428750" y="1771650"/>
            <a:ext cx="3030141" cy="47982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500" dirty="0">
                <a:solidFill>
                  <a:sysClr val="window" lastClr="FFFFFF"/>
                </a:solidFill>
                <a:latin typeface="Calibri"/>
              </a:rPr>
              <a:t>ALIGNEMENT STRATEGIQUE</a:t>
            </a:r>
            <a:endParaRPr lang="en-US" sz="15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Espace réservé du contenu 8"/>
          <p:cNvSpPr txBox="1">
            <a:spLocks/>
          </p:cNvSpPr>
          <p:nvPr/>
        </p:nvSpPr>
        <p:spPr>
          <a:xfrm>
            <a:off x="1428750" y="2251474"/>
            <a:ext cx="3030141" cy="114657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Priorités économiques et sociales du pays</a:t>
            </a:r>
          </a:p>
          <a:p>
            <a:pPr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Priorités stratégiques de la BAD dans le pays et au niveau régional</a:t>
            </a:r>
          </a:p>
        </p:txBody>
      </p:sp>
      <p:sp>
        <p:nvSpPr>
          <p:cNvPr id="18" name="Espace réservé du texte 9"/>
          <p:cNvSpPr txBox="1">
            <a:spLocks/>
          </p:cNvSpPr>
          <p:nvPr/>
        </p:nvSpPr>
        <p:spPr>
          <a:xfrm>
            <a:off x="4682730" y="1771650"/>
            <a:ext cx="3031331" cy="47982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500" dirty="0">
                <a:solidFill>
                  <a:sysClr val="window" lastClr="FFFFFF"/>
                </a:solidFill>
                <a:latin typeface="Calibri"/>
              </a:rPr>
              <a:t>VIABILITE COMMERCIALE</a:t>
            </a:r>
            <a:endParaRPr lang="en-US" sz="15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Espace réservé du contenu 10"/>
          <p:cNvSpPr txBox="1">
            <a:spLocks/>
          </p:cNvSpPr>
          <p:nvPr/>
        </p:nvSpPr>
        <p:spPr>
          <a:xfrm>
            <a:off x="4682730" y="2308625"/>
            <a:ext cx="3031331" cy="114657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Expérience avérée du promoteur</a:t>
            </a:r>
          </a:p>
          <a:p>
            <a:pPr>
              <a:defRPr/>
            </a:pPr>
            <a:r>
              <a:rPr lang="fr-FR" sz="1800" dirty="0">
                <a:solidFill>
                  <a:sysClr val="windowText" lastClr="000000"/>
                </a:solidFill>
                <a:latin typeface="Calibri"/>
              </a:rPr>
              <a:t>Adéquation avec le marché</a:t>
            </a:r>
          </a:p>
          <a:p>
            <a:pPr>
              <a:defRPr/>
            </a:pPr>
            <a:r>
              <a:rPr lang="fr-FR" sz="1800" dirty="0">
                <a:solidFill>
                  <a:sysClr val="windowText" lastClr="000000"/>
                </a:solidFill>
                <a:latin typeface="Calibri"/>
              </a:rPr>
              <a:t>Structure financière solide</a:t>
            </a:r>
          </a:p>
          <a:p>
            <a:pPr>
              <a:defRPr/>
            </a:pPr>
            <a:r>
              <a:rPr lang="fr-FR" sz="1800" dirty="0">
                <a:solidFill>
                  <a:sysClr val="windowText" lastClr="000000"/>
                </a:solidFill>
                <a:latin typeface="Calibri"/>
              </a:rPr>
              <a:t>Taux de rentabilité</a:t>
            </a:r>
          </a:p>
          <a:p>
            <a:pPr>
              <a:defRPr/>
            </a:pPr>
            <a:r>
              <a:rPr lang="fr-FR" sz="1800" dirty="0">
                <a:solidFill>
                  <a:sysClr val="windowText" lastClr="000000"/>
                </a:solidFill>
                <a:latin typeface="Calibri"/>
              </a:rPr>
              <a:t>Maitrise des risques</a:t>
            </a:r>
          </a:p>
        </p:txBody>
      </p:sp>
      <p:sp>
        <p:nvSpPr>
          <p:cNvPr id="20" name="Espace réservé du texte 7"/>
          <p:cNvSpPr txBox="1">
            <a:spLocks/>
          </p:cNvSpPr>
          <p:nvPr/>
        </p:nvSpPr>
        <p:spPr>
          <a:xfrm>
            <a:off x="1428750" y="3432572"/>
            <a:ext cx="3030141" cy="47982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500" dirty="0">
                <a:solidFill>
                  <a:sysClr val="window" lastClr="FFFFFF"/>
                </a:solidFill>
                <a:latin typeface="Calibri"/>
              </a:rPr>
              <a:t>L’IMPACT SUR LE DEVELOPPEMENT</a:t>
            </a:r>
            <a:endParaRPr lang="en-US" sz="15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Espace réservé du texte 7"/>
          <p:cNvSpPr txBox="1">
            <a:spLocks/>
          </p:cNvSpPr>
          <p:nvPr/>
        </p:nvSpPr>
        <p:spPr>
          <a:xfrm>
            <a:off x="4683918" y="3432572"/>
            <a:ext cx="3030141" cy="47982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500" dirty="0">
                <a:solidFill>
                  <a:sysClr val="window" lastClr="FFFFFF"/>
                </a:solidFill>
                <a:latin typeface="Calibri"/>
              </a:rPr>
              <a:t>ADDITIONALITE</a:t>
            </a:r>
            <a:endParaRPr lang="en-US" sz="15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1428750" y="3943352"/>
            <a:ext cx="3030141" cy="11775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Impact sur l’emploi local </a:t>
            </a:r>
          </a:p>
          <a:p>
            <a:pPr>
              <a:spcBef>
                <a:spcPts val="0"/>
              </a:spcBef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Impact sur le genre</a:t>
            </a:r>
          </a:p>
          <a:p>
            <a:pPr>
              <a:spcBef>
                <a:spcPts val="0"/>
              </a:spcBef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Impact Environnemental et Social</a:t>
            </a:r>
          </a:p>
          <a:p>
            <a:pPr>
              <a:spcBef>
                <a:spcPts val="0"/>
              </a:spcBef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Résilience macroéconomique</a:t>
            </a:r>
          </a:p>
          <a:p>
            <a:pPr>
              <a:spcBef>
                <a:spcPts val="0"/>
              </a:spcBef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Impact fiscal </a:t>
            </a:r>
          </a:p>
        </p:txBody>
      </p:sp>
      <p:sp>
        <p:nvSpPr>
          <p:cNvPr id="23" name="Espace réservé du contenu 8"/>
          <p:cNvSpPr txBox="1">
            <a:spLocks/>
          </p:cNvSpPr>
          <p:nvPr/>
        </p:nvSpPr>
        <p:spPr>
          <a:xfrm>
            <a:off x="4685109" y="3943353"/>
            <a:ext cx="3030141" cy="10548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Singularité du montage financier</a:t>
            </a:r>
          </a:p>
          <a:p>
            <a:pPr>
              <a:lnSpc>
                <a:spcPct val="80000"/>
              </a:lnSpc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Attrait exercé sur les investisseurs commerciaux </a:t>
            </a:r>
          </a:p>
          <a:p>
            <a:pPr>
              <a:lnSpc>
                <a:spcPct val="80000"/>
              </a:lnSpc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Atténuation du risque politique et financier</a:t>
            </a:r>
          </a:p>
          <a:p>
            <a:pPr>
              <a:lnSpc>
                <a:spcPct val="80000"/>
              </a:lnSpc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Calibri"/>
              </a:rPr>
              <a:t>Complémentarité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57250" y="856399"/>
            <a:ext cx="7429500" cy="6441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2100" dirty="0">
                <a:solidFill>
                  <a:srgbClr val="FFFFFF"/>
                </a:solidFill>
                <a:latin typeface="+mj-lt"/>
              </a:rPr>
              <a:t>CRITERES D’ELIGIBILITE POUR LES PROJETS DU SECTEUR PRIVE </a:t>
            </a:r>
          </a:p>
        </p:txBody>
      </p:sp>
    </p:spTree>
    <p:extLst>
      <p:ext uri="{BB962C8B-B14F-4D97-AF65-F5344CB8AC3E}">
        <p14:creationId xmlns:p14="http://schemas.microsoft.com/office/powerpoint/2010/main" val="336881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114"/>
          <p:cNvGrpSpPr>
            <a:grpSpLocks/>
          </p:cNvGrpSpPr>
          <p:nvPr/>
        </p:nvGrpSpPr>
        <p:grpSpPr bwMode="auto">
          <a:xfrm>
            <a:off x="1508100" y="2109789"/>
            <a:ext cx="6059090" cy="3199210"/>
            <a:chOff x="607694" y="1975044"/>
            <a:chExt cx="8079105" cy="4265519"/>
          </a:xfrm>
        </p:grpSpPr>
        <p:grpSp>
          <p:nvGrpSpPr>
            <p:cNvPr id="23561" name="Group 107"/>
            <p:cNvGrpSpPr>
              <a:grpSpLocks/>
            </p:cNvGrpSpPr>
            <p:nvPr/>
          </p:nvGrpSpPr>
          <p:grpSpPr bwMode="auto">
            <a:xfrm>
              <a:off x="3351847" y="1975044"/>
              <a:ext cx="2590799" cy="4265519"/>
              <a:chOff x="3276601" y="1975044"/>
              <a:chExt cx="2590799" cy="4265519"/>
            </a:xfrm>
          </p:grpSpPr>
          <p:grpSp>
            <p:nvGrpSpPr>
              <p:cNvPr id="23584" name="Group 56"/>
              <p:cNvGrpSpPr>
                <a:grpSpLocks/>
              </p:cNvGrpSpPr>
              <p:nvPr/>
            </p:nvGrpSpPr>
            <p:grpSpPr bwMode="auto">
              <a:xfrm>
                <a:off x="3277343" y="1975044"/>
                <a:ext cx="2589315" cy="1225523"/>
                <a:chOff x="5944342" y="3268542"/>
                <a:chExt cx="2589315" cy="1225523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944342" y="3268542"/>
                  <a:ext cx="2589315" cy="1225523"/>
                </a:xfrm>
                <a:prstGeom prst="rect">
                  <a:avLst/>
                </a:prstGeom>
                <a:solidFill>
                  <a:srgbClr val="DEE7D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50" b="1" dirty="0">
                    <a:solidFill>
                      <a:srgbClr val="003300"/>
                    </a:solidFill>
                    <a:sym typeface="Wingdings"/>
                  </a:endParaRPr>
                </a:p>
              </p:txBody>
            </p:sp>
            <p:pic>
              <p:nvPicPr>
                <p:cNvPr id="47" name="Picture 6" descr="C:\Program Files\Microsoft Office\MEDIA\CAGCAT10\j0293234.wmf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531905" y="3598735"/>
                  <a:ext cx="782669" cy="53973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6096748" y="3583986"/>
                  <a:ext cx="1293864" cy="66084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900" b="1" u="sng" dirty="0">
                      <a:solidFill>
                        <a:schemeClr val="tx1"/>
                      </a:solidFill>
                    </a:rPr>
                    <a:t>AEROPORT</a:t>
                  </a:r>
                </a:p>
                <a:p>
                  <a:pPr>
                    <a:defRPr/>
                  </a:pPr>
                  <a:r>
                    <a:rPr lang="en-GB" sz="900" b="1" dirty="0">
                      <a:solidFill>
                        <a:schemeClr val="tx1"/>
                      </a:solidFill>
                    </a:rPr>
                    <a:t>Blaise-Diagne (AIBD)</a:t>
                  </a:r>
                  <a:endParaRPr lang="en-US" sz="900" b="1" dirty="0">
                    <a:solidFill>
                      <a:srgbClr val="003300"/>
                    </a:solidFill>
                    <a:sym typeface="Wingdings"/>
                  </a:endParaRPr>
                </a:p>
              </p:txBody>
            </p:sp>
          </p:grpSp>
          <p:grpSp>
            <p:nvGrpSpPr>
              <p:cNvPr id="23585" name="Group 75"/>
              <p:cNvGrpSpPr>
                <a:grpSpLocks/>
              </p:cNvGrpSpPr>
              <p:nvPr/>
            </p:nvGrpSpPr>
            <p:grpSpPr bwMode="auto">
              <a:xfrm>
                <a:off x="3276601" y="5015207"/>
                <a:ext cx="2590799" cy="1225356"/>
                <a:chOff x="5959415" y="3533020"/>
                <a:chExt cx="2590799" cy="1225356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960157" y="3532853"/>
                  <a:ext cx="2589315" cy="1225523"/>
                </a:xfrm>
                <a:prstGeom prst="rect">
                  <a:avLst/>
                </a:prstGeom>
                <a:solidFill>
                  <a:srgbClr val="DEE7D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1050" b="1" dirty="0">
                      <a:solidFill>
                        <a:srgbClr val="003300"/>
                      </a:solidFill>
                      <a:sym typeface="Wingdings"/>
                    </a:rPr>
                    <a:t> 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112563" y="3863046"/>
                  <a:ext cx="1293864" cy="53973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fr-FR" sz="900" b="1" u="sng" dirty="0">
                      <a:solidFill>
                        <a:schemeClr val="tx1"/>
                      </a:solidFill>
                    </a:rPr>
                    <a:t>AUTOROUTE</a:t>
                  </a:r>
                  <a:endParaRPr lang="en-GB" sz="900" b="1" u="sng" dirty="0">
                    <a:solidFill>
                      <a:schemeClr val="tx1"/>
                    </a:solidFill>
                  </a:endParaRPr>
                </a:p>
                <a:p>
                  <a:pPr>
                    <a:defRPr/>
                  </a:pPr>
                  <a:r>
                    <a:rPr lang="en-GB" sz="900" b="1" dirty="0">
                      <a:solidFill>
                        <a:schemeClr val="tx1"/>
                      </a:solidFill>
                    </a:rPr>
                    <a:t>Dakar -Diamniadio -</a:t>
                  </a:r>
                </a:p>
                <a:p>
                  <a:pPr>
                    <a:defRPr/>
                  </a:pPr>
                  <a:r>
                    <a:rPr lang="en-GB" sz="900" b="1" dirty="0">
                      <a:solidFill>
                        <a:schemeClr val="tx1"/>
                      </a:solidFill>
                    </a:rPr>
                    <a:t>AIBD</a:t>
                  </a:r>
                </a:p>
              </p:txBody>
            </p:sp>
            <p:pic>
              <p:nvPicPr>
                <p:cNvPr id="23592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7211" y="3839274"/>
                  <a:ext cx="834790" cy="563622"/>
                </a:xfrm>
                <a:prstGeom prst="rect">
                  <a:avLst/>
                </a:prstGeom>
                <a:noFill/>
                <a:ln w="38100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586" name="Group 106"/>
              <p:cNvGrpSpPr>
                <a:grpSpLocks/>
              </p:cNvGrpSpPr>
              <p:nvPr/>
            </p:nvGrpSpPr>
            <p:grpSpPr bwMode="auto">
              <a:xfrm>
                <a:off x="3429000" y="3299648"/>
                <a:ext cx="2286000" cy="1645920"/>
                <a:chOff x="3441762" y="3299648"/>
                <a:chExt cx="2286000" cy="1645920"/>
              </a:xfrm>
            </p:grpSpPr>
            <p:sp>
              <p:nvSpPr>
                <p:cNvPr id="83" name="Up-Down Arrow 82"/>
                <p:cNvSpPr/>
                <p:nvPr/>
              </p:nvSpPr>
              <p:spPr>
                <a:xfrm>
                  <a:off x="4349010" y="3298990"/>
                  <a:ext cx="457218" cy="1646202"/>
                </a:xfrm>
                <a:prstGeom prst="upDown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84" name="Left-Right Arrow 83"/>
                <p:cNvSpPr/>
                <p:nvPr/>
              </p:nvSpPr>
              <p:spPr>
                <a:xfrm>
                  <a:off x="3442511" y="3887940"/>
                  <a:ext cx="2284503" cy="457190"/>
                </a:xfrm>
                <a:prstGeom prst="leftRightArrow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734623" y="3621246"/>
                  <a:ext cx="1674879" cy="101280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Liens entre la ville et </a:t>
                  </a:r>
                  <a:r>
                    <a:rPr lang="fr-FR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l’aéroport</a:t>
                  </a: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.</a:t>
                  </a:r>
                </a:p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Transport </a:t>
                  </a:r>
                  <a:r>
                    <a:rPr lang="fr-FR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personnes</a:t>
                  </a: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 et </a:t>
                  </a:r>
                  <a:r>
                    <a:rPr lang="fr-FR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marchandises</a:t>
                  </a:r>
                </a:p>
                <a:p>
                  <a:pPr algn="ctr">
                    <a:defRPr/>
                  </a:pPr>
                  <a:r>
                    <a:rPr lang="fr-FR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Apport</a:t>
                  </a: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 en énergie</a:t>
                  </a:r>
                </a:p>
              </p:txBody>
            </p:sp>
          </p:grpSp>
        </p:grpSp>
        <p:grpSp>
          <p:nvGrpSpPr>
            <p:cNvPr id="23562" name="Group 112"/>
            <p:cNvGrpSpPr>
              <a:grpSpLocks/>
            </p:cNvGrpSpPr>
            <p:nvPr/>
          </p:nvGrpSpPr>
          <p:grpSpPr bwMode="auto">
            <a:xfrm>
              <a:off x="6096000" y="2266394"/>
              <a:ext cx="2590799" cy="3618689"/>
              <a:chOff x="6096000" y="2266394"/>
              <a:chExt cx="2590799" cy="3618689"/>
            </a:xfrm>
          </p:grpSpPr>
          <p:grpSp>
            <p:nvGrpSpPr>
              <p:cNvPr id="23574" name="Group 74"/>
              <p:cNvGrpSpPr>
                <a:grpSpLocks/>
              </p:cNvGrpSpPr>
              <p:nvPr/>
            </p:nvGrpSpPr>
            <p:grpSpPr bwMode="auto">
              <a:xfrm>
                <a:off x="6096000" y="3409485"/>
                <a:ext cx="2590799" cy="1225356"/>
                <a:chOff x="5867400" y="4999696"/>
                <a:chExt cx="2590799" cy="122535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867297" y="5000324"/>
                  <a:ext cx="2590902" cy="1228698"/>
                </a:xfrm>
                <a:prstGeom prst="rect">
                  <a:avLst/>
                </a:prstGeom>
                <a:solidFill>
                  <a:srgbClr val="DEE7D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1050" b="1" dirty="0">
                      <a:solidFill>
                        <a:srgbClr val="003300"/>
                      </a:solidFill>
                      <a:sym typeface="Wingdings"/>
                    </a:rPr>
                    <a:t> 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019703" y="5330517"/>
                  <a:ext cx="1295451" cy="53973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900" b="1" u="sng" dirty="0">
                      <a:solidFill>
                        <a:srgbClr val="003300"/>
                      </a:solidFill>
                      <a:sym typeface="Wingdings"/>
                    </a:rPr>
                    <a:t>CENTRALES ENERGETIQUES</a:t>
                  </a:r>
                </a:p>
                <a:p>
                  <a:pPr>
                    <a:defRPr/>
                  </a:pPr>
                  <a:r>
                    <a:rPr lang="en-US" sz="900" b="1" dirty="0">
                      <a:solidFill>
                        <a:srgbClr val="003300"/>
                      </a:solidFill>
                      <a:sym typeface="Wingdings"/>
                    </a:rPr>
                    <a:t>Sendou </a:t>
                  </a:r>
                </a:p>
                <a:p>
                  <a:pPr>
                    <a:defRPr/>
                  </a:pPr>
                  <a:r>
                    <a:rPr lang="en-US" sz="900" b="1" dirty="0">
                      <a:solidFill>
                        <a:srgbClr val="003300"/>
                      </a:solidFill>
                      <a:sym typeface="Wingdings"/>
                    </a:rPr>
                    <a:t>Kounoune</a:t>
                  </a:r>
                </a:p>
              </p:txBody>
            </p:sp>
            <p:pic>
              <p:nvPicPr>
                <p:cNvPr id="37" name="Picture 5" descr="C:\Documents and Settings\AZV8826\Local Settings\Temporary Internet Files\Content.IE5\H9S4EVNL\dglxasset[1].aspx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454859" y="5330517"/>
                  <a:ext cx="835058" cy="53973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23575" name="Group 111"/>
              <p:cNvGrpSpPr>
                <a:grpSpLocks/>
              </p:cNvGrpSpPr>
              <p:nvPr/>
            </p:nvGrpSpPr>
            <p:grpSpPr bwMode="auto">
              <a:xfrm>
                <a:off x="6096000" y="4759296"/>
                <a:ext cx="1859278" cy="1125787"/>
                <a:chOff x="5989322" y="4759296"/>
                <a:chExt cx="1859278" cy="1125787"/>
              </a:xfrm>
            </p:grpSpPr>
            <p:sp>
              <p:nvSpPr>
                <p:cNvPr id="94" name="Left-Up Arrow 93"/>
                <p:cNvSpPr/>
                <p:nvPr/>
              </p:nvSpPr>
              <p:spPr>
                <a:xfrm>
                  <a:off x="5989219" y="4759458"/>
                  <a:ext cx="1554224" cy="1050902"/>
                </a:xfrm>
                <a:prstGeom prst="leftUpArrow">
                  <a:avLst>
                    <a:gd name="adj1" fmla="val 21387"/>
                    <a:gd name="adj2" fmla="val 24548"/>
                    <a:gd name="adj3" fmla="val 25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349596" y="5122988"/>
                  <a:ext cx="1498659" cy="76198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Facilitation du transport de combustibles</a:t>
                  </a:r>
                </a:p>
              </p:txBody>
            </p:sp>
          </p:grpSp>
          <p:grpSp>
            <p:nvGrpSpPr>
              <p:cNvPr id="23576" name="Group 110"/>
              <p:cNvGrpSpPr>
                <a:grpSpLocks/>
              </p:cNvGrpSpPr>
              <p:nvPr/>
            </p:nvGrpSpPr>
            <p:grpSpPr bwMode="auto">
              <a:xfrm>
                <a:off x="6096000" y="2266394"/>
                <a:ext cx="1859279" cy="1143090"/>
                <a:chOff x="5989321" y="2266394"/>
                <a:chExt cx="1859279" cy="1143090"/>
              </a:xfrm>
            </p:grpSpPr>
            <p:sp>
              <p:nvSpPr>
                <p:cNvPr id="96" name="Left-Up Arrow 95"/>
                <p:cNvSpPr/>
                <p:nvPr/>
              </p:nvSpPr>
              <p:spPr>
                <a:xfrm rot="16200000">
                  <a:off x="6240879" y="2107550"/>
                  <a:ext cx="1050902" cy="1554224"/>
                </a:xfrm>
                <a:prstGeom prst="leftUpArrow">
                  <a:avLst>
                    <a:gd name="adj1" fmla="val 21387"/>
                    <a:gd name="adj2" fmla="val 24548"/>
                    <a:gd name="adj3" fmla="val 25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349595" y="2267138"/>
                  <a:ext cx="1498659" cy="76198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Apport en Energie</a:t>
                  </a:r>
                </a:p>
              </p:txBody>
            </p:sp>
          </p:grpSp>
        </p:grpSp>
        <p:grpSp>
          <p:nvGrpSpPr>
            <p:cNvPr id="23563" name="Group 113"/>
            <p:cNvGrpSpPr>
              <a:grpSpLocks/>
            </p:cNvGrpSpPr>
            <p:nvPr/>
          </p:nvGrpSpPr>
          <p:grpSpPr bwMode="auto">
            <a:xfrm>
              <a:off x="607694" y="2266394"/>
              <a:ext cx="2590901" cy="3618577"/>
              <a:chOff x="607694" y="2266394"/>
              <a:chExt cx="2590901" cy="3618577"/>
            </a:xfrm>
          </p:grpSpPr>
          <p:grpSp>
            <p:nvGrpSpPr>
              <p:cNvPr id="23564" name="Group 73"/>
              <p:cNvGrpSpPr>
                <a:grpSpLocks/>
              </p:cNvGrpSpPr>
              <p:nvPr/>
            </p:nvGrpSpPr>
            <p:grpSpPr bwMode="auto">
              <a:xfrm>
                <a:off x="607694" y="3425773"/>
                <a:ext cx="2590799" cy="1225356"/>
                <a:chOff x="1123951" y="5492887"/>
                <a:chExt cx="2590799" cy="1225356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1123951" y="5493101"/>
                  <a:ext cx="2590902" cy="1225523"/>
                </a:xfrm>
                <a:prstGeom prst="rect">
                  <a:avLst/>
                </a:prstGeom>
                <a:solidFill>
                  <a:srgbClr val="DEE7D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1050" b="1" dirty="0">
                      <a:solidFill>
                        <a:srgbClr val="003300"/>
                      </a:solidFill>
                      <a:sym typeface="Wingdings"/>
                    </a:rPr>
                    <a:t> 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76357" y="5823294"/>
                  <a:ext cx="1295451" cy="53973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900" b="1" u="sng" dirty="0">
                      <a:solidFill>
                        <a:srgbClr val="003300"/>
                      </a:solidFill>
                      <a:sym typeface="Wingdings"/>
                    </a:rPr>
                    <a:t>PORT</a:t>
                  </a:r>
                </a:p>
                <a:p>
                  <a:pPr>
                    <a:defRPr/>
                  </a:pPr>
                  <a:r>
                    <a:rPr lang="en-US" sz="900" b="1" dirty="0">
                      <a:solidFill>
                        <a:srgbClr val="003300"/>
                      </a:solidFill>
                      <a:sym typeface="Wingdings"/>
                    </a:rPr>
                    <a:t>Terminal à conteneurs</a:t>
                  </a:r>
                </a:p>
              </p:txBody>
            </p:sp>
            <p:pic>
              <p:nvPicPr>
                <p:cNvPr id="23573" name="Picture 7" descr="C:\Documents and Settings\AZV8826\Local Settings\Temporary Internet Files\Content.IE5\AZO12FY5\dglxasset[1].aspx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6205" y="5818408"/>
                  <a:ext cx="850332" cy="576561"/>
                </a:xfrm>
                <a:prstGeom prst="rect">
                  <a:avLst/>
                </a:prstGeom>
                <a:noFill/>
                <a:ln w="38100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565" name="Group 108"/>
              <p:cNvGrpSpPr>
                <a:grpSpLocks/>
              </p:cNvGrpSpPr>
              <p:nvPr/>
            </p:nvGrpSpPr>
            <p:grpSpPr bwMode="auto">
              <a:xfrm>
                <a:off x="1324395" y="2266394"/>
                <a:ext cx="1874098" cy="1143090"/>
                <a:chOff x="1301347" y="2266394"/>
                <a:chExt cx="1874098" cy="1143090"/>
              </a:xfrm>
            </p:grpSpPr>
            <p:sp>
              <p:nvSpPr>
                <p:cNvPr id="88" name="Left-Up Arrow 87"/>
                <p:cNvSpPr/>
                <p:nvPr/>
              </p:nvSpPr>
              <p:spPr>
                <a:xfrm rot="10800000">
                  <a:off x="1619737" y="2359211"/>
                  <a:ext cx="1555811" cy="1050902"/>
                </a:xfrm>
                <a:prstGeom prst="leftUpArrow">
                  <a:avLst>
                    <a:gd name="adj1" fmla="val 21387"/>
                    <a:gd name="adj2" fmla="val 24548"/>
                    <a:gd name="adj3" fmla="val 25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300636" y="2267138"/>
                  <a:ext cx="1498659" cy="76198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Transport des biens, amelioration des services</a:t>
                  </a:r>
                </a:p>
              </p:txBody>
            </p:sp>
          </p:grpSp>
          <p:grpSp>
            <p:nvGrpSpPr>
              <p:cNvPr id="23566" name="Group 109"/>
              <p:cNvGrpSpPr>
                <a:grpSpLocks/>
              </p:cNvGrpSpPr>
              <p:nvPr/>
            </p:nvGrpSpPr>
            <p:grpSpPr bwMode="auto">
              <a:xfrm>
                <a:off x="1128413" y="4759459"/>
                <a:ext cx="2070182" cy="1125512"/>
                <a:chOff x="1105364" y="4759459"/>
                <a:chExt cx="2070182" cy="1125512"/>
              </a:xfrm>
            </p:grpSpPr>
            <p:sp>
              <p:nvSpPr>
                <p:cNvPr id="106" name="Left-Up Arrow 105"/>
                <p:cNvSpPr/>
                <p:nvPr/>
              </p:nvSpPr>
              <p:spPr>
                <a:xfrm rot="5400000">
                  <a:off x="1872190" y="4507004"/>
                  <a:ext cx="1050902" cy="1555811"/>
                </a:xfrm>
                <a:prstGeom prst="leftUpArrow">
                  <a:avLst>
                    <a:gd name="adj1" fmla="val 21387"/>
                    <a:gd name="adj2" fmla="val 24548"/>
                    <a:gd name="adj3" fmla="val 25000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350" dirty="0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105364" y="5122988"/>
                  <a:ext cx="1693930" cy="76198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solidFill>
                        <a:schemeClr val="accent3">
                          <a:lumMod val="50000"/>
                        </a:schemeClr>
                      </a:solidFill>
                      <a:sym typeface="Wingdings"/>
                    </a:rPr>
                    <a:t>Connexion vers le nouvel aéroport et avec la Zone économique spéciale </a:t>
                  </a:r>
                </a:p>
              </p:txBody>
            </p:sp>
          </p:grpSp>
        </p:grpSp>
      </p:grpSp>
      <p:sp>
        <p:nvSpPr>
          <p:cNvPr id="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6D906-7C41-4749-8192-88DDD9D9FF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756840" y="1027372"/>
            <a:ext cx="226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otype Corsiva" pitchFamily="66" charset="0"/>
              </a:rPr>
              <a:t>Building Synergies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51621" y="936082"/>
            <a:ext cx="8525680" cy="6441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100" dirty="0">
                <a:solidFill>
                  <a:schemeClr val="bg1"/>
                </a:solidFill>
                <a:latin typeface="+mj-lt"/>
                <a:cs typeface="Arial" pitchFamily="34" charset="0"/>
                <a:sym typeface="Futura"/>
              </a:rPr>
              <a:t>APPROCHE INTEGREE DE DEVELOPPMENT DES INFRASTRUCTURES AU SENEGAL</a:t>
            </a:r>
            <a:endParaRPr lang="fr-FR" altLang="en-US" sz="2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30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4149080"/>
            <a:ext cx="6372200" cy="18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EXEMPLES DE PROJETS</a:t>
            </a:r>
            <a:endParaRPr lang="en-US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5444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371600" y="152400"/>
            <a:ext cx="75438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000" b="1" u="sng" dirty="0" smtClean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000" b="1" u="sng" dirty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000" b="1" u="sng" dirty="0" smtClean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000" b="1" u="sng" dirty="0" smtClean="0">
                <a:solidFill>
                  <a:srgbClr val="006600"/>
                </a:solidFill>
              </a:rPr>
              <a:t>Projet de restauration des fonctions écologiques et économiques du lac de </a:t>
            </a:r>
            <a:r>
              <a:rPr lang="fr-FR" sz="2000" b="1" u="sng" dirty="0" err="1" smtClean="0">
                <a:solidFill>
                  <a:srgbClr val="006600"/>
                </a:solidFill>
              </a:rPr>
              <a:t>Guiers</a:t>
            </a:r>
            <a:endParaRPr lang="fr-FR" sz="2000" dirty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0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fr-FR" sz="1600" b="1" dirty="0" smtClean="0">
                <a:solidFill>
                  <a:srgbClr val="006600"/>
                </a:solidFill>
              </a:rPr>
              <a:t>Approbation Sept 2013 achèvement prévu en Décembre 2018.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1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fr-FR" sz="1600" b="1" dirty="0" smtClean="0">
                <a:solidFill>
                  <a:srgbClr val="006600"/>
                </a:solidFill>
              </a:rPr>
              <a:t>Financement FAD 13 millions UC </a:t>
            </a:r>
            <a:r>
              <a:rPr lang="fr-FR" sz="1600" b="1" dirty="0" smtClean="0">
                <a:solidFill>
                  <a:srgbClr val="006600"/>
                </a:solidFill>
              </a:rPr>
              <a:t>(15,44 million EUR) et </a:t>
            </a:r>
            <a:r>
              <a:rPr lang="fr-FR" sz="1600" b="1" dirty="0" smtClean="0">
                <a:solidFill>
                  <a:srgbClr val="006600"/>
                </a:solidFill>
              </a:rPr>
              <a:t>FEM </a:t>
            </a:r>
            <a:r>
              <a:rPr lang="fr-FR" sz="1600" b="1" dirty="0" smtClean="0">
                <a:solidFill>
                  <a:srgbClr val="006600"/>
                </a:solidFill>
              </a:rPr>
              <a:t>1,08 </a:t>
            </a:r>
            <a:r>
              <a:rPr lang="fr-FR" sz="1600" b="1" dirty="0" smtClean="0">
                <a:solidFill>
                  <a:srgbClr val="006600"/>
                </a:solidFill>
              </a:rPr>
              <a:t>millions </a:t>
            </a:r>
            <a:r>
              <a:rPr lang="fr-FR" sz="1600" b="1" dirty="0" smtClean="0">
                <a:solidFill>
                  <a:srgbClr val="006600"/>
                </a:solidFill>
              </a:rPr>
              <a:t>EUR</a:t>
            </a:r>
            <a:endParaRPr lang="fr-FR" sz="1600" b="1" dirty="0" smtClean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1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fr-FR" sz="1600" b="1" dirty="0" smtClean="0">
                <a:solidFill>
                  <a:srgbClr val="006600"/>
                </a:solidFill>
              </a:rPr>
              <a:t>Réalisations </a:t>
            </a:r>
            <a:r>
              <a:rPr lang="fr-FR" sz="2000" b="1" dirty="0" smtClean="0">
                <a:solidFill>
                  <a:srgbClr val="006600"/>
                </a:solidFill>
              </a:rPr>
              <a:t>: </a:t>
            </a:r>
          </a:p>
          <a:p>
            <a:pPr lvl="1">
              <a:defRPr/>
            </a:pPr>
            <a:r>
              <a:rPr lang="fr-FR" sz="1400" dirty="0" smtClean="0">
                <a:solidFill>
                  <a:srgbClr val="006600"/>
                </a:solidFill>
              </a:rPr>
              <a:t>Réhabilitation de tous les ouvrages de gestion du lac (digues, ouvrages de régulation et chenaux</a:t>
            </a:r>
          </a:p>
          <a:p>
            <a:pPr lvl="1">
              <a:defRPr/>
            </a:pPr>
            <a:r>
              <a:rPr lang="fr-FR" sz="1400" dirty="0" smtClean="0">
                <a:solidFill>
                  <a:srgbClr val="006600"/>
                </a:solidFill>
              </a:rPr>
              <a:t>Aménagement de la réserve internationale d’avifaune du </a:t>
            </a:r>
            <a:r>
              <a:rPr lang="fr-FR" sz="1400" dirty="0" err="1" smtClean="0">
                <a:solidFill>
                  <a:srgbClr val="006600"/>
                </a:solidFill>
              </a:rPr>
              <a:t>Ndiael</a:t>
            </a:r>
            <a:endParaRPr lang="fr-FR" sz="1400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rgbClr val="006600"/>
                </a:solidFill>
              </a:rPr>
              <a:t>Effets &amp; Impacts</a:t>
            </a:r>
          </a:p>
          <a:p>
            <a:pPr lvl="1">
              <a:defRPr/>
            </a:pPr>
            <a:r>
              <a:rPr lang="fr-FR" sz="1400" dirty="0" smtClean="0">
                <a:solidFill>
                  <a:srgbClr val="006600"/>
                </a:solidFill>
              </a:rPr>
              <a:t>Débit </a:t>
            </a:r>
            <a:r>
              <a:rPr lang="fr-FR" sz="1400" dirty="0">
                <a:solidFill>
                  <a:srgbClr val="006600"/>
                </a:solidFill>
              </a:rPr>
              <a:t>de la </a:t>
            </a:r>
            <a:r>
              <a:rPr lang="fr-FR" sz="1400" dirty="0" err="1">
                <a:solidFill>
                  <a:srgbClr val="006600"/>
                </a:solidFill>
              </a:rPr>
              <a:t>Taouey</a:t>
            </a:r>
            <a:r>
              <a:rPr lang="fr-FR" sz="1400" dirty="0">
                <a:solidFill>
                  <a:srgbClr val="006600"/>
                </a:solidFill>
              </a:rPr>
              <a:t> passe, en 2015 de 3,6 à 6,5 millions </a:t>
            </a:r>
            <a:r>
              <a:rPr lang="fr-FR" sz="1400" dirty="0" smtClean="0">
                <a:solidFill>
                  <a:srgbClr val="006600"/>
                </a:solidFill>
              </a:rPr>
              <a:t>m3/j.</a:t>
            </a:r>
          </a:p>
          <a:p>
            <a:pPr lvl="1">
              <a:defRPr/>
            </a:pPr>
            <a:r>
              <a:rPr lang="fr-FR" sz="1400" dirty="0">
                <a:solidFill>
                  <a:srgbClr val="006600"/>
                </a:solidFill>
              </a:rPr>
              <a:t>Disponibilité d’eau dans le lac passe de 1,2 milliards de m3 à 2,34 milliards de m3</a:t>
            </a:r>
            <a:r>
              <a:rPr lang="fr-FR" sz="1400" dirty="0" smtClean="0">
                <a:solidFill>
                  <a:srgbClr val="006600"/>
                </a:solidFill>
              </a:rPr>
              <a:t>.</a:t>
            </a:r>
          </a:p>
          <a:p>
            <a:pPr lvl="1">
              <a:defRPr/>
            </a:pPr>
            <a:r>
              <a:rPr lang="fr-FR" sz="1400" dirty="0" smtClean="0">
                <a:solidFill>
                  <a:srgbClr val="006600"/>
                </a:solidFill>
              </a:rPr>
              <a:t>Augmentation nette des revenus tirés de l’agriculture, de l’élevage et de la pêche</a:t>
            </a:r>
            <a:r>
              <a:rPr lang="fr-FR" sz="1400" dirty="0">
                <a:solidFill>
                  <a:srgbClr val="006600"/>
                </a:solidFill>
              </a:rPr>
              <a:t>.</a:t>
            </a:r>
            <a:endParaRPr lang="fr-FR" sz="1400" dirty="0" smtClean="0">
              <a:solidFill>
                <a:srgbClr val="006600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srgbClr val="006600"/>
                </a:solidFill>
              </a:rPr>
              <a:t>Retour d’au moins  30000 oiseaux d’eau.</a:t>
            </a:r>
          </a:p>
          <a:p>
            <a:pPr marL="342900" lvl="1" indent="-342900">
              <a:buClr>
                <a:schemeClr val="bg2"/>
              </a:buClr>
              <a:buFont typeface="Wingdings" panose="05000000000000000000" pitchFamily="2" charset="2"/>
              <a:buChar char="p"/>
              <a:defRPr/>
            </a:pPr>
            <a:r>
              <a:rPr lang="fr-FR" sz="1600" b="1" dirty="0" smtClean="0">
                <a:solidFill>
                  <a:srgbClr val="006600"/>
                </a:solidFill>
                <a:ea typeface="+mn-ea"/>
                <a:cs typeface="+mn-cs"/>
              </a:rPr>
              <a:t>Perspectives</a:t>
            </a:r>
            <a:endParaRPr lang="fr-FR" sz="1600" b="1" dirty="0">
              <a:solidFill>
                <a:srgbClr val="00660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Proposition de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gestion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de la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Réserve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déjà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réhabilitée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en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Partenariat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Public-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Privé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(PPP).</a:t>
            </a:r>
          </a:p>
          <a:p>
            <a:pPr lvl="1"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Projet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de </a:t>
            </a: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Transfert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d’eau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sur 450 Km (PREFERLO).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Cout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total du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projet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760 millions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d’Euros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dont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: (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) station de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pompage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300 millions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d’euros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(ii) conduits  460 millions 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d’euros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lvl="1"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Proposition de </a:t>
            </a: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réaliser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le </a:t>
            </a: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projet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latin typeface="Calibri"/>
              </a:rPr>
              <a:t>en</a:t>
            </a:r>
            <a:r>
              <a:rPr lang="en-US" sz="1600" dirty="0">
                <a:solidFill>
                  <a:sysClr val="windowText" lastClr="000000"/>
                </a:solidFill>
                <a:latin typeface="Calibri"/>
              </a:rPr>
              <a:t> PPP.</a:t>
            </a:r>
            <a:endParaRPr lang="en-US" sz="16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27504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PROJET DE PARC DE TECHNOLOGIQUE </a:t>
            </a:r>
            <a:r>
              <a:rPr lang="fr-FR" dirty="0" smtClean="0">
                <a:solidFill>
                  <a:schemeClr val="bg1"/>
                </a:solidFill>
              </a:rPr>
              <a:t>NUMÉRIQUE DU SENEGAL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340768"/>
            <a:ext cx="7344816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548"/>
            <a:ext cx="8382000" cy="552405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fr-FR" sz="1800" b="1" dirty="0" smtClean="0">
                <a:solidFill>
                  <a:srgbClr val="006600"/>
                </a:solidFill>
              </a:rPr>
              <a:t>Approuvé en octobre 2015 pour s’achever en décembre </a:t>
            </a:r>
            <a:r>
              <a:rPr lang="fr-FR" sz="1800" b="1" dirty="0" smtClean="0">
                <a:solidFill>
                  <a:srgbClr val="006600"/>
                </a:solidFill>
              </a:rPr>
              <a:t>2020</a:t>
            </a:r>
          </a:p>
          <a:p>
            <a:pPr algn="just">
              <a:defRPr/>
            </a:pPr>
            <a:r>
              <a:rPr lang="fr-FR" sz="1800" b="1" dirty="0" smtClean="0">
                <a:solidFill>
                  <a:srgbClr val="006600"/>
                </a:solidFill>
              </a:rPr>
              <a:t>Financement de EUR </a:t>
            </a:r>
            <a:r>
              <a:rPr lang="fr-FR" sz="1800" b="1" dirty="0" smtClean="0">
                <a:solidFill>
                  <a:srgbClr val="006600"/>
                </a:solidFill>
              </a:rPr>
              <a:t>70 </a:t>
            </a:r>
            <a:r>
              <a:rPr lang="fr-FR" sz="1800" b="1" dirty="0" smtClean="0">
                <a:solidFill>
                  <a:srgbClr val="006600"/>
                </a:solidFill>
              </a:rPr>
              <a:t>million de la BAD</a:t>
            </a:r>
          </a:p>
          <a:p>
            <a:pPr marL="0" indent="0" algn="just">
              <a:buNone/>
              <a:defRPr/>
            </a:pPr>
            <a:endParaRPr lang="fr-FR" sz="1800" b="1" dirty="0" smtClean="0">
              <a:solidFill>
                <a:srgbClr val="006600"/>
              </a:solidFill>
            </a:endParaRPr>
          </a:p>
          <a:p>
            <a:pPr algn="just">
              <a:defRPr/>
            </a:pPr>
            <a:r>
              <a:rPr lang="en-GB" sz="1800" b="1" dirty="0" err="1" smtClean="0"/>
              <a:t>Objectifs</a:t>
            </a:r>
            <a:r>
              <a:rPr lang="en-GB" sz="1800" dirty="0" smtClean="0"/>
              <a:t> : </a:t>
            </a:r>
            <a:r>
              <a:rPr lang="en-GB" sz="1800" dirty="0"/>
              <a:t>(i) </a:t>
            </a:r>
            <a:r>
              <a:rPr lang="en-GB" sz="1800" dirty="0" err="1" smtClean="0"/>
              <a:t>réaliser</a:t>
            </a:r>
            <a:r>
              <a:rPr lang="en-GB" sz="1800" dirty="0" smtClean="0"/>
              <a:t> un </a:t>
            </a:r>
            <a:r>
              <a:rPr lang="en-GB" sz="1800" dirty="0" err="1" smtClean="0"/>
              <a:t>Parc</a:t>
            </a:r>
            <a:r>
              <a:rPr lang="en-GB" sz="1800" dirty="0" smtClean="0"/>
              <a:t> </a:t>
            </a:r>
            <a:r>
              <a:rPr lang="en-GB" sz="1800" dirty="0" err="1" smtClean="0"/>
              <a:t>technologique</a:t>
            </a:r>
            <a:r>
              <a:rPr lang="en-GB" sz="1800" dirty="0" smtClean="0"/>
              <a:t> </a:t>
            </a:r>
            <a:r>
              <a:rPr lang="en-GB" sz="1800" dirty="0" err="1" smtClean="0"/>
              <a:t>numérique</a:t>
            </a:r>
            <a:r>
              <a:rPr lang="en-GB" sz="1800" dirty="0" smtClean="0"/>
              <a:t> de </a:t>
            </a:r>
            <a:r>
              <a:rPr lang="en-GB" sz="1800" dirty="0" err="1" smtClean="0"/>
              <a:t>classe</a:t>
            </a:r>
            <a:r>
              <a:rPr lang="en-GB" sz="1800" dirty="0" smtClean="0"/>
              <a:t> </a:t>
            </a:r>
            <a:r>
              <a:rPr lang="en-GB" sz="1800" dirty="0" err="1" smtClean="0"/>
              <a:t>mondiale</a:t>
            </a:r>
            <a:r>
              <a:rPr lang="en-GB" sz="1800" dirty="0" smtClean="0"/>
              <a:t> qui </a:t>
            </a:r>
            <a:r>
              <a:rPr lang="en-GB" sz="1800" dirty="0" err="1" smtClean="0"/>
              <a:t>fera</a:t>
            </a:r>
            <a:r>
              <a:rPr lang="en-GB" sz="1800" dirty="0" smtClean="0"/>
              <a:t> du </a:t>
            </a:r>
            <a:r>
              <a:rPr lang="en-GB" sz="1800" dirty="0" err="1" smtClean="0"/>
              <a:t>Sénégal</a:t>
            </a:r>
            <a:r>
              <a:rPr lang="en-GB" sz="1800" dirty="0" smtClean="0"/>
              <a:t> un </a:t>
            </a:r>
            <a:r>
              <a:rPr lang="en-GB" sz="1800" dirty="0"/>
              <a:t>hub </a:t>
            </a:r>
            <a:r>
              <a:rPr lang="en-GB" sz="1800" dirty="0" smtClean="0"/>
              <a:t>pour les </a:t>
            </a:r>
            <a:r>
              <a:rPr lang="en-GB" sz="1800" dirty="0" err="1" smtClean="0"/>
              <a:t>investissements</a:t>
            </a:r>
            <a:r>
              <a:rPr lang="en-GB" sz="1800" dirty="0" smtClean="0"/>
              <a:t> du </a:t>
            </a:r>
            <a:r>
              <a:rPr lang="en-GB" sz="1800" dirty="0" err="1" smtClean="0"/>
              <a:t>secteur</a:t>
            </a:r>
            <a:r>
              <a:rPr lang="en-GB" sz="1800" dirty="0" smtClean="0"/>
              <a:t> des TIC et </a:t>
            </a:r>
            <a:r>
              <a:rPr lang="en-GB" sz="1800" dirty="0" err="1" smtClean="0"/>
              <a:t>l’externalisation</a:t>
            </a:r>
            <a:r>
              <a:rPr lang="en-GB" sz="1800" dirty="0" smtClean="0"/>
              <a:t> des </a:t>
            </a:r>
            <a:r>
              <a:rPr lang="en-GB" sz="1800" dirty="0" err="1" smtClean="0"/>
              <a:t>processus</a:t>
            </a:r>
            <a:r>
              <a:rPr lang="en-GB" sz="1800" dirty="0" smtClean="0"/>
              <a:t> </a:t>
            </a:r>
            <a:r>
              <a:rPr lang="en-GB" sz="1800" dirty="0" err="1" smtClean="0"/>
              <a:t>métier</a:t>
            </a:r>
            <a:r>
              <a:rPr lang="en-GB" sz="1800" dirty="0" smtClean="0"/>
              <a:t> (Business </a:t>
            </a:r>
            <a:r>
              <a:rPr lang="en-GB" sz="1800" dirty="0"/>
              <a:t>Process </a:t>
            </a:r>
            <a:r>
              <a:rPr lang="en-GB" sz="1800" dirty="0" smtClean="0"/>
              <a:t>Outsourcing) </a:t>
            </a:r>
            <a:r>
              <a:rPr lang="en-GB" sz="1800" dirty="0"/>
              <a:t>(ii) </a:t>
            </a:r>
            <a:r>
              <a:rPr lang="en-GB" sz="1800" dirty="0" err="1" smtClean="0"/>
              <a:t>faciliter</a:t>
            </a:r>
            <a:r>
              <a:rPr lang="en-GB" sz="1800" dirty="0" smtClean="0"/>
              <a:t> la </a:t>
            </a:r>
            <a:r>
              <a:rPr lang="en-GB" sz="1800" dirty="0" err="1" smtClean="0"/>
              <a:t>création</a:t>
            </a:r>
            <a:r>
              <a:rPr lang="en-GB" sz="1800" dirty="0" smtClean="0"/>
              <a:t> </a:t>
            </a:r>
            <a:r>
              <a:rPr lang="en-GB" sz="1800" dirty="0" err="1" smtClean="0"/>
              <a:t>d’emplois</a:t>
            </a:r>
            <a:r>
              <a:rPr lang="en-GB" sz="1800" dirty="0" smtClean="0"/>
              <a:t> grâce au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</a:t>
            </a:r>
            <a:r>
              <a:rPr lang="en-GB" sz="1800" dirty="0" err="1" smtClean="0"/>
              <a:t>l’économie</a:t>
            </a:r>
            <a:r>
              <a:rPr lang="en-GB" sz="1800" dirty="0" smtClean="0"/>
              <a:t> </a:t>
            </a:r>
            <a:r>
              <a:rPr lang="en-GB" sz="1800" dirty="0" err="1" smtClean="0"/>
              <a:t>numé</a:t>
            </a:r>
            <a:r>
              <a:rPr lang="en-GB" sz="1800" dirty="0" err="1" smtClean="0"/>
              <a:t>rique</a:t>
            </a:r>
            <a:r>
              <a:rPr lang="en-GB" sz="1800" dirty="0" smtClean="0"/>
              <a:t> (</a:t>
            </a:r>
            <a:r>
              <a:rPr lang="en-GB" sz="1800" dirty="0"/>
              <a:t>iii) </a:t>
            </a:r>
            <a:r>
              <a:rPr lang="en-GB" sz="1800" dirty="0" err="1" smtClean="0"/>
              <a:t>promouvoir</a:t>
            </a:r>
            <a:r>
              <a:rPr lang="en-GB" sz="1800" dirty="0" smtClean="0"/>
              <a:t>  </a:t>
            </a:r>
            <a:r>
              <a:rPr lang="en-GB" sz="1800" dirty="0" err="1" smtClean="0"/>
              <a:t>l’innovation</a:t>
            </a:r>
            <a:r>
              <a:rPr lang="en-GB" sz="1800" dirty="0" smtClean="0"/>
              <a:t> </a:t>
            </a:r>
            <a:r>
              <a:rPr lang="en-GB" sz="1800" dirty="0" err="1" smtClean="0"/>
              <a:t>dans</a:t>
            </a:r>
            <a:r>
              <a:rPr lang="en-GB" sz="1800" dirty="0" smtClean="0"/>
              <a:t> les TIC et </a:t>
            </a:r>
            <a:r>
              <a:rPr lang="en-GB" sz="1800" dirty="0" err="1" smtClean="0"/>
              <a:t>leurs</a:t>
            </a:r>
            <a:r>
              <a:rPr lang="en-GB" sz="1800" dirty="0" smtClean="0"/>
              <a:t> applications pour </a:t>
            </a:r>
            <a:r>
              <a:rPr lang="en-GB" sz="1800" dirty="0" err="1" smtClean="0"/>
              <a:t>contribuer</a:t>
            </a:r>
            <a:r>
              <a:rPr lang="en-GB" sz="1800" dirty="0" smtClean="0"/>
              <a:t> au </a:t>
            </a:r>
            <a:r>
              <a:rPr lang="en-GB" sz="1800" dirty="0" err="1" smtClean="0"/>
              <a:t>développement</a:t>
            </a:r>
            <a:r>
              <a:rPr lang="en-GB" sz="1800" dirty="0" smtClean="0"/>
              <a:t> </a:t>
            </a:r>
            <a:r>
              <a:rPr lang="en-GB" sz="1800" dirty="0" err="1" smtClean="0"/>
              <a:t>socioéconomique</a:t>
            </a:r>
            <a:r>
              <a:rPr lang="en-GB" sz="1800" dirty="0" smtClean="0"/>
              <a:t> du </a:t>
            </a:r>
            <a:r>
              <a:rPr lang="en-GB" sz="1800" dirty="0" err="1" smtClean="0"/>
              <a:t>Sénégal</a:t>
            </a:r>
            <a:r>
              <a:rPr lang="en-GB" sz="1800" dirty="0" smtClean="0"/>
              <a:t> et de </a:t>
            </a:r>
            <a:r>
              <a:rPr lang="en-GB" sz="1800" dirty="0" err="1" smtClean="0"/>
              <a:t>l’Afrique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l’Ouest</a:t>
            </a:r>
            <a:r>
              <a:rPr lang="en-GB" sz="1800" dirty="0" smtClean="0"/>
              <a:t>.</a:t>
            </a:r>
          </a:p>
          <a:p>
            <a:pPr marL="0" indent="0" algn="just">
              <a:buNone/>
              <a:defRPr/>
            </a:pPr>
            <a:r>
              <a:rPr lang="en-GB" sz="1800" dirty="0" smtClean="0"/>
              <a:t> </a:t>
            </a:r>
          </a:p>
          <a:p>
            <a:pPr>
              <a:defRPr/>
            </a:pPr>
            <a:r>
              <a:rPr lang="en-US" sz="1800" b="1" dirty="0" err="1" smtClean="0"/>
              <a:t>Activités</a:t>
            </a:r>
            <a:r>
              <a:rPr lang="en-US" sz="1800" dirty="0" smtClean="0"/>
              <a:t>: </a:t>
            </a:r>
            <a:r>
              <a:rPr lang="en-US" sz="1800" dirty="0" smtClean="0"/>
              <a:t>Data </a:t>
            </a:r>
            <a:r>
              <a:rPr lang="en-US" sz="1800" dirty="0"/>
              <a:t>Centre, Business Process Outsourcing facilities, </a:t>
            </a:r>
            <a:r>
              <a:rPr lang="en-US" sz="1800" dirty="0" smtClean="0"/>
              <a:t>un </a:t>
            </a:r>
            <a:r>
              <a:rPr lang="en-US" sz="1800" dirty="0" err="1" smtClean="0"/>
              <a:t>incubateur</a:t>
            </a:r>
            <a:r>
              <a:rPr lang="en-US" sz="1800" dirty="0" smtClean="0"/>
              <a:t> </a:t>
            </a:r>
            <a:r>
              <a:rPr lang="en-US" sz="1800" dirty="0" err="1" smtClean="0"/>
              <a:t>d’entreprises</a:t>
            </a:r>
            <a:r>
              <a:rPr lang="en-US" sz="1800" dirty="0" smtClean="0"/>
              <a:t> TIC</a:t>
            </a:r>
            <a:r>
              <a:rPr lang="en-GB" sz="1800" dirty="0" smtClean="0"/>
              <a:t>, </a:t>
            </a:r>
            <a:r>
              <a:rPr lang="fr-FR" sz="1800" dirty="0"/>
              <a:t>un centre de formation, un centre de recherche et un centre de production audiovisuelle et de contenu et un bâtiment autonome (bureau administratif et résidentiel pour le personnel et les étudiants)</a:t>
            </a:r>
          </a:p>
          <a:p>
            <a:pPr marL="0" indent="0">
              <a:buNone/>
              <a:defRPr/>
            </a:pPr>
            <a:endParaRPr lang="fr-FR" sz="14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fr-FR" sz="1800" b="1" dirty="0"/>
              <a:t>Impacts:</a:t>
            </a:r>
            <a:r>
              <a:rPr lang="fr-FR" sz="1800" dirty="0"/>
              <a:t> (i) Contribution </a:t>
            </a:r>
            <a:r>
              <a:rPr lang="fr-FR" sz="1800" dirty="0"/>
              <a:t>des TIC au PIB - 1018 milliards FCFA d'ici </a:t>
            </a:r>
            <a:r>
              <a:rPr lang="fr-FR" sz="1800" dirty="0"/>
              <a:t>2026; (ii) </a:t>
            </a:r>
            <a:r>
              <a:rPr lang="fr-FR" sz="1800" b="1" dirty="0">
                <a:solidFill>
                  <a:srgbClr val="FF0000"/>
                </a:solidFill>
              </a:rPr>
              <a:t>les </a:t>
            </a:r>
            <a:r>
              <a:rPr lang="fr-FR" sz="1800" b="1" dirty="0">
                <a:solidFill>
                  <a:srgbClr val="FF0000"/>
                </a:solidFill>
              </a:rPr>
              <a:t>entreprises de TIC créées - 500 d'ici 2025</a:t>
            </a:r>
            <a:r>
              <a:rPr lang="fr-FR" sz="1800" b="1" dirty="0">
                <a:solidFill>
                  <a:srgbClr val="FF0000"/>
                </a:solidFill>
              </a:rPr>
              <a:t>; (iii) Augmentation </a:t>
            </a:r>
            <a:r>
              <a:rPr lang="fr-FR" sz="1800" b="1" dirty="0">
                <a:solidFill>
                  <a:srgbClr val="FF0000"/>
                </a:solidFill>
              </a:rPr>
              <a:t>des investissements étrangers dans le secteur des services liés aux TIC - 200 000 000 $ US d'ici </a:t>
            </a:r>
            <a:r>
              <a:rPr lang="fr-FR" sz="1800" b="1" dirty="0">
                <a:solidFill>
                  <a:srgbClr val="FF0000"/>
                </a:solidFill>
              </a:rPr>
              <a:t>2025</a:t>
            </a:r>
            <a:r>
              <a:rPr lang="fr-FR" sz="1800" dirty="0"/>
              <a:t>; (iv) 65 </a:t>
            </a:r>
            <a:r>
              <a:rPr lang="fr-FR" sz="1800" dirty="0"/>
              <a:t>000 emplois directs créés d'ici 2025; et 140 000 emplois indirects créés d'ici 2025</a:t>
            </a:r>
          </a:p>
          <a:p>
            <a:pPr marL="0" indent="0" algn="just">
              <a:buNone/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624"/>
            <a:ext cx="6328196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305800" cy="5400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r-FR" sz="1800" b="1" dirty="0" err="1" smtClean="0">
                <a:solidFill>
                  <a:srgbClr val="006600"/>
                </a:solidFill>
              </a:rPr>
              <a:t>Approved</a:t>
            </a:r>
            <a:r>
              <a:rPr lang="fr-FR" sz="1800" b="1" dirty="0" smtClean="0">
                <a:solidFill>
                  <a:srgbClr val="006600"/>
                </a:solidFill>
              </a:rPr>
              <a:t> in July 2013;  </a:t>
            </a:r>
            <a:r>
              <a:rPr lang="fr-FR" sz="1800" b="1" dirty="0" err="1">
                <a:solidFill>
                  <a:srgbClr val="006600"/>
                </a:solidFill>
              </a:rPr>
              <a:t>e</a:t>
            </a:r>
            <a:r>
              <a:rPr lang="fr-FR" sz="1800" b="1" dirty="0" err="1" smtClean="0">
                <a:solidFill>
                  <a:srgbClr val="006600"/>
                </a:solidFill>
              </a:rPr>
              <a:t>xpected</a:t>
            </a:r>
            <a:r>
              <a:rPr lang="fr-FR" sz="1800" b="1" dirty="0" smtClean="0">
                <a:solidFill>
                  <a:srgbClr val="006600"/>
                </a:solidFill>
              </a:rPr>
              <a:t> </a:t>
            </a:r>
            <a:r>
              <a:rPr lang="fr-FR" sz="1800" b="1" dirty="0" err="1" smtClean="0">
                <a:solidFill>
                  <a:srgbClr val="006600"/>
                </a:solidFill>
              </a:rPr>
              <a:t>completion</a:t>
            </a:r>
            <a:r>
              <a:rPr lang="fr-FR" sz="1800" b="1" dirty="0" smtClean="0">
                <a:solidFill>
                  <a:srgbClr val="006600"/>
                </a:solidFill>
              </a:rPr>
              <a:t> date: July 2019</a:t>
            </a:r>
          </a:p>
          <a:p>
            <a:pPr algn="just">
              <a:defRPr/>
            </a:pPr>
            <a:r>
              <a:rPr lang="fr-FR" sz="1800" b="1" dirty="0" smtClean="0">
                <a:solidFill>
                  <a:srgbClr val="006600"/>
                </a:solidFill>
              </a:rPr>
              <a:t>Bank </a:t>
            </a:r>
            <a:r>
              <a:rPr lang="fr-FR" sz="1800" b="1" dirty="0" err="1" smtClean="0">
                <a:solidFill>
                  <a:srgbClr val="006600"/>
                </a:solidFill>
              </a:rPr>
              <a:t>approved</a:t>
            </a:r>
            <a:r>
              <a:rPr lang="fr-FR" sz="1800" b="1" dirty="0" smtClean="0">
                <a:solidFill>
                  <a:srgbClr val="006600"/>
                </a:solidFill>
              </a:rPr>
              <a:t> </a:t>
            </a:r>
            <a:r>
              <a:rPr lang="fr-FR" sz="1800" b="1" dirty="0" err="1" smtClean="0">
                <a:solidFill>
                  <a:srgbClr val="006600"/>
                </a:solidFill>
              </a:rPr>
              <a:t>financing</a:t>
            </a:r>
            <a:r>
              <a:rPr lang="fr-FR" sz="1800" b="1" dirty="0" smtClean="0">
                <a:solidFill>
                  <a:srgbClr val="006600"/>
                </a:solidFill>
              </a:rPr>
              <a:t> of EUR 35.9 million</a:t>
            </a:r>
          </a:p>
          <a:p>
            <a:pPr marL="0" indent="0" algn="just">
              <a:buNone/>
              <a:defRPr/>
            </a:pPr>
            <a:endParaRPr lang="fr-FR" sz="1800" b="1" dirty="0" smtClean="0">
              <a:solidFill>
                <a:srgbClr val="006600"/>
              </a:solidFill>
            </a:endParaRPr>
          </a:p>
          <a:p>
            <a:pPr marL="0" indent="0" algn="just">
              <a:buNone/>
              <a:defRPr/>
            </a:pPr>
            <a:r>
              <a:rPr lang="fr-FR" sz="1800" b="1" dirty="0" smtClean="0"/>
              <a:t>Objective</a:t>
            </a:r>
            <a:r>
              <a:rPr lang="fr-FR" sz="1800" dirty="0" smtClean="0"/>
              <a:t>: </a:t>
            </a:r>
            <a:r>
              <a:rPr lang="en-US" sz="1800" dirty="0" smtClean="0"/>
              <a:t> </a:t>
            </a:r>
            <a:endParaRPr lang="en-US" sz="1800" dirty="0"/>
          </a:p>
          <a:p>
            <a:pPr algn="just">
              <a:defRPr/>
            </a:pPr>
            <a:r>
              <a:rPr lang="en-US" sz="1800" dirty="0" smtClean="0"/>
              <a:t>The project will promote innovation </a:t>
            </a:r>
            <a:r>
              <a:rPr lang="en-US" sz="1800" dirty="0"/>
              <a:t>and leverage the country‘s growth by stimulating the ICT economic cluster; train youth, create </a:t>
            </a:r>
            <a:r>
              <a:rPr lang="en-GB" sz="1800" dirty="0"/>
              <a:t>new jobs in the ICT sector</a:t>
            </a:r>
            <a:r>
              <a:rPr lang="en-US" sz="1800" dirty="0"/>
              <a:t> and position Cape Verde as an international center for services, a Gateway to Africa. </a:t>
            </a:r>
          </a:p>
          <a:p>
            <a:pPr algn="just">
              <a:defRPr/>
            </a:pPr>
            <a:r>
              <a:rPr lang="en-GB" sz="1800" dirty="0" smtClean="0"/>
              <a:t>Project Components: Data </a:t>
            </a:r>
            <a:r>
              <a:rPr lang="en-GB" sz="1800" dirty="0"/>
              <a:t>Centre (DC) and Business Continuity Plan (BCP) or Disaster Recovery site, Business and common facilities Centre (BC), Incubation Centre (IC) and Training and Qualification Centre (TQC).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b="1" dirty="0" smtClean="0"/>
              <a:t>Prospects</a:t>
            </a:r>
            <a:endParaRPr lang="en-US" sz="1800" b="1" dirty="0"/>
          </a:p>
          <a:p>
            <a:pPr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Various </a:t>
            </a:r>
            <a:r>
              <a:rPr lang="en-US" sz="1800" dirty="0">
                <a:solidFill>
                  <a:srgbClr val="FF0000"/>
                </a:solidFill>
              </a:rPr>
              <a:t>types of partnership agreements with International companies are </a:t>
            </a:r>
            <a:r>
              <a:rPr lang="en-US" sz="1800" dirty="0" smtClean="0">
                <a:solidFill>
                  <a:srgbClr val="FF0000"/>
                </a:solidFill>
              </a:rPr>
              <a:t>	required </a:t>
            </a:r>
            <a:r>
              <a:rPr lang="en-US" sz="1800" dirty="0">
                <a:solidFill>
                  <a:srgbClr val="FF0000"/>
                </a:solidFill>
              </a:rPr>
              <a:t>to contribute to the sustainability of the </a:t>
            </a:r>
            <a:r>
              <a:rPr lang="en-US" sz="1800" dirty="0" smtClean="0">
                <a:solidFill>
                  <a:srgbClr val="FF0000"/>
                </a:solidFill>
              </a:rPr>
              <a:t>Park. </a:t>
            </a:r>
          </a:p>
          <a:p>
            <a:pPr>
              <a:defRPr/>
            </a:pPr>
            <a:r>
              <a:rPr lang="en-US" sz="1800" dirty="0" smtClean="0"/>
              <a:t>Promotion </a:t>
            </a:r>
            <a:r>
              <a:rPr lang="en-US" sz="1800" dirty="0"/>
              <a:t>of business opportunities requiring venture financing are </a:t>
            </a:r>
            <a:r>
              <a:rPr lang="en-US" sz="1800" dirty="0" smtClean="0"/>
              <a:t>also required for </a:t>
            </a:r>
            <a:r>
              <a:rPr lang="en-US" sz="1800" dirty="0"/>
              <a:t>the Diaspora and potential International investors </a:t>
            </a:r>
          </a:p>
          <a:p>
            <a:pPr marL="0" indent="0" algn="just"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>
              <a:defRPr/>
            </a:pPr>
            <a:endParaRPr lang="fr-FR" sz="1400" dirty="0">
              <a:solidFill>
                <a:srgbClr val="000000"/>
              </a:solidFill>
            </a:endParaRPr>
          </a:p>
          <a:p>
            <a:pPr marL="0" indent="0" algn="just">
              <a:buNone/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fr-FR" sz="14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67744" y="44624"/>
            <a:ext cx="627504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chemeClr val="bg1"/>
                </a:solidFill>
              </a:rPr>
              <a:t>CABO VERDE TECHNOLOGY PARK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A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7" y="0"/>
            <a:ext cx="9144000" cy="4100304"/>
          </a:xfrm>
          <a:prstGeom prst="rect">
            <a:avLst/>
          </a:prstGeom>
        </p:spPr>
      </p:pic>
      <p:cxnSp>
        <p:nvCxnSpPr>
          <p:cNvPr id="7" name="Connecteur droit 2"/>
          <p:cNvCxnSpPr/>
          <p:nvPr/>
        </p:nvCxnSpPr>
        <p:spPr>
          <a:xfrm>
            <a:off x="2767705" y="5087873"/>
            <a:ext cx="32485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835696" y="4295785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MERCI</a:t>
            </a:r>
            <a:endParaRPr lang="en-US" sz="4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0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/>
          <p:cNvSpPr txBox="1"/>
          <p:nvPr/>
        </p:nvSpPr>
        <p:spPr>
          <a:xfrm>
            <a:off x="2514600" y="685800"/>
            <a:ext cx="641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Plus </a:t>
            </a:r>
            <a:r>
              <a:rPr lang="en-US" sz="2800" b="1" dirty="0" err="1" smtClean="0"/>
              <a:t>d’informations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sur</a:t>
            </a:r>
            <a:r>
              <a:rPr lang="en-US" sz="2800" b="1" dirty="0" smtClean="0"/>
              <a:t> www</a:t>
            </a:r>
            <a:r>
              <a:rPr lang="en-US" sz="2800" b="1" dirty="0" smtClean="0">
                <a:solidFill>
                  <a:srgbClr val="92D050"/>
                </a:solidFill>
              </a:rPr>
              <a:t>.</a:t>
            </a:r>
            <a:r>
              <a:rPr lang="en-US" sz="2800" b="1" dirty="0" smtClean="0"/>
              <a:t>afdb</a:t>
            </a:r>
            <a:r>
              <a:rPr lang="en-US" sz="2800" b="1" dirty="0" smtClean="0">
                <a:solidFill>
                  <a:srgbClr val="92D050"/>
                </a:solidFill>
              </a:rPr>
              <a:t>.</a:t>
            </a:r>
            <a:r>
              <a:rPr lang="en-US" sz="2800" b="1" dirty="0" smtClean="0"/>
              <a:t>org</a:t>
            </a:r>
            <a:endParaRPr lang="fr-FR" sz="2800" dirty="0" smtClean="0">
              <a:solidFill>
                <a:srgbClr val="92D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270" y="1698201"/>
            <a:ext cx="4114800" cy="4464626"/>
            <a:chOff x="2191855" y="1698201"/>
            <a:chExt cx="4114800" cy="44646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6"/>
            <a:stretch/>
          </p:blipFill>
          <p:spPr bwMode="auto">
            <a:xfrm>
              <a:off x="2191855" y="1698201"/>
              <a:ext cx="4039258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855" y="4921071"/>
              <a:ext cx="4114800" cy="124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700789" y="1615073"/>
            <a:ext cx="4224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Page web:</a:t>
            </a:r>
          </a:p>
          <a:p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://www.afdb.org/fr/topics-and-sectors/sectors/private-sector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550800" y="2513524"/>
            <a:ext cx="2785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Exemples de projets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Documents de politique et de stratégie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Instruments de financement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FAQ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etc…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12" name="TextBox 3"/>
          <p:cNvSpPr txBox="1"/>
          <p:nvPr/>
        </p:nvSpPr>
        <p:spPr>
          <a:xfrm>
            <a:off x="4700789" y="4704062"/>
            <a:ext cx="4224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Liste de contrôle:</a:t>
            </a:r>
          </a:p>
          <a:p>
            <a:r>
              <a:rPr lang="fr-FR" dirty="0">
                <a:hlinkClick r:id="rId6"/>
              </a:rPr>
              <a:t>http://www.afdb.org/fr/topics-and-sectors/sectors/private-sector/how-to-work-with-us/application-checklist-for-non-financial-sectors</a:t>
            </a:r>
            <a:r>
              <a:rPr lang="fr-FR" dirty="0" smtClean="0">
                <a:hlinkClick r:id="rId6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8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0" y="4149080"/>
            <a:ext cx="6372200" cy="18002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PRESENTATION DE LA BAD</a:t>
            </a:r>
            <a:br>
              <a:rPr lang="en-US" sz="2400" dirty="0" smtClean="0"/>
            </a:br>
            <a:r>
              <a:rPr lang="en-US" sz="2400" dirty="0" smtClean="0"/>
              <a:t>ET</a:t>
            </a:r>
            <a:br>
              <a:rPr lang="en-US" sz="2400" dirty="0" smtClean="0"/>
            </a:br>
            <a:r>
              <a:rPr lang="en-US" sz="2400" dirty="0" smtClean="0"/>
              <a:t>SES INTERVENTIONS EN AFRIQUE DE L’OUEST 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5444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3768" y="404664"/>
            <a:ext cx="65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LA BAD PARTENAIRE DU SECTEUR PRIVE</a:t>
            </a:r>
            <a:endParaRPr lang="fr-FR" sz="2800" dirty="0" smtClean="0">
              <a:solidFill>
                <a:srgbClr val="92D05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48532"/>
              </p:ext>
            </p:extLst>
          </p:nvPr>
        </p:nvGraphicFramePr>
        <p:xfrm>
          <a:off x="243410" y="1457366"/>
          <a:ext cx="5120677" cy="49959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20677"/>
              </a:tblGrid>
              <a:tr h="742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 smtClean="0"/>
                        <a:t>La Première Institution de Développement en Afrique</a:t>
                      </a:r>
                      <a:endParaRPr lang="fr-FR" sz="18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47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kern="1200" noProof="0" dirty="0" smtClean="0"/>
                        <a:t>Créée en 1964</a:t>
                      </a:r>
                      <a:endParaRPr lang="fr-FR" sz="18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3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 smtClean="0"/>
                        <a:t>Institutions membres du groupe de la Banque Africaine de Développement: BAD + FAD + FSN</a:t>
                      </a:r>
                      <a:endParaRPr lang="fr-FR" sz="1800" noProof="0" dirty="0" smtClean="0"/>
                    </a:p>
                  </a:txBody>
                  <a:tcPr/>
                </a:tc>
              </a:tr>
              <a:tr h="11098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noProof="0" dirty="0" smtClean="0"/>
                        <a:t>Mission</a:t>
                      </a:r>
                      <a:r>
                        <a:rPr lang="fr-FR" sz="1800" kern="1200" baseline="0" noProof="0" dirty="0" smtClean="0"/>
                        <a:t> - économique et au progrès social en Afrique et réduire la pauvreté sur le continent</a:t>
                      </a:r>
                      <a:endParaRPr lang="fr-FR" sz="1800" kern="1200" noProof="0" dirty="0" smtClean="0"/>
                    </a:p>
                    <a:p>
                      <a:pPr>
                        <a:defRPr/>
                      </a:pPr>
                      <a:r>
                        <a:rPr lang="fr-FR" sz="1800" kern="1200" baseline="0" noProof="0" dirty="0" smtClean="0"/>
                        <a:t>contribuer au développement</a:t>
                      </a:r>
                      <a:endParaRPr lang="fr-FR" sz="18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306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kern="1200" baseline="0" noProof="0" dirty="0" smtClean="0"/>
                        <a:t>Chiffres clés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r-FR" sz="1800" kern="1200" baseline="0" noProof="0" dirty="0" smtClean="0"/>
                        <a:t>Notation: AAA par toutes les agences de notation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r-FR" sz="1800" kern="1200" baseline="0" noProof="0" dirty="0" smtClean="0"/>
                        <a:t>Capital autorisé: 105 milliards USD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fr-FR" sz="1800" kern="1200" baseline="0" noProof="0" dirty="0" smtClean="0"/>
                        <a:t>Actionnaires: 54 pays Africains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sz="1800" kern="1200" baseline="0" noProof="0" dirty="0" smtClean="0"/>
                        <a:t>                              26 pays non-Africains</a:t>
                      </a:r>
                      <a:endParaRPr lang="fr-FR" sz="1800" b="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9" descr="C:\Documents and Settings\hich\Bureau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06" y="1457366"/>
            <a:ext cx="3513487" cy="45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1261" y="109538"/>
            <a:ext cx="6782739" cy="1304948"/>
          </a:xfrm>
        </p:spPr>
        <p:txBody>
          <a:bodyPr anchor="t"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fr-FR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Afin de mener à bien son mandat, le Groupe de la BAD bénéficie d’un soutien fort de ses actionnaires présents sur tous les continents </a:t>
            </a:r>
            <a:r>
              <a:rPr lang="fr-FR" altLang="en-US" sz="18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(54 Pays Membres régionaux &amp; 26 Pays Membres non-Régionaux)</a:t>
            </a:r>
          </a:p>
        </p:txBody>
      </p:sp>
      <p:sp>
        <p:nvSpPr>
          <p:cNvPr id="294" name="Title 1"/>
          <p:cNvSpPr txBox="1">
            <a:spLocks/>
          </p:cNvSpPr>
          <p:nvPr/>
        </p:nvSpPr>
        <p:spPr bwMode="auto">
          <a:xfrm>
            <a:off x="5829301" y="2102643"/>
            <a:ext cx="3200400" cy="35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52000">
              <a:buClr>
                <a:srgbClr val="FFC000"/>
              </a:buClr>
              <a:buFont typeface="Webdings" pitchFamily="18" charset="2"/>
              <a:buChar char="g"/>
              <a:defRPr/>
            </a:pPr>
            <a:r>
              <a:rPr lang="en-GB" sz="11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Amérique</a:t>
            </a:r>
            <a:r>
              <a:rPr lang="en-GB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Nord et du </a:t>
            </a:r>
            <a:r>
              <a:rPr lang="en-GB" sz="11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GB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4 p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ays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Actionnariat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  <a:p>
            <a:pPr>
              <a:spcBef>
                <a:spcPts val="300"/>
              </a:spcBef>
              <a:defRPr/>
            </a:pPr>
            <a:endParaRPr lang="en-US" sz="1100" dirty="0">
              <a:solidFill>
                <a:srgbClr val="008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2000">
              <a:buClr>
                <a:srgbClr val="467AB8"/>
              </a:buClr>
              <a:buFont typeface="Webdings" pitchFamily="18" charset="2"/>
              <a:buChar char="g"/>
              <a:defRPr/>
            </a:pP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:        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pays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Actionnariat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  <a:p>
            <a:pPr>
              <a:spcBef>
                <a:spcPts val="300"/>
              </a:spcBef>
              <a:defRPr/>
            </a:pPr>
            <a:endParaRPr lang="fr-FR" sz="1100" dirty="0">
              <a:solidFill>
                <a:srgbClr val="008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2000">
              <a:spcBef>
                <a:spcPts val="300"/>
              </a:spcBef>
              <a:buClr>
                <a:srgbClr val="BB4643"/>
              </a:buClr>
              <a:buFont typeface="Webdings" pitchFamily="18" charset="2"/>
              <a:buChar char="g"/>
              <a:defRPr/>
            </a:pPr>
            <a:r>
              <a:rPr lang="en-US" sz="1100" dirty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Actionnariat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  <a:p>
            <a:pPr>
              <a:spcBef>
                <a:spcPts val="300"/>
              </a:spcBef>
              <a:defRPr/>
            </a:pPr>
            <a:endParaRPr lang="en-GB" sz="1100" dirty="0">
              <a:solidFill>
                <a:srgbClr val="008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2000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ebdings" pitchFamily="18" charset="2"/>
              <a:buChar char="g"/>
              <a:defRPr/>
            </a:pPr>
            <a:r>
              <a:rPr lang="en-US" sz="1100" dirty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Moyen-Orient: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Actionnariat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  <a:p>
            <a:pPr>
              <a:spcBef>
                <a:spcPts val="300"/>
              </a:spcBef>
              <a:defRPr/>
            </a:pPr>
            <a:endParaRPr lang="fr-FR" sz="1100" dirty="0">
              <a:solidFill>
                <a:srgbClr val="008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2000">
              <a:spcBef>
                <a:spcPts val="300"/>
              </a:spcBef>
              <a:buClr>
                <a:srgbClr val="008E4F"/>
              </a:buClr>
              <a:buFont typeface="Webdings" pitchFamily="18" charset="2"/>
              <a:buChar char="g"/>
              <a:defRPr/>
            </a:pPr>
            <a:r>
              <a:rPr lang="fr-FR" sz="1100" b="1" dirty="0" smtClean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  <a:r>
              <a:rPr lang="en-US" sz="1100" b="1" dirty="0" smtClean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b="1" dirty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GB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1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Actionnariat</a:t>
            </a:r>
            <a:r>
              <a:rPr lang="en-GB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grpSp>
        <p:nvGrpSpPr>
          <p:cNvPr id="7174" name="Group 315"/>
          <p:cNvGrpSpPr>
            <a:grpSpLocks/>
          </p:cNvGrpSpPr>
          <p:nvPr/>
        </p:nvGrpSpPr>
        <p:grpSpPr bwMode="auto">
          <a:xfrm>
            <a:off x="42863" y="2286000"/>
            <a:ext cx="5767387" cy="3143250"/>
            <a:chOff x="42099" y="2786058"/>
            <a:chExt cx="6030099" cy="3286138"/>
          </a:xfrm>
        </p:grpSpPr>
        <p:grpSp>
          <p:nvGrpSpPr>
            <p:cNvPr id="7178" name="Group 291"/>
            <p:cNvGrpSpPr>
              <a:grpSpLocks/>
            </p:cNvGrpSpPr>
            <p:nvPr/>
          </p:nvGrpSpPr>
          <p:grpSpPr bwMode="auto">
            <a:xfrm>
              <a:off x="42099" y="2786058"/>
              <a:ext cx="6030099" cy="3286138"/>
              <a:chOff x="214287" y="3068124"/>
              <a:chExt cx="5643594" cy="3075510"/>
            </a:xfrm>
          </p:grpSpPr>
          <p:grpSp>
            <p:nvGrpSpPr>
              <p:cNvPr id="7194" name="Group 556"/>
              <p:cNvGrpSpPr>
                <a:grpSpLocks/>
              </p:cNvGrpSpPr>
              <p:nvPr/>
            </p:nvGrpSpPr>
            <p:grpSpPr bwMode="auto">
              <a:xfrm>
                <a:off x="2586937" y="4288722"/>
                <a:ext cx="1086895" cy="1390897"/>
                <a:chOff x="3905250" y="3371850"/>
                <a:chExt cx="1509713" cy="1931988"/>
              </a:xfrm>
            </p:grpSpPr>
            <p:sp>
              <p:nvSpPr>
                <p:cNvPr id="216" name="Freeform 47"/>
                <p:cNvSpPr>
                  <a:spLocks/>
                </p:cNvSpPr>
                <p:nvPr/>
              </p:nvSpPr>
              <p:spPr bwMode="auto">
                <a:xfrm>
                  <a:off x="4838757" y="4776816"/>
                  <a:ext cx="170460" cy="189865"/>
                </a:xfrm>
                <a:custGeom>
                  <a:avLst/>
                  <a:gdLst>
                    <a:gd name="T0" fmla="*/ 35 w 194"/>
                    <a:gd name="T1" fmla="*/ 6 h 227"/>
                    <a:gd name="T2" fmla="*/ 39 w 194"/>
                    <a:gd name="T3" fmla="*/ 6 h 227"/>
                    <a:gd name="T4" fmla="*/ 41 w 194"/>
                    <a:gd name="T5" fmla="*/ 7 h 227"/>
                    <a:gd name="T6" fmla="*/ 44 w 194"/>
                    <a:gd name="T7" fmla="*/ 9 h 227"/>
                    <a:gd name="T8" fmla="*/ 48 w 194"/>
                    <a:gd name="T9" fmla="*/ 12 h 227"/>
                    <a:gd name="T10" fmla="*/ 51 w 194"/>
                    <a:gd name="T11" fmla="*/ 16 h 227"/>
                    <a:gd name="T12" fmla="*/ 49 w 194"/>
                    <a:gd name="T13" fmla="*/ 18 h 227"/>
                    <a:gd name="T14" fmla="*/ 49 w 194"/>
                    <a:gd name="T15" fmla="*/ 26 h 227"/>
                    <a:gd name="T16" fmla="*/ 52 w 194"/>
                    <a:gd name="T17" fmla="*/ 29 h 227"/>
                    <a:gd name="T18" fmla="*/ 51 w 194"/>
                    <a:gd name="T19" fmla="*/ 31 h 227"/>
                    <a:gd name="T20" fmla="*/ 49 w 194"/>
                    <a:gd name="T21" fmla="*/ 33 h 227"/>
                    <a:gd name="T22" fmla="*/ 48 w 194"/>
                    <a:gd name="T23" fmla="*/ 35 h 227"/>
                    <a:gd name="T24" fmla="*/ 50 w 194"/>
                    <a:gd name="T25" fmla="*/ 37 h 227"/>
                    <a:gd name="T26" fmla="*/ 49 w 194"/>
                    <a:gd name="T27" fmla="*/ 40 h 227"/>
                    <a:gd name="T28" fmla="*/ 49 w 194"/>
                    <a:gd name="T29" fmla="*/ 47 h 227"/>
                    <a:gd name="T30" fmla="*/ 49 w 194"/>
                    <a:gd name="T31" fmla="*/ 50 h 227"/>
                    <a:gd name="T32" fmla="*/ 48 w 194"/>
                    <a:gd name="T33" fmla="*/ 51 h 227"/>
                    <a:gd name="T34" fmla="*/ 51 w 194"/>
                    <a:gd name="T35" fmla="*/ 51 h 227"/>
                    <a:gd name="T36" fmla="*/ 49 w 194"/>
                    <a:gd name="T37" fmla="*/ 54 h 227"/>
                    <a:gd name="T38" fmla="*/ 47 w 194"/>
                    <a:gd name="T39" fmla="*/ 57 h 227"/>
                    <a:gd name="T40" fmla="*/ 42 w 194"/>
                    <a:gd name="T41" fmla="*/ 63 h 227"/>
                    <a:gd name="T42" fmla="*/ 39 w 194"/>
                    <a:gd name="T43" fmla="*/ 62 h 227"/>
                    <a:gd name="T44" fmla="*/ 37 w 194"/>
                    <a:gd name="T45" fmla="*/ 61 h 227"/>
                    <a:gd name="T46" fmla="*/ 32 w 194"/>
                    <a:gd name="T47" fmla="*/ 62 h 227"/>
                    <a:gd name="T48" fmla="*/ 30 w 194"/>
                    <a:gd name="T49" fmla="*/ 61 h 227"/>
                    <a:gd name="T50" fmla="*/ 29 w 194"/>
                    <a:gd name="T51" fmla="*/ 61 h 227"/>
                    <a:gd name="T52" fmla="*/ 26 w 194"/>
                    <a:gd name="T53" fmla="*/ 59 h 227"/>
                    <a:gd name="T54" fmla="*/ 23 w 194"/>
                    <a:gd name="T55" fmla="*/ 58 h 227"/>
                    <a:gd name="T56" fmla="*/ 21 w 194"/>
                    <a:gd name="T57" fmla="*/ 57 h 227"/>
                    <a:gd name="T58" fmla="*/ 21 w 194"/>
                    <a:gd name="T59" fmla="*/ 54 h 227"/>
                    <a:gd name="T60" fmla="*/ 21 w 194"/>
                    <a:gd name="T61" fmla="*/ 51 h 227"/>
                    <a:gd name="T62" fmla="*/ 20 w 194"/>
                    <a:gd name="T63" fmla="*/ 50 h 227"/>
                    <a:gd name="T64" fmla="*/ 19 w 194"/>
                    <a:gd name="T65" fmla="*/ 48 h 227"/>
                    <a:gd name="T66" fmla="*/ 16 w 194"/>
                    <a:gd name="T67" fmla="*/ 45 h 227"/>
                    <a:gd name="T68" fmla="*/ 13 w 194"/>
                    <a:gd name="T69" fmla="*/ 41 h 227"/>
                    <a:gd name="T70" fmla="*/ 12 w 194"/>
                    <a:gd name="T71" fmla="*/ 39 h 227"/>
                    <a:gd name="T72" fmla="*/ 10 w 194"/>
                    <a:gd name="T73" fmla="*/ 40 h 227"/>
                    <a:gd name="T74" fmla="*/ 9 w 194"/>
                    <a:gd name="T75" fmla="*/ 38 h 227"/>
                    <a:gd name="T76" fmla="*/ 6 w 194"/>
                    <a:gd name="T77" fmla="*/ 35 h 227"/>
                    <a:gd name="T78" fmla="*/ 4 w 194"/>
                    <a:gd name="T79" fmla="*/ 32 h 227"/>
                    <a:gd name="T80" fmla="*/ 4 w 194"/>
                    <a:gd name="T81" fmla="*/ 29 h 227"/>
                    <a:gd name="T82" fmla="*/ 1 w 194"/>
                    <a:gd name="T83" fmla="*/ 27 h 227"/>
                    <a:gd name="T84" fmla="*/ 0 w 194"/>
                    <a:gd name="T85" fmla="*/ 23 h 227"/>
                    <a:gd name="T86" fmla="*/ 6 w 194"/>
                    <a:gd name="T87" fmla="*/ 24 h 227"/>
                    <a:gd name="T88" fmla="*/ 13 w 194"/>
                    <a:gd name="T89" fmla="*/ 23 h 227"/>
                    <a:gd name="T90" fmla="*/ 20 w 194"/>
                    <a:gd name="T91" fmla="*/ 21 h 227"/>
                    <a:gd name="T92" fmla="*/ 21 w 194"/>
                    <a:gd name="T93" fmla="*/ 14 h 227"/>
                    <a:gd name="T94" fmla="*/ 23 w 194"/>
                    <a:gd name="T95" fmla="*/ 12 h 227"/>
                    <a:gd name="T96" fmla="*/ 24 w 194"/>
                    <a:gd name="T97" fmla="*/ 11 h 227"/>
                    <a:gd name="T98" fmla="*/ 25 w 194"/>
                    <a:gd name="T99" fmla="*/ 9 h 227"/>
                    <a:gd name="T100" fmla="*/ 25 w 194"/>
                    <a:gd name="T101" fmla="*/ 6 h 227"/>
                    <a:gd name="T102" fmla="*/ 27 w 194"/>
                    <a:gd name="T103" fmla="*/ 6 h 227"/>
                    <a:gd name="T104" fmla="*/ 30 w 194"/>
                    <a:gd name="T105" fmla="*/ 4 h 227"/>
                    <a:gd name="T106" fmla="*/ 36 w 194"/>
                    <a:gd name="T107" fmla="*/ 0 h 22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4"/>
                    <a:gd name="T163" fmla="*/ 0 h 227"/>
                    <a:gd name="T164" fmla="*/ 194 w 194"/>
                    <a:gd name="T165" fmla="*/ 227 h 22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4" h="227">
                      <a:moveTo>
                        <a:pt x="135" y="0"/>
                      </a:moveTo>
                      <a:lnTo>
                        <a:pt x="131" y="20"/>
                      </a:lnTo>
                      <a:lnTo>
                        <a:pt x="142" y="20"/>
                      </a:lnTo>
                      <a:lnTo>
                        <a:pt x="148" y="22"/>
                      </a:lnTo>
                      <a:lnTo>
                        <a:pt x="152" y="23"/>
                      </a:lnTo>
                      <a:lnTo>
                        <a:pt x="156" y="27"/>
                      </a:lnTo>
                      <a:lnTo>
                        <a:pt x="162" y="29"/>
                      </a:lnTo>
                      <a:lnTo>
                        <a:pt x="165" y="33"/>
                      </a:lnTo>
                      <a:lnTo>
                        <a:pt x="177" y="37"/>
                      </a:lnTo>
                      <a:lnTo>
                        <a:pt x="183" y="41"/>
                      </a:lnTo>
                      <a:lnTo>
                        <a:pt x="186" y="43"/>
                      </a:lnTo>
                      <a:lnTo>
                        <a:pt x="190" y="56"/>
                      </a:lnTo>
                      <a:lnTo>
                        <a:pt x="190" y="58"/>
                      </a:lnTo>
                      <a:lnTo>
                        <a:pt x="185" y="64"/>
                      </a:lnTo>
                      <a:lnTo>
                        <a:pt x="185" y="85"/>
                      </a:lnTo>
                      <a:lnTo>
                        <a:pt x="186" y="93"/>
                      </a:lnTo>
                      <a:lnTo>
                        <a:pt x="188" y="98"/>
                      </a:lnTo>
                      <a:lnTo>
                        <a:pt x="194" y="104"/>
                      </a:lnTo>
                      <a:lnTo>
                        <a:pt x="194" y="106"/>
                      </a:lnTo>
                      <a:lnTo>
                        <a:pt x="190" y="110"/>
                      </a:lnTo>
                      <a:lnTo>
                        <a:pt x="188" y="114"/>
                      </a:lnTo>
                      <a:lnTo>
                        <a:pt x="185" y="118"/>
                      </a:lnTo>
                      <a:lnTo>
                        <a:pt x="183" y="121"/>
                      </a:lnTo>
                      <a:lnTo>
                        <a:pt x="183" y="125"/>
                      </a:lnTo>
                      <a:lnTo>
                        <a:pt x="186" y="129"/>
                      </a:lnTo>
                      <a:lnTo>
                        <a:pt x="188" y="133"/>
                      </a:lnTo>
                      <a:lnTo>
                        <a:pt x="188" y="135"/>
                      </a:lnTo>
                      <a:lnTo>
                        <a:pt x="185" y="141"/>
                      </a:lnTo>
                      <a:lnTo>
                        <a:pt x="185" y="160"/>
                      </a:lnTo>
                      <a:lnTo>
                        <a:pt x="186" y="166"/>
                      </a:lnTo>
                      <a:lnTo>
                        <a:pt x="186" y="171"/>
                      </a:lnTo>
                      <a:lnTo>
                        <a:pt x="185" y="179"/>
                      </a:lnTo>
                      <a:lnTo>
                        <a:pt x="183" y="179"/>
                      </a:lnTo>
                      <a:lnTo>
                        <a:pt x="183" y="181"/>
                      </a:lnTo>
                      <a:lnTo>
                        <a:pt x="186" y="183"/>
                      </a:lnTo>
                      <a:lnTo>
                        <a:pt x="190" y="183"/>
                      </a:lnTo>
                      <a:lnTo>
                        <a:pt x="190" y="187"/>
                      </a:lnTo>
                      <a:lnTo>
                        <a:pt x="186" y="193"/>
                      </a:lnTo>
                      <a:lnTo>
                        <a:pt x="181" y="200"/>
                      </a:lnTo>
                      <a:lnTo>
                        <a:pt x="179" y="204"/>
                      </a:lnTo>
                      <a:lnTo>
                        <a:pt x="160" y="227"/>
                      </a:lnTo>
                      <a:lnTo>
                        <a:pt x="158" y="225"/>
                      </a:lnTo>
                      <a:lnTo>
                        <a:pt x="154" y="223"/>
                      </a:lnTo>
                      <a:lnTo>
                        <a:pt x="146" y="223"/>
                      </a:lnTo>
                      <a:lnTo>
                        <a:pt x="140" y="221"/>
                      </a:lnTo>
                      <a:lnTo>
                        <a:pt x="137" y="219"/>
                      </a:lnTo>
                      <a:lnTo>
                        <a:pt x="127" y="219"/>
                      </a:lnTo>
                      <a:lnTo>
                        <a:pt x="121" y="221"/>
                      </a:lnTo>
                      <a:lnTo>
                        <a:pt x="115" y="221"/>
                      </a:lnTo>
                      <a:lnTo>
                        <a:pt x="112" y="219"/>
                      </a:lnTo>
                      <a:lnTo>
                        <a:pt x="110" y="218"/>
                      </a:lnTo>
                      <a:lnTo>
                        <a:pt x="108" y="218"/>
                      </a:lnTo>
                      <a:lnTo>
                        <a:pt x="102" y="216"/>
                      </a:lnTo>
                      <a:lnTo>
                        <a:pt x="98" y="210"/>
                      </a:lnTo>
                      <a:lnTo>
                        <a:pt x="92" y="210"/>
                      </a:lnTo>
                      <a:lnTo>
                        <a:pt x="87" y="208"/>
                      </a:lnTo>
                      <a:lnTo>
                        <a:pt x="83" y="204"/>
                      </a:lnTo>
                      <a:lnTo>
                        <a:pt x="79" y="204"/>
                      </a:lnTo>
                      <a:lnTo>
                        <a:pt x="79" y="200"/>
                      </a:lnTo>
                      <a:lnTo>
                        <a:pt x="77" y="193"/>
                      </a:lnTo>
                      <a:lnTo>
                        <a:pt x="77" y="187"/>
                      </a:lnTo>
                      <a:lnTo>
                        <a:pt x="79" y="183"/>
                      </a:lnTo>
                      <a:lnTo>
                        <a:pt x="79" y="179"/>
                      </a:lnTo>
                      <a:lnTo>
                        <a:pt x="73" y="177"/>
                      </a:lnTo>
                      <a:lnTo>
                        <a:pt x="69" y="175"/>
                      </a:lnTo>
                      <a:lnTo>
                        <a:pt x="69" y="171"/>
                      </a:lnTo>
                      <a:lnTo>
                        <a:pt x="64" y="166"/>
                      </a:lnTo>
                      <a:lnTo>
                        <a:pt x="62" y="160"/>
                      </a:lnTo>
                      <a:lnTo>
                        <a:pt x="62" y="152"/>
                      </a:lnTo>
                      <a:lnTo>
                        <a:pt x="50" y="146"/>
                      </a:lnTo>
                      <a:lnTo>
                        <a:pt x="46" y="141"/>
                      </a:lnTo>
                      <a:lnTo>
                        <a:pt x="44" y="139"/>
                      </a:lnTo>
                      <a:lnTo>
                        <a:pt x="43" y="141"/>
                      </a:lnTo>
                      <a:lnTo>
                        <a:pt x="37" y="143"/>
                      </a:lnTo>
                      <a:lnTo>
                        <a:pt x="33" y="139"/>
                      </a:lnTo>
                      <a:lnTo>
                        <a:pt x="33" y="135"/>
                      </a:lnTo>
                      <a:lnTo>
                        <a:pt x="29" y="133"/>
                      </a:lnTo>
                      <a:lnTo>
                        <a:pt x="23" y="127"/>
                      </a:lnTo>
                      <a:lnTo>
                        <a:pt x="18" y="120"/>
                      </a:lnTo>
                      <a:lnTo>
                        <a:pt x="16" y="114"/>
                      </a:lnTo>
                      <a:lnTo>
                        <a:pt x="14" y="110"/>
                      </a:lnTo>
                      <a:lnTo>
                        <a:pt x="14" y="104"/>
                      </a:lnTo>
                      <a:lnTo>
                        <a:pt x="8" y="100"/>
                      </a:lnTo>
                      <a:lnTo>
                        <a:pt x="4" y="96"/>
                      </a:lnTo>
                      <a:lnTo>
                        <a:pt x="2" y="89"/>
                      </a:lnTo>
                      <a:lnTo>
                        <a:pt x="0" y="83"/>
                      </a:lnTo>
                      <a:lnTo>
                        <a:pt x="4" y="85"/>
                      </a:lnTo>
                      <a:lnTo>
                        <a:pt x="23" y="85"/>
                      </a:lnTo>
                      <a:lnTo>
                        <a:pt x="27" y="83"/>
                      </a:lnTo>
                      <a:lnTo>
                        <a:pt x="48" y="83"/>
                      </a:lnTo>
                      <a:lnTo>
                        <a:pt x="71" y="75"/>
                      </a:lnTo>
                      <a:lnTo>
                        <a:pt x="75" y="73"/>
                      </a:lnTo>
                      <a:lnTo>
                        <a:pt x="77" y="64"/>
                      </a:lnTo>
                      <a:lnTo>
                        <a:pt x="79" y="50"/>
                      </a:lnTo>
                      <a:lnTo>
                        <a:pt x="81" y="45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9" y="37"/>
                      </a:lnTo>
                      <a:lnTo>
                        <a:pt x="92" y="35"/>
                      </a:lnTo>
                      <a:lnTo>
                        <a:pt x="94" y="33"/>
                      </a:lnTo>
                      <a:lnTo>
                        <a:pt x="94" y="27"/>
                      </a:lnTo>
                      <a:lnTo>
                        <a:pt x="96" y="23"/>
                      </a:lnTo>
                      <a:lnTo>
                        <a:pt x="98" y="22"/>
                      </a:lnTo>
                      <a:lnTo>
                        <a:pt x="102" y="20"/>
                      </a:lnTo>
                      <a:lnTo>
                        <a:pt x="108" y="16"/>
                      </a:lnTo>
                      <a:lnTo>
                        <a:pt x="112" y="14"/>
                      </a:lnTo>
                      <a:lnTo>
                        <a:pt x="114" y="1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7" name="Freeform 48"/>
                <p:cNvSpPr>
                  <a:spLocks/>
                </p:cNvSpPr>
                <p:nvPr/>
              </p:nvSpPr>
              <p:spPr bwMode="auto">
                <a:xfrm>
                  <a:off x="4769710" y="4593423"/>
                  <a:ext cx="252454" cy="254591"/>
                </a:xfrm>
                <a:custGeom>
                  <a:avLst/>
                  <a:gdLst>
                    <a:gd name="T0" fmla="*/ 18 w 285"/>
                    <a:gd name="T1" fmla="*/ 83 h 302"/>
                    <a:gd name="T2" fmla="*/ 20 w 285"/>
                    <a:gd name="T3" fmla="*/ 85 h 302"/>
                    <a:gd name="T4" fmla="*/ 27 w 285"/>
                    <a:gd name="T5" fmla="*/ 85 h 302"/>
                    <a:gd name="T6" fmla="*/ 40 w 285"/>
                    <a:gd name="T7" fmla="*/ 83 h 302"/>
                    <a:gd name="T8" fmla="*/ 42 w 285"/>
                    <a:gd name="T9" fmla="*/ 75 h 302"/>
                    <a:gd name="T10" fmla="*/ 44 w 285"/>
                    <a:gd name="T11" fmla="*/ 72 h 302"/>
                    <a:gd name="T12" fmla="*/ 45 w 285"/>
                    <a:gd name="T13" fmla="*/ 69 h 302"/>
                    <a:gd name="T14" fmla="*/ 47 w 285"/>
                    <a:gd name="T15" fmla="*/ 67 h 302"/>
                    <a:gd name="T16" fmla="*/ 51 w 285"/>
                    <a:gd name="T17" fmla="*/ 65 h 302"/>
                    <a:gd name="T18" fmla="*/ 55 w 285"/>
                    <a:gd name="T19" fmla="*/ 59 h 302"/>
                    <a:gd name="T20" fmla="*/ 69 w 285"/>
                    <a:gd name="T21" fmla="*/ 51 h 302"/>
                    <a:gd name="T22" fmla="*/ 69 w 285"/>
                    <a:gd name="T23" fmla="*/ 46 h 302"/>
                    <a:gd name="T24" fmla="*/ 69 w 285"/>
                    <a:gd name="T25" fmla="*/ 41 h 302"/>
                    <a:gd name="T26" fmla="*/ 72 w 285"/>
                    <a:gd name="T27" fmla="*/ 36 h 302"/>
                    <a:gd name="T28" fmla="*/ 73 w 285"/>
                    <a:gd name="T29" fmla="*/ 32 h 302"/>
                    <a:gd name="T30" fmla="*/ 72 w 285"/>
                    <a:gd name="T31" fmla="*/ 29 h 302"/>
                    <a:gd name="T32" fmla="*/ 74 w 285"/>
                    <a:gd name="T33" fmla="*/ 22 h 302"/>
                    <a:gd name="T34" fmla="*/ 75 w 285"/>
                    <a:gd name="T35" fmla="*/ 19 h 302"/>
                    <a:gd name="T36" fmla="*/ 74 w 285"/>
                    <a:gd name="T37" fmla="*/ 13 h 302"/>
                    <a:gd name="T38" fmla="*/ 71 w 285"/>
                    <a:gd name="T39" fmla="*/ 10 h 302"/>
                    <a:gd name="T40" fmla="*/ 67 w 285"/>
                    <a:gd name="T41" fmla="*/ 6 h 302"/>
                    <a:gd name="T42" fmla="*/ 66 w 285"/>
                    <a:gd name="T43" fmla="*/ 2 h 302"/>
                    <a:gd name="T44" fmla="*/ 63 w 285"/>
                    <a:gd name="T45" fmla="*/ 3 h 302"/>
                    <a:gd name="T46" fmla="*/ 57 w 285"/>
                    <a:gd name="T47" fmla="*/ 2 h 302"/>
                    <a:gd name="T48" fmla="*/ 43 w 285"/>
                    <a:gd name="T49" fmla="*/ 5 h 302"/>
                    <a:gd name="T50" fmla="*/ 41 w 285"/>
                    <a:gd name="T51" fmla="*/ 9 h 302"/>
                    <a:gd name="T52" fmla="*/ 39 w 285"/>
                    <a:gd name="T53" fmla="*/ 11 h 302"/>
                    <a:gd name="T54" fmla="*/ 40 w 285"/>
                    <a:gd name="T55" fmla="*/ 13 h 302"/>
                    <a:gd name="T56" fmla="*/ 42 w 285"/>
                    <a:gd name="T57" fmla="*/ 19 h 302"/>
                    <a:gd name="T58" fmla="*/ 41 w 285"/>
                    <a:gd name="T59" fmla="*/ 25 h 302"/>
                    <a:gd name="T60" fmla="*/ 47 w 285"/>
                    <a:gd name="T61" fmla="*/ 29 h 302"/>
                    <a:gd name="T62" fmla="*/ 50 w 285"/>
                    <a:gd name="T63" fmla="*/ 33 h 302"/>
                    <a:gd name="T64" fmla="*/ 54 w 285"/>
                    <a:gd name="T65" fmla="*/ 31 h 302"/>
                    <a:gd name="T66" fmla="*/ 52 w 285"/>
                    <a:gd name="T67" fmla="*/ 39 h 302"/>
                    <a:gd name="T68" fmla="*/ 50 w 285"/>
                    <a:gd name="T69" fmla="*/ 40 h 302"/>
                    <a:gd name="T70" fmla="*/ 45 w 285"/>
                    <a:gd name="T71" fmla="*/ 39 h 302"/>
                    <a:gd name="T72" fmla="*/ 45 w 285"/>
                    <a:gd name="T73" fmla="*/ 35 h 302"/>
                    <a:gd name="T74" fmla="*/ 40 w 285"/>
                    <a:gd name="T75" fmla="*/ 33 h 302"/>
                    <a:gd name="T76" fmla="*/ 38 w 285"/>
                    <a:gd name="T77" fmla="*/ 29 h 302"/>
                    <a:gd name="T78" fmla="*/ 35 w 285"/>
                    <a:gd name="T79" fmla="*/ 26 h 302"/>
                    <a:gd name="T80" fmla="*/ 32 w 285"/>
                    <a:gd name="T81" fmla="*/ 29 h 302"/>
                    <a:gd name="T82" fmla="*/ 23 w 285"/>
                    <a:gd name="T83" fmla="*/ 27 h 302"/>
                    <a:gd name="T84" fmla="*/ 23 w 285"/>
                    <a:gd name="T85" fmla="*/ 23 h 302"/>
                    <a:gd name="T86" fmla="*/ 20 w 285"/>
                    <a:gd name="T87" fmla="*/ 25 h 302"/>
                    <a:gd name="T88" fmla="*/ 19 w 285"/>
                    <a:gd name="T89" fmla="*/ 20 h 302"/>
                    <a:gd name="T90" fmla="*/ 14 w 285"/>
                    <a:gd name="T91" fmla="*/ 21 h 302"/>
                    <a:gd name="T92" fmla="*/ 14 w 285"/>
                    <a:gd name="T93" fmla="*/ 30 h 302"/>
                    <a:gd name="T94" fmla="*/ 0 w 285"/>
                    <a:gd name="T95" fmla="*/ 36 h 302"/>
                    <a:gd name="T96" fmla="*/ 2 w 285"/>
                    <a:gd name="T97" fmla="*/ 72 h 302"/>
                    <a:gd name="T98" fmla="*/ 6 w 285"/>
                    <a:gd name="T99" fmla="*/ 81 h 3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85"/>
                    <a:gd name="T151" fmla="*/ 0 h 302"/>
                    <a:gd name="T152" fmla="*/ 285 w 285"/>
                    <a:gd name="T153" fmla="*/ 302 h 3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85" h="302">
                      <a:moveTo>
                        <a:pt x="34" y="296"/>
                      </a:moveTo>
                      <a:lnTo>
                        <a:pt x="61" y="292"/>
                      </a:lnTo>
                      <a:lnTo>
                        <a:pt x="67" y="292"/>
                      </a:lnTo>
                      <a:lnTo>
                        <a:pt x="71" y="296"/>
                      </a:lnTo>
                      <a:lnTo>
                        <a:pt x="74" y="298"/>
                      </a:lnTo>
                      <a:lnTo>
                        <a:pt x="76" y="300"/>
                      </a:lnTo>
                      <a:lnTo>
                        <a:pt x="80" y="302"/>
                      </a:lnTo>
                      <a:lnTo>
                        <a:pt x="99" y="302"/>
                      </a:lnTo>
                      <a:lnTo>
                        <a:pt x="103" y="300"/>
                      </a:lnTo>
                      <a:lnTo>
                        <a:pt x="124" y="300"/>
                      </a:lnTo>
                      <a:lnTo>
                        <a:pt x="147" y="292"/>
                      </a:lnTo>
                      <a:lnTo>
                        <a:pt x="151" y="290"/>
                      </a:lnTo>
                      <a:lnTo>
                        <a:pt x="153" y="281"/>
                      </a:lnTo>
                      <a:lnTo>
                        <a:pt x="155" y="267"/>
                      </a:lnTo>
                      <a:lnTo>
                        <a:pt x="157" y="262"/>
                      </a:lnTo>
                      <a:lnTo>
                        <a:pt x="161" y="260"/>
                      </a:lnTo>
                      <a:lnTo>
                        <a:pt x="161" y="258"/>
                      </a:lnTo>
                      <a:lnTo>
                        <a:pt x="165" y="254"/>
                      </a:lnTo>
                      <a:lnTo>
                        <a:pt x="168" y="252"/>
                      </a:lnTo>
                      <a:lnTo>
                        <a:pt x="170" y="250"/>
                      </a:lnTo>
                      <a:lnTo>
                        <a:pt x="170" y="244"/>
                      </a:lnTo>
                      <a:lnTo>
                        <a:pt x="172" y="240"/>
                      </a:lnTo>
                      <a:lnTo>
                        <a:pt x="174" y="239"/>
                      </a:lnTo>
                      <a:lnTo>
                        <a:pt x="178" y="237"/>
                      </a:lnTo>
                      <a:lnTo>
                        <a:pt x="184" y="233"/>
                      </a:lnTo>
                      <a:lnTo>
                        <a:pt x="188" y="231"/>
                      </a:lnTo>
                      <a:lnTo>
                        <a:pt x="190" y="227"/>
                      </a:lnTo>
                      <a:lnTo>
                        <a:pt x="209" y="219"/>
                      </a:lnTo>
                      <a:lnTo>
                        <a:pt x="209" y="212"/>
                      </a:lnTo>
                      <a:lnTo>
                        <a:pt x="205" y="206"/>
                      </a:lnTo>
                      <a:lnTo>
                        <a:pt x="203" y="204"/>
                      </a:lnTo>
                      <a:lnTo>
                        <a:pt x="261" y="185"/>
                      </a:lnTo>
                      <a:lnTo>
                        <a:pt x="259" y="181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7" y="164"/>
                      </a:lnTo>
                      <a:lnTo>
                        <a:pt x="261" y="158"/>
                      </a:lnTo>
                      <a:lnTo>
                        <a:pt x="261" y="152"/>
                      </a:lnTo>
                      <a:lnTo>
                        <a:pt x="259" y="144"/>
                      </a:lnTo>
                      <a:lnTo>
                        <a:pt x="259" y="137"/>
                      </a:lnTo>
                      <a:lnTo>
                        <a:pt x="262" y="131"/>
                      </a:lnTo>
                      <a:lnTo>
                        <a:pt x="270" y="127"/>
                      </a:lnTo>
                      <a:lnTo>
                        <a:pt x="276" y="123"/>
                      </a:lnTo>
                      <a:lnTo>
                        <a:pt x="278" y="116"/>
                      </a:lnTo>
                      <a:lnTo>
                        <a:pt x="276" y="112"/>
                      </a:lnTo>
                      <a:lnTo>
                        <a:pt x="272" y="112"/>
                      </a:lnTo>
                      <a:lnTo>
                        <a:pt x="270" y="108"/>
                      </a:lnTo>
                      <a:lnTo>
                        <a:pt x="272" y="102"/>
                      </a:lnTo>
                      <a:lnTo>
                        <a:pt x="270" y="96"/>
                      </a:lnTo>
                      <a:lnTo>
                        <a:pt x="270" y="87"/>
                      </a:lnTo>
                      <a:lnTo>
                        <a:pt x="278" y="79"/>
                      </a:lnTo>
                      <a:lnTo>
                        <a:pt x="282" y="73"/>
                      </a:lnTo>
                      <a:lnTo>
                        <a:pt x="285" y="69"/>
                      </a:lnTo>
                      <a:lnTo>
                        <a:pt x="284" y="66"/>
                      </a:lnTo>
                      <a:lnTo>
                        <a:pt x="282" y="58"/>
                      </a:lnTo>
                      <a:lnTo>
                        <a:pt x="282" y="50"/>
                      </a:lnTo>
                      <a:lnTo>
                        <a:pt x="280" y="46"/>
                      </a:lnTo>
                      <a:lnTo>
                        <a:pt x="276" y="43"/>
                      </a:lnTo>
                      <a:lnTo>
                        <a:pt x="272" y="35"/>
                      </a:lnTo>
                      <a:lnTo>
                        <a:pt x="268" y="33"/>
                      </a:lnTo>
                      <a:lnTo>
                        <a:pt x="262" y="33"/>
                      </a:lnTo>
                      <a:lnTo>
                        <a:pt x="255" y="25"/>
                      </a:lnTo>
                      <a:lnTo>
                        <a:pt x="251" y="23"/>
                      </a:lnTo>
                      <a:lnTo>
                        <a:pt x="245" y="18"/>
                      </a:lnTo>
                      <a:lnTo>
                        <a:pt x="245" y="12"/>
                      </a:lnTo>
                      <a:lnTo>
                        <a:pt x="247" y="8"/>
                      </a:lnTo>
                      <a:lnTo>
                        <a:pt x="245" y="8"/>
                      </a:lnTo>
                      <a:lnTo>
                        <a:pt x="234" y="4"/>
                      </a:lnTo>
                      <a:lnTo>
                        <a:pt x="236" y="10"/>
                      </a:lnTo>
                      <a:lnTo>
                        <a:pt x="234" y="14"/>
                      </a:lnTo>
                      <a:lnTo>
                        <a:pt x="218" y="14"/>
                      </a:lnTo>
                      <a:lnTo>
                        <a:pt x="213" y="8"/>
                      </a:lnTo>
                      <a:lnTo>
                        <a:pt x="211" y="0"/>
                      </a:lnTo>
                      <a:lnTo>
                        <a:pt x="170" y="12"/>
                      </a:lnTo>
                      <a:lnTo>
                        <a:pt x="163" y="19"/>
                      </a:lnTo>
                      <a:lnTo>
                        <a:pt x="155" y="23"/>
                      </a:lnTo>
                      <a:lnTo>
                        <a:pt x="155" y="27"/>
                      </a:lnTo>
                      <a:lnTo>
                        <a:pt x="153" y="31"/>
                      </a:lnTo>
                      <a:lnTo>
                        <a:pt x="151" y="33"/>
                      </a:lnTo>
                      <a:lnTo>
                        <a:pt x="149" y="33"/>
                      </a:lnTo>
                      <a:lnTo>
                        <a:pt x="147" y="37"/>
                      </a:lnTo>
                      <a:lnTo>
                        <a:pt x="149" y="41"/>
                      </a:lnTo>
                      <a:lnTo>
                        <a:pt x="149" y="44"/>
                      </a:lnTo>
                      <a:lnTo>
                        <a:pt x="151" y="46"/>
                      </a:lnTo>
                      <a:lnTo>
                        <a:pt x="151" y="54"/>
                      </a:lnTo>
                      <a:lnTo>
                        <a:pt x="153" y="60"/>
                      </a:lnTo>
                      <a:lnTo>
                        <a:pt x="157" y="66"/>
                      </a:lnTo>
                      <a:lnTo>
                        <a:pt x="157" y="69"/>
                      </a:lnTo>
                      <a:lnTo>
                        <a:pt x="155" y="75"/>
                      </a:lnTo>
                      <a:lnTo>
                        <a:pt x="155" y="87"/>
                      </a:lnTo>
                      <a:lnTo>
                        <a:pt x="165" y="96"/>
                      </a:lnTo>
                      <a:lnTo>
                        <a:pt x="170" y="100"/>
                      </a:lnTo>
                      <a:lnTo>
                        <a:pt x="176" y="102"/>
                      </a:lnTo>
                      <a:lnTo>
                        <a:pt x="182" y="108"/>
                      </a:lnTo>
                      <a:lnTo>
                        <a:pt x="186" y="114"/>
                      </a:lnTo>
                      <a:lnTo>
                        <a:pt x="188" y="114"/>
                      </a:lnTo>
                      <a:lnTo>
                        <a:pt x="190" y="112"/>
                      </a:lnTo>
                      <a:lnTo>
                        <a:pt x="195" y="112"/>
                      </a:lnTo>
                      <a:lnTo>
                        <a:pt x="201" y="110"/>
                      </a:lnTo>
                      <a:lnTo>
                        <a:pt x="203" y="110"/>
                      </a:lnTo>
                      <a:lnTo>
                        <a:pt x="203" y="139"/>
                      </a:lnTo>
                      <a:lnTo>
                        <a:pt x="193" y="137"/>
                      </a:lnTo>
                      <a:lnTo>
                        <a:pt x="191" y="137"/>
                      </a:lnTo>
                      <a:lnTo>
                        <a:pt x="190" y="139"/>
                      </a:lnTo>
                      <a:lnTo>
                        <a:pt x="186" y="141"/>
                      </a:lnTo>
                      <a:lnTo>
                        <a:pt x="180" y="142"/>
                      </a:lnTo>
                      <a:lnTo>
                        <a:pt x="174" y="142"/>
                      </a:lnTo>
                      <a:lnTo>
                        <a:pt x="170" y="139"/>
                      </a:lnTo>
                      <a:lnTo>
                        <a:pt x="172" y="133"/>
                      </a:lnTo>
                      <a:lnTo>
                        <a:pt x="172" y="129"/>
                      </a:lnTo>
                      <a:lnTo>
                        <a:pt x="170" y="121"/>
                      </a:lnTo>
                      <a:lnTo>
                        <a:pt x="165" y="119"/>
                      </a:lnTo>
                      <a:lnTo>
                        <a:pt x="157" y="117"/>
                      </a:lnTo>
                      <a:lnTo>
                        <a:pt x="151" y="114"/>
                      </a:lnTo>
                      <a:lnTo>
                        <a:pt x="147" y="108"/>
                      </a:lnTo>
                      <a:lnTo>
                        <a:pt x="143" y="106"/>
                      </a:lnTo>
                      <a:lnTo>
                        <a:pt x="142" y="102"/>
                      </a:lnTo>
                      <a:lnTo>
                        <a:pt x="142" y="94"/>
                      </a:lnTo>
                      <a:lnTo>
                        <a:pt x="138" y="92"/>
                      </a:lnTo>
                      <a:lnTo>
                        <a:pt x="130" y="92"/>
                      </a:lnTo>
                      <a:lnTo>
                        <a:pt x="128" y="94"/>
                      </a:lnTo>
                      <a:lnTo>
                        <a:pt x="124" y="100"/>
                      </a:lnTo>
                      <a:lnTo>
                        <a:pt x="122" y="102"/>
                      </a:lnTo>
                      <a:lnTo>
                        <a:pt x="97" y="102"/>
                      </a:lnTo>
                      <a:lnTo>
                        <a:pt x="90" y="98"/>
                      </a:lnTo>
                      <a:lnTo>
                        <a:pt x="88" y="96"/>
                      </a:lnTo>
                      <a:lnTo>
                        <a:pt x="90" y="94"/>
                      </a:lnTo>
                      <a:lnTo>
                        <a:pt x="90" y="83"/>
                      </a:lnTo>
                      <a:lnTo>
                        <a:pt x="86" y="81"/>
                      </a:lnTo>
                      <a:lnTo>
                        <a:pt x="82" y="83"/>
                      </a:lnTo>
                      <a:lnTo>
                        <a:pt x="78" y="89"/>
                      </a:lnTo>
                      <a:lnTo>
                        <a:pt x="74" y="89"/>
                      </a:lnTo>
                      <a:lnTo>
                        <a:pt x="71" y="85"/>
                      </a:lnTo>
                      <a:lnTo>
                        <a:pt x="71" y="77"/>
                      </a:lnTo>
                      <a:lnTo>
                        <a:pt x="69" y="71"/>
                      </a:lnTo>
                      <a:lnTo>
                        <a:pt x="69" y="69"/>
                      </a:lnTo>
                      <a:lnTo>
                        <a:pt x="53" y="73"/>
                      </a:lnTo>
                      <a:lnTo>
                        <a:pt x="55" y="75"/>
                      </a:lnTo>
                      <a:lnTo>
                        <a:pt x="59" y="91"/>
                      </a:lnTo>
                      <a:lnTo>
                        <a:pt x="55" y="102"/>
                      </a:lnTo>
                      <a:lnTo>
                        <a:pt x="53" y="106"/>
                      </a:lnTo>
                      <a:lnTo>
                        <a:pt x="55" y="110"/>
                      </a:lnTo>
                      <a:lnTo>
                        <a:pt x="55" y="127"/>
                      </a:lnTo>
                      <a:lnTo>
                        <a:pt x="0" y="127"/>
                      </a:lnTo>
                      <a:lnTo>
                        <a:pt x="0" y="240"/>
                      </a:lnTo>
                      <a:lnTo>
                        <a:pt x="1" y="244"/>
                      </a:lnTo>
                      <a:lnTo>
                        <a:pt x="5" y="254"/>
                      </a:lnTo>
                      <a:lnTo>
                        <a:pt x="7" y="262"/>
                      </a:lnTo>
                      <a:lnTo>
                        <a:pt x="19" y="273"/>
                      </a:lnTo>
                      <a:lnTo>
                        <a:pt x="24" y="283"/>
                      </a:lnTo>
                      <a:lnTo>
                        <a:pt x="26" y="292"/>
                      </a:lnTo>
                      <a:lnTo>
                        <a:pt x="34" y="29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8" name="Freeform 72"/>
                <p:cNvSpPr>
                  <a:spLocks/>
                </p:cNvSpPr>
                <p:nvPr/>
              </p:nvSpPr>
              <p:spPr bwMode="auto">
                <a:xfrm>
                  <a:off x="5007060" y="4576163"/>
                  <a:ext cx="6473" cy="10788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2 h 12"/>
                    <a:gd name="T4" fmla="*/ 2 w 10"/>
                    <a:gd name="T5" fmla="*/ 3 h 12"/>
                    <a:gd name="T6" fmla="*/ 1 w 10"/>
                    <a:gd name="T7" fmla="*/ 3 h 12"/>
                    <a:gd name="T8" fmla="*/ 0 w 10"/>
                    <a:gd name="T9" fmla="*/ 2 h 12"/>
                    <a:gd name="T10" fmla="*/ 0 w 10"/>
                    <a:gd name="T11" fmla="*/ 1 h 12"/>
                    <a:gd name="T12" fmla="*/ 1 w 1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2"/>
                    <a:gd name="T23" fmla="*/ 10 w 10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2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0" y="12"/>
                      </a:lnTo>
                      <a:lnTo>
                        <a:pt x="4" y="12"/>
                      </a:ln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9" name="Freeform 84"/>
                <p:cNvSpPr>
                  <a:spLocks/>
                </p:cNvSpPr>
                <p:nvPr/>
              </p:nvSpPr>
              <p:spPr bwMode="auto">
                <a:xfrm>
                  <a:off x="4963905" y="5052983"/>
                  <a:ext cx="25893" cy="38836"/>
                </a:xfrm>
                <a:custGeom>
                  <a:avLst/>
                  <a:gdLst>
                    <a:gd name="T0" fmla="*/ 7 w 31"/>
                    <a:gd name="T1" fmla="*/ 9 h 46"/>
                    <a:gd name="T2" fmla="*/ 7 w 31"/>
                    <a:gd name="T3" fmla="*/ 8 h 46"/>
                    <a:gd name="T4" fmla="*/ 7 w 31"/>
                    <a:gd name="T5" fmla="*/ 5 h 46"/>
                    <a:gd name="T6" fmla="*/ 7 w 31"/>
                    <a:gd name="T7" fmla="*/ 4 h 46"/>
                    <a:gd name="T8" fmla="*/ 5 w 31"/>
                    <a:gd name="T9" fmla="*/ 1 h 46"/>
                    <a:gd name="T10" fmla="*/ 5 w 31"/>
                    <a:gd name="T11" fmla="*/ 0 h 46"/>
                    <a:gd name="T12" fmla="*/ 4 w 31"/>
                    <a:gd name="T13" fmla="*/ 1 h 46"/>
                    <a:gd name="T14" fmla="*/ 3 w 31"/>
                    <a:gd name="T15" fmla="*/ 1 h 46"/>
                    <a:gd name="T16" fmla="*/ 1 w 31"/>
                    <a:gd name="T17" fmla="*/ 1 h 46"/>
                    <a:gd name="T18" fmla="*/ 0 w 31"/>
                    <a:gd name="T19" fmla="*/ 2 h 46"/>
                    <a:gd name="T20" fmla="*/ 0 w 31"/>
                    <a:gd name="T21" fmla="*/ 8 h 46"/>
                    <a:gd name="T22" fmla="*/ 0 w 31"/>
                    <a:gd name="T23" fmla="*/ 10 h 46"/>
                    <a:gd name="T24" fmla="*/ 1 w 31"/>
                    <a:gd name="T25" fmla="*/ 11 h 46"/>
                    <a:gd name="T26" fmla="*/ 1 w 31"/>
                    <a:gd name="T27" fmla="*/ 11 h 46"/>
                    <a:gd name="T28" fmla="*/ 3 w 31"/>
                    <a:gd name="T29" fmla="*/ 12 h 46"/>
                    <a:gd name="T30" fmla="*/ 5 w 31"/>
                    <a:gd name="T31" fmla="*/ 13 h 46"/>
                    <a:gd name="T32" fmla="*/ 6 w 31"/>
                    <a:gd name="T33" fmla="*/ 13 h 46"/>
                    <a:gd name="T34" fmla="*/ 7 w 31"/>
                    <a:gd name="T35" fmla="*/ 14 h 46"/>
                    <a:gd name="T36" fmla="*/ 7 w 31"/>
                    <a:gd name="T37" fmla="*/ 9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"/>
                    <a:gd name="T58" fmla="*/ 0 h 46"/>
                    <a:gd name="T59" fmla="*/ 31 w 31"/>
                    <a:gd name="T60" fmla="*/ 46 h 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" h="46">
                      <a:moveTo>
                        <a:pt x="29" y="31"/>
                      </a:moveTo>
                      <a:lnTo>
                        <a:pt x="29" y="27"/>
                      </a:lnTo>
                      <a:lnTo>
                        <a:pt x="31" y="19"/>
                      </a:lnTo>
                      <a:lnTo>
                        <a:pt x="31" y="13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38"/>
                      </a:lnTo>
                      <a:lnTo>
                        <a:pt x="12" y="40"/>
                      </a:lnTo>
                      <a:lnTo>
                        <a:pt x="20" y="44"/>
                      </a:lnTo>
                      <a:lnTo>
                        <a:pt x="25" y="44"/>
                      </a:lnTo>
                      <a:lnTo>
                        <a:pt x="29" y="46"/>
                      </a:lnTo>
                      <a:lnTo>
                        <a:pt x="29" y="3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0" name="Freeform 92"/>
                <p:cNvSpPr>
                  <a:spLocks noEditPoints="1"/>
                </p:cNvSpPr>
                <p:nvPr/>
              </p:nvSpPr>
              <p:spPr bwMode="auto">
                <a:xfrm>
                  <a:off x="4642403" y="4958051"/>
                  <a:ext cx="360342" cy="345209"/>
                </a:xfrm>
                <a:custGeom>
                  <a:avLst/>
                  <a:gdLst>
                    <a:gd name="T0" fmla="*/ 108 w 406"/>
                    <a:gd name="T1" fmla="*/ 52 h 407"/>
                    <a:gd name="T2" fmla="*/ 104 w 406"/>
                    <a:gd name="T3" fmla="*/ 58 h 407"/>
                    <a:gd name="T4" fmla="*/ 100 w 406"/>
                    <a:gd name="T5" fmla="*/ 64 h 407"/>
                    <a:gd name="T6" fmla="*/ 94 w 406"/>
                    <a:gd name="T7" fmla="*/ 78 h 407"/>
                    <a:gd name="T8" fmla="*/ 91 w 406"/>
                    <a:gd name="T9" fmla="*/ 83 h 407"/>
                    <a:gd name="T10" fmla="*/ 82 w 406"/>
                    <a:gd name="T11" fmla="*/ 93 h 407"/>
                    <a:gd name="T12" fmla="*/ 66 w 406"/>
                    <a:gd name="T13" fmla="*/ 106 h 407"/>
                    <a:gd name="T14" fmla="*/ 63 w 406"/>
                    <a:gd name="T15" fmla="*/ 108 h 407"/>
                    <a:gd name="T16" fmla="*/ 56 w 406"/>
                    <a:gd name="T17" fmla="*/ 108 h 407"/>
                    <a:gd name="T18" fmla="*/ 45 w 406"/>
                    <a:gd name="T19" fmla="*/ 109 h 407"/>
                    <a:gd name="T20" fmla="*/ 36 w 406"/>
                    <a:gd name="T21" fmla="*/ 112 h 407"/>
                    <a:gd name="T22" fmla="*/ 28 w 406"/>
                    <a:gd name="T23" fmla="*/ 112 h 407"/>
                    <a:gd name="T24" fmla="*/ 19 w 406"/>
                    <a:gd name="T25" fmla="*/ 116 h 407"/>
                    <a:gd name="T26" fmla="*/ 14 w 406"/>
                    <a:gd name="T27" fmla="*/ 112 h 407"/>
                    <a:gd name="T28" fmla="*/ 10 w 406"/>
                    <a:gd name="T29" fmla="*/ 109 h 407"/>
                    <a:gd name="T30" fmla="*/ 7 w 406"/>
                    <a:gd name="T31" fmla="*/ 100 h 407"/>
                    <a:gd name="T32" fmla="*/ 11 w 406"/>
                    <a:gd name="T33" fmla="*/ 93 h 407"/>
                    <a:gd name="T34" fmla="*/ 8 w 406"/>
                    <a:gd name="T35" fmla="*/ 79 h 407"/>
                    <a:gd name="T36" fmla="*/ 5 w 406"/>
                    <a:gd name="T37" fmla="*/ 77 h 407"/>
                    <a:gd name="T38" fmla="*/ 3 w 406"/>
                    <a:gd name="T39" fmla="*/ 64 h 407"/>
                    <a:gd name="T40" fmla="*/ 1 w 406"/>
                    <a:gd name="T41" fmla="*/ 61 h 407"/>
                    <a:gd name="T42" fmla="*/ 5 w 406"/>
                    <a:gd name="T43" fmla="*/ 56 h 407"/>
                    <a:gd name="T44" fmla="*/ 7 w 406"/>
                    <a:gd name="T45" fmla="*/ 59 h 407"/>
                    <a:gd name="T46" fmla="*/ 13 w 406"/>
                    <a:gd name="T47" fmla="*/ 61 h 407"/>
                    <a:gd name="T48" fmla="*/ 16 w 406"/>
                    <a:gd name="T49" fmla="*/ 60 h 407"/>
                    <a:gd name="T50" fmla="*/ 19 w 406"/>
                    <a:gd name="T51" fmla="*/ 57 h 407"/>
                    <a:gd name="T52" fmla="*/ 25 w 406"/>
                    <a:gd name="T53" fmla="*/ 30 h 407"/>
                    <a:gd name="T54" fmla="*/ 27 w 406"/>
                    <a:gd name="T55" fmla="*/ 38 h 407"/>
                    <a:gd name="T56" fmla="*/ 27 w 406"/>
                    <a:gd name="T57" fmla="*/ 44 h 407"/>
                    <a:gd name="T58" fmla="*/ 31 w 406"/>
                    <a:gd name="T59" fmla="*/ 43 h 407"/>
                    <a:gd name="T60" fmla="*/ 37 w 406"/>
                    <a:gd name="T61" fmla="*/ 41 h 407"/>
                    <a:gd name="T62" fmla="*/ 43 w 406"/>
                    <a:gd name="T63" fmla="*/ 36 h 407"/>
                    <a:gd name="T64" fmla="*/ 46 w 406"/>
                    <a:gd name="T65" fmla="*/ 31 h 407"/>
                    <a:gd name="T66" fmla="*/ 49 w 406"/>
                    <a:gd name="T67" fmla="*/ 31 h 407"/>
                    <a:gd name="T68" fmla="*/ 54 w 406"/>
                    <a:gd name="T69" fmla="*/ 31 h 407"/>
                    <a:gd name="T70" fmla="*/ 61 w 406"/>
                    <a:gd name="T71" fmla="*/ 33 h 407"/>
                    <a:gd name="T72" fmla="*/ 63 w 406"/>
                    <a:gd name="T73" fmla="*/ 29 h 407"/>
                    <a:gd name="T74" fmla="*/ 65 w 406"/>
                    <a:gd name="T75" fmla="*/ 21 h 407"/>
                    <a:gd name="T76" fmla="*/ 68 w 406"/>
                    <a:gd name="T77" fmla="*/ 15 h 407"/>
                    <a:gd name="T78" fmla="*/ 73 w 406"/>
                    <a:gd name="T79" fmla="*/ 9 h 407"/>
                    <a:gd name="T80" fmla="*/ 79 w 406"/>
                    <a:gd name="T81" fmla="*/ 6 h 407"/>
                    <a:gd name="T82" fmla="*/ 83 w 406"/>
                    <a:gd name="T83" fmla="*/ 4 h 407"/>
                    <a:gd name="T84" fmla="*/ 88 w 406"/>
                    <a:gd name="T85" fmla="*/ 1 h 407"/>
                    <a:gd name="T86" fmla="*/ 89 w 406"/>
                    <a:gd name="T87" fmla="*/ 1 h 407"/>
                    <a:gd name="T88" fmla="*/ 96 w 406"/>
                    <a:gd name="T89" fmla="*/ 1 h 407"/>
                    <a:gd name="T90" fmla="*/ 100 w 406"/>
                    <a:gd name="T91" fmla="*/ 2 h 407"/>
                    <a:gd name="T92" fmla="*/ 102 w 406"/>
                    <a:gd name="T93" fmla="*/ 4 h 407"/>
                    <a:gd name="T94" fmla="*/ 101 w 406"/>
                    <a:gd name="T95" fmla="*/ 15 h 407"/>
                    <a:gd name="T96" fmla="*/ 100 w 406"/>
                    <a:gd name="T97" fmla="*/ 28 h 407"/>
                    <a:gd name="T98" fmla="*/ 102 w 406"/>
                    <a:gd name="T99" fmla="*/ 31 h 407"/>
                    <a:gd name="T100" fmla="*/ 98 w 406"/>
                    <a:gd name="T101" fmla="*/ 33 h 407"/>
                    <a:gd name="T102" fmla="*/ 97 w 406"/>
                    <a:gd name="T103" fmla="*/ 41 h 407"/>
                    <a:gd name="T104" fmla="*/ 100 w 406"/>
                    <a:gd name="T105" fmla="*/ 43 h 407"/>
                    <a:gd name="T106" fmla="*/ 104 w 406"/>
                    <a:gd name="T107" fmla="*/ 45 h 407"/>
                    <a:gd name="T108" fmla="*/ 77 w 406"/>
                    <a:gd name="T109" fmla="*/ 75 h 407"/>
                    <a:gd name="T110" fmla="*/ 80 w 406"/>
                    <a:gd name="T111" fmla="*/ 72 h 407"/>
                    <a:gd name="T112" fmla="*/ 83 w 406"/>
                    <a:gd name="T113" fmla="*/ 71 h 407"/>
                    <a:gd name="T114" fmla="*/ 79 w 406"/>
                    <a:gd name="T115" fmla="*/ 63 h 407"/>
                    <a:gd name="T116" fmla="*/ 74 w 406"/>
                    <a:gd name="T117" fmla="*/ 67 h 407"/>
                    <a:gd name="T118" fmla="*/ 71 w 406"/>
                    <a:gd name="T119" fmla="*/ 68 h 407"/>
                    <a:gd name="T120" fmla="*/ 71 w 406"/>
                    <a:gd name="T121" fmla="*/ 71 h 407"/>
                    <a:gd name="T122" fmla="*/ 73 w 406"/>
                    <a:gd name="T123" fmla="*/ 75 h 407"/>
                    <a:gd name="T124" fmla="*/ 77 w 406"/>
                    <a:gd name="T125" fmla="*/ 75 h 4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06"/>
                    <a:gd name="T190" fmla="*/ 0 h 407"/>
                    <a:gd name="T191" fmla="*/ 406 w 406"/>
                    <a:gd name="T192" fmla="*/ 407 h 4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06" h="407">
                      <a:moveTo>
                        <a:pt x="406" y="142"/>
                      </a:moveTo>
                      <a:lnTo>
                        <a:pt x="405" y="163"/>
                      </a:lnTo>
                      <a:lnTo>
                        <a:pt x="403" y="182"/>
                      </a:lnTo>
                      <a:lnTo>
                        <a:pt x="403" y="194"/>
                      </a:lnTo>
                      <a:lnTo>
                        <a:pt x="391" y="194"/>
                      </a:lnTo>
                      <a:lnTo>
                        <a:pt x="391" y="205"/>
                      </a:lnTo>
                      <a:lnTo>
                        <a:pt x="399" y="213"/>
                      </a:lnTo>
                      <a:lnTo>
                        <a:pt x="389" y="219"/>
                      </a:lnTo>
                      <a:lnTo>
                        <a:pt x="376" y="226"/>
                      </a:lnTo>
                      <a:lnTo>
                        <a:pt x="368" y="230"/>
                      </a:lnTo>
                      <a:lnTo>
                        <a:pt x="360" y="244"/>
                      </a:lnTo>
                      <a:lnTo>
                        <a:pt x="349" y="274"/>
                      </a:lnTo>
                      <a:lnTo>
                        <a:pt x="345" y="274"/>
                      </a:lnTo>
                      <a:lnTo>
                        <a:pt x="345" y="284"/>
                      </a:lnTo>
                      <a:lnTo>
                        <a:pt x="339" y="290"/>
                      </a:lnTo>
                      <a:lnTo>
                        <a:pt x="332" y="295"/>
                      </a:lnTo>
                      <a:lnTo>
                        <a:pt x="326" y="301"/>
                      </a:lnTo>
                      <a:lnTo>
                        <a:pt x="305" y="326"/>
                      </a:lnTo>
                      <a:lnTo>
                        <a:pt x="280" y="355"/>
                      </a:lnTo>
                      <a:lnTo>
                        <a:pt x="253" y="374"/>
                      </a:lnTo>
                      <a:lnTo>
                        <a:pt x="245" y="374"/>
                      </a:lnTo>
                      <a:lnTo>
                        <a:pt x="239" y="372"/>
                      </a:lnTo>
                      <a:lnTo>
                        <a:pt x="234" y="374"/>
                      </a:lnTo>
                      <a:lnTo>
                        <a:pt x="234" y="380"/>
                      </a:lnTo>
                      <a:lnTo>
                        <a:pt x="226" y="382"/>
                      </a:lnTo>
                      <a:lnTo>
                        <a:pt x="218" y="382"/>
                      </a:lnTo>
                      <a:lnTo>
                        <a:pt x="211" y="380"/>
                      </a:lnTo>
                      <a:lnTo>
                        <a:pt x="207" y="388"/>
                      </a:lnTo>
                      <a:lnTo>
                        <a:pt x="188" y="388"/>
                      </a:lnTo>
                      <a:lnTo>
                        <a:pt x="168" y="382"/>
                      </a:lnTo>
                      <a:lnTo>
                        <a:pt x="145" y="386"/>
                      </a:lnTo>
                      <a:lnTo>
                        <a:pt x="142" y="388"/>
                      </a:lnTo>
                      <a:lnTo>
                        <a:pt x="134" y="395"/>
                      </a:lnTo>
                      <a:lnTo>
                        <a:pt x="126" y="395"/>
                      </a:lnTo>
                      <a:lnTo>
                        <a:pt x="117" y="393"/>
                      </a:lnTo>
                      <a:lnTo>
                        <a:pt x="107" y="393"/>
                      </a:lnTo>
                      <a:lnTo>
                        <a:pt x="97" y="397"/>
                      </a:lnTo>
                      <a:lnTo>
                        <a:pt x="86" y="407"/>
                      </a:lnTo>
                      <a:lnTo>
                        <a:pt x="69" y="407"/>
                      </a:lnTo>
                      <a:lnTo>
                        <a:pt x="65" y="401"/>
                      </a:lnTo>
                      <a:lnTo>
                        <a:pt x="53" y="401"/>
                      </a:lnTo>
                      <a:lnTo>
                        <a:pt x="53" y="393"/>
                      </a:lnTo>
                      <a:lnTo>
                        <a:pt x="42" y="401"/>
                      </a:lnTo>
                      <a:lnTo>
                        <a:pt x="42" y="395"/>
                      </a:lnTo>
                      <a:lnTo>
                        <a:pt x="36" y="384"/>
                      </a:lnTo>
                      <a:lnTo>
                        <a:pt x="34" y="365"/>
                      </a:lnTo>
                      <a:lnTo>
                        <a:pt x="34" y="353"/>
                      </a:lnTo>
                      <a:lnTo>
                        <a:pt x="26" y="351"/>
                      </a:lnTo>
                      <a:lnTo>
                        <a:pt x="30" y="342"/>
                      </a:lnTo>
                      <a:lnTo>
                        <a:pt x="36" y="338"/>
                      </a:lnTo>
                      <a:lnTo>
                        <a:pt x="42" y="328"/>
                      </a:lnTo>
                      <a:lnTo>
                        <a:pt x="40" y="311"/>
                      </a:lnTo>
                      <a:lnTo>
                        <a:pt x="34" y="292"/>
                      </a:lnTo>
                      <a:lnTo>
                        <a:pt x="30" y="278"/>
                      </a:lnTo>
                      <a:lnTo>
                        <a:pt x="26" y="276"/>
                      </a:lnTo>
                      <a:lnTo>
                        <a:pt x="21" y="272"/>
                      </a:lnTo>
                      <a:lnTo>
                        <a:pt x="19" y="270"/>
                      </a:lnTo>
                      <a:lnTo>
                        <a:pt x="15" y="255"/>
                      </a:lnTo>
                      <a:lnTo>
                        <a:pt x="15" y="230"/>
                      </a:lnTo>
                      <a:lnTo>
                        <a:pt x="11" y="226"/>
                      </a:lnTo>
                      <a:lnTo>
                        <a:pt x="3" y="221"/>
                      </a:lnTo>
                      <a:lnTo>
                        <a:pt x="0" y="217"/>
                      </a:lnTo>
                      <a:lnTo>
                        <a:pt x="3" y="213"/>
                      </a:lnTo>
                      <a:lnTo>
                        <a:pt x="11" y="207"/>
                      </a:lnTo>
                      <a:lnTo>
                        <a:pt x="17" y="201"/>
                      </a:lnTo>
                      <a:lnTo>
                        <a:pt x="19" y="197"/>
                      </a:lnTo>
                      <a:lnTo>
                        <a:pt x="28" y="197"/>
                      </a:lnTo>
                      <a:lnTo>
                        <a:pt x="26" y="203"/>
                      </a:lnTo>
                      <a:lnTo>
                        <a:pt x="28" y="209"/>
                      </a:lnTo>
                      <a:lnTo>
                        <a:pt x="30" y="213"/>
                      </a:lnTo>
                      <a:lnTo>
                        <a:pt x="34" y="215"/>
                      </a:lnTo>
                      <a:lnTo>
                        <a:pt x="48" y="215"/>
                      </a:lnTo>
                      <a:lnTo>
                        <a:pt x="51" y="217"/>
                      </a:lnTo>
                      <a:lnTo>
                        <a:pt x="55" y="215"/>
                      </a:lnTo>
                      <a:lnTo>
                        <a:pt x="59" y="211"/>
                      </a:lnTo>
                      <a:lnTo>
                        <a:pt x="63" y="209"/>
                      </a:lnTo>
                      <a:lnTo>
                        <a:pt x="67" y="203"/>
                      </a:lnTo>
                      <a:lnTo>
                        <a:pt x="71" y="199"/>
                      </a:lnTo>
                      <a:lnTo>
                        <a:pt x="80" y="199"/>
                      </a:lnTo>
                      <a:lnTo>
                        <a:pt x="82" y="101"/>
                      </a:lnTo>
                      <a:lnTo>
                        <a:pt x="94" y="107"/>
                      </a:lnTo>
                      <a:lnTo>
                        <a:pt x="99" y="119"/>
                      </a:lnTo>
                      <a:lnTo>
                        <a:pt x="103" y="128"/>
                      </a:lnTo>
                      <a:lnTo>
                        <a:pt x="103" y="134"/>
                      </a:lnTo>
                      <a:lnTo>
                        <a:pt x="101" y="140"/>
                      </a:lnTo>
                      <a:lnTo>
                        <a:pt x="101" y="148"/>
                      </a:lnTo>
                      <a:lnTo>
                        <a:pt x="103" y="153"/>
                      </a:lnTo>
                      <a:lnTo>
                        <a:pt x="109" y="155"/>
                      </a:lnTo>
                      <a:lnTo>
                        <a:pt x="113" y="155"/>
                      </a:lnTo>
                      <a:lnTo>
                        <a:pt x="115" y="151"/>
                      </a:lnTo>
                      <a:lnTo>
                        <a:pt x="120" y="149"/>
                      </a:lnTo>
                      <a:lnTo>
                        <a:pt x="130" y="148"/>
                      </a:lnTo>
                      <a:lnTo>
                        <a:pt x="140" y="142"/>
                      </a:lnTo>
                      <a:lnTo>
                        <a:pt x="144" y="140"/>
                      </a:lnTo>
                      <a:lnTo>
                        <a:pt x="149" y="136"/>
                      </a:lnTo>
                      <a:lnTo>
                        <a:pt x="163" y="128"/>
                      </a:lnTo>
                      <a:lnTo>
                        <a:pt x="168" y="121"/>
                      </a:lnTo>
                      <a:lnTo>
                        <a:pt x="168" y="115"/>
                      </a:lnTo>
                      <a:lnTo>
                        <a:pt x="170" y="111"/>
                      </a:lnTo>
                      <a:lnTo>
                        <a:pt x="178" y="107"/>
                      </a:lnTo>
                      <a:lnTo>
                        <a:pt x="182" y="107"/>
                      </a:lnTo>
                      <a:lnTo>
                        <a:pt x="184" y="109"/>
                      </a:lnTo>
                      <a:lnTo>
                        <a:pt x="191" y="113"/>
                      </a:lnTo>
                      <a:lnTo>
                        <a:pt x="197" y="111"/>
                      </a:lnTo>
                      <a:lnTo>
                        <a:pt x="203" y="111"/>
                      </a:lnTo>
                      <a:lnTo>
                        <a:pt x="209" y="115"/>
                      </a:lnTo>
                      <a:lnTo>
                        <a:pt x="216" y="113"/>
                      </a:lnTo>
                      <a:lnTo>
                        <a:pt x="228" y="117"/>
                      </a:lnTo>
                      <a:lnTo>
                        <a:pt x="232" y="117"/>
                      </a:lnTo>
                      <a:lnTo>
                        <a:pt x="234" y="115"/>
                      </a:lnTo>
                      <a:lnTo>
                        <a:pt x="234" y="101"/>
                      </a:lnTo>
                      <a:lnTo>
                        <a:pt x="236" y="78"/>
                      </a:lnTo>
                      <a:lnTo>
                        <a:pt x="238" y="76"/>
                      </a:lnTo>
                      <a:lnTo>
                        <a:pt x="243" y="73"/>
                      </a:lnTo>
                      <a:lnTo>
                        <a:pt x="249" y="73"/>
                      </a:lnTo>
                      <a:lnTo>
                        <a:pt x="253" y="67"/>
                      </a:lnTo>
                      <a:lnTo>
                        <a:pt x="255" y="55"/>
                      </a:lnTo>
                      <a:lnTo>
                        <a:pt x="261" y="48"/>
                      </a:lnTo>
                      <a:lnTo>
                        <a:pt x="266" y="42"/>
                      </a:lnTo>
                      <a:lnTo>
                        <a:pt x="272" y="32"/>
                      </a:lnTo>
                      <a:lnTo>
                        <a:pt x="280" y="28"/>
                      </a:lnTo>
                      <a:lnTo>
                        <a:pt x="287" y="26"/>
                      </a:lnTo>
                      <a:lnTo>
                        <a:pt x="295" y="21"/>
                      </a:lnTo>
                      <a:lnTo>
                        <a:pt x="303" y="19"/>
                      </a:lnTo>
                      <a:lnTo>
                        <a:pt x="307" y="17"/>
                      </a:lnTo>
                      <a:lnTo>
                        <a:pt x="309" y="13"/>
                      </a:lnTo>
                      <a:lnTo>
                        <a:pt x="314" y="11"/>
                      </a:lnTo>
                      <a:lnTo>
                        <a:pt x="322" y="9"/>
                      </a:lnTo>
                      <a:lnTo>
                        <a:pt x="328" y="3"/>
                      </a:lnTo>
                      <a:lnTo>
                        <a:pt x="330" y="0"/>
                      </a:lnTo>
                      <a:lnTo>
                        <a:pt x="332" y="1"/>
                      </a:lnTo>
                      <a:lnTo>
                        <a:pt x="335" y="3"/>
                      </a:lnTo>
                      <a:lnTo>
                        <a:pt x="341" y="3"/>
                      </a:lnTo>
                      <a:lnTo>
                        <a:pt x="347" y="1"/>
                      </a:lnTo>
                      <a:lnTo>
                        <a:pt x="357" y="1"/>
                      </a:lnTo>
                      <a:lnTo>
                        <a:pt x="360" y="3"/>
                      </a:lnTo>
                      <a:lnTo>
                        <a:pt x="366" y="5"/>
                      </a:lnTo>
                      <a:lnTo>
                        <a:pt x="374" y="5"/>
                      </a:lnTo>
                      <a:lnTo>
                        <a:pt x="378" y="7"/>
                      </a:lnTo>
                      <a:lnTo>
                        <a:pt x="380" y="9"/>
                      </a:lnTo>
                      <a:lnTo>
                        <a:pt x="382" y="15"/>
                      </a:lnTo>
                      <a:lnTo>
                        <a:pt x="382" y="25"/>
                      </a:lnTo>
                      <a:lnTo>
                        <a:pt x="378" y="44"/>
                      </a:lnTo>
                      <a:lnTo>
                        <a:pt x="378" y="53"/>
                      </a:lnTo>
                      <a:lnTo>
                        <a:pt x="382" y="73"/>
                      </a:lnTo>
                      <a:lnTo>
                        <a:pt x="382" y="82"/>
                      </a:lnTo>
                      <a:lnTo>
                        <a:pt x="376" y="99"/>
                      </a:lnTo>
                      <a:lnTo>
                        <a:pt x="378" y="103"/>
                      </a:lnTo>
                      <a:lnTo>
                        <a:pt x="382" y="107"/>
                      </a:lnTo>
                      <a:lnTo>
                        <a:pt x="382" y="111"/>
                      </a:lnTo>
                      <a:lnTo>
                        <a:pt x="380" y="113"/>
                      </a:lnTo>
                      <a:lnTo>
                        <a:pt x="374" y="115"/>
                      </a:lnTo>
                      <a:lnTo>
                        <a:pt x="366" y="115"/>
                      </a:lnTo>
                      <a:lnTo>
                        <a:pt x="362" y="119"/>
                      </a:lnTo>
                      <a:lnTo>
                        <a:pt x="362" y="138"/>
                      </a:lnTo>
                      <a:lnTo>
                        <a:pt x="364" y="144"/>
                      </a:lnTo>
                      <a:lnTo>
                        <a:pt x="366" y="148"/>
                      </a:lnTo>
                      <a:lnTo>
                        <a:pt x="368" y="149"/>
                      </a:lnTo>
                      <a:lnTo>
                        <a:pt x="374" y="151"/>
                      </a:lnTo>
                      <a:lnTo>
                        <a:pt x="382" y="155"/>
                      </a:lnTo>
                      <a:lnTo>
                        <a:pt x="387" y="155"/>
                      </a:lnTo>
                      <a:lnTo>
                        <a:pt x="391" y="157"/>
                      </a:lnTo>
                      <a:lnTo>
                        <a:pt x="389" y="142"/>
                      </a:lnTo>
                      <a:lnTo>
                        <a:pt x="406" y="142"/>
                      </a:lnTo>
                      <a:close/>
                      <a:moveTo>
                        <a:pt x="286" y="263"/>
                      </a:moveTo>
                      <a:lnTo>
                        <a:pt x="293" y="255"/>
                      </a:lnTo>
                      <a:lnTo>
                        <a:pt x="297" y="253"/>
                      </a:lnTo>
                      <a:lnTo>
                        <a:pt x="299" y="253"/>
                      </a:lnTo>
                      <a:lnTo>
                        <a:pt x="303" y="251"/>
                      </a:lnTo>
                      <a:lnTo>
                        <a:pt x="307" y="251"/>
                      </a:lnTo>
                      <a:lnTo>
                        <a:pt x="309" y="249"/>
                      </a:lnTo>
                      <a:lnTo>
                        <a:pt x="310" y="246"/>
                      </a:lnTo>
                      <a:lnTo>
                        <a:pt x="305" y="234"/>
                      </a:lnTo>
                      <a:lnTo>
                        <a:pt x="293" y="222"/>
                      </a:lnTo>
                      <a:lnTo>
                        <a:pt x="291" y="224"/>
                      </a:lnTo>
                      <a:lnTo>
                        <a:pt x="286" y="228"/>
                      </a:lnTo>
                      <a:lnTo>
                        <a:pt x="278" y="234"/>
                      </a:lnTo>
                      <a:lnTo>
                        <a:pt x="274" y="238"/>
                      </a:lnTo>
                      <a:lnTo>
                        <a:pt x="268" y="238"/>
                      </a:lnTo>
                      <a:lnTo>
                        <a:pt x="266" y="240"/>
                      </a:lnTo>
                      <a:lnTo>
                        <a:pt x="263" y="246"/>
                      </a:lnTo>
                      <a:lnTo>
                        <a:pt x="266" y="249"/>
                      </a:lnTo>
                      <a:lnTo>
                        <a:pt x="266" y="251"/>
                      </a:lnTo>
                      <a:lnTo>
                        <a:pt x="270" y="257"/>
                      </a:lnTo>
                      <a:lnTo>
                        <a:pt x="270" y="263"/>
                      </a:lnTo>
                      <a:lnTo>
                        <a:pt x="272" y="265"/>
                      </a:lnTo>
                      <a:lnTo>
                        <a:pt x="278" y="267"/>
                      </a:lnTo>
                      <a:lnTo>
                        <a:pt x="282" y="267"/>
                      </a:lnTo>
                      <a:lnTo>
                        <a:pt x="286" y="263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1" name="Freeform 168"/>
                <p:cNvSpPr>
                  <a:spLocks/>
                </p:cNvSpPr>
                <p:nvPr/>
              </p:nvSpPr>
              <p:spPr bwMode="auto">
                <a:xfrm>
                  <a:off x="4538832" y="4817809"/>
                  <a:ext cx="299925" cy="325791"/>
                </a:xfrm>
                <a:custGeom>
                  <a:avLst/>
                  <a:gdLst>
                    <a:gd name="T0" fmla="*/ 32 w 339"/>
                    <a:gd name="T1" fmla="*/ 108 h 387"/>
                    <a:gd name="T2" fmla="*/ 36 w 339"/>
                    <a:gd name="T3" fmla="*/ 103 h 387"/>
                    <a:gd name="T4" fmla="*/ 38 w 339"/>
                    <a:gd name="T5" fmla="*/ 105 h 387"/>
                    <a:gd name="T6" fmla="*/ 39 w 339"/>
                    <a:gd name="T7" fmla="*/ 108 h 387"/>
                    <a:gd name="T8" fmla="*/ 44 w 339"/>
                    <a:gd name="T9" fmla="*/ 108 h 387"/>
                    <a:gd name="T10" fmla="*/ 46 w 339"/>
                    <a:gd name="T11" fmla="*/ 108 h 387"/>
                    <a:gd name="T12" fmla="*/ 48 w 339"/>
                    <a:gd name="T13" fmla="*/ 106 h 387"/>
                    <a:gd name="T14" fmla="*/ 50 w 339"/>
                    <a:gd name="T15" fmla="*/ 103 h 387"/>
                    <a:gd name="T16" fmla="*/ 53 w 339"/>
                    <a:gd name="T17" fmla="*/ 76 h 387"/>
                    <a:gd name="T18" fmla="*/ 61 w 339"/>
                    <a:gd name="T19" fmla="*/ 44 h 387"/>
                    <a:gd name="T20" fmla="*/ 66 w 339"/>
                    <a:gd name="T21" fmla="*/ 15 h 387"/>
                    <a:gd name="T22" fmla="*/ 82 w 339"/>
                    <a:gd name="T23" fmla="*/ 14 h 387"/>
                    <a:gd name="T24" fmla="*/ 83 w 339"/>
                    <a:gd name="T25" fmla="*/ 13 h 387"/>
                    <a:gd name="T26" fmla="*/ 86 w 339"/>
                    <a:gd name="T27" fmla="*/ 13 h 387"/>
                    <a:gd name="T28" fmla="*/ 87 w 339"/>
                    <a:gd name="T29" fmla="*/ 11 h 387"/>
                    <a:gd name="T30" fmla="*/ 89 w 339"/>
                    <a:gd name="T31" fmla="*/ 10 h 387"/>
                    <a:gd name="T32" fmla="*/ 88 w 339"/>
                    <a:gd name="T33" fmla="*/ 8 h 387"/>
                    <a:gd name="T34" fmla="*/ 85 w 339"/>
                    <a:gd name="T35" fmla="*/ 7 h 387"/>
                    <a:gd name="T36" fmla="*/ 62 w 339"/>
                    <a:gd name="T37" fmla="*/ 11 h 387"/>
                    <a:gd name="T38" fmla="*/ 59 w 339"/>
                    <a:gd name="T39" fmla="*/ 10 h 387"/>
                    <a:gd name="T40" fmla="*/ 56 w 339"/>
                    <a:gd name="T41" fmla="*/ 9 h 387"/>
                    <a:gd name="T42" fmla="*/ 53 w 339"/>
                    <a:gd name="T43" fmla="*/ 10 h 387"/>
                    <a:gd name="T44" fmla="*/ 48 w 339"/>
                    <a:gd name="T45" fmla="*/ 8 h 387"/>
                    <a:gd name="T46" fmla="*/ 46 w 339"/>
                    <a:gd name="T47" fmla="*/ 7 h 387"/>
                    <a:gd name="T48" fmla="*/ 44 w 339"/>
                    <a:gd name="T49" fmla="*/ 4 h 387"/>
                    <a:gd name="T50" fmla="*/ 14 w 339"/>
                    <a:gd name="T51" fmla="*/ 3 h 387"/>
                    <a:gd name="T52" fmla="*/ 11 w 339"/>
                    <a:gd name="T53" fmla="*/ 0 h 387"/>
                    <a:gd name="T54" fmla="*/ 9 w 339"/>
                    <a:gd name="T55" fmla="*/ 3 h 387"/>
                    <a:gd name="T56" fmla="*/ 1 w 339"/>
                    <a:gd name="T57" fmla="*/ 3 h 387"/>
                    <a:gd name="T58" fmla="*/ 0 w 339"/>
                    <a:gd name="T59" fmla="*/ 8 h 387"/>
                    <a:gd name="T60" fmla="*/ 1 w 339"/>
                    <a:gd name="T61" fmla="*/ 15 h 387"/>
                    <a:gd name="T62" fmla="*/ 9 w 339"/>
                    <a:gd name="T63" fmla="*/ 22 h 387"/>
                    <a:gd name="T64" fmla="*/ 9 w 339"/>
                    <a:gd name="T65" fmla="*/ 30 h 387"/>
                    <a:gd name="T66" fmla="*/ 12 w 339"/>
                    <a:gd name="T67" fmla="*/ 36 h 387"/>
                    <a:gd name="T68" fmla="*/ 15 w 339"/>
                    <a:gd name="T69" fmla="*/ 41 h 387"/>
                    <a:gd name="T70" fmla="*/ 16 w 339"/>
                    <a:gd name="T71" fmla="*/ 47 h 387"/>
                    <a:gd name="T72" fmla="*/ 19 w 339"/>
                    <a:gd name="T73" fmla="*/ 50 h 387"/>
                    <a:gd name="T74" fmla="*/ 18 w 339"/>
                    <a:gd name="T75" fmla="*/ 59 h 387"/>
                    <a:gd name="T76" fmla="*/ 18 w 339"/>
                    <a:gd name="T77" fmla="*/ 66 h 387"/>
                    <a:gd name="T78" fmla="*/ 21 w 339"/>
                    <a:gd name="T79" fmla="*/ 72 h 387"/>
                    <a:gd name="T80" fmla="*/ 21 w 339"/>
                    <a:gd name="T81" fmla="*/ 87 h 387"/>
                    <a:gd name="T82" fmla="*/ 24 w 339"/>
                    <a:gd name="T83" fmla="*/ 98 h 387"/>
                    <a:gd name="T84" fmla="*/ 27 w 339"/>
                    <a:gd name="T85" fmla="*/ 103 h 387"/>
                    <a:gd name="T86" fmla="*/ 29 w 339"/>
                    <a:gd name="T87" fmla="*/ 103 h 387"/>
                    <a:gd name="T88" fmla="*/ 31 w 339"/>
                    <a:gd name="T89" fmla="*/ 105 h 387"/>
                    <a:gd name="T90" fmla="*/ 31 w 339"/>
                    <a:gd name="T91" fmla="*/ 109 h 38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9"/>
                    <a:gd name="T139" fmla="*/ 0 h 387"/>
                    <a:gd name="T140" fmla="*/ 339 w 339"/>
                    <a:gd name="T141" fmla="*/ 387 h 38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9" h="387">
                      <a:moveTo>
                        <a:pt x="119" y="387"/>
                      </a:moveTo>
                      <a:lnTo>
                        <a:pt x="122" y="385"/>
                      </a:lnTo>
                      <a:lnTo>
                        <a:pt x="136" y="371"/>
                      </a:lnTo>
                      <a:lnTo>
                        <a:pt x="138" y="367"/>
                      </a:lnTo>
                      <a:lnTo>
                        <a:pt x="147" y="367"/>
                      </a:lnTo>
                      <a:lnTo>
                        <a:pt x="145" y="373"/>
                      </a:lnTo>
                      <a:lnTo>
                        <a:pt x="147" y="379"/>
                      </a:lnTo>
                      <a:lnTo>
                        <a:pt x="149" y="383"/>
                      </a:lnTo>
                      <a:lnTo>
                        <a:pt x="153" y="385"/>
                      </a:lnTo>
                      <a:lnTo>
                        <a:pt x="167" y="385"/>
                      </a:lnTo>
                      <a:lnTo>
                        <a:pt x="170" y="387"/>
                      </a:lnTo>
                      <a:lnTo>
                        <a:pt x="174" y="385"/>
                      </a:lnTo>
                      <a:lnTo>
                        <a:pt x="178" y="381"/>
                      </a:lnTo>
                      <a:lnTo>
                        <a:pt x="182" y="379"/>
                      </a:lnTo>
                      <a:lnTo>
                        <a:pt x="186" y="373"/>
                      </a:lnTo>
                      <a:lnTo>
                        <a:pt x="190" y="369"/>
                      </a:lnTo>
                      <a:lnTo>
                        <a:pt x="199" y="369"/>
                      </a:lnTo>
                      <a:lnTo>
                        <a:pt x="201" y="271"/>
                      </a:lnTo>
                      <a:lnTo>
                        <a:pt x="203" y="158"/>
                      </a:lnTo>
                      <a:lnTo>
                        <a:pt x="230" y="158"/>
                      </a:lnTo>
                      <a:lnTo>
                        <a:pt x="232" y="54"/>
                      </a:lnTo>
                      <a:lnTo>
                        <a:pt x="249" y="54"/>
                      </a:lnTo>
                      <a:lnTo>
                        <a:pt x="307" y="48"/>
                      </a:lnTo>
                      <a:lnTo>
                        <a:pt x="309" y="50"/>
                      </a:lnTo>
                      <a:lnTo>
                        <a:pt x="312" y="50"/>
                      </a:lnTo>
                      <a:lnTo>
                        <a:pt x="316" y="45"/>
                      </a:lnTo>
                      <a:lnTo>
                        <a:pt x="318" y="43"/>
                      </a:lnTo>
                      <a:lnTo>
                        <a:pt x="326" y="45"/>
                      </a:lnTo>
                      <a:lnTo>
                        <a:pt x="330" y="43"/>
                      </a:lnTo>
                      <a:lnTo>
                        <a:pt x="332" y="37"/>
                      </a:lnTo>
                      <a:lnTo>
                        <a:pt x="337" y="35"/>
                      </a:lnTo>
                      <a:lnTo>
                        <a:pt x="339" y="35"/>
                      </a:lnTo>
                      <a:lnTo>
                        <a:pt x="337" y="33"/>
                      </a:lnTo>
                      <a:lnTo>
                        <a:pt x="334" y="31"/>
                      </a:lnTo>
                      <a:lnTo>
                        <a:pt x="330" y="27"/>
                      </a:lnTo>
                      <a:lnTo>
                        <a:pt x="324" y="27"/>
                      </a:lnTo>
                      <a:lnTo>
                        <a:pt x="291" y="31"/>
                      </a:lnTo>
                      <a:lnTo>
                        <a:pt x="236" y="39"/>
                      </a:lnTo>
                      <a:lnTo>
                        <a:pt x="232" y="39"/>
                      </a:lnTo>
                      <a:lnTo>
                        <a:pt x="224" y="35"/>
                      </a:lnTo>
                      <a:lnTo>
                        <a:pt x="215" y="35"/>
                      </a:lnTo>
                      <a:lnTo>
                        <a:pt x="213" y="33"/>
                      </a:lnTo>
                      <a:lnTo>
                        <a:pt x="207" y="35"/>
                      </a:lnTo>
                      <a:lnTo>
                        <a:pt x="201" y="35"/>
                      </a:lnTo>
                      <a:lnTo>
                        <a:pt x="195" y="31"/>
                      </a:lnTo>
                      <a:lnTo>
                        <a:pt x="182" y="31"/>
                      </a:lnTo>
                      <a:lnTo>
                        <a:pt x="180" y="27"/>
                      </a:lnTo>
                      <a:lnTo>
                        <a:pt x="176" y="25"/>
                      </a:lnTo>
                      <a:lnTo>
                        <a:pt x="170" y="23"/>
                      </a:lnTo>
                      <a:lnTo>
                        <a:pt x="167" y="16"/>
                      </a:lnTo>
                      <a:lnTo>
                        <a:pt x="167" y="14"/>
                      </a:lnTo>
                      <a:lnTo>
                        <a:pt x="55" y="10"/>
                      </a:lnTo>
                      <a:lnTo>
                        <a:pt x="48" y="2"/>
                      </a:lnTo>
                      <a:lnTo>
                        <a:pt x="42" y="0"/>
                      </a:lnTo>
                      <a:lnTo>
                        <a:pt x="36" y="6"/>
                      </a:lnTo>
                      <a:lnTo>
                        <a:pt x="34" y="10"/>
                      </a:lnTo>
                      <a:lnTo>
                        <a:pt x="15" y="10"/>
                      </a:lnTo>
                      <a:lnTo>
                        <a:pt x="3" y="12"/>
                      </a:lnTo>
                      <a:lnTo>
                        <a:pt x="0" y="14"/>
                      </a:lnTo>
                      <a:lnTo>
                        <a:pt x="0" y="31"/>
                      </a:lnTo>
                      <a:lnTo>
                        <a:pt x="1" y="45"/>
                      </a:lnTo>
                      <a:lnTo>
                        <a:pt x="3" y="52"/>
                      </a:lnTo>
                      <a:lnTo>
                        <a:pt x="11" y="52"/>
                      </a:lnTo>
                      <a:lnTo>
                        <a:pt x="34" y="79"/>
                      </a:lnTo>
                      <a:lnTo>
                        <a:pt x="36" y="93"/>
                      </a:lnTo>
                      <a:lnTo>
                        <a:pt x="36" y="108"/>
                      </a:lnTo>
                      <a:lnTo>
                        <a:pt x="38" y="121"/>
                      </a:lnTo>
                      <a:lnTo>
                        <a:pt x="44" y="129"/>
                      </a:lnTo>
                      <a:lnTo>
                        <a:pt x="51" y="137"/>
                      </a:lnTo>
                      <a:lnTo>
                        <a:pt x="57" y="145"/>
                      </a:lnTo>
                      <a:lnTo>
                        <a:pt x="57" y="164"/>
                      </a:lnTo>
                      <a:lnTo>
                        <a:pt x="61" y="168"/>
                      </a:lnTo>
                      <a:lnTo>
                        <a:pt x="69" y="173"/>
                      </a:lnTo>
                      <a:lnTo>
                        <a:pt x="72" y="179"/>
                      </a:lnTo>
                      <a:lnTo>
                        <a:pt x="72" y="195"/>
                      </a:lnTo>
                      <a:lnTo>
                        <a:pt x="69" y="210"/>
                      </a:lnTo>
                      <a:lnTo>
                        <a:pt x="69" y="225"/>
                      </a:lnTo>
                      <a:lnTo>
                        <a:pt x="71" y="235"/>
                      </a:lnTo>
                      <a:lnTo>
                        <a:pt x="76" y="248"/>
                      </a:lnTo>
                      <a:lnTo>
                        <a:pt x="80" y="256"/>
                      </a:lnTo>
                      <a:lnTo>
                        <a:pt x="82" y="287"/>
                      </a:lnTo>
                      <a:lnTo>
                        <a:pt x="80" y="312"/>
                      </a:lnTo>
                      <a:lnTo>
                        <a:pt x="88" y="344"/>
                      </a:lnTo>
                      <a:lnTo>
                        <a:pt x="92" y="350"/>
                      </a:lnTo>
                      <a:lnTo>
                        <a:pt x="97" y="362"/>
                      </a:lnTo>
                      <a:lnTo>
                        <a:pt x="103" y="367"/>
                      </a:lnTo>
                      <a:lnTo>
                        <a:pt x="107" y="367"/>
                      </a:lnTo>
                      <a:lnTo>
                        <a:pt x="111" y="366"/>
                      </a:lnTo>
                      <a:lnTo>
                        <a:pt x="115" y="367"/>
                      </a:lnTo>
                      <a:lnTo>
                        <a:pt x="117" y="373"/>
                      </a:lnTo>
                      <a:lnTo>
                        <a:pt x="117" y="379"/>
                      </a:lnTo>
                      <a:lnTo>
                        <a:pt x="119" y="387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2" name="Freeform 169"/>
                <p:cNvSpPr>
                  <a:spLocks/>
                </p:cNvSpPr>
                <p:nvPr/>
              </p:nvSpPr>
              <p:spPr bwMode="auto">
                <a:xfrm>
                  <a:off x="4948801" y="4664623"/>
                  <a:ext cx="228719" cy="414250"/>
                </a:xfrm>
                <a:custGeom>
                  <a:avLst/>
                  <a:gdLst>
                    <a:gd name="T0" fmla="*/ 32 w 255"/>
                    <a:gd name="T1" fmla="*/ 29 h 490"/>
                    <a:gd name="T2" fmla="*/ 36 w 255"/>
                    <a:gd name="T3" fmla="*/ 33 h 490"/>
                    <a:gd name="T4" fmla="*/ 36 w 255"/>
                    <a:gd name="T5" fmla="*/ 38 h 490"/>
                    <a:gd name="T6" fmla="*/ 35 w 255"/>
                    <a:gd name="T7" fmla="*/ 42 h 490"/>
                    <a:gd name="T8" fmla="*/ 33 w 255"/>
                    <a:gd name="T9" fmla="*/ 45 h 490"/>
                    <a:gd name="T10" fmla="*/ 33 w 255"/>
                    <a:gd name="T11" fmla="*/ 50 h 490"/>
                    <a:gd name="T12" fmla="*/ 30 w 255"/>
                    <a:gd name="T13" fmla="*/ 48 h 490"/>
                    <a:gd name="T14" fmla="*/ 27 w 255"/>
                    <a:gd name="T15" fmla="*/ 46 h 490"/>
                    <a:gd name="T16" fmla="*/ 24 w 255"/>
                    <a:gd name="T17" fmla="*/ 41 h 490"/>
                    <a:gd name="T18" fmla="*/ 25 w 255"/>
                    <a:gd name="T19" fmla="*/ 34 h 490"/>
                    <a:gd name="T20" fmla="*/ 24 w 255"/>
                    <a:gd name="T21" fmla="*/ 31 h 490"/>
                    <a:gd name="T22" fmla="*/ 20 w 255"/>
                    <a:gd name="T23" fmla="*/ 33 h 490"/>
                    <a:gd name="T24" fmla="*/ 18 w 255"/>
                    <a:gd name="T25" fmla="*/ 29 h 490"/>
                    <a:gd name="T26" fmla="*/ 0 w 255"/>
                    <a:gd name="T27" fmla="*/ 33 h 490"/>
                    <a:gd name="T28" fmla="*/ 1 w 255"/>
                    <a:gd name="T29" fmla="*/ 42 h 490"/>
                    <a:gd name="T30" fmla="*/ 7 w 255"/>
                    <a:gd name="T31" fmla="*/ 43 h 490"/>
                    <a:gd name="T32" fmla="*/ 10 w 255"/>
                    <a:gd name="T33" fmla="*/ 46 h 490"/>
                    <a:gd name="T34" fmla="*/ 16 w 255"/>
                    <a:gd name="T35" fmla="*/ 49 h 490"/>
                    <a:gd name="T36" fmla="*/ 16 w 255"/>
                    <a:gd name="T37" fmla="*/ 55 h 490"/>
                    <a:gd name="T38" fmla="*/ 17 w 255"/>
                    <a:gd name="T39" fmla="*/ 64 h 490"/>
                    <a:gd name="T40" fmla="*/ 17 w 255"/>
                    <a:gd name="T41" fmla="*/ 67 h 490"/>
                    <a:gd name="T42" fmla="*/ 15 w 255"/>
                    <a:gd name="T43" fmla="*/ 71 h 490"/>
                    <a:gd name="T44" fmla="*/ 17 w 255"/>
                    <a:gd name="T45" fmla="*/ 74 h 490"/>
                    <a:gd name="T46" fmla="*/ 16 w 255"/>
                    <a:gd name="T47" fmla="*/ 82 h 490"/>
                    <a:gd name="T48" fmla="*/ 16 w 255"/>
                    <a:gd name="T49" fmla="*/ 87 h 490"/>
                    <a:gd name="T50" fmla="*/ 16 w 255"/>
                    <a:gd name="T51" fmla="*/ 88 h 490"/>
                    <a:gd name="T52" fmla="*/ 16 w 255"/>
                    <a:gd name="T53" fmla="*/ 91 h 490"/>
                    <a:gd name="T54" fmla="*/ 9 w 255"/>
                    <a:gd name="T55" fmla="*/ 100 h 490"/>
                    <a:gd name="T56" fmla="*/ 8 w 255"/>
                    <a:gd name="T57" fmla="*/ 110 h 490"/>
                    <a:gd name="T58" fmla="*/ 9 w 255"/>
                    <a:gd name="T59" fmla="*/ 121 h 490"/>
                    <a:gd name="T60" fmla="*/ 9 w 255"/>
                    <a:gd name="T61" fmla="*/ 128 h 490"/>
                    <a:gd name="T62" fmla="*/ 12 w 255"/>
                    <a:gd name="T63" fmla="*/ 133 h 490"/>
                    <a:gd name="T64" fmla="*/ 11 w 255"/>
                    <a:gd name="T65" fmla="*/ 138 h 490"/>
                    <a:gd name="T66" fmla="*/ 13 w 255"/>
                    <a:gd name="T67" fmla="*/ 133 h 490"/>
                    <a:gd name="T68" fmla="*/ 27 w 255"/>
                    <a:gd name="T69" fmla="*/ 125 h 490"/>
                    <a:gd name="T70" fmla="*/ 33 w 255"/>
                    <a:gd name="T71" fmla="*/ 114 h 490"/>
                    <a:gd name="T72" fmla="*/ 28 w 255"/>
                    <a:gd name="T73" fmla="*/ 88 h 490"/>
                    <a:gd name="T74" fmla="*/ 28 w 255"/>
                    <a:gd name="T75" fmla="*/ 80 h 490"/>
                    <a:gd name="T76" fmla="*/ 30 w 255"/>
                    <a:gd name="T77" fmla="*/ 77 h 490"/>
                    <a:gd name="T78" fmla="*/ 33 w 255"/>
                    <a:gd name="T79" fmla="*/ 73 h 490"/>
                    <a:gd name="T80" fmla="*/ 37 w 255"/>
                    <a:gd name="T81" fmla="*/ 63 h 490"/>
                    <a:gd name="T82" fmla="*/ 45 w 255"/>
                    <a:gd name="T83" fmla="*/ 62 h 490"/>
                    <a:gd name="T84" fmla="*/ 53 w 255"/>
                    <a:gd name="T85" fmla="*/ 57 h 490"/>
                    <a:gd name="T86" fmla="*/ 64 w 255"/>
                    <a:gd name="T87" fmla="*/ 44 h 490"/>
                    <a:gd name="T88" fmla="*/ 66 w 255"/>
                    <a:gd name="T89" fmla="*/ 33 h 490"/>
                    <a:gd name="T90" fmla="*/ 68 w 255"/>
                    <a:gd name="T91" fmla="*/ 22 h 490"/>
                    <a:gd name="T92" fmla="*/ 67 w 255"/>
                    <a:gd name="T93" fmla="*/ 8 h 490"/>
                    <a:gd name="T94" fmla="*/ 67 w 255"/>
                    <a:gd name="T95" fmla="*/ 0 h 490"/>
                    <a:gd name="T96" fmla="*/ 59 w 255"/>
                    <a:gd name="T97" fmla="*/ 2 h 490"/>
                    <a:gd name="T98" fmla="*/ 55 w 255"/>
                    <a:gd name="T99" fmla="*/ 4 h 490"/>
                    <a:gd name="T100" fmla="*/ 52 w 255"/>
                    <a:gd name="T101" fmla="*/ 5 h 490"/>
                    <a:gd name="T102" fmla="*/ 49 w 255"/>
                    <a:gd name="T103" fmla="*/ 5 h 490"/>
                    <a:gd name="T104" fmla="*/ 45 w 255"/>
                    <a:gd name="T105" fmla="*/ 7 h 490"/>
                    <a:gd name="T106" fmla="*/ 41 w 255"/>
                    <a:gd name="T107" fmla="*/ 8 h 490"/>
                    <a:gd name="T108" fmla="*/ 36 w 255"/>
                    <a:gd name="T109" fmla="*/ 6 h 490"/>
                    <a:gd name="T110" fmla="*/ 34 w 255"/>
                    <a:gd name="T111" fmla="*/ 5 h 490"/>
                    <a:gd name="T112" fmla="*/ 27 w 255"/>
                    <a:gd name="T113" fmla="*/ 7 h 490"/>
                    <a:gd name="T114" fmla="*/ 29 w 255"/>
                    <a:gd name="T115" fmla="*/ 22 h 49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55"/>
                    <a:gd name="T175" fmla="*/ 0 h 490"/>
                    <a:gd name="T176" fmla="*/ 255 w 255"/>
                    <a:gd name="T177" fmla="*/ 490 h 49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55" h="490">
                      <a:moveTo>
                        <a:pt x="113" y="92"/>
                      </a:moveTo>
                      <a:lnTo>
                        <a:pt x="113" y="96"/>
                      </a:lnTo>
                      <a:lnTo>
                        <a:pt x="117" y="102"/>
                      </a:lnTo>
                      <a:lnTo>
                        <a:pt x="129" y="105"/>
                      </a:lnTo>
                      <a:lnTo>
                        <a:pt x="134" y="109"/>
                      </a:lnTo>
                      <a:lnTo>
                        <a:pt x="136" y="117"/>
                      </a:lnTo>
                      <a:lnTo>
                        <a:pt x="136" y="127"/>
                      </a:lnTo>
                      <a:lnTo>
                        <a:pt x="134" y="132"/>
                      </a:lnTo>
                      <a:lnTo>
                        <a:pt x="136" y="134"/>
                      </a:lnTo>
                      <a:lnTo>
                        <a:pt x="136" y="140"/>
                      </a:lnTo>
                      <a:lnTo>
                        <a:pt x="134" y="146"/>
                      </a:lnTo>
                      <a:lnTo>
                        <a:pt x="129" y="148"/>
                      </a:lnTo>
                      <a:lnTo>
                        <a:pt x="123" y="146"/>
                      </a:lnTo>
                      <a:lnTo>
                        <a:pt x="119" y="152"/>
                      </a:lnTo>
                      <a:lnTo>
                        <a:pt x="121" y="161"/>
                      </a:lnTo>
                      <a:lnTo>
                        <a:pt x="123" y="169"/>
                      </a:lnTo>
                      <a:lnTo>
                        <a:pt x="125" y="175"/>
                      </a:lnTo>
                      <a:lnTo>
                        <a:pt x="123" y="178"/>
                      </a:lnTo>
                      <a:lnTo>
                        <a:pt x="117" y="184"/>
                      </a:lnTo>
                      <a:lnTo>
                        <a:pt x="113" y="180"/>
                      </a:lnTo>
                      <a:lnTo>
                        <a:pt x="113" y="171"/>
                      </a:lnTo>
                      <a:lnTo>
                        <a:pt x="109" y="171"/>
                      </a:lnTo>
                      <a:lnTo>
                        <a:pt x="106" y="167"/>
                      </a:lnTo>
                      <a:lnTo>
                        <a:pt x="100" y="163"/>
                      </a:lnTo>
                      <a:lnTo>
                        <a:pt x="90" y="153"/>
                      </a:lnTo>
                      <a:lnTo>
                        <a:pt x="88" y="150"/>
                      </a:lnTo>
                      <a:lnTo>
                        <a:pt x="88" y="146"/>
                      </a:lnTo>
                      <a:lnTo>
                        <a:pt x="90" y="140"/>
                      </a:lnTo>
                      <a:lnTo>
                        <a:pt x="94" y="134"/>
                      </a:lnTo>
                      <a:lnTo>
                        <a:pt x="94" y="121"/>
                      </a:lnTo>
                      <a:lnTo>
                        <a:pt x="92" y="115"/>
                      </a:lnTo>
                      <a:lnTo>
                        <a:pt x="90" y="111"/>
                      </a:lnTo>
                      <a:lnTo>
                        <a:pt x="88" y="109"/>
                      </a:lnTo>
                      <a:lnTo>
                        <a:pt x="86" y="111"/>
                      </a:lnTo>
                      <a:lnTo>
                        <a:pt x="79" y="113"/>
                      </a:lnTo>
                      <a:lnTo>
                        <a:pt x="73" y="117"/>
                      </a:lnTo>
                      <a:lnTo>
                        <a:pt x="69" y="117"/>
                      </a:lnTo>
                      <a:lnTo>
                        <a:pt x="69" y="105"/>
                      </a:lnTo>
                      <a:lnTo>
                        <a:pt x="65" y="102"/>
                      </a:lnTo>
                      <a:lnTo>
                        <a:pt x="59" y="98"/>
                      </a:lnTo>
                      <a:lnTo>
                        <a:pt x="58" y="98"/>
                      </a:lnTo>
                      <a:lnTo>
                        <a:pt x="0" y="117"/>
                      </a:lnTo>
                      <a:lnTo>
                        <a:pt x="8" y="125"/>
                      </a:lnTo>
                      <a:lnTo>
                        <a:pt x="8" y="130"/>
                      </a:lnTo>
                      <a:lnTo>
                        <a:pt x="4" y="150"/>
                      </a:lnTo>
                      <a:lnTo>
                        <a:pt x="15" y="150"/>
                      </a:lnTo>
                      <a:lnTo>
                        <a:pt x="21" y="152"/>
                      </a:lnTo>
                      <a:lnTo>
                        <a:pt x="25" y="153"/>
                      </a:lnTo>
                      <a:lnTo>
                        <a:pt x="29" y="157"/>
                      </a:lnTo>
                      <a:lnTo>
                        <a:pt x="35" y="159"/>
                      </a:lnTo>
                      <a:lnTo>
                        <a:pt x="38" y="163"/>
                      </a:lnTo>
                      <a:lnTo>
                        <a:pt x="50" y="167"/>
                      </a:lnTo>
                      <a:lnTo>
                        <a:pt x="56" y="171"/>
                      </a:lnTo>
                      <a:lnTo>
                        <a:pt x="59" y="173"/>
                      </a:lnTo>
                      <a:lnTo>
                        <a:pt x="63" y="186"/>
                      </a:lnTo>
                      <a:lnTo>
                        <a:pt x="63" y="188"/>
                      </a:lnTo>
                      <a:lnTo>
                        <a:pt x="58" y="194"/>
                      </a:lnTo>
                      <a:lnTo>
                        <a:pt x="58" y="215"/>
                      </a:lnTo>
                      <a:lnTo>
                        <a:pt x="59" y="223"/>
                      </a:lnTo>
                      <a:lnTo>
                        <a:pt x="61" y="228"/>
                      </a:lnTo>
                      <a:lnTo>
                        <a:pt x="67" y="234"/>
                      </a:lnTo>
                      <a:lnTo>
                        <a:pt x="67" y="236"/>
                      </a:lnTo>
                      <a:lnTo>
                        <a:pt x="63" y="240"/>
                      </a:lnTo>
                      <a:lnTo>
                        <a:pt x="61" y="244"/>
                      </a:lnTo>
                      <a:lnTo>
                        <a:pt x="58" y="248"/>
                      </a:lnTo>
                      <a:lnTo>
                        <a:pt x="56" y="251"/>
                      </a:lnTo>
                      <a:lnTo>
                        <a:pt x="56" y="255"/>
                      </a:lnTo>
                      <a:lnTo>
                        <a:pt x="59" y="259"/>
                      </a:lnTo>
                      <a:lnTo>
                        <a:pt x="61" y="263"/>
                      </a:lnTo>
                      <a:lnTo>
                        <a:pt x="61" y="265"/>
                      </a:lnTo>
                      <a:lnTo>
                        <a:pt x="58" y="271"/>
                      </a:lnTo>
                      <a:lnTo>
                        <a:pt x="58" y="290"/>
                      </a:lnTo>
                      <a:lnTo>
                        <a:pt x="59" y="296"/>
                      </a:lnTo>
                      <a:lnTo>
                        <a:pt x="59" y="301"/>
                      </a:lnTo>
                      <a:lnTo>
                        <a:pt x="58" y="309"/>
                      </a:lnTo>
                      <a:lnTo>
                        <a:pt x="56" y="309"/>
                      </a:lnTo>
                      <a:lnTo>
                        <a:pt x="56" y="311"/>
                      </a:lnTo>
                      <a:lnTo>
                        <a:pt x="59" y="313"/>
                      </a:lnTo>
                      <a:lnTo>
                        <a:pt x="63" y="313"/>
                      </a:lnTo>
                      <a:lnTo>
                        <a:pt x="63" y="317"/>
                      </a:lnTo>
                      <a:lnTo>
                        <a:pt x="59" y="323"/>
                      </a:lnTo>
                      <a:lnTo>
                        <a:pt x="54" y="330"/>
                      </a:lnTo>
                      <a:lnTo>
                        <a:pt x="52" y="334"/>
                      </a:lnTo>
                      <a:lnTo>
                        <a:pt x="33" y="357"/>
                      </a:lnTo>
                      <a:lnTo>
                        <a:pt x="35" y="363"/>
                      </a:lnTo>
                      <a:lnTo>
                        <a:pt x="35" y="373"/>
                      </a:lnTo>
                      <a:lnTo>
                        <a:pt x="31" y="392"/>
                      </a:lnTo>
                      <a:lnTo>
                        <a:pt x="31" y="401"/>
                      </a:lnTo>
                      <a:lnTo>
                        <a:pt x="35" y="421"/>
                      </a:lnTo>
                      <a:lnTo>
                        <a:pt x="35" y="430"/>
                      </a:lnTo>
                      <a:lnTo>
                        <a:pt x="29" y="447"/>
                      </a:lnTo>
                      <a:lnTo>
                        <a:pt x="31" y="451"/>
                      </a:lnTo>
                      <a:lnTo>
                        <a:pt x="35" y="455"/>
                      </a:lnTo>
                      <a:lnTo>
                        <a:pt x="35" y="459"/>
                      </a:lnTo>
                      <a:lnTo>
                        <a:pt x="38" y="461"/>
                      </a:lnTo>
                      <a:lnTo>
                        <a:pt x="46" y="472"/>
                      </a:lnTo>
                      <a:lnTo>
                        <a:pt x="46" y="478"/>
                      </a:lnTo>
                      <a:lnTo>
                        <a:pt x="44" y="486"/>
                      </a:lnTo>
                      <a:lnTo>
                        <a:pt x="42" y="490"/>
                      </a:lnTo>
                      <a:lnTo>
                        <a:pt x="59" y="490"/>
                      </a:lnTo>
                      <a:lnTo>
                        <a:pt x="59" y="484"/>
                      </a:lnTo>
                      <a:lnTo>
                        <a:pt x="48" y="472"/>
                      </a:lnTo>
                      <a:lnTo>
                        <a:pt x="75" y="453"/>
                      </a:lnTo>
                      <a:lnTo>
                        <a:pt x="90" y="446"/>
                      </a:lnTo>
                      <a:lnTo>
                        <a:pt x="100" y="444"/>
                      </a:lnTo>
                      <a:lnTo>
                        <a:pt x="107" y="442"/>
                      </a:lnTo>
                      <a:lnTo>
                        <a:pt x="117" y="438"/>
                      </a:lnTo>
                      <a:lnTo>
                        <a:pt x="123" y="403"/>
                      </a:lnTo>
                      <a:lnTo>
                        <a:pt x="117" y="349"/>
                      </a:lnTo>
                      <a:lnTo>
                        <a:pt x="113" y="311"/>
                      </a:lnTo>
                      <a:lnTo>
                        <a:pt x="106" y="311"/>
                      </a:lnTo>
                      <a:lnTo>
                        <a:pt x="104" y="299"/>
                      </a:lnTo>
                      <a:lnTo>
                        <a:pt x="104" y="292"/>
                      </a:lnTo>
                      <a:lnTo>
                        <a:pt x="106" y="284"/>
                      </a:lnTo>
                      <a:lnTo>
                        <a:pt x="106" y="276"/>
                      </a:lnTo>
                      <a:lnTo>
                        <a:pt x="107" y="275"/>
                      </a:lnTo>
                      <a:lnTo>
                        <a:pt x="113" y="275"/>
                      </a:lnTo>
                      <a:lnTo>
                        <a:pt x="117" y="273"/>
                      </a:lnTo>
                      <a:lnTo>
                        <a:pt x="119" y="267"/>
                      </a:lnTo>
                      <a:lnTo>
                        <a:pt x="121" y="259"/>
                      </a:lnTo>
                      <a:lnTo>
                        <a:pt x="125" y="253"/>
                      </a:lnTo>
                      <a:lnTo>
                        <a:pt x="132" y="253"/>
                      </a:lnTo>
                      <a:lnTo>
                        <a:pt x="140" y="223"/>
                      </a:lnTo>
                      <a:lnTo>
                        <a:pt x="148" y="221"/>
                      </a:lnTo>
                      <a:lnTo>
                        <a:pt x="157" y="219"/>
                      </a:lnTo>
                      <a:lnTo>
                        <a:pt x="167" y="219"/>
                      </a:lnTo>
                      <a:lnTo>
                        <a:pt x="182" y="203"/>
                      </a:lnTo>
                      <a:lnTo>
                        <a:pt x="190" y="201"/>
                      </a:lnTo>
                      <a:lnTo>
                        <a:pt x="198" y="201"/>
                      </a:lnTo>
                      <a:lnTo>
                        <a:pt x="205" y="198"/>
                      </a:lnTo>
                      <a:lnTo>
                        <a:pt x="221" y="180"/>
                      </a:lnTo>
                      <a:lnTo>
                        <a:pt x="240" y="155"/>
                      </a:lnTo>
                      <a:lnTo>
                        <a:pt x="251" y="134"/>
                      </a:lnTo>
                      <a:lnTo>
                        <a:pt x="249" y="127"/>
                      </a:lnTo>
                      <a:lnTo>
                        <a:pt x="248" y="117"/>
                      </a:lnTo>
                      <a:lnTo>
                        <a:pt x="248" y="107"/>
                      </a:lnTo>
                      <a:lnTo>
                        <a:pt x="249" y="90"/>
                      </a:lnTo>
                      <a:lnTo>
                        <a:pt x="253" y="77"/>
                      </a:lnTo>
                      <a:lnTo>
                        <a:pt x="255" y="65"/>
                      </a:lnTo>
                      <a:lnTo>
                        <a:pt x="253" y="50"/>
                      </a:lnTo>
                      <a:lnTo>
                        <a:pt x="249" y="30"/>
                      </a:lnTo>
                      <a:lnTo>
                        <a:pt x="248" y="15"/>
                      </a:lnTo>
                      <a:lnTo>
                        <a:pt x="248" y="4"/>
                      </a:lnTo>
                      <a:lnTo>
                        <a:pt x="249" y="0"/>
                      </a:lnTo>
                      <a:lnTo>
                        <a:pt x="238" y="0"/>
                      </a:lnTo>
                      <a:lnTo>
                        <a:pt x="232" y="4"/>
                      </a:lnTo>
                      <a:lnTo>
                        <a:pt x="221" y="7"/>
                      </a:lnTo>
                      <a:lnTo>
                        <a:pt x="213" y="7"/>
                      </a:lnTo>
                      <a:lnTo>
                        <a:pt x="209" y="9"/>
                      </a:lnTo>
                      <a:lnTo>
                        <a:pt x="205" y="13"/>
                      </a:lnTo>
                      <a:lnTo>
                        <a:pt x="200" y="15"/>
                      </a:lnTo>
                      <a:lnTo>
                        <a:pt x="196" y="17"/>
                      </a:lnTo>
                      <a:lnTo>
                        <a:pt x="194" y="17"/>
                      </a:lnTo>
                      <a:lnTo>
                        <a:pt x="192" y="15"/>
                      </a:lnTo>
                      <a:lnTo>
                        <a:pt x="188" y="15"/>
                      </a:lnTo>
                      <a:lnTo>
                        <a:pt x="184" y="19"/>
                      </a:lnTo>
                      <a:lnTo>
                        <a:pt x="180" y="21"/>
                      </a:lnTo>
                      <a:lnTo>
                        <a:pt x="175" y="25"/>
                      </a:lnTo>
                      <a:lnTo>
                        <a:pt x="169" y="25"/>
                      </a:lnTo>
                      <a:lnTo>
                        <a:pt x="163" y="27"/>
                      </a:lnTo>
                      <a:lnTo>
                        <a:pt x="157" y="27"/>
                      </a:lnTo>
                      <a:lnTo>
                        <a:pt x="152" y="29"/>
                      </a:lnTo>
                      <a:lnTo>
                        <a:pt x="144" y="30"/>
                      </a:lnTo>
                      <a:lnTo>
                        <a:pt x="138" y="29"/>
                      </a:lnTo>
                      <a:lnTo>
                        <a:pt x="136" y="23"/>
                      </a:lnTo>
                      <a:lnTo>
                        <a:pt x="132" y="19"/>
                      </a:lnTo>
                      <a:lnTo>
                        <a:pt x="129" y="17"/>
                      </a:lnTo>
                      <a:lnTo>
                        <a:pt x="127" y="19"/>
                      </a:lnTo>
                      <a:lnTo>
                        <a:pt x="115" y="25"/>
                      </a:lnTo>
                      <a:lnTo>
                        <a:pt x="107" y="27"/>
                      </a:lnTo>
                      <a:lnTo>
                        <a:pt x="102" y="27"/>
                      </a:lnTo>
                      <a:lnTo>
                        <a:pt x="102" y="42"/>
                      </a:lnTo>
                      <a:lnTo>
                        <a:pt x="109" y="50"/>
                      </a:lnTo>
                      <a:lnTo>
                        <a:pt x="109" y="77"/>
                      </a:lnTo>
                      <a:lnTo>
                        <a:pt x="113" y="9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3" name="Freeform 180"/>
                <p:cNvSpPr>
                  <a:spLocks/>
                </p:cNvSpPr>
                <p:nvPr/>
              </p:nvSpPr>
              <p:spPr bwMode="auto">
                <a:xfrm>
                  <a:off x="4998429" y="4619314"/>
                  <a:ext cx="71204" cy="202810"/>
                </a:xfrm>
                <a:custGeom>
                  <a:avLst/>
                  <a:gdLst>
                    <a:gd name="T0" fmla="*/ 14 w 82"/>
                    <a:gd name="T1" fmla="*/ 41 h 238"/>
                    <a:gd name="T2" fmla="*/ 12 w 82"/>
                    <a:gd name="T3" fmla="*/ 41 h 238"/>
                    <a:gd name="T4" fmla="*/ 12 w 82"/>
                    <a:gd name="T5" fmla="*/ 39 h 238"/>
                    <a:gd name="T6" fmla="*/ 10 w 82"/>
                    <a:gd name="T7" fmla="*/ 35 h 238"/>
                    <a:gd name="T8" fmla="*/ 10 w 82"/>
                    <a:gd name="T9" fmla="*/ 29 h 238"/>
                    <a:gd name="T10" fmla="*/ 9 w 82"/>
                    <a:gd name="T11" fmla="*/ 26 h 238"/>
                    <a:gd name="T12" fmla="*/ 10 w 82"/>
                    <a:gd name="T13" fmla="*/ 25 h 238"/>
                    <a:gd name="T14" fmla="*/ 8 w 82"/>
                    <a:gd name="T15" fmla="*/ 21 h 238"/>
                    <a:gd name="T16" fmla="*/ 11 w 82"/>
                    <a:gd name="T17" fmla="*/ 13 h 238"/>
                    <a:gd name="T18" fmla="*/ 9 w 82"/>
                    <a:gd name="T19" fmla="*/ 3 h 238"/>
                    <a:gd name="T20" fmla="*/ 8 w 82"/>
                    <a:gd name="T21" fmla="*/ 2 h 238"/>
                    <a:gd name="T22" fmla="*/ 4 w 82"/>
                    <a:gd name="T23" fmla="*/ 0 h 238"/>
                    <a:gd name="T24" fmla="*/ 5 w 82"/>
                    <a:gd name="T25" fmla="*/ 2 h 238"/>
                    <a:gd name="T26" fmla="*/ 7 w 82"/>
                    <a:gd name="T27" fmla="*/ 5 h 238"/>
                    <a:gd name="T28" fmla="*/ 7 w 82"/>
                    <a:gd name="T29" fmla="*/ 10 h 238"/>
                    <a:gd name="T30" fmla="*/ 7 w 82"/>
                    <a:gd name="T31" fmla="*/ 12 h 238"/>
                    <a:gd name="T32" fmla="*/ 4 w 82"/>
                    <a:gd name="T33" fmla="*/ 16 h 238"/>
                    <a:gd name="T34" fmla="*/ 4 w 82"/>
                    <a:gd name="T35" fmla="*/ 20 h 238"/>
                    <a:gd name="T36" fmla="*/ 4 w 82"/>
                    <a:gd name="T37" fmla="*/ 23 h 238"/>
                    <a:gd name="T38" fmla="*/ 6 w 82"/>
                    <a:gd name="T39" fmla="*/ 24 h 238"/>
                    <a:gd name="T40" fmla="*/ 4 w 82"/>
                    <a:gd name="T41" fmla="*/ 27 h 238"/>
                    <a:gd name="T42" fmla="*/ 1 w 82"/>
                    <a:gd name="T43" fmla="*/ 30 h 238"/>
                    <a:gd name="T44" fmla="*/ 1 w 82"/>
                    <a:gd name="T45" fmla="*/ 34 h 238"/>
                    <a:gd name="T46" fmla="*/ 0 w 82"/>
                    <a:gd name="T47" fmla="*/ 38 h 238"/>
                    <a:gd name="T48" fmla="*/ 1 w 82"/>
                    <a:gd name="T49" fmla="*/ 41 h 238"/>
                    <a:gd name="T50" fmla="*/ 1 w 82"/>
                    <a:gd name="T51" fmla="*/ 44 h 238"/>
                    <a:gd name="T52" fmla="*/ 3 w 82"/>
                    <a:gd name="T53" fmla="*/ 45 h 238"/>
                    <a:gd name="T54" fmla="*/ 4 w 82"/>
                    <a:gd name="T55" fmla="*/ 49 h 238"/>
                    <a:gd name="T56" fmla="*/ 7 w 82"/>
                    <a:gd name="T57" fmla="*/ 48 h 238"/>
                    <a:gd name="T58" fmla="*/ 9 w 82"/>
                    <a:gd name="T59" fmla="*/ 47 h 238"/>
                    <a:gd name="T60" fmla="*/ 10 w 82"/>
                    <a:gd name="T61" fmla="*/ 49 h 238"/>
                    <a:gd name="T62" fmla="*/ 10 w 82"/>
                    <a:gd name="T63" fmla="*/ 54 h 238"/>
                    <a:gd name="T64" fmla="*/ 9 w 82"/>
                    <a:gd name="T65" fmla="*/ 58 h 238"/>
                    <a:gd name="T66" fmla="*/ 9 w 82"/>
                    <a:gd name="T67" fmla="*/ 60 h 238"/>
                    <a:gd name="T68" fmla="*/ 14 w 82"/>
                    <a:gd name="T69" fmla="*/ 64 h 238"/>
                    <a:gd name="T70" fmla="*/ 15 w 82"/>
                    <a:gd name="T71" fmla="*/ 65 h 238"/>
                    <a:gd name="T72" fmla="*/ 16 w 82"/>
                    <a:gd name="T73" fmla="*/ 69 h 238"/>
                    <a:gd name="T74" fmla="*/ 18 w 82"/>
                    <a:gd name="T75" fmla="*/ 66 h 238"/>
                    <a:gd name="T76" fmla="*/ 17 w 82"/>
                    <a:gd name="T77" fmla="*/ 62 h 238"/>
                    <a:gd name="T78" fmla="*/ 18 w 82"/>
                    <a:gd name="T79" fmla="*/ 58 h 238"/>
                    <a:gd name="T80" fmla="*/ 21 w 82"/>
                    <a:gd name="T81" fmla="*/ 58 h 238"/>
                    <a:gd name="T82" fmla="*/ 22 w 82"/>
                    <a:gd name="T83" fmla="*/ 54 h 238"/>
                    <a:gd name="T84" fmla="*/ 22 w 82"/>
                    <a:gd name="T85" fmla="*/ 52 h 238"/>
                    <a:gd name="T86" fmla="*/ 21 w 82"/>
                    <a:gd name="T87" fmla="*/ 47 h 238"/>
                    <a:gd name="T88" fmla="*/ 16 w 82"/>
                    <a:gd name="T89" fmla="*/ 45 h 238"/>
                    <a:gd name="T90" fmla="*/ 15 w 82"/>
                    <a:gd name="T91" fmla="*/ 42 h 2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2"/>
                    <a:gd name="T139" fmla="*/ 0 h 238"/>
                    <a:gd name="T140" fmla="*/ 82 w 82"/>
                    <a:gd name="T141" fmla="*/ 238 h 2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2" h="238">
                      <a:moveTo>
                        <a:pt x="59" y="146"/>
                      </a:moveTo>
                      <a:lnTo>
                        <a:pt x="53" y="144"/>
                      </a:lnTo>
                      <a:lnTo>
                        <a:pt x="50" y="142"/>
                      </a:lnTo>
                      <a:lnTo>
                        <a:pt x="44" y="142"/>
                      </a:lnTo>
                      <a:lnTo>
                        <a:pt x="44" y="138"/>
                      </a:lnTo>
                      <a:lnTo>
                        <a:pt x="46" y="136"/>
                      </a:lnTo>
                      <a:lnTo>
                        <a:pt x="48" y="131"/>
                      </a:lnTo>
                      <a:lnTo>
                        <a:pt x="40" y="123"/>
                      </a:lnTo>
                      <a:lnTo>
                        <a:pt x="42" y="113"/>
                      </a:lnTo>
                      <a:lnTo>
                        <a:pt x="38" y="100"/>
                      </a:lnTo>
                      <a:lnTo>
                        <a:pt x="36" y="92"/>
                      </a:lnTo>
                      <a:lnTo>
                        <a:pt x="36" y="90"/>
                      </a:lnTo>
                      <a:lnTo>
                        <a:pt x="38" y="86"/>
                      </a:lnTo>
                      <a:lnTo>
                        <a:pt x="40" y="88"/>
                      </a:lnTo>
                      <a:lnTo>
                        <a:pt x="36" y="84"/>
                      </a:lnTo>
                      <a:lnTo>
                        <a:pt x="32" y="73"/>
                      </a:lnTo>
                      <a:lnTo>
                        <a:pt x="40" y="61"/>
                      </a:lnTo>
                      <a:lnTo>
                        <a:pt x="42" y="44"/>
                      </a:lnTo>
                      <a:lnTo>
                        <a:pt x="38" y="27"/>
                      </a:lnTo>
                      <a:lnTo>
                        <a:pt x="36" y="11"/>
                      </a:lnTo>
                      <a:lnTo>
                        <a:pt x="32" y="11"/>
                      </a:lnTo>
                      <a:lnTo>
                        <a:pt x="32" y="8"/>
                      </a:lnTo>
                      <a:lnTo>
                        <a:pt x="36" y="8"/>
                      </a:ln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9" y="8"/>
                      </a:lnTo>
                      <a:lnTo>
                        <a:pt x="23" y="13"/>
                      </a:lnTo>
                      <a:lnTo>
                        <a:pt x="25" y="17"/>
                      </a:lnTo>
                      <a:lnTo>
                        <a:pt x="25" y="25"/>
                      </a:lnTo>
                      <a:lnTo>
                        <a:pt x="27" y="33"/>
                      </a:lnTo>
                      <a:lnTo>
                        <a:pt x="28" y="36"/>
                      </a:lnTo>
                      <a:lnTo>
                        <a:pt x="25" y="40"/>
                      </a:lnTo>
                      <a:lnTo>
                        <a:pt x="21" y="46"/>
                      </a:lnTo>
                      <a:lnTo>
                        <a:pt x="13" y="54"/>
                      </a:lnTo>
                      <a:lnTo>
                        <a:pt x="13" y="63"/>
                      </a:lnTo>
                      <a:lnTo>
                        <a:pt x="15" y="69"/>
                      </a:lnTo>
                      <a:lnTo>
                        <a:pt x="13" y="75"/>
                      </a:lnTo>
                      <a:lnTo>
                        <a:pt x="15" y="79"/>
                      </a:lnTo>
                      <a:lnTo>
                        <a:pt x="19" y="79"/>
                      </a:lnTo>
                      <a:lnTo>
                        <a:pt x="21" y="83"/>
                      </a:lnTo>
                      <a:lnTo>
                        <a:pt x="19" y="90"/>
                      </a:lnTo>
                      <a:lnTo>
                        <a:pt x="13" y="94"/>
                      </a:lnTo>
                      <a:lnTo>
                        <a:pt x="5" y="98"/>
                      </a:lnTo>
                      <a:lnTo>
                        <a:pt x="2" y="104"/>
                      </a:lnTo>
                      <a:lnTo>
                        <a:pt x="2" y="111"/>
                      </a:lnTo>
                      <a:lnTo>
                        <a:pt x="4" y="119"/>
                      </a:lnTo>
                      <a:lnTo>
                        <a:pt x="4" y="125"/>
                      </a:lnTo>
                      <a:lnTo>
                        <a:pt x="0" y="131"/>
                      </a:lnTo>
                      <a:lnTo>
                        <a:pt x="0" y="136"/>
                      </a:lnTo>
                      <a:lnTo>
                        <a:pt x="2" y="142"/>
                      </a:lnTo>
                      <a:lnTo>
                        <a:pt x="2" y="148"/>
                      </a:lnTo>
                      <a:lnTo>
                        <a:pt x="4" y="152"/>
                      </a:lnTo>
                      <a:lnTo>
                        <a:pt x="5" y="152"/>
                      </a:lnTo>
                      <a:lnTo>
                        <a:pt x="11" y="156"/>
                      </a:lnTo>
                      <a:lnTo>
                        <a:pt x="15" y="159"/>
                      </a:lnTo>
                      <a:lnTo>
                        <a:pt x="15" y="171"/>
                      </a:lnTo>
                      <a:lnTo>
                        <a:pt x="19" y="171"/>
                      </a:lnTo>
                      <a:lnTo>
                        <a:pt x="25" y="167"/>
                      </a:lnTo>
                      <a:lnTo>
                        <a:pt x="32" y="165"/>
                      </a:lnTo>
                      <a:lnTo>
                        <a:pt x="34" y="163"/>
                      </a:lnTo>
                      <a:lnTo>
                        <a:pt x="36" y="165"/>
                      </a:lnTo>
                      <a:lnTo>
                        <a:pt x="38" y="169"/>
                      </a:lnTo>
                      <a:lnTo>
                        <a:pt x="40" y="175"/>
                      </a:lnTo>
                      <a:lnTo>
                        <a:pt x="40" y="188"/>
                      </a:lnTo>
                      <a:lnTo>
                        <a:pt x="36" y="194"/>
                      </a:lnTo>
                      <a:lnTo>
                        <a:pt x="34" y="200"/>
                      </a:lnTo>
                      <a:lnTo>
                        <a:pt x="34" y="204"/>
                      </a:lnTo>
                      <a:lnTo>
                        <a:pt x="36" y="207"/>
                      </a:lnTo>
                      <a:lnTo>
                        <a:pt x="46" y="217"/>
                      </a:lnTo>
                      <a:lnTo>
                        <a:pt x="52" y="221"/>
                      </a:lnTo>
                      <a:lnTo>
                        <a:pt x="55" y="225"/>
                      </a:lnTo>
                      <a:lnTo>
                        <a:pt x="59" y="225"/>
                      </a:lnTo>
                      <a:lnTo>
                        <a:pt x="59" y="234"/>
                      </a:lnTo>
                      <a:lnTo>
                        <a:pt x="63" y="238"/>
                      </a:lnTo>
                      <a:lnTo>
                        <a:pt x="69" y="232"/>
                      </a:lnTo>
                      <a:lnTo>
                        <a:pt x="71" y="229"/>
                      </a:lnTo>
                      <a:lnTo>
                        <a:pt x="69" y="223"/>
                      </a:lnTo>
                      <a:lnTo>
                        <a:pt x="67" y="215"/>
                      </a:lnTo>
                      <a:lnTo>
                        <a:pt x="65" y="206"/>
                      </a:lnTo>
                      <a:lnTo>
                        <a:pt x="69" y="200"/>
                      </a:lnTo>
                      <a:lnTo>
                        <a:pt x="75" y="202"/>
                      </a:lnTo>
                      <a:lnTo>
                        <a:pt x="80" y="200"/>
                      </a:lnTo>
                      <a:lnTo>
                        <a:pt x="82" y="194"/>
                      </a:lnTo>
                      <a:lnTo>
                        <a:pt x="82" y="188"/>
                      </a:lnTo>
                      <a:lnTo>
                        <a:pt x="80" y="186"/>
                      </a:lnTo>
                      <a:lnTo>
                        <a:pt x="82" y="181"/>
                      </a:lnTo>
                      <a:lnTo>
                        <a:pt x="82" y="171"/>
                      </a:lnTo>
                      <a:lnTo>
                        <a:pt x="80" y="163"/>
                      </a:lnTo>
                      <a:lnTo>
                        <a:pt x="75" y="159"/>
                      </a:lnTo>
                      <a:lnTo>
                        <a:pt x="63" y="156"/>
                      </a:lnTo>
                      <a:lnTo>
                        <a:pt x="59" y="150"/>
                      </a:lnTo>
                      <a:lnTo>
                        <a:pt x="59" y="14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4" name="Freeform 181"/>
                <p:cNvSpPr>
                  <a:spLocks/>
                </p:cNvSpPr>
                <p:nvPr/>
              </p:nvSpPr>
              <p:spPr bwMode="auto">
                <a:xfrm>
                  <a:off x="5220675" y="4703459"/>
                  <a:ext cx="168303" cy="355996"/>
                </a:xfrm>
                <a:custGeom>
                  <a:avLst/>
                  <a:gdLst>
                    <a:gd name="T0" fmla="*/ 40 w 190"/>
                    <a:gd name="T1" fmla="*/ 4 h 419"/>
                    <a:gd name="T2" fmla="*/ 38 w 190"/>
                    <a:gd name="T3" fmla="*/ 14 h 419"/>
                    <a:gd name="T4" fmla="*/ 35 w 190"/>
                    <a:gd name="T5" fmla="*/ 15 h 419"/>
                    <a:gd name="T6" fmla="*/ 33 w 190"/>
                    <a:gd name="T7" fmla="*/ 16 h 419"/>
                    <a:gd name="T8" fmla="*/ 35 w 190"/>
                    <a:gd name="T9" fmla="*/ 18 h 419"/>
                    <a:gd name="T10" fmla="*/ 32 w 190"/>
                    <a:gd name="T11" fmla="*/ 20 h 419"/>
                    <a:gd name="T12" fmla="*/ 31 w 190"/>
                    <a:gd name="T13" fmla="*/ 23 h 419"/>
                    <a:gd name="T14" fmla="*/ 29 w 190"/>
                    <a:gd name="T15" fmla="*/ 24 h 419"/>
                    <a:gd name="T16" fmla="*/ 28 w 190"/>
                    <a:gd name="T17" fmla="*/ 30 h 419"/>
                    <a:gd name="T18" fmla="*/ 26 w 190"/>
                    <a:gd name="T19" fmla="*/ 28 h 419"/>
                    <a:gd name="T20" fmla="*/ 24 w 190"/>
                    <a:gd name="T21" fmla="*/ 30 h 419"/>
                    <a:gd name="T22" fmla="*/ 21 w 190"/>
                    <a:gd name="T23" fmla="*/ 32 h 419"/>
                    <a:gd name="T24" fmla="*/ 18 w 190"/>
                    <a:gd name="T25" fmla="*/ 30 h 419"/>
                    <a:gd name="T26" fmla="*/ 13 w 190"/>
                    <a:gd name="T27" fmla="*/ 36 h 419"/>
                    <a:gd name="T28" fmla="*/ 6 w 190"/>
                    <a:gd name="T29" fmla="*/ 45 h 419"/>
                    <a:gd name="T30" fmla="*/ 9 w 190"/>
                    <a:gd name="T31" fmla="*/ 61 h 419"/>
                    <a:gd name="T32" fmla="*/ 8 w 190"/>
                    <a:gd name="T33" fmla="*/ 71 h 419"/>
                    <a:gd name="T34" fmla="*/ 5 w 190"/>
                    <a:gd name="T35" fmla="*/ 73 h 419"/>
                    <a:gd name="T36" fmla="*/ 5 w 190"/>
                    <a:gd name="T37" fmla="*/ 78 h 419"/>
                    <a:gd name="T38" fmla="*/ 4 w 190"/>
                    <a:gd name="T39" fmla="*/ 80 h 419"/>
                    <a:gd name="T40" fmla="*/ 2 w 190"/>
                    <a:gd name="T41" fmla="*/ 81 h 419"/>
                    <a:gd name="T42" fmla="*/ 2 w 190"/>
                    <a:gd name="T43" fmla="*/ 97 h 419"/>
                    <a:gd name="T44" fmla="*/ 7 w 190"/>
                    <a:gd name="T45" fmla="*/ 111 h 419"/>
                    <a:gd name="T46" fmla="*/ 15 w 190"/>
                    <a:gd name="T47" fmla="*/ 120 h 419"/>
                    <a:gd name="T48" fmla="*/ 24 w 190"/>
                    <a:gd name="T49" fmla="*/ 117 h 419"/>
                    <a:gd name="T50" fmla="*/ 29 w 190"/>
                    <a:gd name="T51" fmla="*/ 110 h 419"/>
                    <a:gd name="T52" fmla="*/ 30 w 190"/>
                    <a:gd name="T53" fmla="*/ 100 h 419"/>
                    <a:gd name="T54" fmla="*/ 36 w 190"/>
                    <a:gd name="T55" fmla="*/ 83 h 419"/>
                    <a:gd name="T56" fmla="*/ 38 w 190"/>
                    <a:gd name="T57" fmla="*/ 72 h 419"/>
                    <a:gd name="T58" fmla="*/ 37 w 190"/>
                    <a:gd name="T59" fmla="*/ 68 h 419"/>
                    <a:gd name="T60" fmla="*/ 41 w 190"/>
                    <a:gd name="T61" fmla="*/ 61 h 419"/>
                    <a:gd name="T62" fmla="*/ 43 w 190"/>
                    <a:gd name="T63" fmla="*/ 57 h 419"/>
                    <a:gd name="T64" fmla="*/ 44 w 190"/>
                    <a:gd name="T65" fmla="*/ 52 h 419"/>
                    <a:gd name="T66" fmla="*/ 43 w 190"/>
                    <a:gd name="T67" fmla="*/ 49 h 419"/>
                    <a:gd name="T68" fmla="*/ 45 w 190"/>
                    <a:gd name="T69" fmla="*/ 46 h 419"/>
                    <a:gd name="T70" fmla="*/ 47 w 190"/>
                    <a:gd name="T71" fmla="*/ 40 h 419"/>
                    <a:gd name="T72" fmla="*/ 46 w 190"/>
                    <a:gd name="T73" fmla="*/ 35 h 419"/>
                    <a:gd name="T74" fmla="*/ 44 w 190"/>
                    <a:gd name="T75" fmla="*/ 28 h 419"/>
                    <a:gd name="T76" fmla="*/ 47 w 190"/>
                    <a:gd name="T77" fmla="*/ 32 h 419"/>
                    <a:gd name="T78" fmla="*/ 50 w 190"/>
                    <a:gd name="T79" fmla="*/ 29 h 419"/>
                    <a:gd name="T80" fmla="*/ 50 w 190"/>
                    <a:gd name="T81" fmla="*/ 21 h 419"/>
                    <a:gd name="T82" fmla="*/ 47 w 190"/>
                    <a:gd name="T83" fmla="*/ 5 h 419"/>
                    <a:gd name="T84" fmla="*/ 45 w 190"/>
                    <a:gd name="T85" fmla="*/ 5 h 419"/>
                    <a:gd name="T86" fmla="*/ 43 w 190"/>
                    <a:gd name="T87" fmla="*/ 4 h 419"/>
                    <a:gd name="T88" fmla="*/ 41 w 190"/>
                    <a:gd name="T89" fmla="*/ 0 h 4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90"/>
                    <a:gd name="T136" fmla="*/ 0 h 419"/>
                    <a:gd name="T137" fmla="*/ 190 w 190"/>
                    <a:gd name="T138" fmla="*/ 419 h 4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90" h="419">
                      <a:moveTo>
                        <a:pt x="156" y="0"/>
                      </a:moveTo>
                      <a:lnTo>
                        <a:pt x="152" y="15"/>
                      </a:lnTo>
                      <a:lnTo>
                        <a:pt x="146" y="32"/>
                      </a:lnTo>
                      <a:lnTo>
                        <a:pt x="144" y="50"/>
                      </a:lnTo>
                      <a:lnTo>
                        <a:pt x="136" y="50"/>
                      </a:lnTo>
                      <a:lnTo>
                        <a:pt x="129" y="52"/>
                      </a:lnTo>
                      <a:lnTo>
                        <a:pt x="125" y="54"/>
                      </a:lnTo>
                      <a:lnTo>
                        <a:pt x="125" y="57"/>
                      </a:lnTo>
                      <a:lnTo>
                        <a:pt x="127" y="57"/>
                      </a:lnTo>
                      <a:lnTo>
                        <a:pt x="129" y="63"/>
                      </a:lnTo>
                      <a:lnTo>
                        <a:pt x="129" y="69"/>
                      </a:lnTo>
                      <a:lnTo>
                        <a:pt x="121" y="69"/>
                      </a:lnTo>
                      <a:lnTo>
                        <a:pt x="119" y="73"/>
                      </a:lnTo>
                      <a:lnTo>
                        <a:pt x="119" y="81"/>
                      </a:lnTo>
                      <a:lnTo>
                        <a:pt x="117" y="88"/>
                      </a:lnTo>
                      <a:lnTo>
                        <a:pt x="111" y="84"/>
                      </a:lnTo>
                      <a:lnTo>
                        <a:pt x="106" y="84"/>
                      </a:lnTo>
                      <a:lnTo>
                        <a:pt x="106" y="104"/>
                      </a:lnTo>
                      <a:lnTo>
                        <a:pt x="102" y="104"/>
                      </a:lnTo>
                      <a:lnTo>
                        <a:pt x="98" y="100"/>
                      </a:lnTo>
                      <a:lnTo>
                        <a:pt x="94" y="100"/>
                      </a:lnTo>
                      <a:lnTo>
                        <a:pt x="90" y="104"/>
                      </a:lnTo>
                      <a:lnTo>
                        <a:pt x="86" y="111"/>
                      </a:lnTo>
                      <a:lnTo>
                        <a:pt x="77" y="111"/>
                      </a:lnTo>
                      <a:lnTo>
                        <a:pt x="71" y="109"/>
                      </a:lnTo>
                      <a:lnTo>
                        <a:pt x="67" y="107"/>
                      </a:lnTo>
                      <a:lnTo>
                        <a:pt x="67" y="115"/>
                      </a:lnTo>
                      <a:lnTo>
                        <a:pt x="48" y="125"/>
                      </a:lnTo>
                      <a:lnTo>
                        <a:pt x="31" y="138"/>
                      </a:lnTo>
                      <a:lnTo>
                        <a:pt x="21" y="157"/>
                      </a:lnTo>
                      <a:lnTo>
                        <a:pt x="23" y="184"/>
                      </a:lnTo>
                      <a:lnTo>
                        <a:pt x="35" y="213"/>
                      </a:lnTo>
                      <a:lnTo>
                        <a:pt x="37" y="242"/>
                      </a:lnTo>
                      <a:lnTo>
                        <a:pt x="31" y="248"/>
                      </a:lnTo>
                      <a:lnTo>
                        <a:pt x="21" y="253"/>
                      </a:lnTo>
                      <a:lnTo>
                        <a:pt x="17" y="257"/>
                      </a:lnTo>
                      <a:lnTo>
                        <a:pt x="15" y="263"/>
                      </a:lnTo>
                      <a:lnTo>
                        <a:pt x="17" y="271"/>
                      </a:lnTo>
                      <a:lnTo>
                        <a:pt x="17" y="277"/>
                      </a:lnTo>
                      <a:lnTo>
                        <a:pt x="13" y="278"/>
                      </a:lnTo>
                      <a:lnTo>
                        <a:pt x="8" y="282"/>
                      </a:lnTo>
                      <a:lnTo>
                        <a:pt x="6" y="284"/>
                      </a:lnTo>
                      <a:lnTo>
                        <a:pt x="0" y="315"/>
                      </a:lnTo>
                      <a:lnTo>
                        <a:pt x="6" y="340"/>
                      </a:lnTo>
                      <a:lnTo>
                        <a:pt x="17" y="365"/>
                      </a:lnTo>
                      <a:lnTo>
                        <a:pt x="25" y="388"/>
                      </a:lnTo>
                      <a:lnTo>
                        <a:pt x="37" y="405"/>
                      </a:lnTo>
                      <a:lnTo>
                        <a:pt x="56" y="419"/>
                      </a:lnTo>
                      <a:lnTo>
                        <a:pt x="63" y="419"/>
                      </a:lnTo>
                      <a:lnTo>
                        <a:pt x="90" y="407"/>
                      </a:lnTo>
                      <a:lnTo>
                        <a:pt x="102" y="400"/>
                      </a:lnTo>
                      <a:lnTo>
                        <a:pt x="108" y="384"/>
                      </a:lnTo>
                      <a:lnTo>
                        <a:pt x="109" y="367"/>
                      </a:lnTo>
                      <a:lnTo>
                        <a:pt x="113" y="350"/>
                      </a:lnTo>
                      <a:lnTo>
                        <a:pt x="123" y="321"/>
                      </a:lnTo>
                      <a:lnTo>
                        <a:pt x="136" y="290"/>
                      </a:lnTo>
                      <a:lnTo>
                        <a:pt x="144" y="261"/>
                      </a:lnTo>
                      <a:lnTo>
                        <a:pt x="142" y="252"/>
                      </a:lnTo>
                      <a:lnTo>
                        <a:pt x="140" y="244"/>
                      </a:lnTo>
                      <a:lnTo>
                        <a:pt x="140" y="238"/>
                      </a:lnTo>
                      <a:lnTo>
                        <a:pt x="144" y="230"/>
                      </a:lnTo>
                      <a:lnTo>
                        <a:pt x="154" y="215"/>
                      </a:lnTo>
                      <a:lnTo>
                        <a:pt x="159" y="207"/>
                      </a:lnTo>
                      <a:lnTo>
                        <a:pt x="161" y="200"/>
                      </a:lnTo>
                      <a:lnTo>
                        <a:pt x="165" y="190"/>
                      </a:lnTo>
                      <a:lnTo>
                        <a:pt x="167" y="184"/>
                      </a:lnTo>
                      <a:lnTo>
                        <a:pt x="165" y="179"/>
                      </a:lnTo>
                      <a:lnTo>
                        <a:pt x="163" y="171"/>
                      </a:lnTo>
                      <a:lnTo>
                        <a:pt x="163" y="169"/>
                      </a:lnTo>
                      <a:lnTo>
                        <a:pt x="171" y="161"/>
                      </a:lnTo>
                      <a:lnTo>
                        <a:pt x="171" y="144"/>
                      </a:lnTo>
                      <a:lnTo>
                        <a:pt x="179" y="140"/>
                      </a:lnTo>
                      <a:lnTo>
                        <a:pt x="179" y="131"/>
                      </a:lnTo>
                      <a:lnTo>
                        <a:pt x="175" y="121"/>
                      </a:lnTo>
                      <a:lnTo>
                        <a:pt x="171" y="109"/>
                      </a:lnTo>
                      <a:lnTo>
                        <a:pt x="167" y="100"/>
                      </a:lnTo>
                      <a:lnTo>
                        <a:pt x="179" y="100"/>
                      </a:lnTo>
                      <a:lnTo>
                        <a:pt x="179" y="111"/>
                      </a:lnTo>
                      <a:lnTo>
                        <a:pt x="186" y="111"/>
                      </a:lnTo>
                      <a:lnTo>
                        <a:pt x="186" y="102"/>
                      </a:lnTo>
                      <a:lnTo>
                        <a:pt x="190" y="100"/>
                      </a:lnTo>
                      <a:lnTo>
                        <a:pt x="188" y="73"/>
                      </a:lnTo>
                      <a:lnTo>
                        <a:pt x="184" y="42"/>
                      </a:lnTo>
                      <a:lnTo>
                        <a:pt x="179" y="19"/>
                      </a:lnTo>
                      <a:lnTo>
                        <a:pt x="175" y="17"/>
                      </a:lnTo>
                      <a:lnTo>
                        <a:pt x="171" y="17"/>
                      </a:lnTo>
                      <a:lnTo>
                        <a:pt x="167" y="19"/>
                      </a:lnTo>
                      <a:lnTo>
                        <a:pt x="163" y="13"/>
                      </a:lnTo>
                      <a:lnTo>
                        <a:pt x="159" y="6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5" name="Freeform 187"/>
                <p:cNvSpPr>
                  <a:spLocks/>
                </p:cNvSpPr>
                <p:nvPr/>
              </p:nvSpPr>
              <p:spPr bwMode="auto">
                <a:xfrm>
                  <a:off x="4875438" y="5147915"/>
                  <a:ext cx="43155" cy="36678"/>
                </a:xfrm>
                <a:custGeom>
                  <a:avLst/>
                  <a:gdLst>
                    <a:gd name="T0" fmla="*/ 6 w 47"/>
                    <a:gd name="T1" fmla="*/ 11 h 45"/>
                    <a:gd name="T2" fmla="*/ 9 w 47"/>
                    <a:gd name="T3" fmla="*/ 9 h 45"/>
                    <a:gd name="T4" fmla="*/ 10 w 47"/>
                    <a:gd name="T5" fmla="*/ 8 h 45"/>
                    <a:gd name="T6" fmla="*/ 10 w 47"/>
                    <a:gd name="T7" fmla="*/ 8 h 45"/>
                    <a:gd name="T8" fmla="*/ 11 w 47"/>
                    <a:gd name="T9" fmla="*/ 8 h 45"/>
                    <a:gd name="T10" fmla="*/ 12 w 47"/>
                    <a:gd name="T11" fmla="*/ 8 h 45"/>
                    <a:gd name="T12" fmla="*/ 13 w 47"/>
                    <a:gd name="T13" fmla="*/ 7 h 45"/>
                    <a:gd name="T14" fmla="*/ 13 w 47"/>
                    <a:gd name="T15" fmla="*/ 6 h 45"/>
                    <a:gd name="T16" fmla="*/ 12 w 47"/>
                    <a:gd name="T17" fmla="*/ 3 h 45"/>
                    <a:gd name="T18" fmla="*/ 9 w 47"/>
                    <a:gd name="T19" fmla="*/ 0 h 45"/>
                    <a:gd name="T20" fmla="*/ 8 w 47"/>
                    <a:gd name="T21" fmla="*/ 1 h 45"/>
                    <a:gd name="T22" fmla="*/ 6 w 47"/>
                    <a:gd name="T23" fmla="*/ 2 h 45"/>
                    <a:gd name="T24" fmla="*/ 4 w 47"/>
                    <a:gd name="T25" fmla="*/ 3 h 45"/>
                    <a:gd name="T26" fmla="*/ 3 w 47"/>
                    <a:gd name="T27" fmla="*/ 4 h 45"/>
                    <a:gd name="T28" fmla="*/ 2 w 47"/>
                    <a:gd name="T29" fmla="*/ 4 h 45"/>
                    <a:gd name="T30" fmla="*/ 1 w 47"/>
                    <a:gd name="T31" fmla="*/ 5 h 45"/>
                    <a:gd name="T32" fmla="*/ 0 w 47"/>
                    <a:gd name="T33" fmla="*/ 6 h 45"/>
                    <a:gd name="T34" fmla="*/ 1 w 47"/>
                    <a:gd name="T35" fmla="*/ 7 h 45"/>
                    <a:gd name="T36" fmla="*/ 1 w 47"/>
                    <a:gd name="T37" fmla="*/ 8 h 45"/>
                    <a:gd name="T38" fmla="*/ 2 w 47"/>
                    <a:gd name="T39" fmla="*/ 9 h 45"/>
                    <a:gd name="T40" fmla="*/ 2 w 47"/>
                    <a:gd name="T41" fmla="*/ 11 h 45"/>
                    <a:gd name="T42" fmla="*/ 3 w 47"/>
                    <a:gd name="T43" fmla="*/ 11 h 45"/>
                    <a:gd name="T44" fmla="*/ 4 w 47"/>
                    <a:gd name="T45" fmla="*/ 12 h 45"/>
                    <a:gd name="T46" fmla="*/ 5 w 47"/>
                    <a:gd name="T47" fmla="*/ 12 h 45"/>
                    <a:gd name="T48" fmla="*/ 6 w 47"/>
                    <a:gd name="T49" fmla="*/ 11 h 4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45"/>
                    <a:gd name="T77" fmla="*/ 47 w 47"/>
                    <a:gd name="T78" fmla="*/ 45 h 4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45">
                      <a:moveTo>
                        <a:pt x="23" y="41"/>
                      </a:moveTo>
                      <a:lnTo>
                        <a:pt x="30" y="33"/>
                      </a:lnTo>
                      <a:lnTo>
                        <a:pt x="34" y="31"/>
                      </a:lnTo>
                      <a:lnTo>
                        <a:pt x="36" y="31"/>
                      </a:lnTo>
                      <a:lnTo>
                        <a:pt x="40" y="29"/>
                      </a:lnTo>
                      <a:lnTo>
                        <a:pt x="44" y="29"/>
                      </a:lnTo>
                      <a:lnTo>
                        <a:pt x="46" y="27"/>
                      </a:lnTo>
                      <a:lnTo>
                        <a:pt x="47" y="24"/>
                      </a:lnTo>
                      <a:lnTo>
                        <a:pt x="42" y="12"/>
                      </a:lnTo>
                      <a:lnTo>
                        <a:pt x="30" y="0"/>
                      </a:lnTo>
                      <a:lnTo>
                        <a:pt x="28" y="2"/>
                      </a:lnTo>
                      <a:lnTo>
                        <a:pt x="23" y="6"/>
                      </a:lnTo>
                      <a:lnTo>
                        <a:pt x="15" y="12"/>
                      </a:lnTo>
                      <a:lnTo>
                        <a:pt x="11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0" y="24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7" y="35"/>
                      </a:lnTo>
                      <a:lnTo>
                        <a:pt x="7" y="41"/>
                      </a:lnTo>
                      <a:lnTo>
                        <a:pt x="9" y="43"/>
                      </a:lnTo>
                      <a:lnTo>
                        <a:pt x="15" y="45"/>
                      </a:lnTo>
                      <a:lnTo>
                        <a:pt x="19" y="45"/>
                      </a:lnTo>
                      <a:lnTo>
                        <a:pt x="23" y="4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6" name="Freeform 324"/>
                <p:cNvSpPr>
                  <a:spLocks/>
                </p:cNvSpPr>
                <p:nvPr/>
              </p:nvSpPr>
              <p:spPr bwMode="auto">
                <a:xfrm>
                  <a:off x="4717924" y="4845858"/>
                  <a:ext cx="217930" cy="243803"/>
                </a:xfrm>
                <a:custGeom>
                  <a:avLst/>
                  <a:gdLst>
                    <a:gd name="T0" fmla="*/ 3 w 248"/>
                    <a:gd name="T1" fmla="*/ 69 h 290"/>
                    <a:gd name="T2" fmla="*/ 6 w 248"/>
                    <a:gd name="T3" fmla="*/ 74 h 290"/>
                    <a:gd name="T4" fmla="*/ 5 w 248"/>
                    <a:gd name="T5" fmla="*/ 78 h 290"/>
                    <a:gd name="T6" fmla="*/ 6 w 248"/>
                    <a:gd name="T7" fmla="*/ 81 h 290"/>
                    <a:gd name="T8" fmla="*/ 8 w 248"/>
                    <a:gd name="T9" fmla="*/ 82 h 290"/>
                    <a:gd name="T10" fmla="*/ 10 w 248"/>
                    <a:gd name="T11" fmla="*/ 80 h 290"/>
                    <a:gd name="T12" fmla="*/ 15 w 248"/>
                    <a:gd name="T13" fmla="*/ 78 h 290"/>
                    <a:gd name="T14" fmla="*/ 17 w 248"/>
                    <a:gd name="T15" fmla="*/ 76 h 290"/>
                    <a:gd name="T16" fmla="*/ 22 w 248"/>
                    <a:gd name="T17" fmla="*/ 72 h 290"/>
                    <a:gd name="T18" fmla="*/ 23 w 248"/>
                    <a:gd name="T19" fmla="*/ 70 h 290"/>
                    <a:gd name="T20" fmla="*/ 26 w 248"/>
                    <a:gd name="T21" fmla="*/ 69 h 290"/>
                    <a:gd name="T22" fmla="*/ 28 w 248"/>
                    <a:gd name="T23" fmla="*/ 70 h 290"/>
                    <a:gd name="T24" fmla="*/ 31 w 248"/>
                    <a:gd name="T25" fmla="*/ 70 h 290"/>
                    <a:gd name="T26" fmla="*/ 35 w 248"/>
                    <a:gd name="T27" fmla="*/ 70 h 290"/>
                    <a:gd name="T28" fmla="*/ 39 w 248"/>
                    <a:gd name="T29" fmla="*/ 71 h 290"/>
                    <a:gd name="T30" fmla="*/ 39 w 248"/>
                    <a:gd name="T31" fmla="*/ 66 h 290"/>
                    <a:gd name="T32" fmla="*/ 40 w 248"/>
                    <a:gd name="T33" fmla="*/ 59 h 290"/>
                    <a:gd name="T34" fmla="*/ 43 w 248"/>
                    <a:gd name="T35" fmla="*/ 58 h 290"/>
                    <a:gd name="T36" fmla="*/ 45 w 248"/>
                    <a:gd name="T37" fmla="*/ 54 h 290"/>
                    <a:gd name="T38" fmla="*/ 47 w 248"/>
                    <a:gd name="T39" fmla="*/ 50 h 290"/>
                    <a:gd name="T40" fmla="*/ 51 w 248"/>
                    <a:gd name="T41" fmla="*/ 46 h 290"/>
                    <a:gd name="T42" fmla="*/ 55 w 248"/>
                    <a:gd name="T43" fmla="*/ 44 h 290"/>
                    <a:gd name="T44" fmla="*/ 58 w 248"/>
                    <a:gd name="T45" fmla="*/ 43 h 290"/>
                    <a:gd name="T46" fmla="*/ 60 w 248"/>
                    <a:gd name="T47" fmla="*/ 41 h 290"/>
                    <a:gd name="T48" fmla="*/ 64 w 248"/>
                    <a:gd name="T49" fmla="*/ 39 h 290"/>
                    <a:gd name="T50" fmla="*/ 64 w 248"/>
                    <a:gd name="T51" fmla="*/ 38 h 290"/>
                    <a:gd name="T52" fmla="*/ 61 w 248"/>
                    <a:gd name="T53" fmla="*/ 36 h 290"/>
                    <a:gd name="T54" fmla="*/ 58 w 248"/>
                    <a:gd name="T55" fmla="*/ 35 h 290"/>
                    <a:gd name="T56" fmla="*/ 56 w 248"/>
                    <a:gd name="T57" fmla="*/ 34 h 290"/>
                    <a:gd name="T58" fmla="*/ 55 w 248"/>
                    <a:gd name="T59" fmla="*/ 31 h 290"/>
                    <a:gd name="T60" fmla="*/ 56 w 248"/>
                    <a:gd name="T61" fmla="*/ 28 h 290"/>
                    <a:gd name="T62" fmla="*/ 54 w 248"/>
                    <a:gd name="T63" fmla="*/ 27 h 290"/>
                    <a:gd name="T64" fmla="*/ 53 w 248"/>
                    <a:gd name="T65" fmla="*/ 25 h 290"/>
                    <a:gd name="T66" fmla="*/ 52 w 248"/>
                    <a:gd name="T67" fmla="*/ 22 h 290"/>
                    <a:gd name="T68" fmla="*/ 49 w 248"/>
                    <a:gd name="T69" fmla="*/ 18 h 290"/>
                    <a:gd name="T70" fmla="*/ 47 w 248"/>
                    <a:gd name="T71" fmla="*/ 16 h 290"/>
                    <a:gd name="T72" fmla="*/ 45 w 248"/>
                    <a:gd name="T73" fmla="*/ 17 h 290"/>
                    <a:gd name="T74" fmla="*/ 44 w 248"/>
                    <a:gd name="T75" fmla="*/ 15 h 290"/>
                    <a:gd name="T76" fmla="*/ 42 w 248"/>
                    <a:gd name="T77" fmla="*/ 12 h 290"/>
                    <a:gd name="T78" fmla="*/ 40 w 248"/>
                    <a:gd name="T79" fmla="*/ 8 h 290"/>
                    <a:gd name="T80" fmla="*/ 39 w 248"/>
                    <a:gd name="T81" fmla="*/ 6 h 290"/>
                    <a:gd name="T82" fmla="*/ 37 w 248"/>
                    <a:gd name="T83" fmla="*/ 4 h 290"/>
                    <a:gd name="T84" fmla="*/ 36 w 248"/>
                    <a:gd name="T85" fmla="*/ 0 h 290"/>
                    <a:gd name="T86" fmla="*/ 34 w 248"/>
                    <a:gd name="T87" fmla="*/ 1 h 290"/>
                    <a:gd name="T88" fmla="*/ 33 w 248"/>
                    <a:gd name="T89" fmla="*/ 3 h 290"/>
                    <a:gd name="T90" fmla="*/ 29 w 248"/>
                    <a:gd name="T91" fmla="*/ 3 h 290"/>
                    <a:gd name="T92" fmla="*/ 28 w 248"/>
                    <a:gd name="T93" fmla="*/ 4 h 290"/>
                    <a:gd name="T94" fmla="*/ 12 w 248"/>
                    <a:gd name="T95" fmla="*/ 5 h 290"/>
                    <a:gd name="T96" fmla="*/ 8 w 248"/>
                    <a:gd name="T97" fmla="*/ 35 h 290"/>
                    <a:gd name="T98" fmla="*/ 0 w 248"/>
                    <a:gd name="T99" fmla="*/ 66 h 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8"/>
                    <a:gd name="T151" fmla="*/ 0 h 290"/>
                    <a:gd name="T152" fmla="*/ 248 w 248"/>
                    <a:gd name="T153" fmla="*/ 290 h 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8" h="290">
                      <a:moveTo>
                        <a:pt x="0" y="236"/>
                      </a:moveTo>
                      <a:lnTo>
                        <a:pt x="12" y="242"/>
                      </a:lnTo>
                      <a:lnTo>
                        <a:pt x="17" y="254"/>
                      </a:lnTo>
                      <a:lnTo>
                        <a:pt x="21" y="263"/>
                      </a:lnTo>
                      <a:lnTo>
                        <a:pt x="21" y="269"/>
                      </a:lnTo>
                      <a:lnTo>
                        <a:pt x="19" y="275"/>
                      </a:lnTo>
                      <a:lnTo>
                        <a:pt x="19" y="283"/>
                      </a:lnTo>
                      <a:lnTo>
                        <a:pt x="21" y="288"/>
                      </a:lnTo>
                      <a:lnTo>
                        <a:pt x="27" y="290"/>
                      </a:lnTo>
                      <a:lnTo>
                        <a:pt x="31" y="290"/>
                      </a:lnTo>
                      <a:lnTo>
                        <a:pt x="33" y="286"/>
                      </a:lnTo>
                      <a:lnTo>
                        <a:pt x="38" y="284"/>
                      </a:lnTo>
                      <a:lnTo>
                        <a:pt x="48" y="283"/>
                      </a:lnTo>
                      <a:lnTo>
                        <a:pt x="58" y="277"/>
                      </a:lnTo>
                      <a:lnTo>
                        <a:pt x="62" y="275"/>
                      </a:lnTo>
                      <a:lnTo>
                        <a:pt x="67" y="271"/>
                      </a:lnTo>
                      <a:lnTo>
                        <a:pt x="81" y="263"/>
                      </a:lnTo>
                      <a:lnTo>
                        <a:pt x="86" y="256"/>
                      </a:lnTo>
                      <a:lnTo>
                        <a:pt x="86" y="250"/>
                      </a:lnTo>
                      <a:lnTo>
                        <a:pt x="88" y="246"/>
                      </a:lnTo>
                      <a:lnTo>
                        <a:pt x="96" y="242"/>
                      </a:lnTo>
                      <a:lnTo>
                        <a:pt x="100" y="242"/>
                      </a:lnTo>
                      <a:lnTo>
                        <a:pt x="102" y="244"/>
                      </a:lnTo>
                      <a:lnTo>
                        <a:pt x="109" y="248"/>
                      </a:lnTo>
                      <a:lnTo>
                        <a:pt x="115" y="246"/>
                      </a:lnTo>
                      <a:lnTo>
                        <a:pt x="121" y="246"/>
                      </a:lnTo>
                      <a:lnTo>
                        <a:pt x="127" y="250"/>
                      </a:lnTo>
                      <a:lnTo>
                        <a:pt x="134" y="248"/>
                      </a:lnTo>
                      <a:lnTo>
                        <a:pt x="146" y="252"/>
                      </a:lnTo>
                      <a:lnTo>
                        <a:pt x="150" y="252"/>
                      </a:lnTo>
                      <a:lnTo>
                        <a:pt x="152" y="250"/>
                      </a:lnTo>
                      <a:lnTo>
                        <a:pt x="152" y="236"/>
                      </a:lnTo>
                      <a:lnTo>
                        <a:pt x="154" y="213"/>
                      </a:lnTo>
                      <a:lnTo>
                        <a:pt x="156" y="211"/>
                      </a:lnTo>
                      <a:lnTo>
                        <a:pt x="161" y="208"/>
                      </a:lnTo>
                      <a:lnTo>
                        <a:pt x="167" y="208"/>
                      </a:lnTo>
                      <a:lnTo>
                        <a:pt x="171" y="202"/>
                      </a:lnTo>
                      <a:lnTo>
                        <a:pt x="173" y="190"/>
                      </a:lnTo>
                      <a:lnTo>
                        <a:pt x="179" y="183"/>
                      </a:lnTo>
                      <a:lnTo>
                        <a:pt x="184" y="177"/>
                      </a:lnTo>
                      <a:lnTo>
                        <a:pt x="190" y="167"/>
                      </a:lnTo>
                      <a:lnTo>
                        <a:pt x="198" y="163"/>
                      </a:lnTo>
                      <a:lnTo>
                        <a:pt x="205" y="161"/>
                      </a:lnTo>
                      <a:lnTo>
                        <a:pt x="213" y="156"/>
                      </a:lnTo>
                      <a:lnTo>
                        <a:pt x="221" y="154"/>
                      </a:lnTo>
                      <a:lnTo>
                        <a:pt x="225" y="152"/>
                      </a:lnTo>
                      <a:lnTo>
                        <a:pt x="227" y="148"/>
                      </a:lnTo>
                      <a:lnTo>
                        <a:pt x="232" y="146"/>
                      </a:lnTo>
                      <a:lnTo>
                        <a:pt x="240" y="144"/>
                      </a:lnTo>
                      <a:lnTo>
                        <a:pt x="246" y="138"/>
                      </a:lnTo>
                      <a:lnTo>
                        <a:pt x="248" y="135"/>
                      </a:lnTo>
                      <a:lnTo>
                        <a:pt x="246" y="135"/>
                      </a:lnTo>
                      <a:lnTo>
                        <a:pt x="240" y="133"/>
                      </a:lnTo>
                      <a:lnTo>
                        <a:pt x="236" y="127"/>
                      </a:lnTo>
                      <a:lnTo>
                        <a:pt x="230" y="127"/>
                      </a:lnTo>
                      <a:lnTo>
                        <a:pt x="225" y="125"/>
                      </a:lnTo>
                      <a:lnTo>
                        <a:pt x="221" y="121"/>
                      </a:lnTo>
                      <a:lnTo>
                        <a:pt x="217" y="121"/>
                      </a:lnTo>
                      <a:lnTo>
                        <a:pt x="217" y="117"/>
                      </a:lnTo>
                      <a:lnTo>
                        <a:pt x="215" y="110"/>
                      </a:lnTo>
                      <a:lnTo>
                        <a:pt x="215" y="104"/>
                      </a:lnTo>
                      <a:lnTo>
                        <a:pt x="217" y="100"/>
                      </a:lnTo>
                      <a:lnTo>
                        <a:pt x="217" y="96"/>
                      </a:lnTo>
                      <a:lnTo>
                        <a:pt x="211" y="94"/>
                      </a:lnTo>
                      <a:lnTo>
                        <a:pt x="207" y="92"/>
                      </a:lnTo>
                      <a:lnTo>
                        <a:pt x="207" y="88"/>
                      </a:lnTo>
                      <a:lnTo>
                        <a:pt x="202" y="83"/>
                      </a:lnTo>
                      <a:lnTo>
                        <a:pt x="200" y="77"/>
                      </a:lnTo>
                      <a:lnTo>
                        <a:pt x="200" y="69"/>
                      </a:lnTo>
                      <a:lnTo>
                        <a:pt x="188" y="63"/>
                      </a:lnTo>
                      <a:lnTo>
                        <a:pt x="184" y="58"/>
                      </a:lnTo>
                      <a:lnTo>
                        <a:pt x="182" y="56"/>
                      </a:lnTo>
                      <a:lnTo>
                        <a:pt x="181" y="58"/>
                      </a:lnTo>
                      <a:lnTo>
                        <a:pt x="175" y="60"/>
                      </a:lnTo>
                      <a:lnTo>
                        <a:pt x="171" y="56"/>
                      </a:lnTo>
                      <a:lnTo>
                        <a:pt x="171" y="52"/>
                      </a:lnTo>
                      <a:lnTo>
                        <a:pt x="167" y="50"/>
                      </a:lnTo>
                      <a:lnTo>
                        <a:pt x="161" y="44"/>
                      </a:lnTo>
                      <a:lnTo>
                        <a:pt x="156" y="37"/>
                      </a:lnTo>
                      <a:lnTo>
                        <a:pt x="154" y="31"/>
                      </a:lnTo>
                      <a:lnTo>
                        <a:pt x="152" y="27"/>
                      </a:lnTo>
                      <a:lnTo>
                        <a:pt x="152" y="21"/>
                      </a:lnTo>
                      <a:lnTo>
                        <a:pt x="146" y="17"/>
                      </a:lnTo>
                      <a:lnTo>
                        <a:pt x="142" y="13"/>
                      </a:lnTo>
                      <a:lnTo>
                        <a:pt x="140" y="6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31" y="2"/>
                      </a:lnTo>
                      <a:lnTo>
                        <a:pt x="129" y="8"/>
                      </a:lnTo>
                      <a:lnTo>
                        <a:pt x="125" y="10"/>
                      </a:lnTo>
                      <a:lnTo>
                        <a:pt x="117" y="8"/>
                      </a:lnTo>
                      <a:lnTo>
                        <a:pt x="115" y="10"/>
                      </a:lnTo>
                      <a:lnTo>
                        <a:pt x="111" y="15"/>
                      </a:lnTo>
                      <a:lnTo>
                        <a:pt x="108" y="15"/>
                      </a:lnTo>
                      <a:lnTo>
                        <a:pt x="106" y="13"/>
                      </a:lnTo>
                      <a:lnTo>
                        <a:pt x="48" y="19"/>
                      </a:lnTo>
                      <a:lnTo>
                        <a:pt x="31" y="19"/>
                      </a:lnTo>
                      <a:lnTo>
                        <a:pt x="29" y="123"/>
                      </a:lnTo>
                      <a:lnTo>
                        <a:pt x="2" y="123"/>
                      </a:lnTo>
                      <a:lnTo>
                        <a:pt x="0" y="23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7" name="Freeform 49"/>
                <p:cNvSpPr>
                  <a:spLocks noEditPoints="1"/>
                </p:cNvSpPr>
                <p:nvPr/>
              </p:nvSpPr>
              <p:spPr bwMode="auto">
                <a:xfrm>
                  <a:off x="4545306" y="4224482"/>
                  <a:ext cx="440177" cy="487607"/>
                </a:xfrm>
                <a:custGeom>
                  <a:avLst/>
                  <a:gdLst>
                    <a:gd name="T0" fmla="*/ 49 w 497"/>
                    <a:gd name="T1" fmla="*/ 3 h 580"/>
                    <a:gd name="T2" fmla="*/ 61 w 497"/>
                    <a:gd name="T3" fmla="*/ 5 h 580"/>
                    <a:gd name="T4" fmla="*/ 75 w 497"/>
                    <a:gd name="T5" fmla="*/ 8 h 580"/>
                    <a:gd name="T6" fmla="*/ 82 w 497"/>
                    <a:gd name="T7" fmla="*/ 5 h 580"/>
                    <a:gd name="T8" fmla="*/ 87 w 497"/>
                    <a:gd name="T9" fmla="*/ 3 h 580"/>
                    <a:gd name="T10" fmla="*/ 98 w 497"/>
                    <a:gd name="T11" fmla="*/ 1 h 580"/>
                    <a:gd name="T12" fmla="*/ 108 w 497"/>
                    <a:gd name="T13" fmla="*/ 8 h 580"/>
                    <a:gd name="T14" fmla="*/ 115 w 497"/>
                    <a:gd name="T15" fmla="*/ 7 h 580"/>
                    <a:gd name="T16" fmla="*/ 123 w 497"/>
                    <a:gd name="T17" fmla="*/ 13 h 580"/>
                    <a:gd name="T18" fmla="*/ 132 w 497"/>
                    <a:gd name="T19" fmla="*/ 17 h 580"/>
                    <a:gd name="T20" fmla="*/ 129 w 497"/>
                    <a:gd name="T21" fmla="*/ 27 h 580"/>
                    <a:gd name="T22" fmla="*/ 127 w 497"/>
                    <a:gd name="T23" fmla="*/ 38 h 580"/>
                    <a:gd name="T24" fmla="*/ 120 w 497"/>
                    <a:gd name="T25" fmla="*/ 45 h 580"/>
                    <a:gd name="T26" fmla="*/ 117 w 497"/>
                    <a:gd name="T27" fmla="*/ 55 h 580"/>
                    <a:gd name="T28" fmla="*/ 116 w 497"/>
                    <a:gd name="T29" fmla="*/ 59 h 580"/>
                    <a:gd name="T30" fmla="*/ 115 w 497"/>
                    <a:gd name="T31" fmla="*/ 65 h 580"/>
                    <a:gd name="T32" fmla="*/ 112 w 497"/>
                    <a:gd name="T33" fmla="*/ 66 h 580"/>
                    <a:gd name="T34" fmla="*/ 112 w 497"/>
                    <a:gd name="T35" fmla="*/ 76 h 580"/>
                    <a:gd name="T36" fmla="*/ 114 w 497"/>
                    <a:gd name="T37" fmla="*/ 81 h 580"/>
                    <a:gd name="T38" fmla="*/ 113 w 497"/>
                    <a:gd name="T39" fmla="*/ 94 h 580"/>
                    <a:gd name="T40" fmla="*/ 115 w 497"/>
                    <a:gd name="T41" fmla="*/ 108 h 580"/>
                    <a:gd name="T42" fmla="*/ 124 w 497"/>
                    <a:gd name="T43" fmla="*/ 124 h 580"/>
                    <a:gd name="T44" fmla="*/ 108 w 497"/>
                    <a:gd name="T45" fmla="*/ 129 h 580"/>
                    <a:gd name="T46" fmla="*/ 108 w 497"/>
                    <a:gd name="T47" fmla="*/ 133 h 580"/>
                    <a:gd name="T48" fmla="*/ 110 w 497"/>
                    <a:gd name="T49" fmla="*/ 143 h 580"/>
                    <a:gd name="T50" fmla="*/ 116 w 497"/>
                    <a:gd name="T51" fmla="*/ 154 h 580"/>
                    <a:gd name="T52" fmla="*/ 122 w 497"/>
                    <a:gd name="T53" fmla="*/ 155 h 580"/>
                    <a:gd name="T54" fmla="*/ 116 w 497"/>
                    <a:gd name="T55" fmla="*/ 164 h 580"/>
                    <a:gd name="T56" fmla="*/ 112 w 497"/>
                    <a:gd name="T57" fmla="*/ 157 h 580"/>
                    <a:gd name="T58" fmla="*/ 106 w 497"/>
                    <a:gd name="T59" fmla="*/ 150 h 580"/>
                    <a:gd name="T60" fmla="*/ 94 w 497"/>
                    <a:gd name="T61" fmla="*/ 152 h 580"/>
                    <a:gd name="T62" fmla="*/ 90 w 497"/>
                    <a:gd name="T63" fmla="*/ 147 h 580"/>
                    <a:gd name="T64" fmla="*/ 86 w 497"/>
                    <a:gd name="T65" fmla="*/ 143 h 580"/>
                    <a:gd name="T66" fmla="*/ 74 w 497"/>
                    <a:gd name="T67" fmla="*/ 145 h 580"/>
                    <a:gd name="T68" fmla="*/ 70 w 497"/>
                    <a:gd name="T69" fmla="*/ 136 h 580"/>
                    <a:gd name="T70" fmla="*/ 69 w 497"/>
                    <a:gd name="T71" fmla="*/ 129 h 580"/>
                    <a:gd name="T72" fmla="*/ 67 w 497"/>
                    <a:gd name="T73" fmla="*/ 115 h 580"/>
                    <a:gd name="T74" fmla="*/ 60 w 497"/>
                    <a:gd name="T75" fmla="*/ 108 h 580"/>
                    <a:gd name="T76" fmla="*/ 52 w 497"/>
                    <a:gd name="T77" fmla="*/ 111 h 580"/>
                    <a:gd name="T78" fmla="*/ 49 w 497"/>
                    <a:gd name="T79" fmla="*/ 115 h 580"/>
                    <a:gd name="T80" fmla="*/ 40 w 497"/>
                    <a:gd name="T81" fmla="*/ 110 h 580"/>
                    <a:gd name="T82" fmla="*/ 38 w 497"/>
                    <a:gd name="T83" fmla="*/ 99 h 580"/>
                    <a:gd name="T84" fmla="*/ 9 w 497"/>
                    <a:gd name="T85" fmla="*/ 100 h 580"/>
                    <a:gd name="T86" fmla="*/ 6 w 497"/>
                    <a:gd name="T87" fmla="*/ 92 h 580"/>
                    <a:gd name="T88" fmla="*/ 9 w 497"/>
                    <a:gd name="T89" fmla="*/ 86 h 580"/>
                    <a:gd name="T90" fmla="*/ 15 w 497"/>
                    <a:gd name="T91" fmla="*/ 83 h 580"/>
                    <a:gd name="T92" fmla="*/ 21 w 497"/>
                    <a:gd name="T93" fmla="*/ 82 h 580"/>
                    <a:gd name="T94" fmla="*/ 29 w 497"/>
                    <a:gd name="T95" fmla="*/ 84 h 580"/>
                    <a:gd name="T96" fmla="*/ 32 w 497"/>
                    <a:gd name="T97" fmla="*/ 77 h 580"/>
                    <a:gd name="T98" fmla="*/ 32 w 497"/>
                    <a:gd name="T99" fmla="*/ 66 h 580"/>
                    <a:gd name="T100" fmla="*/ 38 w 497"/>
                    <a:gd name="T101" fmla="*/ 52 h 580"/>
                    <a:gd name="T102" fmla="*/ 41 w 497"/>
                    <a:gd name="T103" fmla="*/ 38 h 580"/>
                    <a:gd name="T104" fmla="*/ 42 w 497"/>
                    <a:gd name="T105" fmla="*/ 25 h 580"/>
                    <a:gd name="T106" fmla="*/ 115 w 497"/>
                    <a:gd name="T107" fmla="*/ 70 h 58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97"/>
                    <a:gd name="T163" fmla="*/ 0 h 580"/>
                    <a:gd name="T164" fmla="*/ 497 w 497"/>
                    <a:gd name="T165" fmla="*/ 580 h 58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97" h="580">
                      <a:moveTo>
                        <a:pt x="169" y="56"/>
                      </a:moveTo>
                      <a:lnTo>
                        <a:pt x="171" y="31"/>
                      </a:lnTo>
                      <a:lnTo>
                        <a:pt x="175" y="29"/>
                      </a:lnTo>
                      <a:lnTo>
                        <a:pt x="181" y="25"/>
                      </a:lnTo>
                      <a:lnTo>
                        <a:pt x="184" y="19"/>
                      </a:lnTo>
                      <a:lnTo>
                        <a:pt x="186" y="12"/>
                      </a:lnTo>
                      <a:lnTo>
                        <a:pt x="188" y="6"/>
                      </a:lnTo>
                      <a:lnTo>
                        <a:pt x="194" y="4"/>
                      </a:lnTo>
                      <a:lnTo>
                        <a:pt x="206" y="4"/>
                      </a:lnTo>
                      <a:lnTo>
                        <a:pt x="213" y="6"/>
                      </a:lnTo>
                      <a:lnTo>
                        <a:pt x="219" y="10"/>
                      </a:lnTo>
                      <a:lnTo>
                        <a:pt x="229" y="19"/>
                      </a:lnTo>
                      <a:lnTo>
                        <a:pt x="244" y="23"/>
                      </a:lnTo>
                      <a:lnTo>
                        <a:pt x="261" y="23"/>
                      </a:lnTo>
                      <a:lnTo>
                        <a:pt x="267" y="25"/>
                      </a:lnTo>
                      <a:lnTo>
                        <a:pt x="275" y="27"/>
                      </a:lnTo>
                      <a:lnTo>
                        <a:pt x="280" y="27"/>
                      </a:lnTo>
                      <a:lnTo>
                        <a:pt x="282" y="29"/>
                      </a:lnTo>
                      <a:lnTo>
                        <a:pt x="282" y="17"/>
                      </a:lnTo>
                      <a:lnTo>
                        <a:pt x="288" y="14"/>
                      </a:lnTo>
                      <a:lnTo>
                        <a:pt x="292" y="15"/>
                      </a:lnTo>
                      <a:lnTo>
                        <a:pt x="296" y="19"/>
                      </a:lnTo>
                      <a:lnTo>
                        <a:pt x="303" y="19"/>
                      </a:lnTo>
                      <a:lnTo>
                        <a:pt x="311" y="17"/>
                      </a:lnTo>
                      <a:lnTo>
                        <a:pt x="315" y="17"/>
                      </a:lnTo>
                      <a:lnTo>
                        <a:pt x="317" y="15"/>
                      </a:lnTo>
                      <a:lnTo>
                        <a:pt x="317" y="10"/>
                      </a:lnTo>
                      <a:lnTo>
                        <a:pt x="323" y="8"/>
                      </a:lnTo>
                      <a:lnTo>
                        <a:pt x="327" y="10"/>
                      </a:lnTo>
                      <a:lnTo>
                        <a:pt x="328" y="12"/>
                      </a:lnTo>
                      <a:lnTo>
                        <a:pt x="332" y="10"/>
                      </a:lnTo>
                      <a:lnTo>
                        <a:pt x="336" y="4"/>
                      </a:lnTo>
                      <a:lnTo>
                        <a:pt x="340" y="0"/>
                      </a:lnTo>
                      <a:lnTo>
                        <a:pt x="363" y="0"/>
                      </a:lnTo>
                      <a:lnTo>
                        <a:pt x="369" y="2"/>
                      </a:lnTo>
                      <a:lnTo>
                        <a:pt x="371" y="4"/>
                      </a:lnTo>
                      <a:lnTo>
                        <a:pt x="386" y="4"/>
                      </a:lnTo>
                      <a:lnTo>
                        <a:pt x="394" y="15"/>
                      </a:lnTo>
                      <a:lnTo>
                        <a:pt x="394" y="17"/>
                      </a:lnTo>
                      <a:lnTo>
                        <a:pt x="398" y="23"/>
                      </a:lnTo>
                      <a:lnTo>
                        <a:pt x="399" y="27"/>
                      </a:lnTo>
                      <a:lnTo>
                        <a:pt x="405" y="29"/>
                      </a:lnTo>
                      <a:lnTo>
                        <a:pt x="407" y="27"/>
                      </a:lnTo>
                      <a:lnTo>
                        <a:pt x="411" y="21"/>
                      </a:lnTo>
                      <a:lnTo>
                        <a:pt x="413" y="19"/>
                      </a:lnTo>
                      <a:lnTo>
                        <a:pt x="424" y="27"/>
                      </a:lnTo>
                      <a:lnTo>
                        <a:pt x="430" y="29"/>
                      </a:lnTo>
                      <a:lnTo>
                        <a:pt x="432" y="27"/>
                      </a:lnTo>
                      <a:lnTo>
                        <a:pt x="434" y="23"/>
                      </a:lnTo>
                      <a:lnTo>
                        <a:pt x="440" y="21"/>
                      </a:lnTo>
                      <a:lnTo>
                        <a:pt x="444" y="23"/>
                      </a:lnTo>
                      <a:lnTo>
                        <a:pt x="447" y="27"/>
                      </a:lnTo>
                      <a:lnTo>
                        <a:pt x="459" y="44"/>
                      </a:lnTo>
                      <a:lnTo>
                        <a:pt x="463" y="46"/>
                      </a:lnTo>
                      <a:lnTo>
                        <a:pt x="469" y="50"/>
                      </a:lnTo>
                      <a:lnTo>
                        <a:pt x="474" y="52"/>
                      </a:lnTo>
                      <a:lnTo>
                        <a:pt x="478" y="54"/>
                      </a:lnTo>
                      <a:lnTo>
                        <a:pt x="482" y="54"/>
                      </a:lnTo>
                      <a:lnTo>
                        <a:pt x="484" y="52"/>
                      </a:lnTo>
                      <a:lnTo>
                        <a:pt x="497" y="60"/>
                      </a:lnTo>
                      <a:lnTo>
                        <a:pt x="497" y="71"/>
                      </a:lnTo>
                      <a:lnTo>
                        <a:pt x="494" y="79"/>
                      </a:lnTo>
                      <a:lnTo>
                        <a:pt x="488" y="85"/>
                      </a:lnTo>
                      <a:lnTo>
                        <a:pt x="488" y="88"/>
                      </a:lnTo>
                      <a:lnTo>
                        <a:pt x="492" y="90"/>
                      </a:lnTo>
                      <a:lnTo>
                        <a:pt x="488" y="94"/>
                      </a:lnTo>
                      <a:lnTo>
                        <a:pt x="482" y="112"/>
                      </a:lnTo>
                      <a:lnTo>
                        <a:pt x="488" y="117"/>
                      </a:lnTo>
                      <a:lnTo>
                        <a:pt x="488" y="121"/>
                      </a:lnTo>
                      <a:lnTo>
                        <a:pt x="486" y="127"/>
                      </a:lnTo>
                      <a:lnTo>
                        <a:pt x="478" y="137"/>
                      </a:lnTo>
                      <a:lnTo>
                        <a:pt x="480" y="135"/>
                      </a:lnTo>
                      <a:lnTo>
                        <a:pt x="480" y="131"/>
                      </a:lnTo>
                      <a:lnTo>
                        <a:pt x="484" y="125"/>
                      </a:lnTo>
                      <a:lnTo>
                        <a:pt x="469" y="137"/>
                      </a:lnTo>
                      <a:lnTo>
                        <a:pt x="465" y="140"/>
                      </a:lnTo>
                      <a:lnTo>
                        <a:pt x="465" y="152"/>
                      </a:lnTo>
                      <a:lnTo>
                        <a:pt x="453" y="158"/>
                      </a:lnTo>
                      <a:lnTo>
                        <a:pt x="453" y="160"/>
                      </a:lnTo>
                      <a:lnTo>
                        <a:pt x="449" y="165"/>
                      </a:lnTo>
                      <a:lnTo>
                        <a:pt x="447" y="171"/>
                      </a:lnTo>
                      <a:lnTo>
                        <a:pt x="446" y="179"/>
                      </a:lnTo>
                      <a:lnTo>
                        <a:pt x="444" y="188"/>
                      </a:lnTo>
                      <a:lnTo>
                        <a:pt x="440" y="196"/>
                      </a:lnTo>
                      <a:lnTo>
                        <a:pt x="440" y="194"/>
                      </a:lnTo>
                      <a:lnTo>
                        <a:pt x="434" y="194"/>
                      </a:lnTo>
                      <a:lnTo>
                        <a:pt x="426" y="202"/>
                      </a:lnTo>
                      <a:lnTo>
                        <a:pt x="424" y="211"/>
                      </a:lnTo>
                      <a:lnTo>
                        <a:pt x="434" y="213"/>
                      </a:lnTo>
                      <a:lnTo>
                        <a:pt x="436" y="210"/>
                      </a:lnTo>
                      <a:lnTo>
                        <a:pt x="438" y="208"/>
                      </a:lnTo>
                      <a:lnTo>
                        <a:pt x="436" y="210"/>
                      </a:lnTo>
                      <a:lnTo>
                        <a:pt x="436" y="211"/>
                      </a:lnTo>
                      <a:lnTo>
                        <a:pt x="434" y="213"/>
                      </a:lnTo>
                      <a:lnTo>
                        <a:pt x="430" y="223"/>
                      </a:lnTo>
                      <a:lnTo>
                        <a:pt x="432" y="229"/>
                      </a:lnTo>
                      <a:lnTo>
                        <a:pt x="436" y="231"/>
                      </a:lnTo>
                      <a:lnTo>
                        <a:pt x="434" y="233"/>
                      </a:lnTo>
                      <a:lnTo>
                        <a:pt x="434" y="238"/>
                      </a:lnTo>
                      <a:lnTo>
                        <a:pt x="432" y="244"/>
                      </a:lnTo>
                      <a:lnTo>
                        <a:pt x="424" y="236"/>
                      </a:lnTo>
                      <a:lnTo>
                        <a:pt x="422" y="233"/>
                      </a:lnTo>
                      <a:lnTo>
                        <a:pt x="419" y="242"/>
                      </a:lnTo>
                      <a:lnTo>
                        <a:pt x="415" y="256"/>
                      </a:lnTo>
                      <a:lnTo>
                        <a:pt x="422" y="260"/>
                      </a:lnTo>
                      <a:lnTo>
                        <a:pt x="421" y="261"/>
                      </a:lnTo>
                      <a:lnTo>
                        <a:pt x="421" y="265"/>
                      </a:lnTo>
                      <a:lnTo>
                        <a:pt x="424" y="269"/>
                      </a:lnTo>
                      <a:lnTo>
                        <a:pt x="430" y="273"/>
                      </a:lnTo>
                      <a:lnTo>
                        <a:pt x="434" y="273"/>
                      </a:lnTo>
                      <a:lnTo>
                        <a:pt x="436" y="284"/>
                      </a:lnTo>
                      <a:lnTo>
                        <a:pt x="436" y="288"/>
                      </a:lnTo>
                      <a:lnTo>
                        <a:pt x="432" y="288"/>
                      </a:lnTo>
                      <a:lnTo>
                        <a:pt x="430" y="286"/>
                      </a:lnTo>
                      <a:lnTo>
                        <a:pt x="426" y="298"/>
                      </a:lnTo>
                      <a:lnTo>
                        <a:pt x="422" y="311"/>
                      </a:lnTo>
                      <a:lnTo>
                        <a:pt x="430" y="317"/>
                      </a:lnTo>
                      <a:lnTo>
                        <a:pt x="428" y="321"/>
                      </a:lnTo>
                      <a:lnTo>
                        <a:pt x="426" y="327"/>
                      </a:lnTo>
                      <a:lnTo>
                        <a:pt x="426" y="333"/>
                      </a:lnTo>
                      <a:lnTo>
                        <a:pt x="434" y="342"/>
                      </a:lnTo>
                      <a:lnTo>
                        <a:pt x="432" y="350"/>
                      </a:lnTo>
                      <a:lnTo>
                        <a:pt x="430" y="356"/>
                      </a:lnTo>
                      <a:lnTo>
                        <a:pt x="426" y="359"/>
                      </a:lnTo>
                      <a:lnTo>
                        <a:pt x="428" y="369"/>
                      </a:lnTo>
                      <a:lnTo>
                        <a:pt x="434" y="384"/>
                      </a:lnTo>
                      <a:lnTo>
                        <a:pt x="438" y="394"/>
                      </a:lnTo>
                      <a:lnTo>
                        <a:pt x="461" y="409"/>
                      </a:lnTo>
                      <a:lnTo>
                        <a:pt x="461" y="413"/>
                      </a:lnTo>
                      <a:lnTo>
                        <a:pt x="459" y="417"/>
                      </a:lnTo>
                      <a:lnTo>
                        <a:pt x="461" y="421"/>
                      </a:lnTo>
                      <a:lnTo>
                        <a:pt x="467" y="438"/>
                      </a:lnTo>
                      <a:lnTo>
                        <a:pt x="426" y="450"/>
                      </a:lnTo>
                      <a:lnTo>
                        <a:pt x="411" y="461"/>
                      </a:lnTo>
                      <a:lnTo>
                        <a:pt x="411" y="457"/>
                      </a:lnTo>
                      <a:lnTo>
                        <a:pt x="413" y="456"/>
                      </a:lnTo>
                      <a:lnTo>
                        <a:pt x="415" y="452"/>
                      </a:lnTo>
                      <a:lnTo>
                        <a:pt x="407" y="457"/>
                      </a:lnTo>
                      <a:lnTo>
                        <a:pt x="401" y="459"/>
                      </a:lnTo>
                      <a:lnTo>
                        <a:pt x="396" y="463"/>
                      </a:lnTo>
                      <a:lnTo>
                        <a:pt x="398" y="465"/>
                      </a:lnTo>
                      <a:lnTo>
                        <a:pt x="399" y="469"/>
                      </a:lnTo>
                      <a:lnTo>
                        <a:pt x="399" y="471"/>
                      </a:lnTo>
                      <a:lnTo>
                        <a:pt x="405" y="471"/>
                      </a:lnTo>
                      <a:lnTo>
                        <a:pt x="405" y="482"/>
                      </a:lnTo>
                      <a:lnTo>
                        <a:pt x="407" y="484"/>
                      </a:lnTo>
                      <a:lnTo>
                        <a:pt x="407" y="492"/>
                      </a:lnTo>
                      <a:lnTo>
                        <a:pt x="409" y="498"/>
                      </a:lnTo>
                      <a:lnTo>
                        <a:pt x="413" y="504"/>
                      </a:lnTo>
                      <a:lnTo>
                        <a:pt x="413" y="507"/>
                      </a:lnTo>
                      <a:lnTo>
                        <a:pt x="411" y="513"/>
                      </a:lnTo>
                      <a:lnTo>
                        <a:pt x="411" y="525"/>
                      </a:lnTo>
                      <a:lnTo>
                        <a:pt x="421" y="534"/>
                      </a:lnTo>
                      <a:lnTo>
                        <a:pt x="426" y="538"/>
                      </a:lnTo>
                      <a:lnTo>
                        <a:pt x="432" y="540"/>
                      </a:lnTo>
                      <a:lnTo>
                        <a:pt x="438" y="546"/>
                      </a:lnTo>
                      <a:lnTo>
                        <a:pt x="442" y="552"/>
                      </a:lnTo>
                      <a:lnTo>
                        <a:pt x="444" y="552"/>
                      </a:lnTo>
                      <a:lnTo>
                        <a:pt x="446" y="550"/>
                      </a:lnTo>
                      <a:lnTo>
                        <a:pt x="451" y="550"/>
                      </a:lnTo>
                      <a:lnTo>
                        <a:pt x="457" y="548"/>
                      </a:lnTo>
                      <a:lnTo>
                        <a:pt x="459" y="548"/>
                      </a:lnTo>
                      <a:lnTo>
                        <a:pt x="459" y="577"/>
                      </a:lnTo>
                      <a:lnTo>
                        <a:pt x="449" y="575"/>
                      </a:lnTo>
                      <a:lnTo>
                        <a:pt x="447" y="575"/>
                      </a:lnTo>
                      <a:lnTo>
                        <a:pt x="446" y="577"/>
                      </a:lnTo>
                      <a:lnTo>
                        <a:pt x="442" y="579"/>
                      </a:lnTo>
                      <a:lnTo>
                        <a:pt x="436" y="580"/>
                      </a:lnTo>
                      <a:lnTo>
                        <a:pt x="430" y="580"/>
                      </a:lnTo>
                      <a:lnTo>
                        <a:pt x="426" y="577"/>
                      </a:lnTo>
                      <a:lnTo>
                        <a:pt x="428" y="571"/>
                      </a:lnTo>
                      <a:lnTo>
                        <a:pt x="428" y="567"/>
                      </a:lnTo>
                      <a:lnTo>
                        <a:pt x="426" y="559"/>
                      </a:lnTo>
                      <a:lnTo>
                        <a:pt x="421" y="557"/>
                      </a:lnTo>
                      <a:lnTo>
                        <a:pt x="413" y="555"/>
                      </a:lnTo>
                      <a:lnTo>
                        <a:pt x="407" y="552"/>
                      </a:lnTo>
                      <a:lnTo>
                        <a:pt x="403" y="546"/>
                      </a:lnTo>
                      <a:lnTo>
                        <a:pt x="399" y="544"/>
                      </a:lnTo>
                      <a:lnTo>
                        <a:pt x="398" y="540"/>
                      </a:lnTo>
                      <a:lnTo>
                        <a:pt x="398" y="532"/>
                      </a:lnTo>
                      <a:lnTo>
                        <a:pt x="394" y="530"/>
                      </a:lnTo>
                      <a:lnTo>
                        <a:pt x="386" y="530"/>
                      </a:lnTo>
                      <a:lnTo>
                        <a:pt x="384" y="532"/>
                      </a:lnTo>
                      <a:lnTo>
                        <a:pt x="380" y="538"/>
                      </a:lnTo>
                      <a:lnTo>
                        <a:pt x="378" y="540"/>
                      </a:lnTo>
                      <a:lnTo>
                        <a:pt x="353" y="540"/>
                      </a:lnTo>
                      <a:lnTo>
                        <a:pt x="346" y="536"/>
                      </a:lnTo>
                      <a:lnTo>
                        <a:pt x="344" y="534"/>
                      </a:lnTo>
                      <a:lnTo>
                        <a:pt x="346" y="532"/>
                      </a:lnTo>
                      <a:lnTo>
                        <a:pt x="346" y="521"/>
                      </a:lnTo>
                      <a:lnTo>
                        <a:pt x="342" y="519"/>
                      </a:lnTo>
                      <a:lnTo>
                        <a:pt x="338" y="521"/>
                      </a:lnTo>
                      <a:lnTo>
                        <a:pt x="334" y="527"/>
                      </a:lnTo>
                      <a:lnTo>
                        <a:pt x="330" y="527"/>
                      </a:lnTo>
                      <a:lnTo>
                        <a:pt x="327" y="523"/>
                      </a:lnTo>
                      <a:lnTo>
                        <a:pt x="327" y="515"/>
                      </a:lnTo>
                      <a:lnTo>
                        <a:pt x="325" y="509"/>
                      </a:lnTo>
                      <a:lnTo>
                        <a:pt x="325" y="507"/>
                      </a:lnTo>
                      <a:lnTo>
                        <a:pt x="309" y="511"/>
                      </a:lnTo>
                      <a:lnTo>
                        <a:pt x="294" y="511"/>
                      </a:lnTo>
                      <a:lnTo>
                        <a:pt x="288" y="509"/>
                      </a:lnTo>
                      <a:lnTo>
                        <a:pt x="286" y="509"/>
                      </a:lnTo>
                      <a:lnTo>
                        <a:pt x="282" y="511"/>
                      </a:lnTo>
                      <a:lnTo>
                        <a:pt x="279" y="515"/>
                      </a:lnTo>
                      <a:lnTo>
                        <a:pt x="275" y="515"/>
                      </a:lnTo>
                      <a:lnTo>
                        <a:pt x="271" y="511"/>
                      </a:lnTo>
                      <a:lnTo>
                        <a:pt x="267" y="505"/>
                      </a:lnTo>
                      <a:lnTo>
                        <a:pt x="267" y="494"/>
                      </a:lnTo>
                      <a:lnTo>
                        <a:pt x="265" y="488"/>
                      </a:lnTo>
                      <a:lnTo>
                        <a:pt x="265" y="484"/>
                      </a:lnTo>
                      <a:lnTo>
                        <a:pt x="267" y="481"/>
                      </a:lnTo>
                      <a:lnTo>
                        <a:pt x="269" y="475"/>
                      </a:lnTo>
                      <a:lnTo>
                        <a:pt x="269" y="471"/>
                      </a:lnTo>
                      <a:lnTo>
                        <a:pt x="263" y="465"/>
                      </a:lnTo>
                      <a:lnTo>
                        <a:pt x="261" y="461"/>
                      </a:lnTo>
                      <a:lnTo>
                        <a:pt x="261" y="457"/>
                      </a:lnTo>
                      <a:lnTo>
                        <a:pt x="259" y="450"/>
                      </a:lnTo>
                      <a:lnTo>
                        <a:pt x="257" y="444"/>
                      </a:lnTo>
                      <a:lnTo>
                        <a:pt x="256" y="440"/>
                      </a:lnTo>
                      <a:lnTo>
                        <a:pt x="256" y="421"/>
                      </a:lnTo>
                      <a:lnTo>
                        <a:pt x="250" y="415"/>
                      </a:lnTo>
                      <a:lnTo>
                        <a:pt x="252" y="407"/>
                      </a:lnTo>
                      <a:lnTo>
                        <a:pt x="252" y="402"/>
                      </a:lnTo>
                      <a:lnTo>
                        <a:pt x="244" y="396"/>
                      </a:lnTo>
                      <a:lnTo>
                        <a:pt x="234" y="394"/>
                      </a:lnTo>
                      <a:lnTo>
                        <a:pt x="229" y="396"/>
                      </a:lnTo>
                      <a:lnTo>
                        <a:pt x="229" y="388"/>
                      </a:lnTo>
                      <a:lnTo>
                        <a:pt x="227" y="384"/>
                      </a:lnTo>
                      <a:lnTo>
                        <a:pt x="221" y="386"/>
                      </a:lnTo>
                      <a:lnTo>
                        <a:pt x="213" y="386"/>
                      </a:lnTo>
                      <a:lnTo>
                        <a:pt x="206" y="384"/>
                      </a:lnTo>
                      <a:lnTo>
                        <a:pt x="200" y="384"/>
                      </a:lnTo>
                      <a:lnTo>
                        <a:pt x="198" y="388"/>
                      </a:lnTo>
                      <a:lnTo>
                        <a:pt x="194" y="394"/>
                      </a:lnTo>
                      <a:lnTo>
                        <a:pt x="196" y="402"/>
                      </a:lnTo>
                      <a:lnTo>
                        <a:pt x="198" y="406"/>
                      </a:lnTo>
                      <a:lnTo>
                        <a:pt x="198" y="409"/>
                      </a:lnTo>
                      <a:lnTo>
                        <a:pt x="194" y="411"/>
                      </a:lnTo>
                      <a:lnTo>
                        <a:pt x="188" y="409"/>
                      </a:lnTo>
                      <a:lnTo>
                        <a:pt x="184" y="409"/>
                      </a:lnTo>
                      <a:lnTo>
                        <a:pt x="181" y="413"/>
                      </a:lnTo>
                      <a:lnTo>
                        <a:pt x="175" y="417"/>
                      </a:lnTo>
                      <a:lnTo>
                        <a:pt x="163" y="417"/>
                      </a:lnTo>
                      <a:lnTo>
                        <a:pt x="152" y="406"/>
                      </a:lnTo>
                      <a:lnTo>
                        <a:pt x="152" y="400"/>
                      </a:lnTo>
                      <a:lnTo>
                        <a:pt x="150" y="390"/>
                      </a:lnTo>
                      <a:lnTo>
                        <a:pt x="150" y="384"/>
                      </a:lnTo>
                      <a:lnTo>
                        <a:pt x="146" y="373"/>
                      </a:lnTo>
                      <a:lnTo>
                        <a:pt x="148" y="369"/>
                      </a:lnTo>
                      <a:lnTo>
                        <a:pt x="146" y="365"/>
                      </a:lnTo>
                      <a:lnTo>
                        <a:pt x="144" y="358"/>
                      </a:lnTo>
                      <a:lnTo>
                        <a:pt x="142" y="352"/>
                      </a:lnTo>
                      <a:lnTo>
                        <a:pt x="140" y="348"/>
                      </a:lnTo>
                      <a:lnTo>
                        <a:pt x="73" y="348"/>
                      </a:lnTo>
                      <a:lnTo>
                        <a:pt x="60" y="346"/>
                      </a:lnTo>
                      <a:lnTo>
                        <a:pt x="48" y="346"/>
                      </a:lnTo>
                      <a:lnTo>
                        <a:pt x="39" y="350"/>
                      </a:lnTo>
                      <a:lnTo>
                        <a:pt x="33" y="356"/>
                      </a:lnTo>
                      <a:lnTo>
                        <a:pt x="10" y="367"/>
                      </a:lnTo>
                      <a:lnTo>
                        <a:pt x="6" y="348"/>
                      </a:lnTo>
                      <a:lnTo>
                        <a:pt x="0" y="342"/>
                      </a:lnTo>
                      <a:lnTo>
                        <a:pt x="0" y="338"/>
                      </a:lnTo>
                      <a:lnTo>
                        <a:pt x="2" y="336"/>
                      </a:lnTo>
                      <a:lnTo>
                        <a:pt x="23" y="325"/>
                      </a:lnTo>
                      <a:lnTo>
                        <a:pt x="21" y="325"/>
                      </a:lnTo>
                      <a:lnTo>
                        <a:pt x="21" y="323"/>
                      </a:lnTo>
                      <a:lnTo>
                        <a:pt x="23" y="317"/>
                      </a:lnTo>
                      <a:lnTo>
                        <a:pt x="27" y="311"/>
                      </a:lnTo>
                      <a:lnTo>
                        <a:pt x="31" y="304"/>
                      </a:lnTo>
                      <a:lnTo>
                        <a:pt x="33" y="306"/>
                      </a:lnTo>
                      <a:lnTo>
                        <a:pt x="35" y="306"/>
                      </a:lnTo>
                      <a:lnTo>
                        <a:pt x="42" y="302"/>
                      </a:lnTo>
                      <a:lnTo>
                        <a:pt x="48" y="302"/>
                      </a:lnTo>
                      <a:lnTo>
                        <a:pt x="54" y="304"/>
                      </a:lnTo>
                      <a:lnTo>
                        <a:pt x="58" y="300"/>
                      </a:lnTo>
                      <a:lnTo>
                        <a:pt x="56" y="294"/>
                      </a:lnTo>
                      <a:lnTo>
                        <a:pt x="56" y="292"/>
                      </a:lnTo>
                      <a:lnTo>
                        <a:pt x="60" y="292"/>
                      </a:lnTo>
                      <a:lnTo>
                        <a:pt x="65" y="294"/>
                      </a:lnTo>
                      <a:lnTo>
                        <a:pt x="71" y="294"/>
                      </a:lnTo>
                      <a:lnTo>
                        <a:pt x="75" y="292"/>
                      </a:lnTo>
                      <a:lnTo>
                        <a:pt x="77" y="290"/>
                      </a:lnTo>
                      <a:lnTo>
                        <a:pt x="77" y="308"/>
                      </a:lnTo>
                      <a:lnTo>
                        <a:pt x="92" y="308"/>
                      </a:lnTo>
                      <a:lnTo>
                        <a:pt x="98" y="306"/>
                      </a:lnTo>
                      <a:lnTo>
                        <a:pt x="102" y="306"/>
                      </a:lnTo>
                      <a:lnTo>
                        <a:pt x="106" y="302"/>
                      </a:lnTo>
                      <a:lnTo>
                        <a:pt x="110" y="300"/>
                      </a:lnTo>
                      <a:lnTo>
                        <a:pt x="113" y="300"/>
                      </a:lnTo>
                      <a:lnTo>
                        <a:pt x="115" y="298"/>
                      </a:lnTo>
                      <a:lnTo>
                        <a:pt x="117" y="294"/>
                      </a:lnTo>
                      <a:lnTo>
                        <a:pt x="119" y="286"/>
                      </a:lnTo>
                      <a:lnTo>
                        <a:pt x="119" y="275"/>
                      </a:lnTo>
                      <a:lnTo>
                        <a:pt x="123" y="273"/>
                      </a:lnTo>
                      <a:lnTo>
                        <a:pt x="125" y="269"/>
                      </a:lnTo>
                      <a:lnTo>
                        <a:pt x="127" y="263"/>
                      </a:lnTo>
                      <a:lnTo>
                        <a:pt x="129" y="261"/>
                      </a:lnTo>
                      <a:lnTo>
                        <a:pt x="129" y="248"/>
                      </a:lnTo>
                      <a:lnTo>
                        <a:pt x="125" y="242"/>
                      </a:lnTo>
                      <a:lnTo>
                        <a:pt x="123" y="235"/>
                      </a:lnTo>
                      <a:lnTo>
                        <a:pt x="123" y="227"/>
                      </a:lnTo>
                      <a:lnTo>
                        <a:pt x="131" y="215"/>
                      </a:lnTo>
                      <a:lnTo>
                        <a:pt x="138" y="208"/>
                      </a:lnTo>
                      <a:lnTo>
                        <a:pt x="140" y="200"/>
                      </a:lnTo>
                      <a:lnTo>
                        <a:pt x="142" y="190"/>
                      </a:lnTo>
                      <a:lnTo>
                        <a:pt x="144" y="183"/>
                      </a:lnTo>
                      <a:lnTo>
                        <a:pt x="148" y="175"/>
                      </a:lnTo>
                      <a:lnTo>
                        <a:pt x="154" y="165"/>
                      </a:lnTo>
                      <a:lnTo>
                        <a:pt x="156" y="158"/>
                      </a:lnTo>
                      <a:lnTo>
                        <a:pt x="156" y="146"/>
                      </a:lnTo>
                      <a:lnTo>
                        <a:pt x="154" y="138"/>
                      </a:lnTo>
                      <a:lnTo>
                        <a:pt x="154" y="133"/>
                      </a:lnTo>
                      <a:lnTo>
                        <a:pt x="152" y="127"/>
                      </a:lnTo>
                      <a:lnTo>
                        <a:pt x="154" y="121"/>
                      </a:lnTo>
                      <a:lnTo>
                        <a:pt x="156" y="113"/>
                      </a:lnTo>
                      <a:lnTo>
                        <a:pt x="156" y="102"/>
                      </a:lnTo>
                      <a:lnTo>
                        <a:pt x="158" y="94"/>
                      </a:lnTo>
                      <a:lnTo>
                        <a:pt x="160" y="88"/>
                      </a:lnTo>
                      <a:lnTo>
                        <a:pt x="163" y="87"/>
                      </a:lnTo>
                      <a:lnTo>
                        <a:pt x="167" y="77"/>
                      </a:lnTo>
                      <a:lnTo>
                        <a:pt x="169" y="63"/>
                      </a:lnTo>
                      <a:lnTo>
                        <a:pt x="169" y="56"/>
                      </a:lnTo>
                      <a:close/>
                      <a:moveTo>
                        <a:pt x="434" y="244"/>
                      </a:moveTo>
                      <a:lnTo>
                        <a:pt x="432" y="248"/>
                      </a:lnTo>
                      <a:lnTo>
                        <a:pt x="432" y="250"/>
                      </a:lnTo>
                      <a:lnTo>
                        <a:pt x="430" y="254"/>
                      </a:lnTo>
                      <a:lnTo>
                        <a:pt x="430" y="250"/>
                      </a:lnTo>
                      <a:lnTo>
                        <a:pt x="432" y="246"/>
                      </a:lnTo>
                      <a:lnTo>
                        <a:pt x="434" y="244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8" name="Freeform 52"/>
                <p:cNvSpPr>
                  <a:spLocks/>
                </p:cNvSpPr>
                <p:nvPr/>
              </p:nvSpPr>
              <p:spPr bwMode="auto">
                <a:xfrm>
                  <a:off x="3913090" y="3639785"/>
                  <a:ext cx="198511" cy="176919"/>
                </a:xfrm>
                <a:custGeom>
                  <a:avLst/>
                  <a:gdLst>
                    <a:gd name="T0" fmla="*/ 31 w 225"/>
                    <a:gd name="T1" fmla="*/ 1 h 210"/>
                    <a:gd name="T2" fmla="*/ 31 w 225"/>
                    <a:gd name="T3" fmla="*/ 3 h 210"/>
                    <a:gd name="T4" fmla="*/ 31 w 225"/>
                    <a:gd name="T5" fmla="*/ 3 h 210"/>
                    <a:gd name="T6" fmla="*/ 29 w 225"/>
                    <a:gd name="T7" fmla="*/ 4 h 210"/>
                    <a:gd name="T8" fmla="*/ 27 w 225"/>
                    <a:gd name="T9" fmla="*/ 4 h 210"/>
                    <a:gd name="T10" fmla="*/ 25 w 225"/>
                    <a:gd name="T11" fmla="*/ 4 h 210"/>
                    <a:gd name="T12" fmla="*/ 25 w 225"/>
                    <a:gd name="T13" fmla="*/ 6 h 210"/>
                    <a:gd name="T14" fmla="*/ 24 w 225"/>
                    <a:gd name="T15" fmla="*/ 11 h 210"/>
                    <a:gd name="T16" fmla="*/ 22 w 225"/>
                    <a:gd name="T17" fmla="*/ 12 h 210"/>
                    <a:gd name="T18" fmla="*/ 20 w 225"/>
                    <a:gd name="T19" fmla="*/ 14 h 210"/>
                    <a:gd name="T20" fmla="*/ 19 w 225"/>
                    <a:gd name="T21" fmla="*/ 15 h 210"/>
                    <a:gd name="T22" fmla="*/ 16 w 225"/>
                    <a:gd name="T23" fmla="*/ 21 h 210"/>
                    <a:gd name="T24" fmla="*/ 15 w 225"/>
                    <a:gd name="T25" fmla="*/ 26 h 210"/>
                    <a:gd name="T26" fmla="*/ 13 w 225"/>
                    <a:gd name="T27" fmla="*/ 31 h 210"/>
                    <a:gd name="T28" fmla="*/ 12 w 225"/>
                    <a:gd name="T29" fmla="*/ 33 h 210"/>
                    <a:gd name="T30" fmla="*/ 10 w 225"/>
                    <a:gd name="T31" fmla="*/ 35 h 210"/>
                    <a:gd name="T32" fmla="*/ 8 w 225"/>
                    <a:gd name="T33" fmla="*/ 36 h 210"/>
                    <a:gd name="T34" fmla="*/ 7 w 225"/>
                    <a:gd name="T35" fmla="*/ 41 h 210"/>
                    <a:gd name="T36" fmla="*/ 6 w 225"/>
                    <a:gd name="T37" fmla="*/ 45 h 210"/>
                    <a:gd name="T38" fmla="*/ 4 w 225"/>
                    <a:gd name="T39" fmla="*/ 50 h 210"/>
                    <a:gd name="T40" fmla="*/ 3 w 225"/>
                    <a:gd name="T41" fmla="*/ 51 h 210"/>
                    <a:gd name="T42" fmla="*/ 2 w 225"/>
                    <a:gd name="T43" fmla="*/ 51 h 210"/>
                    <a:gd name="T44" fmla="*/ 1 w 225"/>
                    <a:gd name="T45" fmla="*/ 52 h 210"/>
                    <a:gd name="T46" fmla="*/ 0 w 225"/>
                    <a:gd name="T47" fmla="*/ 54 h 210"/>
                    <a:gd name="T48" fmla="*/ 0 w 225"/>
                    <a:gd name="T49" fmla="*/ 59 h 210"/>
                    <a:gd name="T50" fmla="*/ 2 w 225"/>
                    <a:gd name="T51" fmla="*/ 57 h 210"/>
                    <a:gd name="T52" fmla="*/ 2 w 225"/>
                    <a:gd name="T53" fmla="*/ 57 h 210"/>
                    <a:gd name="T54" fmla="*/ 27 w 225"/>
                    <a:gd name="T55" fmla="*/ 56 h 210"/>
                    <a:gd name="T56" fmla="*/ 27 w 225"/>
                    <a:gd name="T57" fmla="*/ 53 h 210"/>
                    <a:gd name="T58" fmla="*/ 26 w 225"/>
                    <a:gd name="T59" fmla="*/ 42 h 210"/>
                    <a:gd name="T60" fmla="*/ 29 w 225"/>
                    <a:gd name="T61" fmla="*/ 39 h 210"/>
                    <a:gd name="T62" fmla="*/ 32 w 225"/>
                    <a:gd name="T63" fmla="*/ 38 h 210"/>
                    <a:gd name="T64" fmla="*/ 35 w 225"/>
                    <a:gd name="T65" fmla="*/ 38 h 210"/>
                    <a:gd name="T66" fmla="*/ 35 w 225"/>
                    <a:gd name="T67" fmla="*/ 19 h 210"/>
                    <a:gd name="T68" fmla="*/ 60 w 225"/>
                    <a:gd name="T69" fmla="*/ 19 h 210"/>
                    <a:gd name="T70" fmla="*/ 60 w 225"/>
                    <a:gd name="T71" fmla="*/ 0 h 210"/>
                    <a:gd name="T72" fmla="*/ 31 w 225"/>
                    <a:gd name="T73" fmla="*/ 1 h 2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5"/>
                    <a:gd name="T112" fmla="*/ 0 h 210"/>
                    <a:gd name="T113" fmla="*/ 225 w 225"/>
                    <a:gd name="T114" fmla="*/ 210 h 2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5" h="210">
                      <a:moveTo>
                        <a:pt x="119" y="2"/>
                      </a:moveTo>
                      <a:lnTo>
                        <a:pt x="116" y="10"/>
                      </a:lnTo>
                      <a:lnTo>
                        <a:pt x="116" y="12"/>
                      </a:lnTo>
                      <a:lnTo>
                        <a:pt x="108" y="14"/>
                      </a:lnTo>
                      <a:lnTo>
                        <a:pt x="102" y="14"/>
                      </a:lnTo>
                      <a:lnTo>
                        <a:pt x="96" y="16"/>
                      </a:lnTo>
                      <a:lnTo>
                        <a:pt x="93" y="23"/>
                      </a:lnTo>
                      <a:lnTo>
                        <a:pt x="89" y="39"/>
                      </a:lnTo>
                      <a:lnTo>
                        <a:pt x="83" y="44"/>
                      </a:lnTo>
                      <a:lnTo>
                        <a:pt x="75" y="50"/>
                      </a:lnTo>
                      <a:lnTo>
                        <a:pt x="69" y="54"/>
                      </a:lnTo>
                      <a:lnTo>
                        <a:pt x="62" y="73"/>
                      </a:lnTo>
                      <a:lnTo>
                        <a:pt x="58" y="93"/>
                      </a:lnTo>
                      <a:lnTo>
                        <a:pt x="50" y="112"/>
                      </a:lnTo>
                      <a:lnTo>
                        <a:pt x="45" y="119"/>
                      </a:lnTo>
                      <a:lnTo>
                        <a:pt x="37" y="125"/>
                      </a:lnTo>
                      <a:lnTo>
                        <a:pt x="31" y="131"/>
                      </a:lnTo>
                      <a:lnTo>
                        <a:pt x="25" y="146"/>
                      </a:lnTo>
                      <a:lnTo>
                        <a:pt x="22" y="162"/>
                      </a:lnTo>
                      <a:lnTo>
                        <a:pt x="16" y="177"/>
                      </a:lnTo>
                      <a:lnTo>
                        <a:pt x="12" y="181"/>
                      </a:lnTo>
                      <a:lnTo>
                        <a:pt x="6" y="183"/>
                      </a:lnTo>
                      <a:lnTo>
                        <a:pt x="4" y="185"/>
                      </a:lnTo>
                      <a:lnTo>
                        <a:pt x="0" y="194"/>
                      </a:lnTo>
                      <a:lnTo>
                        <a:pt x="0" y="210"/>
                      </a:lnTo>
                      <a:lnTo>
                        <a:pt x="6" y="204"/>
                      </a:lnTo>
                      <a:lnTo>
                        <a:pt x="8" y="204"/>
                      </a:lnTo>
                      <a:lnTo>
                        <a:pt x="102" y="200"/>
                      </a:lnTo>
                      <a:lnTo>
                        <a:pt x="100" y="192"/>
                      </a:lnTo>
                      <a:lnTo>
                        <a:pt x="98" y="152"/>
                      </a:lnTo>
                      <a:lnTo>
                        <a:pt x="108" y="139"/>
                      </a:lnTo>
                      <a:lnTo>
                        <a:pt x="121" y="135"/>
                      </a:lnTo>
                      <a:lnTo>
                        <a:pt x="129" y="135"/>
                      </a:lnTo>
                      <a:lnTo>
                        <a:pt x="131" y="68"/>
                      </a:lnTo>
                      <a:lnTo>
                        <a:pt x="225" y="66"/>
                      </a:lnTo>
                      <a:lnTo>
                        <a:pt x="225" y="0"/>
                      </a:lnTo>
                      <a:lnTo>
                        <a:pt x="119" y="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29" name="Freeform 65"/>
                <p:cNvSpPr>
                  <a:spLocks/>
                </p:cNvSpPr>
                <p:nvPr/>
              </p:nvSpPr>
              <p:spPr bwMode="auto">
                <a:xfrm>
                  <a:off x="4925066" y="4259003"/>
                  <a:ext cx="125148" cy="172604"/>
                </a:xfrm>
                <a:custGeom>
                  <a:avLst/>
                  <a:gdLst>
                    <a:gd name="T0" fmla="*/ 6 w 142"/>
                    <a:gd name="T1" fmla="*/ 33 h 202"/>
                    <a:gd name="T2" fmla="*/ 5 w 142"/>
                    <a:gd name="T3" fmla="*/ 35 h 202"/>
                    <a:gd name="T4" fmla="*/ 4 w 142"/>
                    <a:gd name="T5" fmla="*/ 39 h 202"/>
                    <a:gd name="T6" fmla="*/ 3 w 142"/>
                    <a:gd name="T7" fmla="*/ 44 h 202"/>
                    <a:gd name="T8" fmla="*/ 2 w 142"/>
                    <a:gd name="T9" fmla="*/ 48 h 202"/>
                    <a:gd name="T10" fmla="*/ 2 w 142"/>
                    <a:gd name="T11" fmla="*/ 48 h 202"/>
                    <a:gd name="T12" fmla="*/ 0 w 142"/>
                    <a:gd name="T13" fmla="*/ 52 h 202"/>
                    <a:gd name="T14" fmla="*/ 2 w 142"/>
                    <a:gd name="T15" fmla="*/ 54 h 202"/>
                    <a:gd name="T16" fmla="*/ 2 w 142"/>
                    <a:gd name="T17" fmla="*/ 55 h 202"/>
                    <a:gd name="T18" fmla="*/ 5 w 142"/>
                    <a:gd name="T19" fmla="*/ 57 h 202"/>
                    <a:gd name="T20" fmla="*/ 7 w 142"/>
                    <a:gd name="T21" fmla="*/ 58 h 202"/>
                    <a:gd name="T22" fmla="*/ 10 w 142"/>
                    <a:gd name="T23" fmla="*/ 56 h 202"/>
                    <a:gd name="T24" fmla="*/ 12 w 142"/>
                    <a:gd name="T25" fmla="*/ 55 h 202"/>
                    <a:gd name="T26" fmla="*/ 19 w 142"/>
                    <a:gd name="T27" fmla="*/ 54 h 202"/>
                    <a:gd name="T28" fmla="*/ 17 w 142"/>
                    <a:gd name="T29" fmla="*/ 49 h 202"/>
                    <a:gd name="T30" fmla="*/ 18 w 142"/>
                    <a:gd name="T31" fmla="*/ 44 h 202"/>
                    <a:gd name="T32" fmla="*/ 19 w 142"/>
                    <a:gd name="T33" fmla="*/ 42 h 202"/>
                    <a:gd name="T34" fmla="*/ 21 w 142"/>
                    <a:gd name="T35" fmla="*/ 39 h 202"/>
                    <a:gd name="T36" fmla="*/ 26 w 142"/>
                    <a:gd name="T37" fmla="*/ 40 h 202"/>
                    <a:gd name="T38" fmla="*/ 28 w 142"/>
                    <a:gd name="T39" fmla="*/ 38 h 202"/>
                    <a:gd name="T40" fmla="*/ 31 w 142"/>
                    <a:gd name="T41" fmla="*/ 39 h 202"/>
                    <a:gd name="T42" fmla="*/ 32 w 142"/>
                    <a:gd name="T43" fmla="*/ 43 h 202"/>
                    <a:gd name="T44" fmla="*/ 34 w 142"/>
                    <a:gd name="T45" fmla="*/ 47 h 202"/>
                    <a:gd name="T46" fmla="*/ 34 w 142"/>
                    <a:gd name="T47" fmla="*/ 41 h 202"/>
                    <a:gd name="T48" fmla="*/ 34 w 142"/>
                    <a:gd name="T49" fmla="*/ 38 h 202"/>
                    <a:gd name="T50" fmla="*/ 34 w 142"/>
                    <a:gd name="T51" fmla="*/ 33 h 202"/>
                    <a:gd name="T52" fmla="*/ 35 w 142"/>
                    <a:gd name="T53" fmla="*/ 30 h 202"/>
                    <a:gd name="T54" fmla="*/ 36 w 142"/>
                    <a:gd name="T55" fmla="*/ 26 h 202"/>
                    <a:gd name="T56" fmla="*/ 38 w 142"/>
                    <a:gd name="T57" fmla="*/ 24 h 202"/>
                    <a:gd name="T58" fmla="*/ 39 w 142"/>
                    <a:gd name="T59" fmla="*/ 19 h 202"/>
                    <a:gd name="T60" fmla="*/ 37 w 142"/>
                    <a:gd name="T61" fmla="*/ 16 h 202"/>
                    <a:gd name="T62" fmla="*/ 36 w 142"/>
                    <a:gd name="T63" fmla="*/ 11 h 202"/>
                    <a:gd name="T64" fmla="*/ 37 w 142"/>
                    <a:gd name="T65" fmla="*/ 7 h 202"/>
                    <a:gd name="T66" fmla="*/ 36 w 142"/>
                    <a:gd name="T67" fmla="*/ 6 h 202"/>
                    <a:gd name="T68" fmla="*/ 35 w 142"/>
                    <a:gd name="T69" fmla="*/ 5 h 202"/>
                    <a:gd name="T70" fmla="*/ 34 w 142"/>
                    <a:gd name="T71" fmla="*/ 3 h 202"/>
                    <a:gd name="T72" fmla="*/ 33 w 142"/>
                    <a:gd name="T73" fmla="*/ 0 h 202"/>
                    <a:gd name="T74" fmla="*/ 30 w 142"/>
                    <a:gd name="T75" fmla="*/ 2 h 202"/>
                    <a:gd name="T76" fmla="*/ 26 w 142"/>
                    <a:gd name="T77" fmla="*/ 1 h 202"/>
                    <a:gd name="T78" fmla="*/ 24 w 142"/>
                    <a:gd name="T79" fmla="*/ 2 h 202"/>
                    <a:gd name="T80" fmla="*/ 21 w 142"/>
                    <a:gd name="T81" fmla="*/ 3 h 202"/>
                    <a:gd name="T82" fmla="*/ 18 w 142"/>
                    <a:gd name="T83" fmla="*/ 5 h 202"/>
                    <a:gd name="T84" fmla="*/ 18 w 142"/>
                    <a:gd name="T85" fmla="*/ 9 h 202"/>
                    <a:gd name="T86" fmla="*/ 16 w 142"/>
                    <a:gd name="T87" fmla="*/ 12 h 202"/>
                    <a:gd name="T88" fmla="*/ 17 w 142"/>
                    <a:gd name="T89" fmla="*/ 14 h 202"/>
                    <a:gd name="T90" fmla="*/ 14 w 142"/>
                    <a:gd name="T91" fmla="*/ 20 h 202"/>
                    <a:gd name="T92" fmla="*/ 16 w 142"/>
                    <a:gd name="T93" fmla="*/ 22 h 202"/>
                    <a:gd name="T94" fmla="*/ 13 w 142"/>
                    <a:gd name="T95" fmla="*/ 27 h 202"/>
                    <a:gd name="T96" fmla="*/ 12 w 142"/>
                    <a:gd name="T97" fmla="*/ 30 h 202"/>
                    <a:gd name="T98" fmla="*/ 9 w 142"/>
                    <a:gd name="T99" fmla="*/ 32 h 2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42"/>
                    <a:gd name="T151" fmla="*/ 0 h 202"/>
                    <a:gd name="T152" fmla="*/ 142 w 142"/>
                    <a:gd name="T153" fmla="*/ 202 h 2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42" h="202">
                      <a:moveTo>
                        <a:pt x="35" y="110"/>
                      </a:moveTo>
                      <a:lnTo>
                        <a:pt x="23" y="116"/>
                      </a:lnTo>
                      <a:lnTo>
                        <a:pt x="23" y="118"/>
                      </a:lnTo>
                      <a:lnTo>
                        <a:pt x="19" y="123"/>
                      </a:lnTo>
                      <a:lnTo>
                        <a:pt x="17" y="129"/>
                      </a:lnTo>
                      <a:lnTo>
                        <a:pt x="16" y="137"/>
                      </a:lnTo>
                      <a:lnTo>
                        <a:pt x="14" y="146"/>
                      </a:lnTo>
                      <a:lnTo>
                        <a:pt x="10" y="156"/>
                      </a:lnTo>
                      <a:lnTo>
                        <a:pt x="10" y="158"/>
                      </a:lnTo>
                      <a:lnTo>
                        <a:pt x="8" y="166"/>
                      </a:lnTo>
                      <a:lnTo>
                        <a:pt x="6" y="168"/>
                      </a:lnTo>
                      <a:lnTo>
                        <a:pt x="6" y="169"/>
                      </a:lnTo>
                      <a:lnTo>
                        <a:pt x="4" y="171"/>
                      </a:lnTo>
                      <a:lnTo>
                        <a:pt x="0" y="181"/>
                      </a:lnTo>
                      <a:lnTo>
                        <a:pt x="2" y="187"/>
                      </a:lnTo>
                      <a:lnTo>
                        <a:pt x="6" y="189"/>
                      </a:lnTo>
                      <a:lnTo>
                        <a:pt x="6" y="191"/>
                      </a:lnTo>
                      <a:lnTo>
                        <a:pt x="8" y="193"/>
                      </a:lnTo>
                      <a:lnTo>
                        <a:pt x="14" y="194"/>
                      </a:lnTo>
                      <a:lnTo>
                        <a:pt x="17" y="198"/>
                      </a:lnTo>
                      <a:lnTo>
                        <a:pt x="23" y="202"/>
                      </a:lnTo>
                      <a:lnTo>
                        <a:pt x="27" y="202"/>
                      </a:lnTo>
                      <a:lnTo>
                        <a:pt x="33" y="200"/>
                      </a:lnTo>
                      <a:lnTo>
                        <a:pt x="37" y="196"/>
                      </a:lnTo>
                      <a:lnTo>
                        <a:pt x="42" y="194"/>
                      </a:lnTo>
                      <a:lnTo>
                        <a:pt x="44" y="193"/>
                      </a:lnTo>
                      <a:lnTo>
                        <a:pt x="67" y="193"/>
                      </a:lnTo>
                      <a:lnTo>
                        <a:pt x="69" y="189"/>
                      </a:lnTo>
                      <a:lnTo>
                        <a:pt x="64" y="187"/>
                      </a:lnTo>
                      <a:lnTo>
                        <a:pt x="64" y="173"/>
                      </a:lnTo>
                      <a:lnTo>
                        <a:pt x="69" y="164"/>
                      </a:lnTo>
                      <a:lnTo>
                        <a:pt x="65" y="156"/>
                      </a:lnTo>
                      <a:lnTo>
                        <a:pt x="65" y="148"/>
                      </a:lnTo>
                      <a:lnTo>
                        <a:pt x="69" y="146"/>
                      </a:lnTo>
                      <a:lnTo>
                        <a:pt x="73" y="141"/>
                      </a:lnTo>
                      <a:lnTo>
                        <a:pt x="77" y="137"/>
                      </a:lnTo>
                      <a:lnTo>
                        <a:pt x="85" y="137"/>
                      </a:lnTo>
                      <a:lnTo>
                        <a:pt x="94" y="141"/>
                      </a:lnTo>
                      <a:lnTo>
                        <a:pt x="104" y="143"/>
                      </a:lnTo>
                      <a:lnTo>
                        <a:pt x="104" y="135"/>
                      </a:lnTo>
                      <a:lnTo>
                        <a:pt x="111" y="135"/>
                      </a:lnTo>
                      <a:lnTo>
                        <a:pt x="115" y="137"/>
                      </a:lnTo>
                      <a:lnTo>
                        <a:pt x="119" y="137"/>
                      </a:lnTo>
                      <a:lnTo>
                        <a:pt x="119" y="152"/>
                      </a:lnTo>
                      <a:lnTo>
                        <a:pt x="123" y="156"/>
                      </a:lnTo>
                      <a:lnTo>
                        <a:pt x="127" y="162"/>
                      </a:lnTo>
                      <a:lnTo>
                        <a:pt x="129" y="148"/>
                      </a:lnTo>
                      <a:lnTo>
                        <a:pt x="127" y="143"/>
                      </a:lnTo>
                      <a:lnTo>
                        <a:pt x="129" y="139"/>
                      </a:lnTo>
                      <a:lnTo>
                        <a:pt x="127" y="133"/>
                      </a:lnTo>
                      <a:lnTo>
                        <a:pt x="125" y="123"/>
                      </a:lnTo>
                      <a:lnTo>
                        <a:pt x="125" y="116"/>
                      </a:lnTo>
                      <a:lnTo>
                        <a:pt x="129" y="110"/>
                      </a:lnTo>
                      <a:lnTo>
                        <a:pt x="129" y="104"/>
                      </a:lnTo>
                      <a:lnTo>
                        <a:pt x="131" y="95"/>
                      </a:lnTo>
                      <a:lnTo>
                        <a:pt x="133" y="89"/>
                      </a:lnTo>
                      <a:lnTo>
                        <a:pt x="136" y="87"/>
                      </a:lnTo>
                      <a:lnTo>
                        <a:pt x="138" y="85"/>
                      </a:lnTo>
                      <a:lnTo>
                        <a:pt x="142" y="77"/>
                      </a:lnTo>
                      <a:lnTo>
                        <a:pt x="142" y="66"/>
                      </a:lnTo>
                      <a:lnTo>
                        <a:pt x="140" y="60"/>
                      </a:lnTo>
                      <a:lnTo>
                        <a:pt x="136" y="54"/>
                      </a:lnTo>
                      <a:lnTo>
                        <a:pt x="133" y="50"/>
                      </a:lnTo>
                      <a:lnTo>
                        <a:pt x="133" y="37"/>
                      </a:lnTo>
                      <a:lnTo>
                        <a:pt x="135" y="29"/>
                      </a:lnTo>
                      <a:lnTo>
                        <a:pt x="136" y="25"/>
                      </a:lnTo>
                      <a:lnTo>
                        <a:pt x="135" y="21"/>
                      </a:lnTo>
                      <a:lnTo>
                        <a:pt x="133" y="20"/>
                      </a:lnTo>
                      <a:lnTo>
                        <a:pt x="133" y="18"/>
                      </a:lnTo>
                      <a:lnTo>
                        <a:pt x="129" y="16"/>
                      </a:lnTo>
                      <a:lnTo>
                        <a:pt x="125" y="12"/>
                      </a:lnTo>
                      <a:lnTo>
                        <a:pt x="125" y="10"/>
                      </a:lnTo>
                      <a:lnTo>
                        <a:pt x="123" y="8"/>
                      </a:lnTo>
                      <a:lnTo>
                        <a:pt x="123" y="0"/>
                      </a:lnTo>
                      <a:lnTo>
                        <a:pt x="111" y="8"/>
                      </a:lnTo>
                      <a:lnTo>
                        <a:pt x="110" y="6"/>
                      </a:lnTo>
                      <a:lnTo>
                        <a:pt x="102" y="4"/>
                      </a:lnTo>
                      <a:lnTo>
                        <a:pt x="94" y="4"/>
                      </a:lnTo>
                      <a:lnTo>
                        <a:pt x="90" y="6"/>
                      </a:lnTo>
                      <a:lnTo>
                        <a:pt x="90" y="8"/>
                      </a:lnTo>
                      <a:lnTo>
                        <a:pt x="85" y="6"/>
                      </a:lnTo>
                      <a:lnTo>
                        <a:pt x="77" y="10"/>
                      </a:lnTo>
                      <a:lnTo>
                        <a:pt x="69" y="16"/>
                      </a:lnTo>
                      <a:lnTo>
                        <a:pt x="65" y="18"/>
                      </a:lnTo>
                      <a:lnTo>
                        <a:pt x="67" y="21"/>
                      </a:lnTo>
                      <a:lnTo>
                        <a:pt x="67" y="29"/>
                      </a:lnTo>
                      <a:lnTo>
                        <a:pt x="64" y="37"/>
                      </a:lnTo>
                      <a:lnTo>
                        <a:pt x="58" y="43"/>
                      </a:lnTo>
                      <a:lnTo>
                        <a:pt x="58" y="46"/>
                      </a:lnTo>
                      <a:lnTo>
                        <a:pt x="62" y="48"/>
                      </a:lnTo>
                      <a:lnTo>
                        <a:pt x="58" y="52"/>
                      </a:lnTo>
                      <a:lnTo>
                        <a:pt x="52" y="70"/>
                      </a:lnTo>
                      <a:lnTo>
                        <a:pt x="58" y="75"/>
                      </a:lnTo>
                      <a:lnTo>
                        <a:pt x="58" y="79"/>
                      </a:lnTo>
                      <a:lnTo>
                        <a:pt x="56" y="85"/>
                      </a:lnTo>
                      <a:lnTo>
                        <a:pt x="48" y="95"/>
                      </a:lnTo>
                      <a:lnTo>
                        <a:pt x="46" y="98"/>
                      </a:lnTo>
                      <a:lnTo>
                        <a:pt x="44" y="104"/>
                      </a:lnTo>
                      <a:lnTo>
                        <a:pt x="40" y="108"/>
                      </a:lnTo>
                      <a:lnTo>
                        <a:pt x="35" y="11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0" name="Freeform 69"/>
                <p:cNvSpPr>
                  <a:spLocks/>
                </p:cNvSpPr>
                <p:nvPr/>
              </p:nvSpPr>
              <p:spPr bwMode="auto">
                <a:xfrm>
                  <a:off x="4446050" y="3372248"/>
                  <a:ext cx="92782" cy="185550"/>
                </a:xfrm>
                <a:custGeom>
                  <a:avLst/>
                  <a:gdLst>
                    <a:gd name="T0" fmla="*/ 28 w 106"/>
                    <a:gd name="T1" fmla="*/ 35 h 221"/>
                    <a:gd name="T2" fmla="*/ 26 w 106"/>
                    <a:gd name="T3" fmla="*/ 37 h 221"/>
                    <a:gd name="T4" fmla="*/ 22 w 106"/>
                    <a:gd name="T5" fmla="*/ 33 h 221"/>
                    <a:gd name="T6" fmla="*/ 21 w 106"/>
                    <a:gd name="T7" fmla="*/ 31 h 221"/>
                    <a:gd name="T8" fmla="*/ 22 w 106"/>
                    <a:gd name="T9" fmla="*/ 29 h 221"/>
                    <a:gd name="T10" fmla="*/ 24 w 106"/>
                    <a:gd name="T11" fmla="*/ 27 h 221"/>
                    <a:gd name="T12" fmla="*/ 26 w 106"/>
                    <a:gd name="T13" fmla="*/ 19 h 221"/>
                    <a:gd name="T14" fmla="*/ 25 w 106"/>
                    <a:gd name="T15" fmla="*/ 16 h 221"/>
                    <a:gd name="T16" fmla="*/ 23 w 106"/>
                    <a:gd name="T17" fmla="*/ 16 h 221"/>
                    <a:gd name="T18" fmla="*/ 23 w 106"/>
                    <a:gd name="T19" fmla="*/ 13 h 221"/>
                    <a:gd name="T20" fmla="*/ 25 w 106"/>
                    <a:gd name="T21" fmla="*/ 10 h 221"/>
                    <a:gd name="T22" fmla="*/ 29 w 106"/>
                    <a:gd name="T23" fmla="*/ 4 h 221"/>
                    <a:gd name="T24" fmla="*/ 24 w 106"/>
                    <a:gd name="T25" fmla="*/ 5 h 221"/>
                    <a:gd name="T26" fmla="*/ 22 w 106"/>
                    <a:gd name="T27" fmla="*/ 2 h 221"/>
                    <a:gd name="T28" fmla="*/ 20 w 106"/>
                    <a:gd name="T29" fmla="*/ 1 h 221"/>
                    <a:gd name="T30" fmla="*/ 17 w 106"/>
                    <a:gd name="T31" fmla="*/ 1 h 221"/>
                    <a:gd name="T32" fmla="*/ 12 w 106"/>
                    <a:gd name="T33" fmla="*/ 4 h 221"/>
                    <a:gd name="T34" fmla="*/ 7 w 106"/>
                    <a:gd name="T35" fmla="*/ 3 h 221"/>
                    <a:gd name="T36" fmla="*/ 5 w 106"/>
                    <a:gd name="T37" fmla="*/ 6 h 221"/>
                    <a:gd name="T38" fmla="*/ 6 w 106"/>
                    <a:gd name="T39" fmla="*/ 10 h 221"/>
                    <a:gd name="T40" fmla="*/ 7 w 106"/>
                    <a:gd name="T41" fmla="*/ 17 h 221"/>
                    <a:gd name="T42" fmla="*/ 7 w 106"/>
                    <a:gd name="T43" fmla="*/ 22 h 221"/>
                    <a:gd name="T44" fmla="*/ 5 w 106"/>
                    <a:gd name="T45" fmla="*/ 25 h 221"/>
                    <a:gd name="T46" fmla="*/ 3 w 106"/>
                    <a:gd name="T47" fmla="*/ 28 h 221"/>
                    <a:gd name="T48" fmla="*/ 1 w 106"/>
                    <a:gd name="T49" fmla="*/ 29 h 221"/>
                    <a:gd name="T50" fmla="*/ 1 w 106"/>
                    <a:gd name="T51" fmla="*/ 33 h 221"/>
                    <a:gd name="T52" fmla="*/ 2 w 106"/>
                    <a:gd name="T53" fmla="*/ 38 h 221"/>
                    <a:gd name="T54" fmla="*/ 4 w 106"/>
                    <a:gd name="T55" fmla="*/ 39 h 221"/>
                    <a:gd name="T56" fmla="*/ 6 w 106"/>
                    <a:gd name="T57" fmla="*/ 44 h 221"/>
                    <a:gd name="T58" fmla="*/ 10 w 106"/>
                    <a:gd name="T59" fmla="*/ 46 h 221"/>
                    <a:gd name="T60" fmla="*/ 13 w 106"/>
                    <a:gd name="T61" fmla="*/ 61 h 221"/>
                    <a:gd name="T62" fmla="*/ 16 w 106"/>
                    <a:gd name="T63" fmla="*/ 59 h 221"/>
                    <a:gd name="T64" fmla="*/ 18 w 106"/>
                    <a:gd name="T65" fmla="*/ 57 h 221"/>
                    <a:gd name="T66" fmla="*/ 17 w 106"/>
                    <a:gd name="T67" fmla="*/ 53 h 221"/>
                    <a:gd name="T68" fmla="*/ 18 w 106"/>
                    <a:gd name="T69" fmla="*/ 49 h 221"/>
                    <a:gd name="T70" fmla="*/ 20 w 106"/>
                    <a:gd name="T71" fmla="*/ 48 h 221"/>
                    <a:gd name="T72" fmla="*/ 26 w 106"/>
                    <a:gd name="T73" fmla="*/ 43 h 221"/>
                    <a:gd name="T74" fmla="*/ 28 w 106"/>
                    <a:gd name="T75" fmla="*/ 37 h 2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6"/>
                    <a:gd name="T115" fmla="*/ 0 h 221"/>
                    <a:gd name="T116" fmla="*/ 106 w 106"/>
                    <a:gd name="T117" fmla="*/ 221 h 2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6" h="221">
                      <a:moveTo>
                        <a:pt x="102" y="131"/>
                      </a:moveTo>
                      <a:lnTo>
                        <a:pt x="102" y="127"/>
                      </a:lnTo>
                      <a:lnTo>
                        <a:pt x="98" y="129"/>
                      </a:lnTo>
                      <a:lnTo>
                        <a:pt x="96" y="131"/>
                      </a:lnTo>
                      <a:lnTo>
                        <a:pt x="94" y="131"/>
                      </a:lnTo>
                      <a:lnTo>
                        <a:pt x="83" y="119"/>
                      </a:lnTo>
                      <a:lnTo>
                        <a:pt x="81" y="114"/>
                      </a:lnTo>
                      <a:lnTo>
                        <a:pt x="79" y="110"/>
                      </a:lnTo>
                      <a:lnTo>
                        <a:pt x="79" y="104"/>
                      </a:lnTo>
                      <a:lnTo>
                        <a:pt x="81" y="102"/>
                      </a:lnTo>
                      <a:lnTo>
                        <a:pt x="86" y="100"/>
                      </a:lnTo>
                      <a:lnTo>
                        <a:pt x="90" y="96"/>
                      </a:lnTo>
                      <a:lnTo>
                        <a:pt x="92" y="85"/>
                      </a:lnTo>
                      <a:lnTo>
                        <a:pt x="96" y="68"/>
                      </a:lnTo>
                      <a:lnTo>
                        <a:pt x="98" y="58"/>
                      </a:lnTo>
                      <a:lnTo>
                        <a:pt x="94" y="58"/>
                      </a:lnTo>
                      <a:lnTo>
                        <a:pt x="88" y="60"/>
                      </a:lnTo>
                      <a:lnTo>
                        <a:pt x="86" y="58"/>
                      </a:lnTo>
                      <a:lnTo>
                        <a:pt x="84" y="54"/>
                      </a:lnTo>
                      <a:lnTo>
                        <a:pt x="86" y="48"/>
                      </a:lnTo>
                      <a:lnTo>
                        <a:pt x="86" y="43"/>
                      </a:lnTo>
                      <a:lnTo>
                        <a:pt x="92" y="35"/>
                      </a:lnTo>
                      <a:lnTo>
                        <a:pt x="98" y="23"/>
                      </a:lnTo>
                      <a:lnTo>
                        <a:pt x="106" y="14"/>
                      </a:lnTo>
                      <a:lnTo>
                        <a:pt x="98" y="14"/>
                      </a:lnTo>
                      <a:lnTo>
                        <a:pt x="88" y="18"/>
                      </a:lnTo>
                      <a:lnTo>
                        <a:pt x="83" y="18"/>
                      </a:lnTo>
                      <a:lnTo>
                        <a:pt x="83" y="6"/>
                      </a:lnTo>
                      <a:lnTo>
                        <a:pt x="77" y="4"/>
                      </a:lnTo>
                      <a:lnTo>
                        <a:pt x="73" y="2"/>
                      </a:lnTo>
                      <a:lnTo>
                        <a:pt x="71" y="0"/>
                      </a:lnTo>
                      <a:lnTo>
                        <a:pt x="61" y="4"/>
                      </a:lnTo>
                      <a:lnTo>
                        <a:pt x="52" y="10"/>
                      </a:lnTo>
                      <a:lnTo>
                        <a:pt x="44" y="14"/>
                      </a:lnTo>
                      <a:lnTo>
                        <a:pt x="35" y="14"/>
                      </a:lnTo>
                      <a:lnTo>
                        <a:pt x="25" y="12"/>
                      </a:lnTo>
                      <a:lnTo>
                        <a:pt x="17" y="8"/>
                      </a:lnTo>
                      <a:lnTo>
                        <a:pt x="17" y="23"/>
                      </a:lnTo>
                      <a:lnTo>
                        <a:pt x="19" y="31"/>
                      </a:lnTo>
                      <a:lnTo>
                        <a:pt x="23" y="35"/>
                      </a:lnTo>
                      <a:lnTo>
                        <a:pt x="23" y="46"/>
                      </a:lnTo>
                      <a:lnTo>
                        <a:pt x="27" y="62"/>
                      </a:lnTo>
                      <a:lnTo>
                        <a:pt x="29" y="71"/>
                      </a:lnTo>
                      <a:lnTo>
                        <a:pt x="27" y="77"/>
                      </a:lnTo>
                      <a:lnTo>
                        <a:pt x="21" y="83"/>
                      </a:lnTo>
                      <a:lnTo>
                        <a:pt x="19" y="91"/>
                      </a:lnTo>
                      <a:lnTo>
                        <a:pt x="15" y="96"/>
                      </a:lnTo>
                      <a:lnTo>
                        <a:pt x="10" y="100"/>
                      </a:lnTo>
                      <a:lnTo>
                        <a:pt x="6" y="100"/>
                      </a:lnTo>
                      <a:lnTo>
                        <a:pt x="2" y="102"/>
                      </a:lnTo>
                      <a:lnTo>
                        <a:pt x="0" y="108"/>
                      </a:lnTo>
                      <a:lnTo>
                        <a:pt x="2" y="117"/>
                      </a:lnTo>
                      <a:lnTo>
                        <a:pt x="4" y="129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5" y="139"/>
                      </a:lnTo>
                      <a:lnTo>
                        <a:pt x="19" y="148"/>
                      </a:lnTo>
                      <a:lnTo>
                        <a:pt x="21" y="156"/>
                      </a:lnTo>
                      <a:lnTo>
                        <a:pt x="21" y="160"/>
                      </a:lnTo>
                      <a:lnTo>
                        <a:pt x="36" y="164"/>
                      </a:lnTo>
                      <a:lnTo>
                        <a:pt x="44" y="221"/>
                      </a:lnTo>
                      <a:lnTo>
                        <a:pt x="50" y="219"/>
                      </a:lnTo>
                      <a:lnTo>
                        <a:pt x="58" y="215"/>
                      </a:lnTo>
                      <a:lnTo>
                        <a:pt x="59" y="212"/>
                      </a:lnTo>
                      <a:lnTo>
                        <a:pt x="61" y="206"/>
                      </a:lnTo>
                      <a:lnTo>
                        <a:pt x="65" y="204"/>
                      </a:lnTo>
                      <a:lnTo>
                        <a:pt x="65" y="198"/>
                      </a:lnTo>
                      <a:lnTo>
                        <a:pt x="63" y="189"/>
                      </a:lnTo>
                      <a:lnTo>
                        <a:pt x="63" y="175"/>
                      </a:lnTo>
                      <a:lnTo>
                        <a:pt x="65" y="175"/>
                      </a:lnTo>
                      <a:lnTo>
                        <a:pt x="69" y="171"/>
                      </a:lnTo>
                      <a:lnTo>
                        <a:pt x="75" y="171"/>
                      </a:lnTo>
                      <a:lnTo>
                        <a:pt x="81" y="169"/>
                      </a:lnTo>
                      <a:lnTo>
                        <a:pt x="96" y="154"/>
                      </a:lnTo>
                      <a:lnTo>
                        <a:pt x="96" y="144"/>
                      </a:lnTo>
                      <a:lnTo>
                        <a:pt x="102" y="13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1" name="Freeform 70"/>
                <p:cNvSpPr>
                  <a:spLocks/>
                </p:cNvSpPr>
                <p:nvPr/>
              </p:nvSpPr>
              <p:spPr bwMode="auto">
                <a:xfrm>
                  <a:off x="4279904" y="4064823"/>
                  <a:ext cx="49628" cy="161816"/>
                </a:xfrm>
                <a:custGeom>
                  <a:avLst/>
                  <a:gdLst>
                    <a:gd name="T0" fmla="*/ 14 w 54"/>
                    <a:gd name="T1" fmla="*/ 49 h 194"/>
                    <a:gd name="T2" fmla="*/ 14 w 54"/>
                    <a:gd name="T3" fmla="*/ 49 h 194"/>
                    <a:gd name="T4" fmla="*/ 13 w 54"/>
                    <a:gd name="T5" fmla="*/ 48 h 194"/>
                    <a:gd name="T6" fmla="*/ 12 w 54"/>
                    <a:gd name="T7" fmla="*/ 46 h 194"/>
                    <a:gd name="T8" fmla="*/ 12 w 54"/>
                    <a:gd name="T9" fmla="*/ 43 h 194"/>
                    <a:gd name="T10" fmla="*/ 12 w 54"/>
                    <a:gd name="T11" fmla="*/ 40 h 194"/>
                    <a:gd name="T12" fmla="*/ 11 w 54"/>
                    <a:gd name="T13" fmla="*/ 39 h 194"/>
                    <a:gd name="T14" fmla="*/ 11 w 54"/>
                    <a:gd name="T15" fmla="*/ 38 h 194"/>
                    <a:gd name="T16" fmla="*/ 12 w 54"/>
                    <a:gd name="T17" fmla="*/ 36 h 194"/>
                    <a:gd name="T18" fmla="*/ 12 w 54"/>
                    <a:gd name="T19" fmla="*/ 28 h 194"/>
                    <a:gd name="T20" fmla="*/ 12 w 54"/>
                    <a:gd name="T21" fmla="*/ 26 h 194"/>
                    <a:gd name="T22" fmla="*/ 13 w 54"/>
                    <a:gd name="T23" fmla="*/ 21 h 194"/>
                    <a:gd name="T24" fmla="*/ 13 w 54"/>
                    <a:gd name="T25" fmla="*/ 19 h 194"/>
                    <a:gd name="T26" fmla="*/ 12 w 54"/>
                    <a:gd name="T27" fmla="*/ 18 h 194"/>
                    <a:gd name="T28" fmla="*/ 12 w 54"/>
                    <a:gd name="T29" fmla="*/ 16 h 194"/>
                    <a:gd name="T30" fmla="*/ 12 w 54"/>
                    <a:gd name="T31" fmla="*/ 11 h 194"/>
                    <a:gd name="T32" fmla="*/ 11 w 54"/>
                    <a:gd name="T33" fmla="*/ 10 h 194"/>
                    <a:gd name="T34" fmla="*/ 7 w 54"/>
                    <a:gd name="T35" fmla="*/ 8 h 194"/>
                    <a:gd name="T36" fmla="*/ 7 w 54"/>
                    <a:gd name="T37" fmla="*/ 1 h 194"/>
                    <a:gd name="T38" fmla="*/ 5 w 54"/>
                    <a:gd name="T39" fmla="*/ 1 h 194"/>
                    <a:gd name="T40" fmla="*/ 3 w 54"/>
                    <a:gd name="T41" fmla="*/ 1 h 194"/>
                    <a:gd name="T42" fmla="*/ 2 w 54"/>
                    <a:gd name="T43" fmla="*/ 1 h 194"/>
                    <a:gd name="T44" fmla="*/ 1 w 54"/>
                    <a:gd name="T45" fmla="*/ 0 h 194"/>
                    <a:gd name="T46" fmla="*/ 1 w 54"/>
                    <a:gd name="T47" fmla="*/ 2 h 194"/>
                    <a:gd name="T48" fmla="*/ 0 w 54"/>
                    <a:gd name="T49" fmla="*/ 5 h 194"/>
                    <a:gd name="T50" fmla="*/ 1 w 54"/>
                    <a:gd name="T51" fmla="*/ 6 h 194"/>
                    <a:gd name="T52" fmla="*/ 3 w 54"/>
                    <a:gd name="T53" fmla="*/ 8 h 194"/>
                    <a:gd name="T54" fmla="*/ 3 w 54"/>
                    <a:gd name="T55" fmla="*/ 11 h 194"/>
                    <a:gd name="T56" fmla="*/ 3 w 54"/>
                    <a:gd name="T57" fmla="*/ 16 h 194"/>
                    <a:gd name="T58" fmla="*/ 3 w 54"/>
                    <a:gd name="T59" fmla="*/ 18 h 194"/>
                    <a:gd name="T60" fmla="*/ 3 w 54"/>
                    <a:gd name="T61" fmla="*/ 19 h 194"/>
                    <a:gd name="T62" fmla="*/ 4 w 54"/>
                    <a:gd name="T63" fmla="*/ 20 h 194"/>
                    <a:gd name="T64" fmla="*/ 4 w 54"/>
                    <a:gd name="T65" fmla="*/ 21 h 194"/>
                    <a:gd name="T66" fmla="*/ 3 w 54"/>
                    <a:gd name="T67" fmla="*/ 23 h 194"/>
                    <a:gd name="T68" fmla="*/ 3 w 54"/>
                    <a:gd name="T69" fmla="*/ 25 h 194"/>
                    <a:gd name="T70" fmla="*/ 3 w 54"/>
                    <a:gd name="T71" fmla="*/ 27 h 194"/>
                    <a:gd name="T72" fmla="*/ 5 w 54"/>
                    <a:gd name="T73" fmla="*/ 30 h 194"/>
                    <a:gd name="T74" fmla="*/ 5 w 54"/>
                    <a:gd name="T75" fmla="*/ 34 h 194"/>
                    <a:gd name="T76" fmla="*/ 4 w 54"/>
                    <a:gd name="T77" fmla="*/ 39 h 194"/>
                    <a:gd name="T78" fmla="*/ 4 w 54"/>
                    <a:gd name="T79" fmla="*/ 41 h 194"/>
                    <a:gd name="T80" fmla="*/ 5 w 54"/>
                    <a:gd name="T81" fmla="*/ 42 h 194"/>
                    <a:gd name="T82" fmla="*/ 5 w 54"/>
                    <a:gd name="T83" fmla="*/ 43 h 194"/>
                    <a:gd name="T84" fmla="*/ 4 w 54"/>
                    <a:gd name="T85" fmla="*/ 44 h 194"/>
                    <a:gd name="T86" fmla="*/ 5 w 54"/>
                    <a:gd name="T87" fmla="*/ 44 h 194"/>
                    <a:gd name="T88" fmla="*/ 6 w 54"/>
                    <a:gd name="T89" fmla="*/ 47 h 194"/>
                    <a:gd name="T90" fmla="*/ 8 w 54"/>
                    <a:gd name="T91" fmla="*/ 50 h 194"/>
                    <a:gd name="T92" fmla="*/ 9 w 54"/>
                    <a:gd name="T93" fmla="*/ 52 h 194"/>
                    <a:gd name="T94" fmla="*/ 9 w 54"/>
                    <a:gd name="T95" fmla="*/ 55 h 194"/>
                    <a:gd name="T96" fmla="*/ 10 w 54"/>
                    <a:gd name="T97" fmla="*/ 54 h 194"/>
                    <a:gd name="T98" fmla="*/ 11 w 54"/>
                    <a:gd name="T99" fmla="*/ 53 h 194"/>
                    <a:gd name="T100" fmla="*/ 13 w 54"/>
                    <a:gd name="T101" fmla="*/ 51 h 194"/>
                    <a:gd name="T102" fmla="*/ 15 w 54"/>
                    <a:gd name="T103" fmla="*/ 49 h 194"/>
                    <a:gd name="T104" fmla="*/ 14 w 54"/>
                    <a:gd name="T105" fmla="*/ 49 h 19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4"/>
                    <a:gd name="T160" fmla="*/ 0 h 194"/>
                    <a:gd name="T161" fmla="*/ 54 w 54"/>
                    <a:gd name="T162" fmla="*/ 194 h 19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4" h="194">
                      <a:moveTo>
                        <a:pt x="52" y="175"/>
                      </a:moveTo>
                      <a:lnTo>
                        <a:pt x="52" y="173"/>
                      </a:lnTo>
                      <a:lnTo>
                        <a:pt x="50" y="171"/>
                      </a:lnTo>
                      <a:lnTo>
                        <a:pt x="46" y="163"/>
                      </a:lnTo>
                      <a:lnTo>
                        <a:pt x="46" y="152"/>
                      </a:lnTo>
                      <a:lnTo>
                        <a:pt x="44" y="144"/>
                      </a:lnTo>
                      <a:lnTo>
                        <a:pt x="42" y="138"/>
                      </a:lnTo>
                      <a:lnTo>
                        <a:pt x="42" y="134"/>
                      </a:lnTo>
                      <a:lnTo>
                        <a:pt x="46" y="127"/>
                      </a:lnTo>
                      <a:lnTo>
                        <a:pt x="46" y="100"/>
                      </a:lnTo>
                      <a:lnTo>
                        <a:pt x="44" y="92"/>
                      </a:lnTo>
                      <a:lnTo>
                        <a:pt x="48" y="73"/>
                      </a:lnTo>
                      <a:lnTo>
                        <a:pt x="48" y="67"/>
                      </a:lnTo>
                      <a:lnTo>
                        <a:pt x="46" y="63"/>
                      </a:lnTo>
                      <a:lnTo>
                        <a:pt x="44" y="57"/>
                      </a:lnTo>
                      <a:lnTo>
                        <a:pt x="44" y="38"/>
                      </a:lnTo>
                      <a:lnTo>
                        <a:pt x="42" y="34"/>
                      </a:lnTo>
                      <a:lnTo>
                        <a:pt x="25" y="31"/>
                      </a:lnTo>
                      <a:lnTo>
                        <a:pt x="27" y="4"/>
                      </a:lnTo>
                      <a:lnTo>
                        <a:pt x="19" y="4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6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9" y="31"/>
                      </a:lnTo>
                      <a:lnTo>
                        <a:pt x="11" y="38"/>
                      </a:lnTo>
                      <a:lnTo>
                        <a:pt x="11" y="56"/>
                      </a:lnTo>
                      <a:lnTo>
                        <a:pt x="9" y="63"/>
                      </a:lnTo>
                      <a:lnTo>
                        <a:pt x="9" y="67"/>
                      </a:lnTo>
                      <a:lnTo>
                        <a:pt x="13" y="71"/>
                      </a:lnTo>
                      <a:lnTo>
                        <a:pt x="13" y="75"/>
                      </a:lnTo>
                      <a:lnTo>
                        <a:pt x="11" y="81"/>
                      </a:lnTo>
                      <a:lnTo>
                        <a:pt x="9" y="88"/>
                      </a:lnTo>
                      <a:lnTo>
                        <a:pt x="11" y="96"/>
                      </a:lnTo>
                      <a:lnTo>
                        <a:pt x="19" y="107"/>
                      </a:lnTo>
                      <a:lnTo>
                        <a:pt x="19" y="121"/>
                      </a:lnTo>
                      <a:lnTo>
                        <a:pt x="15" y="138"/>
                      </a:lnTo>
                      <a:lnTo>
                        <a:pt x="15" y="146"/>
                      </a:lnTo>
                      <a:lnTo>
                        <a:pt x="17" y="150"/>
                      </a:lnTo>
                      <a:lnTo>
                        <a:pt x="17" y="152"/>
                      </a:lnTo>
                      <a:lnTo>
                        <a:pt x="15" y="154"/>
                      </a:lnTo>
                      <a:lnTo>
                        <a:pt x="17" y="157"/>
                      </a:lnTo>
                      <a:lnTo>
                        <a:pt x="23" y="165"/>
                      </a:lnTo>
                      <a:lnTo>
                        <a:pt x="29" y="177"/>
                      </a:lnTo>
                      <a:lnTo>
                        <a:pt x="32" y="182"/>
                      </a:lnTo>
                      <a:lnTo>
                        <a:pt x="32" y="194"/>
                      </a:lnTo>
                      <a:lnTo>
                        <a:pt x="38" y="192"/>
                      </a:lnTo>
                      <a:lnTo>
                        <a:pt x="42" y="188"/>
                      </a:lnTo>
                      <a:lnTo>
                        <a:pt x="48" y="180"/>
                      </a:lnTo>
                      <a:lnTo>
                        <a:pt x="54" y="175"/>
                      </a:lnTo>
                      <a:lnTo>
                        <a:pt x="52" y="175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2" name="Freeform 73"/>
                <p:cNvSpPr>
                  <a:spLocks/>
                </p:cNvSpPr>
                <p:nvPr/>
              </p:nvSpPr>
              <p:spPr bwMode="auto">
                <a:xfrm>
                  <a:off x="4935854" y="4418662"/>
                  <a:ext cx="237350" cy="274009"/>
                </a:xfrm>
                <a:custGeom>
                  <a:avLst/>
                  <a:gdLst>
                    <a:gd name="T0" fmla="*/ 58 w 268"/>
                    <a:gd name="T1" fmla="*/ 19 h 322"/>
                    <a:gd name="T2" fmla="*/ 55 w 268"/>
                    <a:gd name="T3" fmla="*/ 13 h 322"/>
                    <a:gd name="T4" fmla="*/ 33 w 268"/>
                    <a:gd name="T5" fmla="*/ 0 h 322"/>
                    <a:gd name="T6" fmla="*/ 30 w 268"/>
                    <a:gd name="T7" fmla="*/ 4 h 322"/>
                    <a:gd name="T8" fmla="*/ 33 w 268"/>
                    <a:gd name="T9" fmla="*/ 7 h 322"/>
                    <a:gd name="T10" fmla="*/ 32 w 268"/>
                    <a:gd name="T11" fmla="*/ 9 h 322"/>
                    <a:gd name="T12" fmla="*/ 29 w 268"/>
                    <a:gd name="T13" fmla="*/ 10 h 322"/>
                    <a:gd name="T14" fmla="*/ 27 w 268"/>
                    <a:gd name="T15" fmla="*/ 11 h 322"/>
                    <a:gd name="T16" fmla="*/ 21 w 268"/>
                    <a:gd name="T17" fmla="*/ 9 h 322"/>
                    <a:gd name="T18" fmla="*/ 20 w 268"/>
                    <a:gd name="T19" fmla="*/ 11 h 322"/>
                    <a:gd name="T20" fmla="*/ 17 w 268"/>
                    <a:gd name="T21" fmla="*/ 14 h 322"/>
                    <a:gd name="T22" fmla="*/ 15 w 268"/>
                    <a:gd name="T23" fmla="*/ 1 h 322"/>
                    <a:gd name="T24" fmla="*/ 11 w 268"/>
                    <a:gd name="T25" fmla="*/ 5 h 322"/>
                    <a:gd name="T26" fmla="*/ 11 w 268"/>
                    <a:gd name="T27" fmla="*/ 10 h 322"/>
                    <a:gd name="T28" fmla="*/ 10 w 268"/>
                    <a:gd name="T29" fmla="*/ 14 h 322"/>
                    <a:gd name="T30" fmla="*/ 13 w 268"/>
                    <a:gd name="T31" fmla="*/ 16 h 322"/>
                    <a:gd name="T32" fmla="*/ 12 w 268"/>
                    <a:gd name="T33" fmla="*/ 20 h 322"/>
                    <a:gd name="T34" fmla="*/ 9 w 268"/>
                    <a:gd name="T35" fmla="*/ 22 h 322"/>
                    <a:gd name="T36" fmla="*/ 0 w 268"/>
                    <a:gd name="T37" fmla="*/ 27 h 322"/>
                    <a:gd name="T38" fmla="*/ 5 w 268"/>
                    <a:gd name="T39" fmla="*/ 43 h 322"/>
                    <a:gd name="T40" fmla="*/ 9 w 268"/>
                    <a:gd name="T41" fmla="*/ 55 h 322"/>
                    <a:gd name="T42" fmla="*/ 14 w 268"/>
                    <a:gd name="T43" fmla="*/ 60 h 322"/>
                    <a:gd name="T44" fmla="*/ 16 w 268"/>
                    <a:gd name="T45" fmla="*/ 62 h 322"/>
                    <a:gd name="T46" fmla="*/ 19 w 268"/>
                    <a:gd name="T47" fmla="*/ 66 h 322"/>
                    <a:gd name="T48" fmla="*/ 23 w 268"/>
                    <a:gd name="T49" fmla="*/ 68 h 322"/>
                    <a:gd name="T50" fmla="*/ 30 w 268"/>
                    <a:gd name="T51" fmla="*/ 71 h 322"/>
                    <a:gd name="T52" fmla="*/ 33 w 268"/>
                    <a:gd name="T53" fmla="*/ 76 h 322"/>
                    <a:gd name="T54" fmla="*/ 33 w 268"/>
                    <a:gd name="T55" fmla="*/ 86 h 322"/>
                    <a:gd name="T56" fmla="*/ 32 w 268"/>
                    <a:gd name="T57" fmla="*/ 91 h 322"/>
                    <a:gd name="T58" fmla="*/ 38 w 268"/>
                    <a:gd name="T59" fmla="*/ 89 h 322"/>
                    <a:gd name="T60" fmla="*/ 40 w 268"/>
                    <a:gd name="T61" fmla="*/ 89 h 322"/>
                    <a:gd name="T62" fmla="*/ 44 w 268"/>
                    <a:gd name="T63" fmla="*/ 92 h 322"/>
                    <a:gd name="T64" fmla="*/ 48 w 268"/>
                    <a:gd name="T65" fmla="*/ 91 h 322"/>
                    <a:gd name="T66" fmla="*/ 53 w 268"/>
                    <a:gd name="T67" fmla="*/ 89 h 322"/>
                    <a:gd name="T68" fmla="*/ 56 w 268"/>
                    <a:gd name="T69" fmla="*/ 88 h 322"/>
                    <a:gd name="T70" fmla="*/ 59 w 268"/>
                    <a:gd name="T71" fmla="*/ 88 h 322"/>
                    <a:gd name="T72" fmla="*/ 62 w 268"/>
                    <a:gd name="T73" fmla="*/ 85 h 322"/>
                    <a:gd name="T74" fmla="*/ 68 w 268"/>
                    <a:gd name="T75" fmla="*/ 83 h 322"/>
                    <a:gd name="T76" fmla="*/ 72 w 268"/>
                    <a:gd name="T77" fmla="*/ 79 h 322"/>
                    <a:gd name="T78" fmla="*/ 67 w 268"/>
                    <a:gd name="T79" fmla="*/ 72 h 322"/>
                    <a:gd name="T80" fmla="*/ 64 w 268"/>
                    <a:gd name="T81" fmla="*/ 59 h 322"/>
                    <a:gd name="T82" fmla="*/ 66 w 268"/>
                    <a:gd name="T83" fmla="*/ 51 h 322"/>
                    <a:gd name="T84" fmla="*/ 62 w 268"/>
                    <a:gd name="T85" fmla="*/ 44 h 322"/>
                    <a:gd name="T86" fmla="*/ 64 w 268"/>
                    <a:gd name="T87" fmla="*/ 30 h 3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8"/>
                    <a:gd name="T133" fmla="*/ 0 h 322"/>
                    <a:gd name="T134" fmla="*/ 268 w 268"/>
                    <a:gd name="T135" fmla="*/ 322 h 3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8" h="322">
                      <a:moveTo>
                        <a:pt x="245" y="86"/>
                      </a:moveTo>
                      <a:lnTo>
                        <a:pt x="218" y="69"/>
                      </a:lnTo>
                      <a:lnTo>
                        <a:pt x="215" y="65"/>
                      </a:lnTo>
                      <a:lnTo>
                        <a:pt x="207" y="61"/>
                      </a:lnTo>
                      <a:lnTo>
                        <a:pt x="205" y="57"/>
                      </a:lnTo>
                      <a:lnTo>
                        <a:pt x="205" y="44"/>
                      </a:lnTo>
                      <a:lnTo>
                        <a:pt x="203" y="40"/>
                      </a:lnTo>
                      <a:lnTo>
                        <a:pt x="201" y="38"/>
                      </a:lnTo>
                      <a:lnTo>
                        <a:pt x="121" y="0"/>
                      </a:lnTo>
                      <a:lnTo>
                        <a:pt x="119" y="11"/>
                      </a:lnTo>
                      <a:lnTo>
                        <a:pt x="113" y="11"/>
                      </a:lnTo>
                      <a:lnTo>
                        <a:pt x="109" y="13"/>
                      </a:lnTo>
                      <a:lnTo>
                        <a:pt x="107" y="15"/>
                      </a:lnTo>
                      <a:lnTo>
                        <a:pt x="111" y="19"/>
                      </a:lnTo>
                      <a:lnTo>
                        <a:pt x="123" y="27"/>
                      </a:lnTo>
                      <a:lnTo>
                        <a:pt x="121" y="32"/>
                      </a:lnTo>
                      <a:lnTo>
                        <a:pt x="121" y="34"/>
                      </a:lnTo>
                      <a:lnTo>
                        <a:pt x="119" y="30"/>
                      </a:lnTo>
                      <a:lnTo>
                        <a:pt x="113" y="32"/>
                      </a:lnTo>
                      <a:lnTo>
                        <a:pt x="111" y="34"/>
                      </a:lnTo>
                      <a:lnTo>
                        <a:pt x="107" y="34"/>
                      </a:lnTo>
                      <a:lnTo>
                        <a:pt x="107" y="53"/>
                      </a:lnTo>
                      <a:lnTo>
                        <a:pt x="103" y="50"/>
                      </a:lnTo>
                      <a:lnTo>
                        <a:pt x="103" y="38"/>
                      </a:lnTo>
                      <a:lnTo>
                        <a:pt x="94" y="36"/>
                      </a:lnTo>
                      <a:lnTo>
                        <a:pt x="86" y="34"/>
                      </a:lnTo>
                      <a:lnTo>
                        <a:pt x="80" y="30"/>
                      </a:lnTo>
                      <a:lnTo>
                        <a:pt x="80" y="38"/>
                      </a:lnTo>
                      <a:lnTo>
                        <a:pt x="76" y="40"/>
                      </a:lnTo>
                      <a:lnTo>
                        <a:pt x="73" y="40"/>
                      </a:lnTo>
                      <a:lnTo>
                        <a:pt x="69" y="38"/>
                      </a:lnTo>
                      <a:lnTo>
                        <a:pt x="73" y="50"/>
                      </a:lnTo>
                      <a:lnTo>
                        <a:pt x="61" y="50"/>
                      </a:lnTo>
                      <a:lnTo>
                        <a:pt x="53" y="34"/>
                      </a:lnTo>
                      <a:lnTo>
                        <a:pt x="53" y="19"/>
                      </a:lnTo>
                      <a:lnTo>
                        <a:pt x="55" y="2"/>
                      </a:lnTo>
                      <a:lnTo>
                        <a:pt x="32" y="2"/>
                      </a:lnTo>
                      <a:lnTo>
                        <a:pt x="40" y="15"/>
                      </a:lnTo>
                      <a:lnTo>
                        <a:pt x="40" y="17"/>
                      </a:lnTo>
                      <a:lnTo>
                        <a:pt x="38" y="23"/>
                      </a:lnTo>
                      <a:lnTo>
                        <a:pt x="38" y="30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6" y="42"/>
                      </a:lnTo>
                      <a:lnTo>
                        <a:pt x="36" y="50"/>
                      </a:lnTo>
                      <a:lnTo>
                        <a:pt x="40" y="55"/>
                      </a:lnTo>
                      <a:lnTo>
                        <a:pt x="46" y="57"/>
                      </a:lnTo>
                      <a:lnTo>
                        <a:pt x="48" y="57"/>
                      </a:lnTo>
                      <a:lnTo>
                        <a:pt x="48" y="59"/>
                      </a:lnTo>
                      <a:lnTo>
                        <a:pt x="46" y="65"/>
                      </a:lnTo>
                      <a:lnTo>
                        <a:pt x="44" y="69"/>
                      </a:lnTo>
                      <a:lnTo>
                        <a:pt x="40" y="73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0" y="92"/>
                      </a:lnTo>
                      <a:lnTo>
                        <a:pt x="23" y="96"/>
                      </a:lnTo>
                      <a:lnTo>
                        <a:pt x="0" y="96"/>
                      </a:lnTo>
                      <a:lnTo>
                        <a:pt x="0" y="142"/>
                      </a:lnTo>
                      <a:lnTo>
                        <a:pt x="9" y="148"/>
                      </a:lnTo>
                      <a:lnTo>
                        <a:pt x="19" y="149"/>
                      </a:lnTo>
                      <a:lnTo>
                        <a:pt x="27" y="157"/>
                      </a:lnTo>
                      <a:lnTo>
                        <a:pt x="27" y="184"/>
                      </a:lnTo>
                      <a:lnTo>
                        <a:pt x="32" y="192"/>
                      </a:lnTo>
                      <a:lnTo>
                        <a:pt x="42" y="201"/>
                      </a:lnTo>
                      <a:lnTo>
                        <a:pt x="50" y="211"/>
                      </a:lnTo>
                      <a:lnTo>
                        <a:pt x="53" y="211"/>
                      </a:lnTo>
                      <a:lnTo>
                        <a:pt x="59" y="213"/>
                      </a:lnTo>
                      <a:lnTo>
                        <a:pt x="61" y="213"/>
                      </a:lnTo>
                      <a:lnTo>
                        <a:pt x="59" y="217"/>
                      </a:lnTo>
                      <a:lnTo>
                        <a:pt x="59" y="223"/>
                      </a:lnTo>
                      <a:lnTo>
                        <a:pt x="65" y="228"/>
                      </a:lnTo>
                      <a:lnTo>
                        <a:pt x="69" y="230"/>
                      </a:lnTo>
                      <a:lnTo>
                        <a:pt x="73" y="234"/>
                      </a:lnTo>
                      <a:lnTo>
                        <a:pt x="78" y="238"/>
                      </a:lnTo>
                      <a:lnTo>
                        <a:pt x="84" y="240"/>
                      </a:lnTo>
                      <a:lnTo>
                        <a:pt x="92" y="240"/>
                      </a:lnTo>
                      <a:lnTo>
                        <a:pt x="109" y="248"/>
                      </a:lnTo>
                      <a:lnTo>
                        <a:pt x="111" y="248"/>
                      </a:lnTo>
                      <a:lnTo>
                        <a:pt x="119" y="255"/>
                      </a:lnTo>
                      <a:lnTo>
                        <a:pt x="119" y="259"/>
                      </a:lnTo>
                      <a:lnTo>
                        <a:pt x="121" y="265"/>
                      </a:lnTo>
                      <a:lnTo>
                        <a:pt x="123" y="276"/>
                      </a:lnTo>
                      <a:lnTo>
                        <a:pt x="123" y="288"/>
                      </a:lnTo>
                      <a:lnTo>
                        <a:pt x="121" y="301"/>
                      </a:lnTo>
                      <a:lnTo>
                        <a:pt x="121" y="309"/>
                      </a:lnTo>
                      <a:lnTo>
                        <a:pt x="119" y="313"/>
                      </a:lnTo>
                      <a:lnTo>
                        <a:pt x="119" y="319"/>
                      </a:lnTo>
                      <a:lnTo>
                        <a:pt x="123" y="319"/>
                      </a:lnTo>
                      <a:lnTo>
                        <a:pt x="130" y="317"/>
                      </a:lnTo>
                      <a:lnTo>
                        <a:pt x="140" y="313"/>
                      </a:lnTo>
                      <a:lnTo>
                        <a:pt x="144" y="311"/>
                      </a:lnTo>
                      <a:lnTo>
                        <a:pt x="146" y="309"/>
                      </a:lnTo>
                      <a:lnTo>
                        <a:pt x="149" y="311"/>
                      </a:lnTo>
                      <a:lnTo>
                        <a:pt x="153" y="315"/>
                      </a:lnTo>
                      <a:lnTo>
                        <a:pt x="155" y="321"/>
                      </a:lnTo>
                      <a:lnTo>
                        <a:pt x="161" y="322"/>
                      </a:lnTo>
                      <a:lnTo>
                        <a:pt x="169" y="321"/>
                      </a:lnTo>
                      <a:lnTo>
                        <a:pt x="174" y="319"/>
                      </a:lnTo>
                      <a:lnTo>
                        <a:pt x="180" y="319"/>
                      </a:lnTo>
                      <a:lnTo>
                        <a:pt x="186" y="317"/>
                      </a:lnTo>
                      <a:lnTo>
                        <a:pt x="192" y="317"/>
                      </a:lnTo>
                      <a:lnTo>
                        <a:pt x="197" y="313"/>
                      </a:lnTo>
                      <a:lnTo>
                        <a:pt x="201" y="311"/>
                      </a:lnTo>
                      <a:lnTo>
                        <a:pt x="205" y="307"/>
                      </a:lnTo>
                      <a:lnTo>
                        <a:pt x="209" y="307"/>
                      </a:lnTo>
                      <a:lnTo>
                        <a:pt x="211" y="309"/>
                      </a:lnTo>
                      <a:lnTo>
                        <a:pt x="213" y="309"/>
                      </a:lnTo>
                      <a:lnTo>
                        <a:pt x="217" y="307"/>
                      </a:lnTo>
                      <a:lnTo>
                        <a:pt x="222" y="305"/>
                      </a:lnTo>
                      <a:lnTo>
                        <a:pt x="226" y="301"/>
                      </a:lnTo>
                      <a:lnTo>
                        <a:pt x="230" y="299"/>
                      </a:lnTo>
                      <a:lnTo>
                        <a:pt x="238" y="299"/>
                      </a:lnTo>
                      <a:lnTo>
                        <a:pt x="243" y="297"/>
                      </a:lnTo>
                      <a:lnTo>
                        <a:pt x="255" y="292"/>
                      </a:lnTo>
                      <a:lnTo>
                        <a:pt x="265" y="292"/>
                      </a:lnTo>
                      <a:lnTo>
                        <a:pt x="266" y="284"/>
                      </a:lnTo>
                      <a:lnTo>
                        <a:pt x="268" y="278"/>
                      </a:lnTo>
                      <a:lnTo>
                        <a:pt x="268" y="272"/>
                      </a:lnTo>
                      <a:lnTo>
                        <a:pt x="261" y="263"/>
                      </a:lnTo>
                      <a:lnTo>
                        <a:pt x="249" y="253"/>
                      </a:lnTo>
                      <a:lnTo>
                        <a:pt x="242" y="242"/>
                      </a:lnTo>
                      <a:lnTo>
                        <a:pt x="242" y="230"/>
                      </a:lnTo>
                      <a:lnTo>
                        <a:pt x="240" y="205"/>
                      </a:lnTo>
                      <a:lnTo>
                        <a:pt x="242" y="188"/>
                      </a:lnTo>
                      <a:lnTo>
                        <a:pt x="243" y="184"/>
                      </a:lnTo>
                      <a:lnTo>
                        <a:pt x="247" y="178"/>
                      </a:lnTo>
                      <a:lnTo>
                        <a:pt x="249" y="173"/>
                      </a:lnTo>
                      <a:lnTo>
                        <a:pt x="243" y="165"/>
                      </a:lnTo>
                      <a:lnTo>
                        <a:pt x="232" y="155"/>
                      </a:lnTo>
                      <a:lnTo>
                        <a:pt x="226" y="146"/>
                      </a:lnTo>
                      <a:lnTo>
                        <a:pt x="228" y="125"/>
                      </a:lnTo>
                      <a:lnTo>
                        <a:pt x="238" y="105"/>
                      </a:lnTo>
                      <a:lnTo>
                        <a:pt x="245" y="88"/>
                      </a:lnTo>
                      <a:lnTo>
                        <a:pt x="245" y="8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3" name="Freeform 86"/>
                <p:cNvSpPr>
                  <a:spLocks/>
                </p:cNvSpPr>
                <p:nvPr/>
              </p:nvSpPr>
              <p:spPr bwMode="auto">
                <a:xfrm>
                  <a:off x="4761079" y="3754136"/>
                  <a:ext cx="386233" cy="519970"/>
                </a:xfrm>
                <a:custGeom>
                  <a:avLst/>
                  <a:gdLst>
                    <a:gd name="T0" fmla="*/ 103 w 436"/>
                    <a:gd name="T1" fmla="*/ 32 h 615"/>
                    <a:gd name="T2" fmla="*/ 101 w 436"/>
                    <a:gd name="T3" fmla="*/ 11 h 615"/>
                    <a:gd name="T4" fmla="*/ 99 w 436"/>
                    <a:gd name="T5" fmla="*/ 4 h 615"/>
                    <a:gd name="T6" fmla="*/ 87 w 436"/>
                    <a:gd name="T7" fmla="*/ 2 h 615"/>
                    <a:gd name="T8" fmla="*/ 80 w 436"/>
                    <a:gd name="T9" fmla="*/ 12 h 615"/>
                    <a:gd name="T10" fmla="*/ 71 w 436"/>
                    <a:gd name="T11" fmla="*/ 10 h 615"/>
                    <a:gd name="T12" fmla="*/ 17 w 436"/>
                    <a:gd name="T13" fmla="*/ 67 h 615"/>
                    <a:gd name="T14" fmla="*/ 11 w 436"/>
                    <a:gd name="T15" fmla="*/ 66 h 615"/>
                    <a:gd name="T16" fmla="*/ 9 w 436"/>
                    <a:gd name="T17" fmla="*/ 72 h 615"/>
                    <a:gd name="T18" fmla="*/ 6 w 436"/>
                    <a:gd name="T19" fmla="*/ 80 h 615"/>
                    <a:gd name="T20" fmla="*/ 3 w 436"/>
                    <a:gd name="T21" fmla="*/ 89 h 615"/>
                    <a:gd name="T22" fmla="*/ 1 w 436"/>
                    <a:gd name="T23" fmla="*/ 93 h 615"/>
                    <a:gd name="T24" fmla="*/ 6 w 436"/>
                    <a:gd name="T25" fmla="*/ 97 h 615"/>
                    <a:gd name="T26" fmla="*/ 5 w 436"/>
                    <a:gd name="T27" fmla="*/ 101 h 615"/>
                    <a:gd name="T28" fmla="*/ 6 w 436"/>
                    <a:gd name="T29" fmla="*/ 108 h 615"/>
                    <a:gd name="T30" fmla="*/ 11 w 436"/>
                    <a:gd name="T31" fmla="*/ 117 h 615"/>
                    <a:gd name="T32" fmla="*/ 11 w 436"/>
                    <a:gd name="T33" fmla="*/ 123 h 615"/>
                    <a:gd name="T34" fmla="*/ 13 w 436"/>
                    <a:gd name="T35" fmla="*/ 131 h 615"/>
                    <a:gd name="T36" fmla="*/ 17 w 436"/>
                    <a:gd name="T37" fmla="*/ 137 h 615"/>
                    <a:gd name="T38" fmla="*/ 22 w 436"/>
                    <a:gd name="T39" fmla="*/ 140 h 615"/>
                    <a:gd name="T40" fmla="*/ 27 w 436"/>
                    <a:gd name="T41" fmla="*/ 142 h 615"/>
                    <a:gd name="T42" fmla="*/ 32 w 436"/>
                    <a:gd name="T43" fmla="*/ 148 h 615"/>
                    <a:gd name="T44" fmla="*/ 35 w 436"/>
                    <a:gd name="T45" fmla="*/ 155 h 615"/>
                    <a:gd name="T46" fmla="*/ 39 w 436"/>
                    <a:gd name="T47" fmla="*/ 162 h 615"/>
                    <a:gd name="T48" fmla="*/ 42 w 436"/>
                    <a:gd name="T49" fmla="*/ 166 h 615"/>
                    <a:gd name="T50" fmla="*/ 47 w 436"/>
                    <a:gd name="T51" fmla="*/ 165 h 615"/>
                    <a:gd name="T52" fmla="*/ 51 w 436"/>
                    <a:gd name="T53" fmla="*/ 164 h 615"/>
                    <a:gd name="T54" fmla="*/ 57 w 436"/>
                    <a:gd name="T55" fmla="*/ 171 h 615"/>
                    <a:gd name="T56" fmla="*/ 62 w 436"/>
                    <a:gd name="T57" fmla="*/ 173 h 615"/>
                    <a:gd name="T58" fmla="*/ 71 w 436"/>
                    <a:gd name="T59" fmla="*/ 172 h 615"/>
                    <a:gd name="T60" fmla="*/ 76 w 436"/>
                    <a:gd name="T61" fmla="*/ 171 h 615"/>
                    <a:gd name="T62" fmla="*/ 84 w 436"/>
                    <a:gd name="T63" fmla="*/ 169 h 615"/>
                    <a:gd name="T64" fmla="*/ 95 w 436"/>
                    <a:gd name="T65" fmla="*/ 170 h 615"/>
                    <a:gd name="T66" fmla="*/ 93 w 436"/>
                    <a:gd name="T67" fmla="*/ 164 h 615"/>
                    <a:gd name="T68" fmla="*/ 87 w 436"/>
                    <a:gd name="T69" fmla="*/ 158 h 615"/>
                    <a:gd name="T70" fmla="*/ 79 w 436"/>
                    <a:gd name="T71" fmla="*/ 144 h 615"/>
                    <a:gd name="T72" fmla="*/ 73 w 436"/>
                    <a:gd name="T73" fmla="*/ 139 h 615"/>
                    <a:gd name="T74" fmla="*/ 78 w 436"/>
                    <a:gd name="T75" fmla="*/ 137 h 615"/>
                    <a:gd name="T76" fmla="*/ 80 w 436"/>
                    <a:gd name="T77" fmla="*/ 133 h 615"/>
                    <a:gd name="T78" fmla="*/ 83 w 436"/>
                    <a:gd name="T79" fmla="*/ 115 h 615"/>
                    <a:gd name="T80" fmla="*/ 85 w 436"/>
                    <a:gd name="T81" fmla="*/ 109 h 615"/>
                    <a:gd name="T82" fmla="*/ 90 w 436"/>
                    <a:gd name="T83" fmla="*/ 103 h 615"/>
                    <a:gd name="T84" fmla="*/ 92 w 436"/>
                    <a:gd name="T85" fmla="*/ 95 h 615"/>
                    <a:gd name="T86" fmla="*/ 98 w 436"/>
                    <a:gd name="T87" fmla="*/ 86 h 615"/>
                    <a:gd name="T88" fmla="*/ 99 w 436"/>
                    <a:gd name="T89" fmla="*/ 73 h 615"/>
                    <a:gd name="T90" fmla="*/ 102 w 436"/>
                    <a:gd name="T91" fmla="*/ 62 h 615"/>
                    <a:gd name="T92" fmla="*/ 103 w 436"/>
                    <a:gd name="T93" fmla="*/ 53 h 615"/>
                    <a:gd name="T94" fmla="*/ 106 w 436"/>
                    <a:gd name="T95" fmla="*/ 49 h 615"/>
                    <a:gd name="T96" fmla="*/ 115 w 436"/>
                    <a:gd name="T97" fmla="*/ 44 h 6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6"/>
                    <a:gd name="T148" fmla="*/ 0 h 615"/>
                    <a:gd name="T149" fmla="*/ 436 w 436"/>
                    <a:gd name="T150" fmla="*/ 615 h 6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6" h="615">
                      <a:moveTo>
                        <a:pt x="434" y="152"/>
                      </a:moveTo>
                      <a:lnTo>
                        <a:pt x="426" y="152"/>
                      </a:lnTo>
                      <a:lnTo>
                        <a:pt x="399" y="125"/>
                      </a:lnTo>
                      <a:lnTo>
                        <a:pt x="391" y="113"/>
                      </a:lnTo>
                      <a:lnTo>
                        <a:pt x="390" y="88"/>
                      </a:lnTo>
                      <a:lnTo>
                        <a:pt x="391" y="67"/>
                      </a:lnTo>
                      <a:lnTo>
                        <a:pt x="391" y="44"/>
                      </a:lnTo>
                      <a:lnTo>
                        <a:pt x="384" y="40"/>
                      </a:lnTo>
                      <a:lnTo>
                        <a:pt x="382" y="34"/>
                      </a:lnTo>
                      <a:lnTo>
                        <a:pt x="384" y="27"/>
                      </a:lnTo>
                      <a:lnTo>
                        <a:pt x="384" y="21"/>
                      </a:lnTo>
                      <a:lnTo>
                        <a:pt x="376" y="15"/>
                      </a:lnTo>
                      <a:lnTo>
                        <a:pt x="365" y="9"/>
                      </a:lnTo>
                      <a:lnTo>
                        <a:pt x="355" y="0"/>
                      </a:lnTo>
                      <a:lnTo>
                        <a:pt x="340" y="5"/>
                      </a:lnTo>
                      <a:lnTo>
                        <a:pt x="330" y="5"/>
                      </a:lnTo>
                      <a:lnTo>
                        <a:pt x="324" y="23"/>
                      </a:lnTo>
                      <a:lnTo>
                        <a:pt x="317" y="25"/>
                      </a:lnTo>
                      <a:lnTo>
                        <a:pt x="313" y="40"/>
                      </a:lnTo>
                      <a:lnTo>
                        <a:pt x="303" y="44"/>
                      </a:lnTo>
                      <a:lnTo>
                        <a:pt x="301" y="38"/>
                      </a:lnTo>
                      <a:lnTo>
                        <a:pt x="278" y="38"/>
                      </a:lnTo>
                      <a:lnTo>
                        <a:pt x="276" y="32"/>
                      </a:lnTo>
                      <a:lnTo>
                        <a:pt x="269" y="36"/>
                      </a:lnTo>
                      <a:lnTo>
                        <a:pt x="90" y="36"/>
                      </a:lnTo>
                      <a:lnTo>
                        <a:pt x="90" y="94"/>
                      </a:lnTo>
                      <a:lnTo>
                        <a:pt x="67" y="94"/>
                      </a:lnTo>
                      <a:lnTo>
                        <a:pt x="67" y="234"/>
                      </a:lnTo>
                      <a:lnTo>
                        <a:pt x="63" y="236"/>
                      </a:lnTo>
                      <a:lnTo>
                        <a:pt x="56" y="236"/>
                      </a:lnTo>
                      <a:lnTo>
                        <a:pt x="44" y="232"/>
                      </a:lnTo>
                      <a:lnTo>
                        <a:pt x="40" y="232"/>
                      </a:lnTo>
                      <a:lnTo>
                        <a:pt x="36" y="236"/>
                      </a:lnTo>
                      <a:lnTo>
                        <a:pt x="34" y="242"/>
                      </a:lnTo>
                      <a:lnTo>
                        <a:pt x="31" y="248"/>
                      </a:lnTo>
                      <a:lnTo>
                        <a:pt x="33" y="253"/>
                      </a:lnTo>
                      <a:lnTo>
                        <a:pt x="33" y="257"/>
                      </a:lnTo>
                      <a:lnTo>
                        <a:pt x="31" y="261"/>
                      </a:lnTo>
                      <a:lnTo>
                        <a:pt x="23" y="269"/>
                      </a:lnTo>
                      <a:lnTo>
                        <a:pt x="23" y="282"/>
                      </a:lnTo>
                      <a:lnTo>
                        <a:pt x="21" y="290"/>
                      </a:lnTo>
                      <a:lnTo>
                        <a:pt x="11" y="299"/>
                      </a:lnTo>
                      <a:lnTo>
                        <a:pt x="10" y="299"/>
                      </a:lnTo>
                      <a:lnTo>
                        <a:pt x="10" y="311"/>
                      </a:lnTo>
                      <a:lnTo>
                        <a:pt x="4" y="317"/>
                      </a:lnTo>
                      <a:lnTo>
                        <a:pt x="0" y="319"/>
                      </a:lnTo>
                      <a:lnTo>
                        <a:pt x="0" y="326"/>
                      </a:lnTo>
                      <a:lnTo>
                        <a:pt x="2" y="328"/>
                      </a:lnTo>
                      <a:lnTo>
                        <a:pt x="15" y="328"/>
                      </a:lnTo>
                      <a:lnTo>
                        <a:pt x="19" y="330"/>
                      </a:lnTo>
                      <a:lnTo>
                        <a:pt x="23" y="334"/>
                      </a:lnTo>
                      <a:lnTo>
                        <a:pt x="23" y="340"/>
                      </a:lnTo>
                      <a:lnTo>
                        <a:pt x="19" y="344"/>
                      </a:lnTo>
                      <a:lnTo>
                        <a:pt x="17" y="349"/>
                      </a:lnTo>
                      <a:lnTo>
                        <a:pt x="17" y="355"/>
                      </a:lnTo>
                      <a:lnTo>
                        <a:pt x="19" y="357"/>
                      </a:lnTo>
                      <a:lnTo>
                        <a:pt x="19" y="361"/>
                      </a:lnTo>
                      <a:lnTo>
                        <a:pt x="17" y="367"/>
                      </a:lnTo>
                      <a:lnTo>
                        <a:pt x="17" y="373"/>
                      </a:lnTo>
                      <a:lnTo>
                        <a:pt x="23" y="378"/>
                      </a:lnTo>
                      <a:lnTo>
                        <a:pt x="25" y="384"/>
                      </a:lnTo>
                      <a:lnTo>
                        <a:pt x="25" y="388"/>
                      </a:lnTo>
                      <a:lnTo>
                        <a:pt x="40" y="403"/>
                      </a:lnTo>
                      <a:lnTo>
                        <a:pt x="40" y="413"/>
                      </a:lnTo>
                      <a:lnTo>
                        <a:pt x="38" y="421"/>
                      </a:lnTo>
                      <a:lnTo>
                        <a:pt x="36" y="426"/>
                      </a:lnTo>
                      <a:lnTo>
                        <a:pt x="36" y="428"/>
                      </a:lnTo>
                      <a:lnTo>
                        <a:pt x="42" y="432"/>
                      </a:lnTo>
                      <a:lnTo>
                        <a:pt x="48" y="438"/>
                      </a:lnTo>
                      <a:lnTo>
                        <a:pt x="50" y="442"/>
                      </a:lnTo>
                      <a:lnTo>
                        <a:pt x="48" y="447"/>
                      </a:lnTo>
                      <a:lnTo>
                        <a:pt x="50" y="459"/>
                      </a:lnTo>
                      <a:lnTo>
                        <a:pt x="56" y="467"/>
                      </a:lnTo>
                      <a:lnTo>
                        <a:pt x="59" y="472"/>
                      </a:lnTo>
                      <a:lnTo>
                        <a:pt x="63" y="474"/>
                      </a:lnTo>
                      <a:lnTo>
                        <a:pt x="65" y="480"/>
                      </a:lnTo>
                      <a:lnTo>
                        <a:pt x="71" y="482"/>
                      </a:lnTo>
                      <a:lnTo>
                        <a:pt x="75" y="482"/>
                      </a:lnTo>
                      <a:lnTo>
                        <a:pt x="82" y="486"/>
                      </a:lnTo>
                      <a:lnTo>
                        <a:pt x="84" y="492"/>
                      </a:lnTo>
                      <a:lnTo>
                        <a:pt x="90" y="494"/>
                      </a:lnTo>
                      <a:lnTo>
                        <a:pt x="94" y="496"/>
                      </a:lnTo>
                      <a:lnTo>
                        <a:pt x="102" y="496"/>
                      </a:lnTo>
                      <a:lnTo>
                        <a:pt x="104" y="499"/>
                      </a:lnTo>
                      <a:lnTo>
                        <a:pt x="105" y="505"/>
                      </a:lnTo>
                      <a:lnTo>
                        <a:pt x="109" y="513"/>
                      </a:lnTo>
                      <a:lnTo>
                        <a:pt x="115" y="517"/>
                      </a:lnTo>
                      <a:lnTo>
                        <a:pt x="123" y="520"/>
                      </a:lnTo>
                      <a:lnTo>
                        <a:pt x="127" y="524"/>
                      </a:lnTo>
                      <a:lnTo>
                        <a:pt x="130" y="530"/>
                      </a:lnTo>
                      <a:lnTo>
                        <a:pt x="132" y="538"/>
                      </a:lnTo>
                      <a:lnTo>
                        <a:pt x="132" y="545"/>
                      </a:lnTo>
                      <a:lnTo>
                        <a:pt x="138" y="551"/>
                      </a:lnTo>
                      <a:lnTo>
                        <a:pt x="140" y="555"/>
                      </a:lnTo>
                      <a:lnTo>
                        <a:pt x="140" y="559"/>
                      </a:lnTo>
                      <a:lnTo>
                        <a:pt x="148" y="570"/>
                      </a:lnTo>
                      <a:lnTo>
                        <a:pt x="148" y="572"/>
                      </a:lnTo>
                      <a:lnTo>
                        <a:pt x="152" y="578"/>
                      </a:lnTo>
                      <a:lnTo>
                        <a:pt x="153" y="582"/>
                      </a:lnTo>
                      <a:lnTo>
                        <a:pt x="159" y="584"/>
                      </a:lnTo>
                      <a:lnTo>
                        <a:pt x="161" y="582"/>
                      </a:lnTo>
                      <a:lnTo>
                        <a:pt x="165" y="576"/>
                      </a:lnTo>
                      <a:lnTo>
                        <a:pt x="167" y="574"/>
                      </a:lnTo>
                      <a:lnTo>
                        <a:pt x="178" y="582"/>
                      </a:lnTo>
                      <a:lnTo>
                        <a:pt x="184" y="584"/>
                      </a:lnTo>
                      <a:lnTo>
                        <a:pt x="186" y="582"/>
                      </a:lnTo>
                      <a:lnTo>
                        <a:pt x="188" y="578"/>
                      </a:lnTo>
                      <a:lnTo>
                        <a:pt x="194" y="576"/>
                      </a:lnTo>
                      <a:lnTo>
                        <a:pt x="198" y="578"/>
                      </a:lnTo>
                      <a:lnTo>
                        <a:pt x="201" y="582"/>
                      </a:lnTo>
                      <a:lnTo>
                        <a:pt x="213" y="599"/>
                      </a:lnTo>
                      <a:lnTo>
                        <a:pt x="217" y="601"/>
                      </a:lnTo>
                      <a:lnTo>
                        <a:pt x="223" y="605"/>
                      </a:lnTo>
                      <a:lnTo>
                        <a:pt x="228" y="607"/>
                      </a:lnTo>
                      <a:lnTo>
                        <a:pt x="232" y="609"/>
                      </a:lnTo>
                      <a:lnTo>
                        <a:pt x="236" y="609"/>
                      </a:lnTo>
                      <a:lnTo>
                        <a:pt x="238" y="607"/>
                      </a:lnTo>
                      <a:lnTo>
                        <a:pt x="251" y="615"/>
                      </a:lnTo>
                      <a:lnTo>
                        <a:pt x="253" y="611"/>
                      </a:lnTo>
                      <a:lnTo>
                        <a:pt x="269" y="603"/>
                      </a:lnTo>
                      <a:lnTo>
                        <a:pt x="274" y="605"/>
                      </a:lnTo>
                      <a:lnTo>
                        <a:pt x="274" y="603"/>
                      </a:lnTo>
                      <a:lnTo>
                        <a:pt x="278" y="601"/>
                      </a:lnTo>
                      <a:lnTo>
                        <a:pt x="286" y="601"/>
                      </a:lnTo>
                      <a:lnTo>
                        <a:pt x="294" y="603"/>
                      </a:lnTo>
                      <a:lnTo>
                        <a:pt x="295" y="605"/>
                      </a:lnTo>
                      <a:lnTo>
                        <a:pt x="305" y="599"/>
                      </a:lnTo>
                      <a:lnTo>
                        <a:pt x="319" y="595"/>
                      </a:lnTo>
                      <a:lnTo>
                        <a:pt x="324" y="590"/>
                      </a:lnTo>
                      <a:lnTo>
                        <a:pt x="336" y="590"/>
                      </a:lnTo>
                      <a:lnTo>
                        <a:pt x="345" y="588"/>
                      </a:lnTo>
                      <a:lnTo>
                        <a:pt x="361" y="599"/>
                      </a:lnTo>
                      <a:lnTo>
                        <a:pt x="359" y="592"/>
                      </a:lnTo>
                      <a:lnTo>
                        <a:pt x="359" y="588"/>
                      </a:lnTo>
                      <a:lnTo>
                        <a:pt x="357" y="580"/>
                      </a:lnTo>
                      <a:lnTo>
                        <a:pt x="353" y="576"/>
                      </a:lnTo>
                      <a:lnTo>
                        <a:pt x="342" y="576"/>
                      </a:lnTo>
                      <a:lnTo>
                        <a:pt x="336" y="572"/>
                      </a:lnTo>
                      <a:lnTo>
                        <a:pt x="332" y="567"/>
                      </a:lnTo>
                      <a:lnTo>
                        <a:pt x="328" y="557"/>
                      </a:lnTo>
                      <a:lnTo>
                        <a:pt x="324" y="549"/>
                      </a:lnTo>
                      <a:lnTo>
                        <a:pt x="320" y="534"/>
                      </a:lnTo>
                      <a:lnTo>
                        <a:pt x="311" y="524"/>
                      </a:lnTo>
                      <a:lnTo>
                        <a:pt x="299" y="507"/>
                      </a:lnTo>
                      <a:lnTo>
                        <a:pt x="292" y="503"/>
                      </a:lnTo>
                      <a:lnTo>
                        <a:pt x="276" y="503"/>
                      </a:lnTo>
                      <a:lnTo>
                        <a:pt x="274" y="499"/>
                      </a:lnTo>
                      <a:lnTo>
                        <a:pt x="278" y="488"/>
                      </a:lnTo>
                      <a:lnTo>
                        <a:pt x="278" y="484"/>
                      </a:lnTo>
                      <a:lnTo>
                        <a:pt x="282" y="484"/>
                      </a:lnTo>
                      <a:lnTo>
                        <a:pt x="288" y="482"/>
                      </a:lnTo>
                      <a:lnTo>
                        <a:pt x="294" y="482"/>
                      </a:lnTo>
                      <a:lnTo>
                        <a:pt x="297" y="480"/>
                      </a:lnTo>
                      <a:lnTo>
                        <a:pt x="297" y="478"/>
                      </a:lnTo>
                      <a:lnTo>
                        <a:pt x="299" y="476"/>
                      </a:lnTo>
                      <a:lnTo>
                        <a:pt x="301" y="469"/>
                      </a:lnTo>
                      <a:lnTo>
                        <a:pt x="303" y="463"/>
                      </a:lnTo>
                      <a:lnTo>
                        <a:pt x="303" y="436"/>
                      </a:lnTo>
                      <a:lnTo>
                        <a:pt x="307" y="428"/>
                      </a:lnTo>
                      <a:lnTo>
                        <a:pt x="315" y="405"/>
                      </a:lnTo>
                      <a:lnTo>
                        <a:pt x="315" y="397"/>
                      </a:lnTo>
                      <a:lnTo>
                        <a:pt x="317" y="392"/>
                      </a:lnTo>
                      <a:lnTo>
                        <a:pt x="317" y="388"/>
                      </a:lnTo>
                      <a:lnTo>
                        <a:pt x="322" y="384"/>
                      </a:lnTo>
                      <a:lnTo>
                        <a:pt x="332" y="380"/>
                      </a:lnTo>
                      <a:lnTo>
                        <a:pt x="336" y="373"/>
                      </a:lnTo>
                      <a:lnTo>
                        <a:pt x="340" y="367"/>
                      </a:lnTo>
                      <a:lnTo>
                        <a:pt x="342" y="363"/>
                      </a:lnTo>
                      <a:lnTo>
                        <a:pt x="343" y="357"/>
                      </a:lnTo>
                      <a:lnTo>
                        <a:pt x="347" y="349"/>
                      </a:lnTo>
                      <a:lnTo>
                        <a:pt x="351" y="344"/>
                      </a:lnTo>
                      <a:lnTo>
                        <a:pt x="351" y="334"/>
                      </a:lnTo>
                      <a:lnTo>
                        <a:pt x="355" y="324"/>
                      </a:lnTo>
                      <a:lnTo>
                        <a:pt x="361" y="317"/>
                      </a:lnTo>
                      <a:lnTo>
                        <a:pt x="365" y="311"/>
                      </a:lnTo>
                      <a:lnTo>
                        <a:pt x="370" y="303"/>
                      </a:lnTo>
                      <a:lnTo>
                        <a:pt x="376" y="294"/>
                      </a:lnTo>
                      <a:lnTo>
                        <a:pt x="378" y="290"/>
                      </a:lnTo>
                      <a:lnTo>
                        <a:pt x="378" y="261"/>
                      </a:lnTo>
                      <a:lnTo>
                        <a:pt x="376" y="257"/>
                      </a:lnTo>
                      <a:lnTo>
                        <a:pt x="378" y="250"/>
                      </a:lnTo>
                      <a:lnTo>
                        <a:pt x="378" y="242"/>
                      </a:lnTo>
                      <a:lnTo>
                        <a:pt x="382" y="234"/>
                      </a:lnTo>
                      <a:lnTo>
                        <a:pt x="386" y="219"/>
                      </a:lnTo>
                      <a:lnTo>
                        <a:pt x="386" y="205"/>
                      </a:lnTo>
                      <a:lnTo>
                        <a:pt x="388" y="200"/>
                      </a:lnTo>
                      <a:lnTo>
                        <a:pt x="388" y="188"/>
                      </a:lnTo>
                      <a:lnTo>
                        <a:pt x="390" y="186"/>
                      </a:lnTo>
                      <a:lnTo>
                        <a:pt x="393" y="186"/>
                      </a:lnTo>
                      <a:lnTo>
                        <a:pt x="393" y="180"/>
                      </a:lnTo>
                      <a:lnTo>
                        <a:pt x="395" y="176"/>
                      </a:lnTo>
                      <a:lnTo>
                        <a:pt x="401" y="171"/>
                      </a:lnTo>
                      <a:lnTo>
                        <a:pt x="407" y="167"/>
                      </a:lnTo>
                      <a:lnTo>
                        <a:pt x="411" y="165"/>
                      </a:lnTo>
                      <a:lnTo>
                        <a:pt x="424" y="167"/>
                      </a:lnTo>
                      <a:lnTo>
                        <a:pt x="436" y="155"/>
                      </a:lnTo>
                      <a:lnTo>
                        <a:pt x="434" y="15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4" name="Freeform 93"/>
                <p:cNvSpPr>
                  <a:spLocks/>
                </p:cNvSpPr>
                <p:nvPr/>
              </p:nvSpPr>
              <p:spPr bwMode="auto">
                <a:xfrm>
                  <a:off x="5199097" y="4051878"/>
                  <a:ext cx="215773" cy="340893"/>
                </a:xfrm>
                <a:custGeom>
                  <a:avLst/>
                  <a:gdLst>
                    <a:gd name="T0" fmla="*/ 10 w 246"/>
                    <a:gd name="T1" fmla="*/ 13 h 404"/>
                    <a:gd name="T2" fmla="*/ 8 w 246"/>
                    <a:gd name="T3" fmla="*/ 17 h 404"/>
                    <a:gd name="T4" fmla="*/ 10 w 246"/>
                    <a:gd name="T5" fmla="*/ 21 h 404"/>
                    <a:gd name="T6" fmla="*/ 12 w 246"/>
                    <a:gd name="T7" fmla="*/ 24 h 404"/>
                    <a:gd name="T8" fmla="*/ 15 w 246"/>
                    <a:gd name="T9" fmla="*/ 26 h 404"/>
                    <a:gd name="T10" fmla="*/ 30 w 246"/>
                    <a:gd name="T11" fmla="*/ 34 h 404"/>
                    <a:gd name="T12" fmla="*/ 44 w 246"/>
                    <a:gd name="T13" fmla="*/ 35 h 404"/>
                    <a:gd name="T14" fmla="*/ 18 w 246"/>
                    <a:gd name="T15" fmla="*/ 64 h 404"/>
                    <a:gd name="T16" fmla="*/ 9 w 246"/>
                    <a:gd name="T17" fmla="*/ 67 h 404"/>
                    <a:gd name="T18" fmla="*/ 4 w 246"/>
                    <a:gd name="T19" fmla="*/ 77 h 404"/>
                    <a:gd name="T20" fmla="*/ 1 w 246"/>
                    <a:gd name="T21" fmla="*/ 109 h 404"/>
                    <a:gd name="T22" fmla="*/ 4 w 246"/>
                    <a:gd name="T23" fmla="*/ 112 h 404"/>
                    <a:gd name="T24" fmla="*/ 5 w 246"/>
                    <a:gd name="T25" fmla="*/ 110 h 404"/>
                    <a:gd name="T26" fmla="*/ 9 w 246"/>
                    <a:gd name="T27" fmla="*/ 108 h 404"/>
                    <a:gd name="T28" fmla="*/ 12 w 246"/>
                    <a:gd name="T29" fmla="*/ 100 h 404"/>
                    <a:gd name="T30" fmla="*/ 15 w 246"/>
                    <a:gd name="T31" fmla="*/ 100 h 404"/>
                    <a:gd name="T32" fmla="*/ 17 w 246"/>
                    <a:gd name="T33" fmla="*/ 97 h 404"/>
                    <a:gd name="T34" fmla="*/ 20 w 246"/>
                    <a:gd name="T35" fmla="*/ 94 h 404"/>
                    <a:gd name="T36" fmla="*/ 23 w 246"/>
                    <a:gd name="T37" fmla="*/ 94 h 404"/>
                    <a:gd name="T38" fmla="*/ 25 w 246"/>
                    <a:gd name="T39" fmla="*/ 91 h 404"/>
                    <a:gd name="T40" fmla="*/ 30 w 246"/>
                    <a:gd name="T41" fmla="*/ 86 h 404"/>
                    <a:gd name="T42" fmla="*/ 31 w 246"/>
                    <a:gd name="T43" fmla="*/ 83 h 404"/>
                    <a:gd name="T44" fmla="*/ 33 w 246"/>
                    <a:gd name="T45" fmla="*/ 81 h 404"/>
                    <a:gd name="T46" fmla="*/ 36 w 246"/>
                    <a:gd name="T47" fmla="*/ 80 h 404"/>
                    <a:gd name="T48" fmla="*/ 37 w 246"/>
                    <a:gd name="T49" fmla="*/ 74 h 404"/>
                    <a:gd name="T50" fmla="*/ 41 w 246"/>
                    <a:gd name="T51" fmla="*/ 73 h 404"/>
                    <a:gd name="T52" fmla="*/ 41 w 246"/>
                    <a:gd name="T53" fmla="*/ 68 h 404"/>
                    <a:gd name="T54" fmla="*/ 43 w 246"/>
                    <a:gd name="T55" fmla="*/ 66 h 404"/>
                    <a:gd name="T56" fmla="*/ 48 w 246"/>
                    <a:gd name="T57" fmla="*/ 52 h 404"/>
                    <a:gd name="T58" fmla="*/ 51 w 246"/>
                    <a:gd name="T59" fmla="*/ 47 h 404"/>
                    <a:gd name="T60" fmla="*/ 53 w 246"/>
                    <a:gd name="T61" fmla="*/ 38 h 404"/>
                    <a:gd name="T62" fmla="*/ 57 w 246"/>
                    <a:gd name="T63" fmla="*/ 31 h 404"/>
                    <a:gd name="T64" fmla="*/ 59 w 246"/>
                    <a:gd name="T65" fmla="*/ 24 h 404"/>
                    <a:gd name="T66" fmla="*/ 61 w 246"/>
                    <a:gd name="T67" fmla="*/ 16 h 404"/>
                    <a:gd name="T68" fmla="*/ 64 w 246"/>
                    <a:gd name="T69" fmla="*/ 12 h 404"/>
                    <a:gd name="T70" fmla="*/ 65 w 246"/>
                    <a:gd name="T71" fmla="*/ 3 h 404"/>
                    <a:gd name="T72" fmla="*/ 61 w 246"/>
                    <a:gd name="T73" fmla="*/ 0 h 404"/>
                    <a:gd name="T74" fmla="*/ 57 w 246"/>
                    <a:gd name="T75" fmla="*/ 3 h 404"/>
                    <a:gd name="T76" fmla="*/ 50 w 246"/>
                    <a:gd name="T77" fmla="*/ 5 h 404"/>
                    <a:gd name="T78" fmla="*/ 40 w 246"/>
                    <a:gd name="T79" fmla="*/ 6 h 404"/>
                    <a:gd name="T80" fmla="*/ 37 w 246"/>
                    <a:gd name="T81" fmla="*/ 10 h 404"/>
                    <a:gd name="T82" fmla="*/ 28 w 246"/>
                    <a:gd name="T83" fmla="*/ 10 h 404"/>
                    <a:gd name="T84" fmla="*/ 20 w 246"/>
                    <a:gd name="T85" fmla="*/ 12 h 404"/>
                    <a:gd name="T86" fmla="*/ 16 w 246"/>
                    <a:gd name="T87" fmla="*/ 8 h 40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6"/>
                    <a:gd name="T133" fmla="*/ 0 h 404"/>
                    <a:gd name="T134" fmla="*/ 246 w 246"/>
                    <a:gd name="T135" fmla="*/ 404 h 40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6" h="404">
                      <a:moveTo>
                        <a:pt x="56" y="22"/>
                      </a:moveTo>
                      <a:lnTo>
                        <a:pt x="37" y="45"/>
                      </a:lnTo>
                      <a:lnTo>
                        <a:pt x="29" y="56"/>
                      </a:lnTo>
                      <a:lnTo>
                        <a:pt x="31" y="60"/>
                      </a:lnTo>
                      <a:lnTo>
                        <a:pt x="38" y="71"/>
                      </a:lnTo>
                      <a:lnTo>
                        <a:pt x="40" y="75"/>
                      </a:lnTo>
                      <a:lnTo>
                        <a:pt x="42" y="81"/>
                      </a:lnTo>
                      <a:lnTo>
                        <a:pt x="46" y="85"/>
                      </a:lnTo>
                      <a:lnTo>
                        <a:pt x="52" y="89"/>
                      </a:lnTo>
                      <a:lnTo>
                        <a:pt x="56" y="93"/>
                      </a:lnTo>
                      <a:lnTo>
                        <a:pt x="86" y="108"/>
                      </a:lnTo>
                      <a:lnTo>
                        <a:pt x="115" y="121"/>
                      </a:lnTo>
                      <a:lnTo>
                        <a:pt x="131" y="129"/>
                      </a:lnTo>
                      <a:lnTo>
                        <a:pt x="167" y="125"/>
                      </a:lnTo>
                      <a:lnTo>
                        <a:pt x="100" y="227"/>
                      </a:lnTo>
                      <a:lnTo>
                        <a:pt x="69" y="229"/>
                      </a:lnTo>
                      <a:lnTo>
                        <a:pt x="58" y="237"/>
                      </a:lnTo>
                      <a:lnTo>
                        <a:pt x="35" y="237"/>
                      </a:lnTo>
                      <a:lnTo>
                        <a:pt x="29" y="243"/>
                      </a:lnTo>
                      <a:lnTo>
                        <a:pt x="14" y="275"/>
                      </a:lnTo>
                      <a:lnTo>
                        <a:pt x="0" y="287"/>
                      </a:lnTo>
                      <a:lnTo>
                        <a:pt x="2" y="389"/>
                      </a:lnTo>
                      <a:lnTo>
                        <a:pt x="14" y="404"/>
                      </a:lnTo>
                      <a:lnTo>
                        <a:pt x="14" y="400"/>
                      </a:lnTo>
                      <a:lnTo>
                        <a:pt x="15" y="396"/>
                      </a:lnTo>
                      <a:lnTo>
                        <a:pt x="19" y="390"/>
                      </a:lnTo>
                      <a:lnTo>
                        <a:pt x="27" y="390"/>
                      </a:lnTo>
                      <a:lnTo>
                        <a:pt x="33" y="383"/>
                      </a:lnTo>
                      <a:lnTo>
                        <a:pt x="40" y="366"/>
                      </a:lnTo>
                      <a:lnTo>
                        <a:pt x="46" y="356"/>
                      </a:lnTo>
                      <a:lnTo>
                        <a:pt x="50" y="354"/>
                      </a:lnTo>
                      <a:lnTo>
                        <a:pt x="56" y="354"/>
                      </a:lnTo>
                      <a:lnTo>
                        <a:pt x="62" y="352"/>
                      </a:lnTo>
                      <a:lnTo>
                        <a:pt x="65" y="346"/>
                      </a:lnTo>
                      <a:lnTo>
                        <a:pt x="71" y="339"/>
                      </a:lnTo>
                      <a:lnTo>
                        <a:pt x="77" y="335"/>
                      </a:lnTo>
                      <a:lnTo>
                        <a:pt x="81" y="333"/>
                      </a:lnTo>
                      <a:lnTo>
                        <a:pt x="85" y="335"/>
                      </a:lnTo>
                      <a:lnTo>
                        <a:pt x="88" y="335"/>
                      </a:lnTo>
                      <a:lnTo>
                        <a:pt x="96" y="325"/>
                      </a:lnTo>
                      <a:lnTo>
                        <a:pt x="108" y="316"/>
                      </a:lnTo>
                      <a:lnTo>
                        <a:pt x="115" y="308"/>
                      </a:lnTo>
                      <a:lnTo>
                        <a:pt x="115" y="302"/>
                      </a:lnTo>
                      <a:lnTo>
                        <a:pt x="117" y="296"/>
                      </a:lnTo>
                      <a:lnTo>
                        <a:pt x="119" y="292"/>
                      </a:lnTo>
                      <a:lnTo>
                        <a:pt x="125" y="289"/>
                      </a:lnTo>
                      <a:lnTo>
                        <a:pt x="133" y="287"/>
                      </a:lnTo>
                      <a:lnTo>
                        <a:pt x="138" y="285"/>
                      </a:lnTo>
                      <a:lnTo>
                        <a:pt x="138" y="269"/>
                      </a:lnTo>
                      <a:lnTo>
                        <a:pt x="142" y="264"/>
                      </a:lnTo>
                      <a:lnTo>
                        <a:pt x="152" y="262"/>
                      </a:lnTo>
                      <a:lnTo>
                        <a:pt x="157" y="258"/>
                      </a:lnTo>
                      <a:lnTo>
                        <a:pt x="159" y="250"/>
                      </a:lnTo>
                      <a:lnTo>
                        <a:pt x="159" y="244"/>
                      </a:lnTo>
                      <a:lnTo>
                        <a:pt x="161" y="239"/>
                      </a:lnTo>
                      <a:lnTo>
                        <a:pt x="163" y="235"/>
                      </a:lnTo>
                      <a:lnTo>
                        <a:pt x="173" y="225"/>
                      </a:lnTo>
                      <a:lnTo>
                        <a:pt x="184" y="185"/>
                      </a:lnTo>
                      <a:lnTo>
                        <a:pt x="192" y="185"/>
                      </a:lnTo>
                      <a:lnTo>
                        <a:pt x="196" y="168"/>
                      </a:lnTo>
                      <a:lnTo>
                        <a:pt x="198" y="150"/>
                      </a:lnTo>
                      <a:lnTo>
                        <a:pt x="204" y="135"/>
                      </a:lnTo>
                      <a:lnTo>
                        <a:pt x="209" y="121"/>
                      </a:lnTo>
                      <a:lnTo>
                        <a:pt x="219" y="110"/>
                      </a:lnTo>
                      <a:lnTo>
                        <a:pt x="227" y="100"/>
                      </a:lnTo>
                      <a:lnTo>
                        <a:pt x="227" y="85"/>
                      </a:lnTo>
                      <a:lnTo>
                        <a:pt x="234" y="81"/>
                      </a:lnTo>
                      <a:lnTo>
                        <a:pt x="234" y="58"/>
                      </a:lnTo>
                      <a:lnTo>
                        <a:pt x="242" y="50"/>
                      </a:lnTo>
                      <a:lnTo>
                        <a:pt x="242" y="41"/>
                      </a:lnTo>
                      <a:lnTo>
                        <a:pt x="244" y="23"/>
                      </a:lnTo>
                      <a:lnTo>
                        <a:pt x="246" y="12"/>
                      </a:lnTo>
                      <a:lnTo>
                        <a:pt x="242" y="0"/>
                      </a:lnTo>
                      <a:lnTo>
                        <a:pt x="234" y="0"/>
                      </a:lnTo>
                      <a:lnTo>
                        <a:pt x="227" y="4"/>
                      </a:lnTo>
                      <a:lnTo>
                        <a:pt x="219" y="12"/>
                      </a:lnTo>
                      <a:lnTo>
                        <a:pt x="211" y="16"/>
                      </a:lnTo>
                      <a:lnTo>
                        <a:pt x="190" y="18"/>
                      </a:lnTo>
                      <a:lnTo>
                        <a:pt x="171" y="18"/>
                      </a:lnTo>
                      <a:lnTo>
                        <a:pt x="154" y="23"/>
                      </a:lnTo>
                      <a:lnTo>
                        <a:pt x="148" y="27"/>
                      </a:lnTo>
                      <a:lnTo>
                        <a:pt x="142" y="35"/>
                      </a:lnTo>
                      <a:lnTo>
                        <a:pt x="134" y="39"/>
                      </a:lnTo>
                      <a:lnTo>
                        <a:pt x="108" y="35"/>
                      </a:lnTo>
                      <a:lnTo>
                        <a:pt x="92" y="35"/>
                      </a:lnTo>
                      <a:lnTo>
                        <a:pt x="77" y="43"/>
                      </a:lnTo>
                      <a:lnTo>
                        <a:pt x="69" y="39"/>
                      </a:lnTo>
                      <a:lnTo>
                        <a:pt x="63" y="31"/>
                      </a:lnTo>
                      <a:lnTo>
                        <a:pt x="56" y="2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5" name="Freeform 97"/>
                <p:cNvSpPr>
                  <a:spLocks/>
                </p:cNvSpPr>
                <p:nvPr/>
              </p:nvSpPr>
              <p:spPr bwMode="auto">
                <a:xfrm>
                  <a:off x="3988611" y="4103659"/>
                  <a:ext cx="73363" cy="94932"/>
                </a:xfrm>
                <a:custGeom>
                  <a:avLst/>
                  <a:gdLst>
                    <a:gd name="T0" fmla="*/ 0 w 84"/>
                    <a:gd name="T1" fmla="*/ 12 h 111"/>
                    <a:gd name="T2" fmla="*/ 1 w 84"/>
                    <a:gd name="T3" fmla="*/ 17 h 111"/>
                    <a:gd name="T4" fmla="*/ 2 w 84"/>
                    <a:gd name="T5" fmla="*/ 21 h 111"/>
                    <a:gd name="T6" fmla="*/ 4 w 84"/>
                    <a:gd name="T7" fmla="*/ 24 h 111"/>
                    <a:gd name="T8" fmla="*/ 4 w 84"/>
                    <a:gd name="T9" fmla="*/ 25 h 111"/>
                    <a:gd name="T10" fmla="*/ 3 w 84"/>
                    <a:gd name="T11" fmla="*/ 26 h 111"/>
                    <a:gd name="T12" fmla="*/ 3 w 84"/>
                    <a:gd name="T13" fmla="*/ 27 h 111"/>
                    <a:gd name="T14" fmla="*/ 4 w 84"/>
                    <a:gd name="T15" fmla="*/ 28 h 111"/>
                    <a:gd name="T16" fmla="*/ 4 w 84"/>
                    <a:gd name="T17" fmla="*/ 26 h 111"/>
                    <a:gd name="T18" fmla="*/ 4 w 84"/>
                    <a:gd name="T19" fmla="*/ 26 h 111"/>
                    <a:gd name="T20" fmla="*/ 5 w 84"/>
                    <a:gd name="T21" fmla="*/ 28 h 111"/>
                    <a:gd name="T22" fmla="*/ 7 w 84"/>
                    <a:gd name="T23" fmla="*/ 31 h 111"/>
                    <a:gd name="T24" fmla="*/ 9 w 84"/>
                    <a:gd name="T25" fmla="*/ 32 h 111"/>
                    <a:gd name="T26" fmla="*/ 10 w 84"/>
                    <a:gd name="T27" fmla="*/ 32 h 111"/>
                    <a:gd name="T28" fmla="*/ 11 w 84"/>
                    <a:gd name="T29" fmla="*/ 32 h 111"/>
                    <a:gd name="T30" fmla="*/ 12 w 84"/>
                    <a:gd name="T31" fmla="*/ 32 h 111"/>
                    <a:gd name="T32" fmla="*/ 13 w 84"/>
                    <a:gd name="T33" fmla="*/ 32 h 111"/>
                    <a:gd name="T34" fmla="*/ 13 w 84"/>
                    <a:gd name="T35" fmla="*/ 31 h 111"/>
                    <a:gd name="T36" fmla="*/ 14 w 84"/>
                    <a:gd name="T37" fmla="*/ 29 h 111"/>
                    <a:gd name="T38" fmla="*/ 15 w 84"/>
                    <a:gd name="T39" fmla="*/ 26 h 111"/>
                    <a:gd name="T40" fmla="*/ 16 w 84"/>
                    <a:gd name="T41" fmla="*/ 24 h 111"/>
                    <a:gd name="T42" fmla="*/ 18 w 84"/>
                    <a:gd name="T43" fmla="*/ 21 h 111"/>
                    <a:gd name="T44" fmla="*/ 18 w 84"/>
                    <a:gd name="T45" fmla="*/ 21 h 111"/>
                    <a:gd name="T46" fmla="*/ 19 w 84"/>
                    <a:gd name="T47" fmla="*/ 19 h 111"/>
                    <a:gd name="T48" fmla="*/ 21 w 84"/>
                    <a:gd name="T49" fmla="*/ 18 h 111"/>
                    <a:gd name="T50" fmla="*/ 22 w 84"/>
                    <a:gd name="T51" fmla="*/ 17 h 111"/>
                    <a:gd name="T52" fmla="*/ 22 w 84"/>
                    <a:gd name="T53" fmla="*/ 16 h 111"/>
                    <a:gd name="T54" fmla="*/ 19 w 84"/>
                    <a:gd name="T55" fmla="*/ 16 h 111"/>
                    <a:gd name="T56" fmla="*/ 19 w 84"/>
                    <a:gd name="T57" fmla="*/ 16 h 111"/>
                    <a:gd name="T58" fmla="*/ 20 w 84"/>
                    <a:gd name="T59" fmla="*/ 14 h 111"/>
                    <a:gd name="T60" fmla="*/ 20 w 84"/>
                    <a:gd name="T61" fmla="*/ 12 h 111"/>
                    <a:gd name="T62" fmla="*/ 19 w 84"/>
                    <a:gd name="T63" fmla="*/ 9 h 111"/>
                    <a:gd name="T64" fmla="*/ 18 w 84"/>
                    <a:gd name="T65" fmla="*/ 6 h 111"/>
                    <a:gd name="T66" fmla="*/ 17 w 84"/>
                    <a:gd name="T67" fmla="*/ 6 h 111"/>
                    <a:gd name="T68" fmla="*/ 17 w 84"/>
                    <a:gd name="T69" fmla="*/ 5 h 111"/>
                    <a:gd name="T70" fmla="*/ 16 w 84"/>
                    <a:gd name="T71" fmla="*/ 3 h 111"/>
                    <a:gd name="T72" fmla="*/ 16 w 84"/>
                    <a:gd name="T73" fmla="*/ 2 h 111"/>
                    <a:gd name="T74" fmla="*/ 15 w 84"/>
                    <a:gd name="T75" fmla="*/ 1 h 111"/>
                    <a:gd name="T76" fmla="*/ 14 w 84"/>
                    <a:gd name="T77" fmla="*/ 1 h 111"/>
                    <a:gd name="T78" fmla="*/ 13 w 84"/>
                    <a:gd name="T79" fmla="*/ 2 h 111"/>
                    <a:gd name="T80" fmla="*/ 11 w 84"/>
                    <a:gd name="T81" fmla="*/ 1 h 111"/>
                    <a:gd name="T82" fmla="*/ 9 w 84"/>
                    <a:gd name="T83" fmla="*/ 0 h 111"/>
                    <a:gd name="T84" fmla="*/ 8 w 84"/>
                    <a:gd name="T85" fmla="*/ 0 h 111"/>
                    <a:gd name="T86" fmla="*/ 7 w 84"/>
                    <a:gd name="T87" fmla="*/ 2 h 111"/>
                    <a:gd name="T88" fmla="*/ 6 w 84"/>
                    <a:gd name="T89" fmla="*/ 6 h 111"/>
                    <a:gd name="T90" fmla="*/ 4 w 84"/>
                    <a:gd name="T91" fmla="*/ 9 h 111"/>
                    <a:gd name="T92" fmla="*/ 4 w 84"/>
                    <a:gd name="T93" fmla="*/ 10 h 111"/>
                    <a:gd name="T94" fmla="*/ 3 w 84"/>
                    <a:gd name="T95" fmla="*/ 10 h 111"/>
                    <a:gd name="T96" fmla="*/ 1 w 84"/>
                    <a:gd name="T97" fmla="*/ 10 h 111"/>
                    <a:gd name="T98" fmla="*/ 0 w 84"/>
                    <a:gd name="T99" fmla="*/ 12 h 11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4"/>
                    <a:gd name="T151" fmla="*/ 0 h 111"/>
                    <a:gd name="T152" fmla="*/ 84 w 84"/>
                    <a:gd name="T153" fmla="*/ 111 h 11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4" h="111">
                      <a:moveTo>
                        <a:pt x="0" y="40"/>
                      </a:moveTo>
                      <a:lnTo>
                        <a:pt x="4" y="58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5" y="86"/>
                      </a:lnTo>
                      <a:lnTo>
                        <a:pt x="11" y="88"/>
                      </a:lnTo>
                      <a:lnTo>
                        <a:pt x="11" y="92"/>
                      </a:lnTo>
                      <a:lnTo>
                        <a:pt x="13" y="94"/>
                      </a:lnTo>
                      <a:lnTo>
                        <a:pt x="15" y="90"/>
                      </a:lnTo>
                      <a:lnTo>
                        <a:pt x="15" y="88"/>
                      </a:lnTo>
                      <a:lnTo>
                        <a:pt x="19" y="96"/>
                      </a:lnTo>
                      <a:lnTo>
                        <a:pt x="27" y="106"/>
                      </a:lnTo>
                      <a:lnTo>
                        <a:pt x="34" y="111"/>
                      </a:lnTo>
                      <a:lnTo>
                        <a:pt x="38" y="111"/>
                      </a:lnTo>
                      <a:lnTo>
                        <a:pt x="42" y="109"/>
                      </a:lnTo>
                      <a:lnTo>
                        <a:pt x="46" y="111"/>
                      </a:lnTo>
                      <a:lnTo>
                        <a:pt x="48" y="111"/>
                      </a:lnTo>
                      <a:lnTo>
                        <a:pt x="48" y="107"/>
                      </a:lnTo>
                      <a:lnTo>
                        <a:pt x="54" y="100"/>
                      </a:lnTo>
                      <a:lnTo>
                        <a:pt x="59" y="90"/>
                      </a:lnTo>
                      <a:lnTo>
                        <a:pt x="63" y="81"/>
                      </a:lnTo>
                      <a:lnTo>
                        <a:pt x="71" y="73"/>
                      </a:lnTo>
                      <a:lnTo>
                        <a:pt x="71" y="71"/>
                      </a:lnTo>
                      <a:lnTo>
                        <a:pt x="75" y="67"/>
                      </a:lnTo>
                      <a:lnTo>
                        <a:pt x="80" y="63"/>
                      </a:lnTo>
                      <a:lnTo>
                        <a:pt x="84" y="59"/>
                      </a:lnTo>
                      <a:lnTo>
                        <a:pt x="84" y="54"/>
                      </a:lnTo>
                      <a:lnTo>
                        <a:pt x="75" y="56"/>
                      </a:lnTo>
                      <a:lnTo>
                        <a:pt x="75" y="54"/>
                      </a:lnTo>
                      <a:lnTo>
                        <a:pt x="79" y="46"/>
                      </a:lnTo>
                      <a:lnTo>
                        <a:pt x="79" y="40"/>
                      </a:lnTo>
                      <a:lnTo>
                        <a:pt x="73" y="29"/>
                      </a:lnTo>
                      <a:lnTo>
                        <a:pt x="69" y="23"/>
                      </a:lnTo>
                      <a:lnTo>
                        <a:pt x="67" y="21"/>
                      </a:lnTo>
                      <a:lnTo>
                        <a:pt x="65" y="17"/>
                      </a:lnTo>
                      <a:lnTo>
                        <a:pt x="63" y="9"/>
                      </a:lnTo>
                      <a:lnTo>
                        <a:pt x="61" y="6"/>
                      </a:lnTo>
                      <a:lnTo>
                        <a:pt x="57" y="4"/>
                      </a:lnTo>
                      <a:lnTo>
                        <a:pt x="54" y="4"/>
                      </a:lnTo>
                      <a:lnTo>
                        <a:pt x="50" y="6"/>
                      </a:lnTo>
                      <a:lnTo>
                        <a:pt x="42" y="4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5" y="6"/>
                      </a:lnTo>
                      <a:lnTo>
                        <a:pt x="21" y="21"/>
                      </a:lnTo>
                      <a:lnTo>
                        <a:pt x="13" y="29"/>
                      </a:lnTo>
                      <a:lnTo>
                        <a:pt x="13" y="33"/>
                      </a:lnTo>
                      <a:lnTo>
                        <a:pt x="9" y="34"/>
                      </a:lnTo>
                      <a:lnTo>
                        <a:pt x="4" y="36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6" name="Freeform 98"/>
                <p:cNvSpPr>
                  <a:spLocks/>
                </p:cNvSpPr>
                <p:nvPr/>
              </p:nvSpPr>
              <p:spPr bwMode="auto">
                <a:xfrm>
                  <a:off x="3904459" y="3922425"/>
                  <a:ext cx="129464" cy="125138"/>
                </a:xfrm>
                <a:custGeom>
                  <a:avLst/>
                  <a:gdLst>
                    <a:gd name="T0" fmla="*/ 9 w 146"/>
                    <a:gd name="T1" fmla="*/ 41 h 148"/>
                    <a:gd name="T2" fmla="*/ 21 w 146"/>
                    <a:gd name="T3" fmla="*/ 38 h 148"/>
                    <a:gd name="T4" fmla="*/ 25 w 146"/>
                    <a:gd name="T5" fmla="*/ 40 h 148"/>
                    <a:gd name="T6" fmla="*/ 29 w 146"/>
                    <a:gd name="T7" fmla="*/ 39 h 148"/>
                    <a:gd name="T8" fmla="*/ 32 w 146"/>
                    <a:gd name="T9" fmla="*/ 40 h 148"/>
                    <a:gd name="T10" fmla="*/ 37 w 146"/>
                    <a:gd name="T11" fmla="*/ 40 h 148"/>
                    <a:gd name="T12" fmla="*/ 38 w 146"/>
                    <a:gd name="T13" fmla="*/ 38 h 148"/>
                    <a:gd name="T14" fmla="*/ 35 w 146"/>
                    <a:gd name="T15" fmla="*/ 31 h 148"/>
                    <a:gd name="T16" fmla="*/ 34 w 146"/>
                    <a:gd name="T17" fmla="*/ 28 h 148"/>
                    <a:gd name="T18" fmla="*/ 36 w 146"/>
                    <a:gd name="T19" fmla="*/ 24 h 148"/>
                    <a:gd name="T20" fmla="*/ 35 w 146"/>
                    <a:gd name="T21" fmla="*/ 21 h 148"/>
                    <a:gd name="T22" fmla="*/ 35 w 146"/>
                    <a:gd name="T23" fmla="*/ 18 h 148"/>
                    <a:gd name="T24" fmla="*/ 34 w 146"/>
                    <a:gd name="T25" fmla="*/ 16 h 148"/>
                    <a:gd name="T26" fmla="*/ 32 w 146"/>
                    <a:gd name="T27" fmla="*/ 14 h 148"/>
                    <a:gd name="T28" fmla="*/ 30 w 146"/>
                    <a:gd name="T29" fmla="*/ 14 h 148"/>
                    <a:gd name="T30" fmla="*/ 29 w 146"/>
                    <a:gd name="T31" fmla="*/ 10 h 148"/>
                    <a:gd name="T32" fmla="*/ 26 w 146"/>
                    <a:gd name="T33" fmla="*/ 9 h 148"/>
                    <a:gd name="T34" fmla="*/ 25 w 146"/>
                    <a:gd name="T35" fmla="*/ 5 h 148"/>
                    <a:gd name="T36" fmla="*/ 23 w 146"/>
                    <a:gd name="T37" fmla="*/ 3 h 148"/>
                    <a:gd name="T38" fmla="*/ 22 w 146"/>
                    <a:gd name="T39" fmla="*/ 1 h 148"/>
                    <a:gd name="T40" fmla="*/ 13 w 146"/>
                    <a:gd name="T41" fmla="*/ 1 h 148"/>
                    <a:gd name="T42" fmla="*/ 12 w 146"/>
                    <a:gd name="T43" fmla="*/ 1 h 148"/>
                    <a:gd name="T44" fmla="*/ 9 w 146"/>
                    <a:gd name="T45" fmla="*/ 3 h 148"/>
                    <a:gd name="T46" fmla="*/ 8 w 146"/>
                    <a:gd name="T47" fmla="*/ 5 h 148"/>
                    <a:gd name="T48" fmla="*/ 7 w 146"/>
                    <a:gd name="T49" fmla="*/ 7 h 148"/>
                    <a:gd name="T50" fmla="*/ 5 w 146"/>
                    <a:gd name="T51" fmla="*/ 11 h 148"/>
                    <a:gd name="T52" fmla="*/ 4 w 146"/>
                    <a:gd name="T53" fmla="*/ 18 h 148"/>
                    <a:gd name="T54" fmla="*/ 1 w 146"/>
                    <a:gd name="T55" fmla="*/ 21 h 148"/>
                    <a:gd name="T56" fmla="*/ 0 w 146"/>
                    <a:gd name="T57" fmla="*/ 25 h 148"/>
                    <a:gd name="T58" fmla="*/ 4 w 146"/>
                    <a:gd name="T59" fmla="*/ 31 h 148"/>
                    <a:gd name="T60" fmla="*/ 6 w 146"/>
                    <a:gd name="T61" fmla="*/ 30 h 148"/>
                    <a:gd name="T62" fmla="*/ 11 w 146"/>
                    <a:gd name="T63" fmla="*/ 29 h 148"/>
                    <a:gd name="T64" fmla="*/ 13 w 146"/>
                    <a:gd name="T65" fmla="*/ 29 h 148"/>
                    <a:gd name="T66" fmla="*/ 17 w 146"/>
                    <a:gd name="T67" fmla="*/ 29 h 148"/>
                    <a:gd name="T68" fmla="*/ 26 w 146"/>
                    <a:gd name="T69" fmla="*/ 29 h 148"/>
                    <a:gd name="T70" fmla="*/ 26 w 146"/>
                    <a:gd name="T71" fmla="*/ 31 h 148"/>
                    <a:gd name="T72" fmla="*/ 23 w 146"/>
                    <a:gd name="T73" fmla="*/ 33 h 148"/>
                    <a:gd name="T74" fmla="*/ 11 w 146"/>
                    <a:gd name="T75" fmla="*/ 34 h 148"/>
                    <a:gd name="T76" fmla="*/ 11 w 146"/>
                    <a:gd name="T77" fmla="*/ 35 h 148"/>
                    <a:gd name="T78" fmla="*/ 4 w 146"/>
                    <a:gd name="T79" fmla="*/ 37 h 14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"/>
                    <a:gd name="T121" fmla="*/ 0 h 148"/>
                    <a:gd name="T122" fmla="*/ 146 w 146"/>
                    <a:gd name="T123" fmla="*/ 148 h 14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" h="148">
                      <a:moveTo>
                        <a:pt x="21" y="148"/>
                      </a:moveTo>
                      <a:lnTo>
                        <a:pt x="36" y="144"/>
                      </a:lnTo>
                      <a:lnTo>
                        <a:pt x="50" y="134"/>
                      </a:lnTo>
                      <a:lnTo>
                        <a:pt x="77" y="134"/>
                      </a:lnTo>
                      <a:lnTo>
                        <a:pt x="88" y="136"/>
                      </a:lnTo>
                      <a:lnTo>
                        <a:pt x="96" y="138"/>
                      </a:lnTo>
                      <a:lnTo>
                        <a:pt x="105" y="138"/>
                      </a:lnTo>
                      <a:lnTo>
                        <a:pt x="111" y="136"/>
                      </a:lnTo>
                      <a:lnTo>
                        <a:pt x="117" y="138"/>
                      </a:lnTo>
                      <a:lnTo>
                        <a:pt x="121" y="140"/>
                      </a:lnTo>
                      <a:lnTo>
                        <a:pt x="130" y="142"/>
                      </a:lnTo>
                      <a:lnTo>
                        <a:pt x="140" y="140"/>
                      </a:lnTo>
                      <a:lnTo>
                        <a:pt x="146" y="138"/>
                      </a:lnTo>
                      <a:lnTo>
                        <a:pt x="144" y="134"/>
                      </a:lnTo>
                      <a:lnTo>
                        <a:pt x="144" y="119"/>
                      </a:lnTo>
                      <a:lnTo>
                        <a:pt x="134" y="109"/>
                      </a:lnTo>
                      <a:lnTo>
                        <a:pt x="130" y="101"/>
                      </a:lnTo>
                      <a:lnTo>
                        <a:pt x="130" y="99"/>
                      </a:lnTo>
                      <a:lnTo>
                        <a:pt x="132" y="94"/>
                      </a:lnTo>
                      <a:lnTo>
                        <a:pt x="136" y="84"/>
                      </a:lnTo>
                      <a:lnTo>
                        <a:pt x="134" y="78"/>
                      </a:lnTo>
                      <a:lnTo>
                        <a:pt x="132" y="75"/>
                      </a:lnTo>
                      <a:lnTo>
                        <a:pt x="132" y="67"/>
                      </a:lnTo>
                      <a:lnTo>
                        <a:pt x="134" y="63"/>
                      </a:lnTo>
                      <a:lnTo>
                        <a:pt x="132" y="61"/>
                      </a:lnTo>
                      <a:lnTo>
                        <a:pt x="130" y="57"/>
                      </a:lnTo>
                      <a:lnTo>
                        <a:pt x="127" y="53"/>
                      </a:lnTo>
                      <a:lnTo>
                        <a:pt x="123" y="51"/>
                      </a:lnTo>
                      <a:lnTo>
                        <a:pt x="117" y="51"/>
                      </a:lnTo>
                      <a:lnTo>
                        <a:pt x="113" y="48"/>
                      </a:lnTo>
                      <a:lnTo>
                        <a:pt x="113" y="40"/>
                      </a:lnTo>
                      <a:lnTo>
                        <a:pt x="111" y="34"/>
                      </a:lnTo>
                      <a:lnTo>
                        <a:pt x="109" y="32"/>
                      </a:lnTo>
                      <a:lnTo>
                        <a:pt x="98" y="30"/>
                      </a:lnTo>
                      <a:lnTo>
                        <a:pt x="96" y="25"/>
                      </a:lnTo>
                      <a:lnTo>
                        <a:pt x="96" y="19"/>
                      </a:lnTo>
                      <a:lnTo>
                        <a:pt x="94" y="13"/>
                      </a:lnTo>
                      <a:lnTo>
                        <a:pt x="88" y="11"/>
                      </a:lnTo>
                      <a:lnTo>
                        <a:pt x="86" y="7"/>
                      </a:lnTo>
                      <a:lnTo>
                        <a:pt x="82" y="3"/>
                      </a:lnTo>
                      <a:lnTo>
                        <a:pt x="57" y="3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4" y="3"/>
                      </a:lnTo>
                      <a:lnTo>
                        <a:pt x="40" y="9"/>
                      </a:lnTo>
                      <a:lnTo>
                        <a:pt x="33" y="11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7" y="21"/>
                      </a:lnTo>
                      <a:lnTo>
                        <a:pt x="27" y="25"/>
                      </a:lnTo>
                      <a:lnTo>
                        <a:pt x="19" y="25"/>
                      </a:lnTo>
                      <a:lnTo>
                        <a:pt x="19" y="38"/>
                      </a:lnTo>
                      <a:lnTo>
                        <a:pt x="17" y="51"/>
                      </a:lnTo>
                      <a:lnTo>
                        <a:pt x="15" y="63"/>
                      </a:lnTo>
                      <a:lnTo>
                        <a:pt x="9" y="67"/>
                      </a:lnTo>
                      <a:lnTo>
                        <a:pt x="4" y="75"/>
                      </a:lnTo>
                      <a:lnTo>
                        <a:pt x="0" y="78"/>
                      </a:lnTo>
                      <a:lnTo>
                        <a:pt x="0" y="88"/>
                      </a:lnTo>
                      <a:lnTo>
                        <a:pt x="6" y="98"/>
                      </a:lnTo>
                      <a:lnTo>
                        <a:pt x="13" y="109"/>
                      </a:lnTo>
                      <a:lnTo>
                        <a:pt x="15" y="109"/>
                      </a:lnTo>
                      <a:lnTo>
                        <a:pt x="21" y="105"/>
                      </a:lnTo>
                      <a:lnTo>
                        <a:pt x="36" y="105"/>
                      </a:lnTo>
                      <a:lnTo>
                        <a:pt x="42" y="103"/>
                      </a:lnTo>
                      <a:lnTo>
                        <a:pt x="46" y="99"/>
                      </a:lnTo>
                      <a:lnTo>
                        <a:pt x="50" y="101"/>
                      </a:lnTo>
                      <a:lnTo>
                        <a:pt x="56" y="103"/>
                      </a:lnTo>
                      <a:lnTo>
                        <a:pt x="65" y="103"/>
                      </a:lnTo>
                      <a:lnTo>
                        <a:pt x="73" y="101"/>
                      </a:lnTo>
                      <a:lnTo>
                        <a:pt x="98" y="101"/>
                      </a:lnTo>
                      <a:lnTo>
                        <a:pt x="100" y="105"/>
                      </a:lnTo>
                      <a:lnTo>
                        <a:pt x="98" y="111"/>
                      </a:lnTo>
                      <a:lnTo>
                        <a:pt x="94" y="115"/>
                      </a:lnTo>
                      <a:lnTo>
                        <a:pt x="88" y="117"/>
                      </a:lnTo>
                      <a:lnTo>
                        <a:pt x="50" y="117"/>
                      </a:lnTo>
                      <a:lnTo>
                        <a:pt x="42" y="119"/>
                      </a:lnTo>
                      <a:lnTo>
                        <a:pt x="40" y="123"/>
                      </a:lnTo>
                      <a:lnTo>
                        <a:pt x="40" y="124"/>
                      </a:lnTo>
                      <a:lnTo>
                        <a:pt x="15" y="126"/>
                      </a:lnTo>
                      <a:lnTo>
                        <a:pt x="13" y="132"/>
                      </a:lnTo>
                      <a:lnTo>
                        <a:pt x="21" y="148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7" name="Freeform 100"/>
                <p:cNvSpPr>
                  <a:spLocks/>
                </p:cNvSpPr>
                <p:nvPr/>
              </p:nvSpPr>
              <p:spPr bwMode="auto">
                <a:xfrm>
                  <a:off x="4916435" y="4418662"/>
                  <a:ext cx="53943" cy="40993"/>
                </a:xfrm>
                <a:custGeom>
                  <a:avLst/>
                  <a:gdLst>
                    <a:gd name="T0" fmla="*/ 3 w 61"/>
                    <a:gd name="T1" fmla="*/ 6 h 50"/>
                    <a:gd name="T2" fmla="*/ 3 w 61"/>
                    <a:gd name="T3" fmla="*/ 6 h 50"/>
                    <a:gd name="T4" fmla="*/ 2 w 61"/>
                    <a:gd name="T5" fmla="*/ 6 h 50"/>
                    <a:gd name="T6" fmla="*/ 1 w 61"/>
                    <a:gd name="T7" fmla="*/ 7 h 50"/>
                    <a:gd name="T8" fmla="*/ 1 w 61"/>
                    <a:gd name="T9" fmla="*/ 7 h 50"/>
                    <a:gd name="T10" fmla="*/ 0 w 61"/>
                    <a:gd name="T11" fmla="*/ 8 h 50"/>
                    <a:gd name="T12" fmla="*/ 0 w 61"/>
                    <a:gd name="T13" fmla="*/ 9 h 50"/>
                    <a:gd name="T14" fmla="*/ 1 w 61"/>
                    <a:gd name="T15" fmla="*/ 10 h 50"/>
                    <a:gd name="T16" fmla="*/ 3 w 61"/>
                    <a:gd name="T17" fmla="*/ 11 h 50"/>
                    <a:gd name="T18" fmla="*/ 4 w 61"/>
                    <a:gd name="T19" fmla="*/ 11 h 50"/>
                    <a:gd name="T20" fmla="*/ 4 w 61"/>
                    <a:gd name="T21" fmla="*/ 10 h 50"/>
                    <a:gd name="T22" fmla="*/ 5 w 61"/>
                    <a:gd name="T23" fmla="*/ 10 h 50"/>
                    <a:gd name="T24" fmla="*/ 6 w 61"/>
                    <a:gd name="T25" fmla="*/ 10 h 50"/>
                    <a:gd name="T26" fmla="*/ 8 w 61"/>
                    <a:gd name="T27" fmla="*/ 14 h 50"/>
                    <a:gd name="T28" fmla="*/ 9 w 61"/>
                    <a:gd name="T29" fmla="*/ 13 h 50"/>
                    <a:gd name="T30" fmla="*/ 10 w 61"/>
                    <a:gd name="T31" fmla="*/ 11 h 50"/>
                    <a:gd name="T32" fmla="*/ 11 w 61"/>
                    <a:gd name="T33" fmla="*/ 9 h 50"/>
                    <a:gd name="T34" fmla="*/ 12 w 61"/>
                    <a:gd name="T35" fmla="*/ 9 h 50"/>
                    <a:gd name="T36" fmla="*/ 14 w 61"/>
                    <a:gd name="T37" fmla="*/ 10 h 50"/>
                    <a:gd name="T38" fmla="*/ 15 w 61"/>
                    <a:gd name="T39" fmla="*/ 10 h 50"/>
                    <a:gd name="T40" fmla="*/ 16 w 61"/>
                    <a:gd name="T41" fmla="*/ 10 h 50"/>
                    <a:gd name="T42" fmla="*/ 17 w 61"/>
                    <a:gd name="T43" fmla="*/ 10 h 50"/>
                    <a:gd name="T44" fmla="*/ 16 w 61"/>
                    <a:gd name="T45" fmla="*/ 8 h 50"/>
                    <a:gd name="T46" fmla="*/ 16 w 61"/>
                    <a:gd name="T47" fmla="*/ 6 h 50"/>
                    <a:gd name="T48" fmla="*/ 17 w 61"/>
                    <a:gd name="T49" fmla="*/ 5 h 50"/>
                    <a:gd name="T50" fmla="*/ 17 w 61"/>
                    <a:gd name="T51" fmla="*/ 4 h 50"/>
                    <a:gd name="T52" fmla="*/ 15 w 61"/>
                    <a:gd name="T53" fmla="*/ 1 h 50"/>
                    <a:gd name="T54" fmla="*/ 14 w 61"/>
                    <a:gd name="T55" fmla="*/ 1 h 50"/>
                    <a:gd name="T56" fmla="*/ 13 w 61"/>
                    <a:gd name="T57" fmla="*/ 2 h 50"/>
                    <a:gd name="T58" fmla="*/ 12 w 61"/>
                    <a:gd name="T59" fmla="*/ 3 h 50"/>
                    <a:gd name="T60" fmla="*/ 10 w 61"/>
                    <a:gd name="T61" fmla="*/ 3 h 50"/>
                    <a:gd name="T62" fmla="*/ 9 w 61"/>
                    <a:gd name="T63" fmla="*/ 3 h 50"/>
                    <a:gd name="T64" fmla="*/ 6 w 61"/>
                    <a:gd name="T65" fmla="*/ 1 h 50"/>
                    <a:gd name="T66" fmla="*/ 5 w 61"/>
                    <a:gd name="T67" fmla="*/ 0 h 50"/>
                    <a:gd name="T68" fmla="*/ 4 w 61"/>
                    <a:gd name="T69" fmla="*/ 0 h 50"/>
                    <a:gd name="T70" fmla="*/ 4 w 61"/>
                    <a:gd name="T71" fmla="*/ 1 h 50"/>
                    <a:gd name="T72" fmla="*/ 3 w 61"/>
                    <a:gd name="T73" fmla="*/ 3 h 50"/>
                    <a:gd name="T74" fmla="*/ 3 w 61"/>
                    <a:gd name="T75" fmla="*/ 5 h 50"/>
                    <a:gd name="T76" fmla="*/ 3 w 61"/>
                    <a:gd name="T77" fmla="*/ 6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1"/>
                    <a:gd name="T118" fmla="*/ 0 h 50"/>
                    <a:gd name="T119" fmla="*/ 61 w 61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1" h="50">
                      <a:moveTo>
                        <a:pt x="9" y="21"/>
                      </a:moveTo>
                      <a:lnTo>
                        <a:pt x="9" y="23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1" y="25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3" y="38"/>
                      </a:lnTo>
                      <a:lnTo>
                        <a:pt x="11" y="40"/>
                      </a:lnTo>
                      <a:lnTo>
                        <a:pt x="13" y="40"/>
                      </a:lnTo>
                      <a:lnTo>
                        <a:pt x="15" y="38"/>
                      </a:lnTo>
                      <a:lnTo>
                        <a:pt x="19" y="36"/>
                      </a:lnTo>
                      <a:lnTo>
                        <a:pt x="23" y="38"/>
                      </a:lnTo>
                      <a:lnTo>
                        <a:pt x="28" y="50"/>
                      </a:lnTo>
                      <a:lnTo>
                        <a:pt x="32" y="48"/>
                      </a:lnTo>
                      <a:lnTo>
                        <a:pt x="38" y="40"/>
                      </a:lnTo>
                      <a:lnTo>
                        <a:pt x="40" y="34"/>
                      </a:lnTo>
                      <a:lnTo>
                        <a:pt x="42" y="34"/>
                      </a:lnTo>
                      <a:lnTo>
                        <a:pt x="49" y="36"/>
                      </a:lnTo>
                      <a:lnTo>
                        <a:pt x="55" y="38"/>
                      </a:lnTo>
                      <a:lnTo>
                        <a:pt x="59" y="38"/>
                      </a:lnTo>
                      <a:lnTo>
                        <a:pt x="61" y="36"/>
                      </a:lnTo>
                      <a:lnTo>
                        <a:pt x="59" y="30"/>
                      </a:lnTo>
                      <a:lnTo>
                        <a:pt x="59" y="23"/>
                      </a:lnTo>
                      <a:lnTo>
                        <a:pt x="61" y="17"/>
                      </a:lnTo>
                      <a:lnTo>
                        <a:pt x="61" y="15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6" y="5"/>
                      </a:lnTo>
                      <a:lnTo>
                        <a:pt x="42" y="9"/>
                      </a:lnTo>
                      <a:lnTo>
                        <a:pt x="36" y="11"/>
                      </a:lnTo>
                      <a:lnTo>
                        <a:pt x="32" y="11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1" y="11"/>
                      </a:lnTo>
                      <a:lnTo>
                        <a:pt x="11" y="17"/>
                      </a:lnTo>
                      <a:lnTo>
                        <a:pt x="9" y="2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8" name="Freeform 160"/>
                <p:cNvSpPr>
                  <a:spLocks/>
                </p:cNvSpPr>
                <p:nvPr/>
              </p:nvSpPr>
              <p:spPr bwMode="auto">
                <a:xfrm>
                  <a:off x="4342479" y="3997939"/>
                  <a:ext cx="265400" cy="265380"/>
                </a:xfrm>
                <a:custGeom>
                  <a:avLst/>
                  <a:gdLst>
                    <a:gd name="T0" fmla="*/ 78 w 299"/>
                    <a:gd name="T1" fmla="*/ 14 h 315"/>
                    <a:gd name="T2" fmla="*/ 79 w 299"/>
                    <a:gd name="T3" fmla="*/ 18 h 315"/>
                    <a:gd name="T4" fmla="*/ 76 w 299"/>
                    <a:gd name="T5" fmla="*/ 22 h 315"/>
                    <a:gd name="T6" fmla="*/ 73 w 299"/>
                    <a:gd name="T7" fmla="*/ 27 h 315"/>
                    <a:gd name="T8" fmla="*/ 72 w 299"/>
                    <a:gd name="T9" fmla="*/ 30 h 315"/>
                    <a:gd name="T10" fmla="*/ 69 w 299"/>
                    <a:gd name="T11" fmla="*/ 36 h 315"/>
                    <a:gd name="T12" fmla="*/ 69 w 299"/>
                    <a:gd name="T13" fmla="*/ 42 h 315"/>
                    <a:gd name="T14" fmla="*/ 64 w 299"/>
                    <a:gd name="T15" fmla="*/ 44 h 315"/>
                    <a:gd name="T16" fmla="*/ 62 w 299"/>
                    <a:gd name="T17" fmla="*/ 47 h 315"/>
                    <a:gd name="T18" fmla="*/ 60 w 299"/>
                    <a:gd name="T19" fmla="*/ 53 h 315"/>
                    <a:gd name="T20" fmla="*/ 58 w 299"/>
                    <a:gd name="T21" fmla="*/ 58 h 315"/>
                    <a:gd name="T22" fmla="*/ 55 w 299"/>
                    <a:gd name="T23" fmla="*/ 62 h 315"/>
                    <a:gd name="T24" fmla="*/ 56 w 299"/>
                    <a:gd name="T25" fmla="*/ 66 h 315"/>
                    <a:gd name="T26" fmla="*/ 53 w 299"/>
                    <a:gd name="T27" fmla="*/ 71 h 315"/>
                    <a:gd name="T28" fmla="*/ 50 w 299"/>
                    <a:gd name="T29" fmla="*/ 67 h 315"/>
                    <a:gd name="T30" fmla="*/ 47 w 299"/>
                    <a:gd name="T31" fmla="*/ 66 h 315"/>
                    <a:gd name="T32" fmla="*/ 43 w 299"/>
                    <a:gd name="T33" fmla="*/ 68 h 315"/>
                    <a:gd name="T34" fmla="*/ 40 w 299"/>
                    <a:gd name="T35" fmla="*/ 71 h 315"/>
                    <a:gd name="T36" fmla="*/ 38 w 299"/>
                    <a:gd name="T37" fmla="*/ 75 h 315"/>
                    <a:gd name="T38" fmla="*/ 39 w 299"/>
                    <a:gd name="T39" fmla="*/ 79 h 315"/>
                    <a:gd name="T40" fmla="*/ 38 w 299"/>
                    <a:gd name="T41" fmla="*/ 87 h 315"/>
                    <a:gd name="T42" fmla="*/ 37 w 299"/>
                    <a:gd name="T43" fmla="*/ 86 h 315"/>
                    <a:gd name="T44" fmla="*/ 35 w 299"/>
                    <a:gd name="T45" fmla="*/ 87 h 315"/>
                    <a:gd name="T46" fmla="*/ 32 w 299"/>
                    <a:gd name="T47" fmla="*/ 87 h 315"/>
                    <a:gd name="T48" fmla="*/ 22 w 299"/>
                    <a:gd name="T49" fmla="*/ 90 h 315"/>
                    <a:gd name="T50" fmla="*/ 18 w 299"/>
                    <a:gd name="T51" fmla="*/ 82 h 315"/>
                    <a:gd name="T52" fmla="*/ 16 w 299"/>
                    <a:gd name="T53" fmla="*/ 75 h 315"/>
                    <a:gd name="T54" fmla="*/ 8 w 299"/>
                    <a:gd name="T55" fmla="*/ 70 h 315"/>
                    <a:gd name="T56" fmla="*/ 1 w 299"/>
                    <a:gd name="T57" fmla="*/ 66 h 315"/>
                    <a:gd name="T58" fmla="*/ 0 w 299"/>
                    <a:gd name="T59" fmla="*/ 56 h 315"/>
                    <a:gd name="T60" fmla="*/ 1 w 299"/>
                    <a:gd name="T61" fmla="*/ 47 h 315"/>
                    <a:gd name="T62" fmla="*/ 3 w 299"/>
                    <a:gd name="T63" fmla="*/ 46 h 315"/>
                    <a:gd name="T64" fmla="*/ 3 w 299"/>
                    <a:gd name="T65" fmla="*/ 42 h 315"/>
                    <a:gd name="T66" fmla="*/ 4 w 299"/>
                    <a:gd name="T67" fmla="*/ 35 h 315"/>
                    <a:gd name="T68" fmla="*/ 6 w 299"/>
                    <a:gd name="T69" fmla="*/ 33 h 315"/>
                    <a:gd name="T70" fmla="*/ 6 w 299"/>
                    <a:gd name="T71" fmla="*/ 27 h 315"/>
                    <a:gd name="T72" fmla="*/ 4 w 299"/>
                    <a:gd name="T73" fmla="*/ 23 h 315"/>
                    <a:gd name="T74" fmla="*/ 5 w 299"/>
                    <a:gd name="T75" fmla="*/ 18 h 315"/>
                    <a:gd name="T76" fmla="*/ 8 w 299"/>
                    <a:gd name="T77" fmla="*/ 10 h 315"/>
                    <a:gd name="T78" fmla="*/ 10 w 299"/>
                    <a:gd name="T79" fmla="*/ 4 h 315"/>
                    <a:gd name="T80" fmla="*/ 19 w 299"/>
                    <a:gd name="T81" fmla="*/ 0 h 315"/>
                    <a:gd name="T82" fmla="*/ 24 w 299"/>
                    <a:gd name="T83" fmla="*/ 1 h 315"/>
                    <a:gd name="T84" fmla="*/ 28 w 299"/>
                    <a:gd name="T85" fmla="*/ 5 h 315"/>
                    <a:gd name="T86" fmla="*/ 32 w 299"/>
                    <a:gd name="T87" fmla="*/ 5 h 315"/>
                    <a:gd name="T88" fmla="*/ 38 w 299"/>
                    <a:gd name="T89" fmla="*/ 5 h 315"/>
                    <a:gd name="T90" fmla="*/ 41 w 299"/>
                    <a:gd name="T91" fmla="*/ 6 h 315"/>
                    <a:gd name="T92" fmla="*/ 47 w 299"/>
                    <a:gd name="T93" fmla="*/ 6 h 315"/>
                    <a:gd name="T94" fmla="*/ 52 w 299"/>
                    <a:gd name="T95" fmla="*/ 4 h 315"/>
                    <a:gd name="T96" fmla="*/ 59 w 299"/>
                    <a:gd name="T97" fmla="*/ 4 h 315"/>
                    <a:gd name="T98" fmla="*/ 66 w 299"/>
                    <a:gd name="T99" fmla="*/ 4 h 315"/>
                    <a:gd name="T100" fmla="*/ 70 w 299"/>
                    <a:gd name="T101" fmla="*/ 2 h 315"/>
                    <a:gd name="T102" fmla="*/ 77 w 299"/>
                    <a:gd name="T103" fmla="*/ 6 h 31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99"/>
                    <a:gd name="T157" fmla="*/ 0 h 315"/>
                    <a:gd name="T158" fmla="*/ 299 w 299"/>
                    <a:gd name="T159" fmla="*/ 315 h 31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99" h="315">
                      <a:moveTo>
                        <a:pt x="295" y="25"/>
                      </a:moveTo>
                      <a:lnTo>
                        <a:pt x="292" y="48"/>
                      </a:lnTo>
                      <a:lnTo>
                        <a:pt x="293" y="48"/>
                      </a:lnTo>
                      <a:lnTo>
                        <a:pt x="297" y="52"/>
                      </a:lnTo>
                      <a:lnTo>
                        <a:pt x="299" y="56"/>
                      </a:lnTo>
                      <a:lnTo>
                        <a:pt x="297" y="61"/>
                      </a:lnTo>
                      <a:lnTo>
                        <a:pt x="295" y="73"/>
                      </a:lnTo>
                      <a:lnTo>
                        <a:pt x="290" y="77"/>
                      </a:lnTo>
                      <a:lnTo>
                        <a:pt x="286" y="79"/>
                      </a:lnTo>
                      <a:lnTo>
                        <a:pt x="282" y="83"/>
                      </a:lnTo>
                      <a:lnTo>
                        <a:pt x="280" y="88"/>
                      </a:lnTo>
                      <a:lnTo>
                        <a:pt x="276" y="94"/>
                      </a:lnTo>
                      <a:lnTo>
                        <a:pt x="272" y="98"/>
                      </a:lnTo>
                      <a:lnTo>
                        <a:pt x="270" y="102"/>
                      </a:lnTo>
                      <a:lnTo>
                        <a:pt x="272" y="106"/>
                      </a:lnTo>
                      <a:lnTo>
                        <a:pt x="269" y="117"/>
                      </a:lnTo>
                      <a:lnTo>
                        <a:pt x="267" y="121"/>
                      </a:lnTo>
                      <a:lnTo>
                        <a:pt x="261" y="127"/>
                      </a:lnTo>
                      <a:lnTo>
                        <a:pt x="261" y="136"/>
                      </a:lnTo>
                      <a:lnTo>
                        <a:pt x="263" y="142"/>
                      </a:lnTo>
                      <a:lnTo>
                        <a:pt x="261" y="146"/>
                      </a:lnTo>
                      <a:lnTo>
                        <a:pt x="255" y="148"/>
                      </a:lnTo>
                      <a:lnTo>
                        <a:pt x="249" y="152"/>
                      </a:lnTo>
                      <a:lnTo>
                        <a:pt x="242" y="154"/>
                      </a:lnTo>
                      <a:lnTo>
                        <a:pt x="238" y="156"/>
                      </a:lnTo>
                      <a:lnTo>
                        <a:pt x="236" y="159"/>
                      </a:lnTo>
                      <a:lnTo>
                        <a:pt x="234" y="165"/>
                      </a:lnTo>
                      <a:lnTo>
                        <a:pt x="234" y="177"/>
                      </a:lnTo>
                      <a:lnTo>
                        <a:pt x="226" y="184"/>
                      </a:lnTo>
                      <a:lnTo>
                        <a:pt x="226" y="188"/>
                      </a:lnTo>
                      <a:lnTo>
                        <a:pt x="224" y="194"/>
                      </a:lnTo>
                      <a:lnTo>
                        <a:pt x="221" y="200"/>
                      </a:lnTo>
                      <a:lnTo>
                        <a:pt x="217" y="202"/>
                      </a:lnTo>
                      <a:lnTo>
                        <a:pt x="213" y="206"/>
                      </a:lnTo>
                      <a:lnTo>
                        <a:pt x="209" y="213"/>
                      </a:lnTo>
                      <a:lnTo>
                        <a:pt x="207" y="219"/>
                      </a:lnTo>
                      <a:lnTo>
                        <a:pt x="207" y="223"/>
                      </a:lnTo>
                      <a:lnTo>
                        <a:pt x="209" y="229"/>
                      </a:lnTo>
                      <a:lnTo>
                        <a:pt x="209" y="232"/>
                      </a:lnTo>
                      <a:lnTo>
                        <a:pt x="207" y="236"/>
                      </a:lnTo>
                      <a:lnTo>
                        <a:pt x="203" y="242"/>
                      </a:lnTo>
                      <a:lnTo>
                        <a:pt x="198" y="250"/>
                      </a:lnTo>
                      <a:lnTo>
                        <a:pt x="190" y="252"/>
                      </a:lnTo>
                      <a:lnTo>
                        <a:pt x="190" y="238"/>
                      </a:lnTo>
                      <a:lnTo>
                        <a:pt x="188" y="234"/>
                      </a:lnTo>
                      <a:lnTo>
                        <a:pt x="182" y="232"/>
                      </a:lnTo>
                      <a:lnTo>
                        <a:pt x="178" y="232"/>
                      </a:lnTo>
                      <a:lnTo>
                        <a:pt x="176" y="231"/>
                      </a:lnTo>
                      <a:lnTo>
                        <a:pt x="174" y="232"/>
                      </a:lnTo>
                      <a:lnTo>
                        <a:pt x="169" y="234"/>
                      </a:lnTo>
                      <a:lnTo>
                        <a:pt x="163" y="238"/>
                      </a:lnTo>
                      <a:lnTo>
                        <a:pt x="155" y="240"/>
                      </a:lnTo>
                      <a:lnTo>
                        <a:pt x="151" y="244"/>
                      </a:lnTo>
                      <a:lnTo>
                        <a:pt x="150" y="252"/>
                      </a:lnTo>
                      <a:lnTo>
                        <a:pt x="148" y="257"/>
                      </a:lnTo>
                      <a:lnTo>
                        <a:pt x="146" y="261"/>
                      </a:lnTo>
                      <a:lnTo>
                        <a:pt x="142" y="263"/>
                      </a:lnTo>
                      <a:lnTo>
                        <a:pt x="142" y="269"/>
                      </a:lnTo>
                      <a:lnTo>
                        <a:pt x="144" y="275"/>
                      </a:lnTo>
                      <a:lnTo>
                        <a:pt x="146" y="277"/>
                      </a:lnTo>
                      <a:lnTo>
                        <a:pt x="148" y="277"/>
                      </a:lnTo>
                      <a:lnTo>
                        <a:pt x="142" y="288"/>
                      </a:lnTo>
                      <a:lnTo>
                        <a:pt x="144" y="307"/>
                      </a:lnTo>
                      <a:lnTo>
                        <a:pt x="142" y="306"/>
                      </a:lnTo>
                      <a:lnTo>
                        <a:pt x="142" y="304"/>
                      </a:lnTo>
                      <a:lnTo>
                        <a:pt x="140" y="302"/>
                      </a:lnTo>
                      <a:lnTo>
                        <a:pt x="134" y="307"/>
                      </a:lnTo>
                      <a:lnTo>
                        <a:pt x="132" y="307"/>
                      </a:lnTo>
                      <a:lnTo>
                        <a:pt x="130" y="306"/>
                      </a:lnTo>
                      <a:lnTo>
                        <a:pt x="128" y="302"/>
                      </a:lnTo>
                      <a:lnTo>
                        <a:pt x="121" y="302"/>
                      </a:lnTo>
                      <a:lnTo>
                        <a:pt x="121" y="307"/>
                      </a:lnTo>
                      <a:lnTo>
                        <a:pt x="107" y="311"/>
                      </a:lnTo>
                      <a:lnTo>
                        <a:pt x="96" y="313"/>
                      </a:lnTo>
                      <a:lnTo>
                        <a:pt x="82" y="315"/>
                      </a:lnTo>
                      <a:lnTo>
                        <a:pt x="71" y="304"/>
                      </a:lnTo>
                      <a:lnTo>
                        <a:pt x="67" y="298"/>
                      </a:lnTo>
                      <a:lnTo>
                        <a:pt x="67" y="288"/>
                      </a:lnTo>
                      <a:lnTo>
                        <a:pt x="71" y="282"/>
                      </a:lnTo>
                      <a:lnTo>
                        <a:pt x="71" y="275"/>
                      </a:lnTo>
                      <a:lnTo>
                        <a:pt x="63" y="265"/>
                      </a:lnTo>
                      <a:lnTo>
                        <a:pt x="50" y="254"/>
                      </a:lnTo>
                      <a:lnTo>
                        <a:pt x="40" y="248"/>
                      </a:lnTo>
                      <a:lnTo>
                        <a:pt x="29" y="246"/>
                      </a:lnTo>
                      <a:lnTo>
                        <a:pt x="15" y="244"/>
                      </a:lnTo>
                      <a:lnTo>
                        <a:pt x="2" y="246"/>
                      </a:lnTo>
                      <a:lnTo>
                        <a:pt x="4" y="232"/>
                      </a:lnTo>
                      <a:lnTo>
                        <a:pt x="4" y="211"/>
                      </a:lnTo>
                      <a:lnTo>
                        <a:pt x="2" y="206"/>
                      </a:lnTo>
                      <a:lnTo>
                        <a:pt x="0" y="196"/>
                      </a:lnTo>
                      <a:lnTo>
                        <a:pt x="4" y="183"/>
                      </a:lnTo>
                      <a:lnTo>
                        <a:pt x="4" y="171"/>
                      </a:lnTo>
                      <a:lnTo>
                        <a:pt x="2" y="165"/>
                      </a:lnTo>
                      <a:lnTo>
                        <a:pt x="2" y="161"/>
                      </a:lnTo>
                      <a:lnTo>
                        <a:pt x="6" y="163"/>
                      </a:lnTo>
                      <a:lnTo>
                        <a:pt x="9" y="163"/>
                      </a:lnTo>
                      <a:lnTo>
                        <a:pt x="11" y="158"/>
                      </a:lnTo>
                      <a:lnTo>
                        <a:pt x="8" y="150"/>
                      </a:lnTo>
                      <a:lnTo>
                        <a:pt x="9" y="146"/>
                      </a:lnTo>
                      <a:lnTo>
                        <a:pt x="13" y="142"/>
                      </a:lnTo>
                      <a:lnTo>
                        <a:pt x="15" y="138"/>
                      </a:lnTo>
                      <a:lnTo>
                        <a:pt x="15" y="121"/>
                      </a:lnTo>
                      <a:lnTo>
                        <a:pt x="17" y="119"/>
                      </a:lnTo>
                      <a:lnTo>
                        <a:pt x="21" y="117"/>
                      </a:lnTo>
                      <a:lnTo>
                        <a:pt x="23" y="115"/>
                      </a:lnTo>
                      <a:lnTo>
                        <a:pt x="21" y="109"/>
                      </a:lnTo>
                      <a:lnTo>
                        <a:pt x="21" y="104"/>
                      </a:lnTo>
                      <a:lnTo>
                        <a:pt x="23" y="96"/>
                      </a:lnTo>
                      <a:lnTo>
                        <a:pt x="23" y="90"/>
                      </a:lnTo>
                      <a:lnTo>
                        <a:pt x="19" y="88"/>
                      </a:lnTo>
                      <a:lnTo>
                        <a:pt x="13" y="83"/>
                      </a:lnTo>
                      <a:lnTo>
                        <a:pt x="15" y="79"/>
                      </a:lnTo>
                      <a:lnTo>
                        <a:pt x="17" y="73"/>
                      </a:lnTo>
                      <a:lnTo>
                        <a:pt x="17" y="63"/>
                      </a:lnTo>
                      <a:lnTo>
                        <a:pt x="25" y="44"/>
                      </a:lnTo>
                      <a:lnTo>
                        <a:pt x="29" y="40"/>
                      </a:lnTo>
                      <a:lnTo>
                        <a:pt x="32" y="35"/>
                      </a:lnTo>
                      <a:lnTo>
                        <a:pt x="36" y="23"/>
                      </a:lnTo>
                      <a:lnTo>
                        <a:pt x="36" y="17"/>
                      </a:lnTo>
                      <a:lnTo>
                        <a:pt x="38" y="15"/>
                      </a:lnTo>
                      <a:lnTo>
                        <a:pt x="42" y="13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8" y="2"/>
                      </a:lnTo>
                      <a:lnTo>
                        <a:pt x="90" y="4"/>
                      </a:lnTo>
                      <a:lnTo>
                        <a:pt x="94" y="6"/>
                      </a:lnTo>
                      <a:lnTo>
                        <a:pt x="100" y="10"/>
                      </a:lnTo>
                      <a:lnTo>
                        <a:pt x="105" y="17"/>
                      </a:lnTo>
                      <a:lnTo>
                        <a:pt x="107" y="21"/>
                      </a:lnTo>
                      <a:lnTo>
                        <a:pt x="115" y="21"/>
                      </a:lnTo>
                      <a:lnTo>
                        <a:pt x="123" y="19"/>
                      </a:lnTo>
                      <a:lnTo>
                        <a:pt x="130" y="15"/>
                      </a:lnTo>
                      <a:lnTo>
                        <a:pt x="136" y="15"/>
                      </a:lnTo>
                      <a:lnTo>
                        <a:pt x="142" y="17"/>
                      </a:lnTo>
                      <a:lnTo>
                        <a:pt x="144" y="21"/>
                      </a:lnTo>
                      <a:lnTo>
                        <a:pt x="146" y="23"/>
                      </a:lnTo>
                      <a:lnTo>
                        <a:pt x="155" y="23"/>
                      </a:lnTo>
                      <a:lnTo>
                        <a:pt x="167" y="25"/>
                      </a:lnTo>
                      <a:lnTo>
                        <a:pt x="174" y="25"/>
                      </a:lnTo>
                      <a:lnTo>
                        <a:pt x="178" y="23"/>
                      </a:lnTo>
                      <a:lnTo>
                        <a:pt x="182" y="19"/>
                      </a:lnTo>
                      <a:lnTo>
                        <a:pt x="188" y="15"/>
                      </a:lnTo>
                      <a:lnTo>
                        <a:pt x="196" y="15"/>
                      </a:lnTo>
                      <a:lnTo>
                        <a:pt x="203" y="13"/>
                      </a:lnTo>
                      <a:lnTo>
                        <a:pt x="211" y="13"/>
                      </a:lnTo>
                      <a:lnTo>
                        <a:pt x="221" y="15"/>
                      </a:lnTo>
                      <a:lnTo>
                        <a:pt x="232" y="17"/>
                      </a:lnTo>
                      <a:lnTo>
                        <a:pt x="242" y="17"/>
                      </a:lnTo>
                      <a:lnTo>
                        <a:pt x="251" y="15"/>
                      </a:lnTo>
                      <a:lnTo>
                        <a:pt x="257" y="13"/>
                      </a:lnTo>
                      <a:lnTo>
                        <a:pt x="263" y="8"/>
                      </a:lnTo>
                      <a:lnTo>
                        <a:pt x="263" y="6"/>
                      </a:lnTo>
                      <a:lnTo>
                        <a:pt x="278" y="0"/>
                      </a:lnTo>
                      <a:lnTo>
                        <a:pt x="290" y="21"/>
                      </a:lnTo>
                      <a:lnTo>
                        <a:pt x="292" y="21"/>
                      </a:lnTo>
                      <a:lnTo>
                        <a:pt x="295" y="25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39" name="Freeform 161"/>
                <p:cNvSpPr>
                  <a:spLocks/>
                </p:cNvSpPr>
                <p:nvPr/>
              </p:nvSpPr>
              <p:spPr bwMode="auto">
                <a:xfrm>
                  <a:off x="4279904" y="3747662"/>
                  <a:ext cx="353868" cy="304216"/>
                </a:xfrm>
                <a:custGeom>
                  <a:avLst/>
                  <a:gdLst>
                    <a:gd name="T0" fmla="*/ 89 w 399"/>
                    <a:gd name="T1" fmla="*/ 86 h 361"/>
                    <a:gd name="T2" fmla="*/ 88 w 399"/>
                    <a:gd name="T3" fmla="*/ 88 h 361"/>
                    <a:gd name="T4" fmla="*/ 84 w 399"/>
                    <a:gd name="T5" fmla="*/ 89 h 361"/>
                    <a:gd name="T6" fmla="*/ 78 w 399"/>
                    <a:gd name="T7" fmla="*/ 88 h 361"/>
                    <a:gd name="T8" fmla="*/ 73 w 399"/>
                    <a:gd name="T9" fmla="*/ 88 h 361"/>
                    <a:gd name="T10" fmla="*/ 70 w 399"/>
                    <a:gd name="T11" fmla="*/ 88 h 361"/>
                    <a:gd name="T12" fmla="*/ 67 w 399"/>
                    <a:gd name="T13" fmla="*/ 91 h 361"/>
                    <a:gd name="T14" fmla="*/ 64 w 399"/>
                    <a:gd name="T15" fmla="*/ 91 h 361"/>
                    <a:gd name="T16" fmla="*/ 58 w 399"/>
                    <a:gd name="T17" fmla="*/ 91 h 361"/>
                    <a:gd name="T18" fmla="*/ 57 w 399"/>
                    <a:gd name="T19" fmla="*/ 89 h 361"/>
                    <a:gd name="T20" fmla="*/ 54 w 399"/>
                    <a:gd name="T21" fmla="*/ 88 h 361"/>
                    <a:gd name="T22" fmla="*/ 50 w 399"/>
                    <a:gd name="T23" fmla="*/ 90 h 361"/>
                    <a:gd name="T24" fmla="*/ 47 w 399"/>
                    <a:gd name="T25" fmla="*/ 89 h 361"/>
                    <a:gd name="T26" fmla="*/ 44 w 399"/>
                    <a:gd name="T27" fmla="*/ 86 h 361"/>
                    <a:gd name="T28" fmla="*/ 43 w 399"/>
                    <a:gd name="T29" fmla="*/ 85 h 361"/>
                    <a:gd name="T30" fmla="*/ 38 w 399"/>
                    <a:gd name="T31" fmla="*/ 84 h 361"/>
                    <a:gd name="T32" fmla="*/ 30 w 399"/>
                    <a:gd name="T33" fmla="*/ 88 h 361"/>
                    <a:gd name="T34" fmla="*/ 29 w 399"/>
                    <a:gd name="T35" fmla="*/ 89 h 361"/>
                    <a:gd name="T36" fmla="*/ 28 w 399"/>
                    <a:gd name="T37" fmla="*/ 94 h 361"/>
                    <a:gd name="T38" fmla="*/ 26 w 399"/>
                    <a:gd name="T39" fmla="*/ 97 h 361"/>
                    <a:gd name="T40" fmla="*/ 20 w 399"/>
                    <a:gd name="T41" fmla="*/ 101 h 361"/>
                    <a:gd name="T42" fmla="*/ 19 w 399"/>
                    <a:gd name="T43" fmla="*/ 98 h 361"/>
                    <a:gd name="T44" fmla="*/ 15 w 399"/>
                    <a:gd name="T45" fmla="*/ 97 h 361"/>
                    <a:gd name="T46" fmla="*/ 12 w 399"/>
                    <a:gd name="T47" fmla="*/ 94 h 361"/>
                    <a:gd name="T48" fmla="*/ 12 w 399"/>
                    <a:gd name="T49" fmla="*/ 91 h 361"/>
                    <a:gd name="T50" fmla="*/ 10 w 399"/>
                    <a:gd name="T51" fmla="*/ 91 h 361"/>
                    <a:gd name="T52" fmla="*/ 7 w 399"/>
                    <a:gd name="T53" fmla="*/ 84 h 361"/>
                    <a:gd name="T54" fmla="*/ 3 w 399"/>
                    <a:gd name="T55" fmla="*/ 79 h 361"/>
                    <a:gd name="T56" fmla="*/ 1 w 399"/>
                    <a:gd name="T57" fmla="*/ 73 h 361"/>
                    <a:gd name="T58" fmla="*/ 3 w 399"/>
                    <a:gd name="T59" fmla="*/ 71 h 361"/>
                    <a:gd name="T60" fmla="*/ 8 w 399"/>
                    <a:gd name="T61" fmla="*/ 71 h 361"/>
                    <a:gd name="T62" fmla="*/ 12 w 399"/>
                    <a:gd name="T63" fmla="*/ 70 h 361"/>
                    <a:gd name="T64" fmla="*/ 18 w 399"/>
                    <a:gd name="T65" fmla="*/ 68 h 361"/>
                    <a:gd name="T66" fmla="*/ 23 w 399"/>
                    <a:gd name="T67" fmla="*/ 66 h 361"/>
                    <a:gd name="T68" fmla="*/ 28 w 399"/>
                    <a:gd name="T69" fmla="*/ 65 h 361"/>
                    <a:gd name="T70" fmla="*/ 28 w 399"/>
                    <a:gd name="T71" fmla="*/ 62 h 361"/>
                    <a:gd name="T72" fmla="*/ 30 w 399"/>
                    <a:gd name="T73" fmla="*/ 59 h 361"/>
                    <a:gd name="T74" fmla="*/ 39 w 399"/>
                    <a:gd name="T75" fmla="*/ 37 h 361"/>
                    <a:gd name="T76" fmla="*/ 78 w 399"/>
                    <a:gd name="T77" fmla="*/ 0 h 361"/>
                    <a:gd name="T78" fmla="*/ 95 w 399"/>
                    <a:gd name="T79" fmla="*/ 9 h 361"/>
                    <a:gd name="T80" fmla="*/ 103 w 399"/>
                    <a:gd name="T81" fmla="*/ 22 h 361"/>
                    <a:gd name="T82" fmla="*/ 106 w 399"/>
                    <a:gd name="T83" fmla="*/ 30 h 361"/>
                    <a:gd name="T84" fmla="*/ 104 w 399"/>
                    <a:gd name="T85" fmla="*/ 38 h 361"/>
                    <a:gd name="T86" fmla="*/ 94 w 399"/>
                    <a:gd name="T87" fmla="*/ 76 h 361"/>
                    <a:gd name="T88" fmla="*/ 93 w 399"/>
                    <a:gd name="T89" fmla="*/ 82 h 36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9"/>
                    <a:gd name="T136" fmla="*/ 0 h 361"/>
                    <a:gd name="T137" fmla="*/ 399 w 399"/>
                    <a:gd name="T138" fmla="*/ 361 h 36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9" h="361">
                      <a:moveTo>
                        <a:pt x="351" y="298"/>
                      </a:moveTo>
                      <a:lnTo>
                        <a:pt x="336" y="304"/>
                      </a:lnTo>
                      <a:lnTo>
                        <a:pt x="336" y="306"/>
                      </a:lnTo>
                      <a:lnTo>
                        <a:pt x="330" y="311"/>
                      </a:lnTo>
                      <a:lnTo>
                        <a:pt x="324" y="313"/>
                      </a:lnTo>
                      <a:lnTo>
                        <a:pt x="315" y="315"/>
                      </a:lnTo>
                      <a:lnTo>
                        <a:pt x="305" y="315"/>
                      </a:lnTo>
                      <a:lnTo>
                        <a:pt x="294" y="313"/>
                      </a:lnTo>
                      <a:lnTo>
                        <a:pt x="284" y="311"/>
                      </a:lnTo>
                      <a:lnTo>
                        <a:pt x="276" y="311"/>
                      </a:lnTo>
                      <a:lnTo>
                        <a:pt x="269" y="313"/>
                      </a:lnTo>
                      <a:lnTo>
                        <a:pt x="261" y="313"/>
                      </a:lnTo>
                      <a:lnTo>
                        <a:pt x="255" y="317"/>
                      </a:lnTo>
                      <a:lnTo>
                        <a:pt x="251" y="321"/>
                      </a:lnTo>
                      <a:lnTo>
                        <a:pt x="247" y="323"/>
                      </a:lnTo>
                      <a:lnTo>
                        <a:pt x="240" y="323"/>
                      </a:lnTo>
                      <a:lnTo>
                        <a:pt x="228" y="321"/>
                      </a:lnTo>
                      <a:lnTo>
                        <a:pt x="219" y="321"/>
                      </a:lnTo>
                      <a:lnTo>
                        <a:pt x="217" y="319"/>
                      </a:lnTo>
                      <a:lnTo>
                        <a:pt x="215" y="315"/>
                      </a:lnTo>
                      <a:lnTo>
                        <a:pt x="209" y="313"/>
                      </a:lnTo>
                      <a:lnTo>
                        <a:pt x="203" y="313"/>
                      </a:lnTo>
                      <a:lnTo>
                        <a:pt x="196" y="317"/>
                      </a:lnTo>
                      <a:lnTo>
                        <a:pt x="188" y="319"/>
                      </a:lnTo>
                      <a:lnTo>
                        <a:pt x="180" y="319"/>
                      </a:lnTo>
                      <a:lnTo>
                        <a:pt x="178" y="315"/>
                      </a:lnTo>
                      <a:lnTo>
                        <a:pt x="173" y="308"/>
                      </a:lnTo>
                      <a:lnTo>
                        <a:pt x="167" y="304"/>
                      </a:lnTo>
                      <a:lnTo>
                        <a:pt x="163" y="302"/>
                      </a:lnTo>
                      <a:lnTo>
                        <a:pt x="161" y="300"/>
                      </a:lnTo>
                      <a:lnTo>
                        <a:pt x="155" y="298"/>
                      </a:lnTo>
                      <a:lnTo>
                        <a:pt x="142" y="298"/>
                      </a:lnTo>
                      <a:lnTo>
                        <a:pt x="134" y="300"/>
                      </a:lnTo>
                      <a:lnTo>
                        <a:pt x="115" y="311"/>
                      </a:lnTo>
                      <a:lnTo>
                        <a:pt x="111" y="313"/>
                      </a:lnTo>
                      <a:lnTo>
                        <a:pt x="109" y="315"/>
                      </a:lnTo>
                      <a:lnTo>
                        <a:pt x="109" y="321"/>
                      </a:lnTo>
                      <a:lnTo>
                        <a:pt x="105" y="333"/>
                      </a:lnTo>
                      <a:lnTo>
                        <a:pt x="102" y="338"/>
                      </a:lnTo>
                      <a:lnTo>
                        <a:pt x="98" y="342"/>
                      </a:lnTo>
                      <a:lnTo>
                        <a:pt x="90" y="361"/>
                      </a:lnTo>
                      <a:lnTo>
                        <a:pt x="75" y="356"/>
                      </a:lnTo>
                      <a:lnTo>
                        <a:pt x="75" y="350"/>
                      </a:lnTo>
                      <a:lnTo>
                        <a:pt x="71" y="346"/>
                      </a:lnTo>
                      <a:lnTo>
                        <a:pt x="65" y="344"/>
                      </a:lnTo>
                      <a:lnTo>
                        <a:pt x="59" y="344"/>
                      </a:lnTo>
                      <a:lnTo>
                        <a:pt x="50" y="358"/>
                      </a:lnTo>
                      <a:lnTo>
                        <a:pt x="44" y="333"/>
                      </a:lnTo>
                      <a:lnTo>
                        <a:pt x="46" y="327"/>
                      </a:lnTo>
                      <a:lnTo>
                        <a:pt x="46" y="323"/>
                      </a:lnTo>
                      <a:lnTo>
                        <a:pt x="44" y="319"/>
                      </a:lnTo>
                      <a:lnTo>
                        <a:pt x="38" y="321"/>
                      </a:lnTo>
                      <a:lnTo>
                        <a:pt x="36" y="321"/>
                      </a:lnTo>
                      <a:lnTo>
                        <a:pt x="25" y="298"/>
                      </a:lnTo>
                      <a:lnTo>
                        <a:pt x="27" y="288"/>
                      </a:lnTo>
                      <a:lnTo>
                        <a:pt x="9" y="279"/>
                      </a:lnTo>
                      <a:lnTo>
                        <a:pt x="0" y="265"/>
                      </a:lnTo>
                      <a:lnTo>
                        <a:pt x="4" y="258"/>
                      </a:lnTo>
                      <a:lnTo>
                        <a:pt x="9" y="258"/>
                      </a:lnTo>
                      <a:lnTo>
                        <a:pt x="11" y="252"/>
                      </a:lnTo>
                      <a:lnTo>
                        <a:pt x="23" y="252"/>
                      </a:lnTo>
                      <a:lnTo>
                        <a:pt x="29" y="250"/>
                      </a:lnTo>
                      <a:lnTo>
                        <a:pt x="34" y="246"/>
                      </a:lnTo>
                      <a:lnTo>
                        <a:pt x="44" y="246"/>
                      </a:lnTo>
                      <a:lnTo>
                        <a:pt x="54" y="244"/>
                      </a:lnTo>
                      <a:lnTo>
                        <a:pt x="65" y="240"/>
                      </a:lnTo>
                      <a:lnTo>
                        <a:pt x="79" y="236"/>
                      </a:lnTo>
                      <a:lnTo>
                        <a:pt x="86" y="233"/>
                      </a:lnTo>
                      <a:lnTo>
                        <a:pt x="102" y="233"/>
                      </a:lnTo>
                      <a:lnTo>
                        <a:pt x="104" y="231"/>
                      </a:lnTo>
                      <a:lnTo>
                        <a:pt x="104" y="225"/>
                      </a:lnTo>
                      <a:lnTo>
                        <a:pt x="105" y="219"/>
                      </a:lnTo>
                      <a:lnTo>
                        <a:pt x="105" y="213"/>
                      </a:lnTo>
                      <a:lnTo>
                        <a:pt x="113" y="208"/>
                      </a:lnTo>
                      <a:lnTo>
                        <a:pt x="111" y="135"/>
                      </a:lnTo>
                      <a:lnTo>
                        <a:pt x="146" y="129"/>
                      </a:lnTo>
                      <a:lnTo>
                        <a:pt x="159" y="104"/>
                      </a:lnTo>
                      <a:lnTo>
                        <a:pt x="294" y="0"/>
                      </a:lnTo>
                      <a:lnTo>
                        <a:pt x="353" y="37"/>
                      </a:lnTo>
                      <a:lnTo>
                        <a:pt x="357" y="31"/>
                      </a:lnTo>
                      <a:lnTo>
                        <a:pt x="374" y="17"/>
                      </a:lnTo>
                      <a:lnTo>
                        <a:pt x="388" y="79"/>
                      </a:lnTo>
                      <a:lnTo>
                        <a:pt x="399" y="96"/>
                      </a:lnTo>
                      <a:lnTo>
                        <a:pt x="399" y="108"/>
                      </a:lnTo>
                      <a:lnTo>
                        <a:pt x="393" y="113"/>
                      </a:lnTo>
                      <a:lnTo>
                        <a:pt x="390" y="133"/>
                      </a:lnTo>
                      <a:lnTo>
                        <a:pt x="390" y="236"/>
                      </a:lnTo>
                      <a:lnTo>
                        <a:pt x="353" y="267"/>
                      </a:lnTo>
                      <a:lnTo>
                        <a:pt x="353" y="290"/>
                      </a:lnTo>
                      <a:lnTo>
                        <a:pt x="351" y="290"/>
                      </a:lnTo>
                      <a:lnTo>
                        <a:pt x="351" y="298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0" name="Freeform 170"/>
                <p:cNvSpPr>
                  <a:spLocks/>
                </p:cNvSpPr>
                <p:nvPr/>
              </p:nvSpPr>
              <p:spPr bwMode="auto">
                <a:xfrm>
                  <a:off x="4018819" y="3411084"/>
                  <a:ext cx="239507" cy="230859"/>
                </a:xfrm>
                <a:custGeom>
                  <a:avLst/>
                  <a:gdLst>
                    <a:gd name="T0" fmla="*/ 27 w 275"/>
                    <a:gd name="T1" fmla="*/ 76 h 275"/>
                    <a:gd name="T2" fmla="*/ 28 w 275"/>
                    <a:gd name="T3" fmla="*/ 67 h 275"/>
                    <a:gd name="T4" fmla="*/ 32 w 275"/>
                    <a:gd name="T5" fmla="*/ 62 h 275"/>
                    <a:gd name="T6" fmla="*/ 35 w 275"/>
                    <a:gd name="T7" fmla="*/ 61 h 275"/>
                    <a:gd name="T8" fmla="*/ 39 w 275"/>
                    <a:gd name="T9" fmla="*/ 60 h 275"/>
                    <a:gd name="T10" fmla="*/ 44 w 275"/>
                    <a:gd name="T11" fmla="*/ 57 h 275"/>
                    <a:gd name="T12" fmla="*/ 48 w 275"/>
                    <a:gd name="T13" fmla="*/ 55 h 275"/>
                    <a:gd name="T14" fmla="*/ 50 w 275"/>
                    <a:gd name="T15" fmla="*/ 54 h 275"/>
                    <a:gd name="T16" fmla="*/ 55 w 275"/>
                    <a:gd name="T17" fmla="*/ 49 h 275"/>
                    <a:gd name="T18" fmla="*/ 58 w 275"/>
                    <a:gd name="T19" fmla="*/ 44 h 275"/>
                    <a:gd name="T20" fmla="*/ 60 w 275"/>
                    <a:gd name="T21" fmla="*/ 44 h 275"/>
                    <a:gd name="T22" fmla="*/ 62 w 275"/>
                    <a:gd name="T23" fmla="*/ 41 h 275"/>
                    <a:gd name="T24" fmla="*/ 62 w 275"/>
                    <a:gd name="T25" fmla="*/ 38 h 275"/>
                    <a:gd name="T26" fmla="*/ 65 w 275"/>
                    <a:gd name="T27" fmla="*/ 35 h 275"/>
                    <a:gd name="T28" fmla="*/ 67 w 275"/>
                    <a:gd name="T29" fmla="*/ 32 h 275"/>
                    <a:gd name="T30" fmla="*/ 71 w 275"/>
                    <a:gd name="T31" fmla="*/ 30 h 275"/>
                    <a:gd name="T32" fmla="*/ 68 w 275"/>
                    <a:gd name="T33" fmla="*/ 24 h 275"/>
                    <a:gd name="T34" fmla="*/ 68 w 275"/>
                    <a:gd name="T35" fmla="*/ 20 h 275"/>
                    <a:gd name="T36" fmla="*/ 66 w 275"/>
                    <a:gd name="T37" fmla="*/ 17 h 275"/>
                    <a:gd name="T38" fmla="*/ 67 w 275"/>
                    <a:gd name="T39" fmla="*/ 13 h 275"/>
                    <a:gd name="T40" fmla="*/ 67 w 275"/>
                    <a:gd name="T41" fmla="*/ 8 h 275"/>
                    <a:gd name="T42" fmla="*/ 64 w 275"/>
                    <a:gd name="T43" fmla="*/ 6 h 275"/>
                    <a:gd name="T44" fmla="*/ 62 w 275"/>
                    <a:gd name="T45" fmla="*/ 3 h 275"/>
                    <a:gd name="T46" fmla="*/ 61 w 275"/>
                    <a:gd name="T47" fmla="*/ 5 h 275"/>
                    <a:gd name="T48" fmla="*/ 55 w 275"/>
                    <a:gd name="T49" fmla="*/ 6 h 275"/>
                    <a:gd name="T50" fmla="*/ 46 w 275"/>
                    <a:gd name="T51" fmla="*/ 2 h 275"/>
                    <a:gd name="T52" fmla="*/ 43 w 275"/>
                    <a:gd name="T53" fmla="*/ 1 h 275"/>
                    <a:gd name="T54" fmla="*/ 41 w 275"/>
                    <a:gd name="T55" fmla="*/ 1 h 275"/>
                    <a:gd name="T56" fmla="*/ 37 w 275"/>
                    <a:gd name="T57" fmla="*/ 13 h 275"/>
                    <a:gd name="T58" fmla="*/ 33 w 275"/>
                    <a:gd name="T59" fmla="*/ 20 h 275"/>
                    <a:gd name="T60" fmla="*/ 28 w 275"/>
                    <a:gd name="T61" fmla="*/ 24 h 275"/>
                    <a:gd name="T62" fmla="*/ 22 w 275"/>
                    <a:gd name="T63" fmla="*/ 26 h 275"/>
                    <a:gd name="T64" fmla="*/ 18 w 275"/>
                    <a:gd name="T65" fmla="*/ 32 h 275"/>
                    <a:gd name="T66" fmla="*/ 18 w 275"/>
                    <a:gd name="T67" fmla="*/ 34 h 275"/>
                    <a:gd name="T68" fmla="*/ 18 w 275"/>
                    <a:gd name="T69" fmla="*/ 37 h 275"/>
                    <a:gd name="T70" fmla="*/ 15 w 275"/>
                    <a:gd name="T71" fmla="*/ 43 h 275"/>
                    <a:gd name="T72" fmla="*/ 16 w 275"/>
                    <a:gd name="T73" fmla="*/ 47 h 275"/>
                    <a:gd name="T74" fmla="*/ 17 w 275"/>
                    <a:gd name="T75" fmla="*/ 56 h 275"/>
                    <a:gd name="T76" fmla="*/ 12 w 275"/>
                    <a:gd name="T77" fmla="*/ 66 h 275"/>
                    <a:gd name="T78" fmla="*/ 5 w 275"/>
                    <a:gd name="T79" fmla="*/ 72 h 275"/>
                    <a:gd name="T80" fmla="*/ 1 w 275"/>
                    <a:gd name="T81" fmla="*/ 75 h 275"/>
                    <a:gd name="T82" fmla="*/ 0 w 275"/>
                    <a:gd name="T83" fmla="*/ 76 h 2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5"/>
                    <a:gd name="T127" fmla="*/ 0 h 275"/>
                    <a:gd name="T128" fmla="*/ 275 w 275"/>
                    <a:gd name="T129" fmla="*/ 275 h 2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5" h="275">
                      <a:moveTo>
                        <a:pt x="0" y="275"/>
                      </a:moveTo>
                      <a:lnTo>
                        <a:pt x="106" y="273"/>
                      </a:lnTo>
                      <a:lnTo>
                        <a:pt x="106" y="244"/>
                      </a:lnTo>
                      <a:lnTo>
                        <a:pt x="108" y="241"/>
                      </a:lnTo>
                      <a:lnTo>
                        <a:pt x="119" y="229"/>
                      </a:lnTo>
                      <a:lnTo>
                        <a:pt x="123" y="223"/>
                      </a:lnTo>
                      <a:lnTo>
                        <a:pt x="129" y="221"/>
                      </a:lnTo>
                      <a:lnTo>
                        <a:pt x="135" y="218"/>
                      </a:lnTo>
                      <a:lnTo>
                        <a:pt x="142" y="216"/>
                      </a:lnTo>
                      <a:lnTo>
                        <a:pt x="152" y="214"/>
                      </a:lnTo>
                      <a:lnTo>
                        <a:pt x="162" y="210"/>
                      </a:lnTo>
                      <a:lnTo>
                        <a:pt x="169" y="204"/>
                      </a:lnTo>
                      <a:lnTo>
                        <a:pt x="175" y="198"/>
                      </a:lnTo>
                      <a:lnTo>
                        <a:pt x="185" y="198"/>
                      </a:lnTo>
                      <a:lnTo>
                        <a:pt x="190" y="196"/>
                      </a:lnTo>
                      <a:lnTo>
                        <a:pt x="194" y="193"/>
                      </a:lnTo>
                      <a:lnTo>
                        <a:pt x="202" y="189"/>
                      </a:lnTo>
                      <a:lnTo>
                        <a:pt x="212" y="177"/>
                      </a:lnTo>
                      <a:lnTo>
                        <a:pt x="219" y="166"/>
                      </a:lnTo>
                      <a:lnTo>
                        <a:pt x="221" y="160"/>
                      </a:lnTo>
                      <a:lnTo>
                        <a:pt x="223" y="160"/>
                      </a:lnTo>
                      <a:lnTo>
                        <a:pt x="229" y="158"/>
                      </a:lnTo>
                      <a:lnTo>
                        <a:pt x="236" y="152"/>
                      </a:lnTo>
                      <a:lnTo>
                        <a:pt x="240" y="148"/>
                      </a:lnTo>
                      <a:lnTo>
                        <a:pt x="242" y="145"/>
                      </a:lnTo>
                      <a:lnTo>
                        <a:pt x="240" y="139"/>
                      </a:lnTo>
                      <a:lnTo>
                        <a:pt x="244" y="131"/>
                      </a:lnTo>
                      <a:lnTo>
                        <a:pt x="250" y="127"/>
                      </a:lnTo>
                      <a:lnTo>
                        <a:pt x="254" y="123"/>
                      </a:lnTo>
                      <a:lnTo>
                        <a:pt x="260" y="116"/>
                      </a:lnTo>
                      <a:lnTo>
                        <a:pt x="267" y="112"/>
                      </a:lnTo>
                      <a:lnTo>
                        <a:pt x="273" y="108"/>
                      </a:lnTo>
                      <a:lnTo>
                        <a:pt x="275" y="104"/>
                      </a:lnTo>
                      <a:lnTo>
                        <a:pt x="263" y="87"/>
                      </a:lnTo>
                      <a:lnTo>
                        <a:pt x="263" y="75"/>
                      </a:lnTo>
                      <a:lnTo>
                        <a:pt x="261" y="70"/>
                      </a:lnTo>
                      <a:lnTo>
                        <a:pt x="258" y="66"/>
                      </a:lnTo>
                      <a:lnTo>
                        <a:pt x="256" y="60"/>
                      </a:lnTo>
                      <a:lnTo>
                        <a:pt x="256" y="52"/>
                      </a:lnTo>
                      <a:lnTo>
                        <a:pt x="258" y="45"/>
                      </a:lnTo>
                      <a:lnTo>
                        <a:pt x="260" y="39"/>
                      </a:lnTo>
                      <a:lnTo>
                        <a:pt x="258" y="31"/>
                      </a:lnTo>
                      <a:lnTo>
                        <a:pt x="254" y="23"/>
                      </a:lnTo>
                      <a:lnTo>
                        <a:pt x="246" y="22"/>
                      </a:lnTo>
                      <a:lnTo>
                        <a:pt x="240" y="16"/>
                      </a:lnTo>
                      <a:lnTo>
                        <a:pt x="238" y="12"/>
                      </a:lnTo>
                      <a:lnTo>
                        <a:pt x="235" y="14"/>
                      </a:lnTo>
                      <a:lnTo>
                        <a:pt x="233" y="18"/>
                      </a:lnTo>
                      <a:lnTo>
                        <a:pt x="231" y="20"/>
                      </a:lnTo>
                      <a:lnTo>
                        <a:pt x="215" y="23"/>
                      </a:lnTo>
                      <a:lnTo>
                        <a:pt x="188" y="23"/>
                      </a:lnTo>
                      <a:lnTo>
                        <a:pt x="177" y="8"/>
                      </a:lnTo>
                      <a:lnTo>
                        <a:pt x="173" y="0"/>
                      </a:lnTo>
                      <a:lnTo>
                        <a:pt x="167" y="2"/>
                      </a:lnTo>
                      <a:lnTo>
                        <a:pt x="160" y="4"/>
                      </a:lnTo>
                      <a:lnTo>
                        <a:pt x="158" y="4"/>
                      </a:lnTo>
                      <a:lnTo>
                        <a:pt x="150" y="27"/>
                      </a:lnTo>
                      <a:lnTo>
                        <a:pt x="144" y="46"/>
                      </a:lnTo>
                      <a:lnTo>
                        <a:pt x="135" y="66"/>
                      </a:lnTo>
                      <a:lnTo>
                        <a:pt x="127" y="73"/>
                      </a:lnTo>
                      <a:lnTo>
                        <a:pt x="116" y="81"/>
                      </a:lnTo>
                      <a:lnTo>
                        <a:pt x="108" y="85"/>
                      </a:lnTo>
                      <a:lnTo>
                        <a:pt x="93" y="85"/>
                      </a:lnTo>
                      <a:lnTo>
                        <a:pt x="85" y="95"/>
                      </a:lnTo>
                      <a:lnTo>
                        <a:pt x="75" y="106"/>
                      </a:lnTo>
                      <a:lnTo>
                        <a:pt x="69" y="116"/>
                      </a:lnTo>
                      <a:lnTo>
                        <a:pt x="69" y="120"/>
                      </a:lnTo>
                      <a:lnTo>
                        <a:pt x="71" y="121"/>
                      </a:lnTo>
                      <a:lnTo>
                        <a:pt x="73" y="127"/>
                      </a:lnTo>
                      <a:lnTo>
                        <a:pt x="68" y="135"/>
                      </a:lnTo>
                      <a:lnTo>
                        <a:pt x="62" y="145"/>
                      </a:lnTo>
                      <a:lnTo>
                        <a:pt x="58" y="154"/>
                      </a:lnTo>
                      <a:lnTo>
                        <a:pt x="58" y="164"/>
                      </a:lnTo>
                      <a:lnTo>
                        <a:pt x="62" y="171"/>
                      </a:lnTo>
                      <a:lnTo>
                        <a:pt x="66" y="177"/>
                      </a:lnTo>
                      <a:lnTo>
                        <a:pt x="64" y="202"/>
                      </a:lnTo>
                      <a:lnTo>
                        <a:pt x="56" y="223"/>
                      </a:lnTo>
                      <a:lnTo>
                        <a:pt x="46" y="239"/>
                      </a:lnTo>
                      <a:lnTo>
                        <a:pt x="33" y="250"/>
                      </a:lnTo>
                      <a:lnTo>
                        <a:pt x="18" y="260"/>
                      </a:lnTo>
                      <a:lnTo>
                        <a:pt x="4" y="269"/>
                      </a:lnTo>
                      <a:lnTo>
                        <a:pt x="2" y="271"/>
                      </a:lnTo>
                      <a:lnTo>
                        <a:pt x="2" y="273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1" name="Freeform 176"/>
                <p:cNvSpPr>
                  <a:spLocks/>
                </p:cNvSpPr>
                <p:nvPr/>
              </p:nvSpPr>
              <p:spPr bwMode="auto">
                <a:xfrm>
                  <a:off x="3913090" y="3657045"/>
                  <a:ext cx="271874" cy="321476"/>
                </a:xfrm>
                <a:custGeom>
                  <a:avLst/>
                  <a:gdLst>
                    <a:gd name="T0" fmla="*/ 2 w 309"/>
                    <a:gd name="T1" fmla="*/ 56 h 381"/>
                    <a:gd name="T2" fmla="*/ 4 w 309"/>
                    <a:gd name="T3" fmla="*/ 59 h 381"/>
                    <a:gd name="T4" fmla="*/ 4 w 309"/>
                    <a:gd name="T5" fmla="*/ 67 h 381"/>
                    <a:gd name="T6" fmla="*/ 5 w 309"/>
                    <a:gd name="T7" fmla="*/ 77 h 381"/>
                    <a:gd name="T8" fmla="*/ 5 w 309"/>
                    <a:gd name="T9" fmla="*/ 93 h 381"/>
                    <a:gd name="T10" fmla="*/ 8 w 309"/>
                    <a:gd name="T11" fmla="*/ 92 h 381"/>
                    <a:gd name="T12" fmla="*/ 9 w 309"/>
                    <a:gd name="T13" fmla="*/ 90 h 381"/>
                    <a:gd name="T14" fmla="*/ 12 w 309"/>
                    <a:gd name="T15" fmla="*/ 90 h 381"/>
                    <a:gd name="T16" fmla="*/ 20 w 309"/>
                    <a:gd name="T17" fmla="*/ 91 h 381"/>
                    <a:gd name="T18" fmla="*/ 22 w 309"/>
                    <a:gd name="T19" fmla="*/ 93 h 381"/>
                    <a:gd name="T20" fmla="*/ 23 w 309"/>
                    <a:gd name="T21" fmla="*/ 96 h 381"/>
                    <a:gd name="T22" fmla="*/ 26 w 309"/>
                    <a:gd name="T23" fmla="*/ 99 h 381"/>
                    <a:gd name="T24" fmla="*/ 27 w 309"/>
                    <a:gd name="T25" fmla="*/ 101 h 381"/>
                    <a:gd name="T26" fmla="*/ 28 w 309"/>
                    <a:gd name="T27" fmla="*/ 104 h 381"/>
                    <a:gd name="T28" fmla="*/ 31 w 309"/>
                    <a:gd name="T29" fmla="*/ 104 h 381"/>
                    <a:gd name="T30" fmla="*/ 32 w 309"/>
                    <a:gd name="T31" fmla="*/ 107 h 381"/>
                    <a:gd name="T32" fmla="*/ 33 w 309"/>
                    <a:gd name="T33" fmla="*/ 107 h 381"/>
                    <a:gd name="T34" fmla="*/ 36 w 309"/>
                    <a:gd name="T35" fmla="*/ 105 h 381"/>
                    <a:gd name="T36" fmla="*/ 36 w 309"/>
                    <a:gd name="T37" fmla="*/ 100 h 381"/>
                    <a:gd name="T38" fmla="*/ 38 w 309"/>
                    <a:gd name="T39" fmla="*/ 99 h 381"/>
                    <a:gd name="T40" fmla="*/ 42 w 309"/>
                    <a:gd name="T41" fmla="*/ 100 h 381"/>
                    <a:gd name="T42" fmla="*/ 45 w 309"/>
                    <a:gd name="T43" fmla="*/ 100 h 381"/>
                    <a:gd name="T44" fmla="*/ 47 w 309"/>
                    <a:gd name="T45" fmla="*/ 100 h 381"/>
                    <a:gd name="T46" fmla="*/ 46 w 309"/>
                    <a:gd name="T47" fmla="*/ 96 h 381"/>
                    <a:gd name="T48" fmla="*/ 48 w 309"/>
                    <a:gd name="T49" fmla="*/ 95 h 381"/>
                    <a:gd name="T50" fmla="*/ 50 w 309"/>
                    <a:gd name="T51" fmla="*/ 96 h 381"/>
                    <a:gd name="T52" fmla="*/ 75 w 309"/>
                    <a:gd name="T53" fmla="*/ 96 h 381"/>
                    <a:gd name="T54" fmla="*/ 75 w 309"/>
                    <a:gd name="T55" fmla="*/ 95 h 381"/>
                    <a:gd name="T56" fmla="*/ 76 w 309"/>
                    <a:gd name="T57" fmla="*/ 90 h 381"/>
                    <a:gd name="T58" fmla="*/ 74 w 309"/>
                    <a:gd name="T59" fmla="*/ 90 h 381"/>
                    <a:gd name="T60" fmla="*/ 82 w 309"/>
                    <a:gd name="T61" fmla="*/ 18 h 381"/>
                    <a:gd name="T62" fmla="*/ 60 w 309"/>
                    <a:gd name="T63" fmla="*/ 13 h 381"/>
                    <a:gd name="T64" fmla="*/ 34 w 309"/>
                    <a:gd name="T65" fmla="*/ 33 h 381"/>
                    <a:gd name="T66" fmla="*/ 29 w 309"/>
                    <a:gd name="T67" fmla="*/ 34 h 381"/>
                    <a:gd name="T68" fmla="*/ 26 w 309"/>
                    <a:gd name="T69" fmla="*/ 49 h 381"/>
                    <a:gd name="T70" fmla="*/ 2 w 309"/>
                    <a:gd name="T71" fmla="*/ 52 h 381"/>
                    <a:gd name="T72" fmla="*/ 0 w 309"/>
                    <a:gd name="T73" fmla="*/ 54 h 3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9"/>
                    <a:gd name="T112" fmla="*/ 0 h 381"/>
                    <a:gd name="T113" fmla="*/ 309 w 309"/>
                    <a:gd name="T114" fmla="*/ 381 h 3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9" h="381">
                      <a:moveTo>
                        <a:pt x="0" y="191"/>
                      </a:moveTo>
                      <a:lnTo>
                        <a:pt x="6" y="198"/>
                      </a:lnTo>
                      <a:lnTo>
                        <a:pt x="10" y="204"/>
                      </a:lnTo>
                      <a:lnTo>
                        <a:pt x="16" y="212"/>
                      </a:lnTo>
                      <a:lnTo>
                        <a:pt x="16" y="223"/>
                      </a:lnTo>
                      <a:lnTo>
                        <a:pt x="14" y="239"/>
                      </a:lnTo>
                      <a:lnTo>
                        <a:pt x="12" y="246"/>
                      </a:lnTo>
                      <a:lnTo>
                        <a:pt x="18" y="273"/>
                      </a:lnTo>
                      <a:lnTo>
                        <a:pt x="22" y="302"/>
                      </a:lnTo>
                      <a:lnTo>
                        <a:pt x="18" y="331"/>
                      </a:lnTo>
                      <a:lnTo>
                        <a:pt x="22" y="329"/>
                      </a:lnTo>
                      <a:lnTo>
                        <a:pt x="29" y="327"/>
                      </a:lnTo>
                      <a:lnTo>
                        <a:pt x="33" y="321"/>
                      </a:lnTo>
                      <a:lnTo>
                        <a:pt x="35" y="318"/>
                      </a:lnTo>
                      <a:lnTo>
                        <a:pt x="39" y="319"/>
                      </a:lnTo>
                      <a:lnTo>
                        <a:pt x="46" y="321"/>
                      </a:lnTo>
                      <a:lnTo>
                        <a:pt x="71" y="321"/>
                      </a:lnTo>
                      <a:lnTo>
                        <a:pt x="75" y="325"/>
                      </a:lnTo>
                      <a:lnTo>
                        <a:pt x="77" y="329"/>
                      </a:lnTo>
                      <a:lnTo>
                        <a:pt x="83" y="331"/>
                      </a:lnTo>
                      <a:lnTo>
                        <a:pt x="85" y="337"/>
                      </a:lnTo>
                      <a:lnTo>
                        <a:pt x="85" y="343"/>
                      </a:lnTo>
                      <a:lnTo>
                        <a:pt x="87" y="348"/>
                      </a:lnTo>
                      <a:lnTo>
                        <a:pt x="98" y="350"/>
                      </a:lnTo>
                      <a:lnTo>
                        <a:pt x="100" y="352"/>
                      </a:lnTo>
                      <a:lnTo>
                        <a:pt x="102" y="358"/>
                      </a:lnTo>
                      <a:lnTo>
                        <a:pt x="102" y="366"/>
                      </a:lnTo>
                      <a:lnTo>
                        <a:pt x="106" y="369"/>
                      </a:lnTo>
                      <a:lnTo>
                        <a:pt x="112" y="369"/>
                      </a:lnTo>
                      <a:lnTo>
                        <a:pt x="116" y="371"/>
                      </a:lnTo>
                      <a:lnTo>
                        <a:pt x="119" y="375"/>
                      </a:lnTo>
                      <a:lnTo>
                        <a:pt x="121" y="379"/>
                      </a:lnTo>
                      <a:lnTo>
                        <a:pt x="123" y="381"/>
                      </a:lnTo>
                      <a:lnTo>
                        <a:pt x="127" y="381"/>
                      </a:lnTo>
                      <a:lnTo>
                        <a:pt x="133" y="379"/>
                      </a:lnTo>
                      <a:lnTo>
                        <a:pt x="135" y="373"/>
                      </a:lnTo>
                      <a:lnTo>
                        <a:pt x="135" y="362"/>
                      </a:lnTo>
                      <a:lnTo>
                        <a:pt x="137" y="356"/>
                      </a:lnTo>
                      <a:lnTo>
                        <a:pt x="137" y="352"/>
                      </a:lnTo>
                      <a:lnTo>
                        <a:pt x="144" y="352"/>
                      </a:lnTo>
                      <a:lnTo>
                        <a:pt x="150" y="354"/>
                      </a:lnTo>
                      <a:lnTo>
                        <a:pt x="158" y="356"/>
                      </a:lnTo>
                      <a:lnTo>
                        <a:pt x="164" y="358"/>
                      </a:lnTo>
                      <a:lnTo>
                        <a:pt x="169" y="356"/>
                      </a:lnTo>
                      <a:lnTo>
                        <a:pt x="173" y="356"/>
                      </a:lnTo>
                      <a:lnTo>
                        <a:pt x="177" y="354"/>
                      </a:lnTo>
                      <a:lnTo>
                        <a:pt x="179" y="350"/>
                      </a:lnTo>
                      <a:lnTo>
                        <a:pt x="175" y="344"/>
                      </a:lnTo>
                      <a:lnTo>
                        <a:pt x="177" y="341"/>
                      </a:lnTo>
                      <a:lnTo>
                        <a:pt x="181" y="339"/>
                      </a:lnTo>
                      <a:lnTo>
                        <a:pt x="185" y="339"/>
                      </a:lnTo>
                      <a:lnTo>
                        <a:pt x="188" y="343"/>
                      </a:lnTo>
                      <a:lnTo>
                        <a:pt x="188" y="344"/>
                      </a:lnTo>
                      <a:lnTo>
                        <a:pt x="281" y="344"/>
                      </a:lnTo>
                      <a:lnTo>
                        <a:pt x="283" y="343"/>
                      </a:lnTo>
                      <a:lnTo>
                        <a:pt x="284" y="337"/>
                      </a:lnTo>
                      <a:lnTo>
                        <a:pt x="286" y="329"/>
                      </a:lnTo>
                      <a:lnTo>
                        <a:pt x="286" y="321"/>
                      </a:lnTo>
                      <a:lnTo>
                        <a:pt x="283" y="319"/>
                      </a:lnTo>
                      <a:lnTo>
                        <a:pt x="279" y="319"/>
                      </a:lnTo>
                      <a:lnTo>
                        <a:pt x="263" y="66"/>
                      </a:lnTo>
                      <a:lnTo>
                        <a:pt x="309" y="64"/>
                      </a:lnTo>
                      <a:lnTo>
                        <a:pt x="225" y="0"/>
                      </a:lnTo>
                      <a:lnTo>
                        <a:pt x="225" y="47"/>
                      </a:lnTo>
                      <a:lnTo>
                        <a:pt x="131" y="49"/>
                      </a:lnTo>
                      <a:lnTo>
                        <a:pt x="129" y="116"/>
                      </a:lnTo>
                      <a:lnTo>
                        <a:pt x="121" y="116"/>
                      </a:lnTo>
                      <a:lnTo>
                        <a:pt x="108" y="120"/>
                      </a:lnTo>
                      <a:lnTo>
                        <a:pt x="98" y="133"/>
                      </a:lnTo>
                      <a:lnTo>
                        <a:pt x="100" y="173"/>
                      </a:lnTo>
                      <a:lnTo>
                        <a:pt x="102" y="181"/>
                      </a:lnTo>
                      <a:lnTo>
                        <a:pt x="8" y="185"/>
                      </a:lnTo>
                      <a:lnTo>
                        <a:pt x="6" y="185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2" name="Freeform 177"/>
                <p:cNvSpPr>
                  <a:spLocks/>
                </p:cNvSpPr>
                <p:nvPr/>
              </p:nvSpPr>
              <p:spPr bwMode="auto">
                <a:xfrm>
                  <a:off x="4018819" y="3708827"/>
                  <a:ext cx="362499" cy="412093"/>
                </a:xfrm>
                <a:custGeom>
                  <a:avLst/>
                  <a:gdLst>
                    <a:gd name="T0" fmla="*/ 31 w 411"/>
                    <a:gd name="T1" fmla="*/ 137 h 486"/>
                    <a:gd name="T2" fmla="*/ 35 w 411"/>
                    <a:gd name="T3" fmla="*/ 137 h 486"/>
                    <a:gd name="T4" fmla="*/ 37 w 411"/>
                    <a:gd name="T5" fmla="*/ 132 h 486"/>
                    <a:gd name="T6" fmla="*/ 41 w 411"/>
                    <a:gd name="T7" fmla="*/ 135 h 486"/>
                    <a:gd name="T8" fmla="*/ 42 w 411"/>
                    <a:gd name="T9" fmla="*/ 132 h 486"/>
                    <a:gd name="T10" fmla="*/ 43 w 411"/>
                    <a:gd name="T11" fmla="*/ 125 h 486"/>
                    <a:gd name="T12" fmla="*/ 46 w 411"/>
                    <a:gd name="T13" fmla="*/ 120 h 486"/>
                    <a:gd name="T14" fmla="*/ 48 w 411"/>
                    <a:gd name="T15" fmla="*/ 113 h 486"/>
                    <a:gd name="T16" fmla="*/ 50 w 411"/>
                    <a:gd name="T17" fmla="*/ 112 h 486"/>
                    <a:gd name="T18" fmla="*/ 52 w 411"/>
                    <a:gd name="T19" fmla="*/ 104 h 486"/>
                    <a:gd name="T20" fmla="*/ 57 w 411"/>
                    <a:gd name="T21" fmla="*/ 102 h 486"/>
                    <a:gd name="T22" fmla="*/ 61 w 411"/>
                    <a:gd name="T23" fmla="*/ 100 h 486"/>
                    <a:gd name="T24" fmla="*/ 63 w 411"/>
                    <a:gd name="T25" fmla="*/ 94 h 486"/>
                    <a:gd name="T26" fmla="*/ 67 w 411"/>
                    <a:gd name="T27" fmla="*/ 89 h 486"/>
                    <a:gd name="T28" fmla="*/ 71 w 411"/>
                    <a:gd name="T29" fmla="*/ 87 h 486"/>
                    <a:gd name="T30" fmla="*/ 73 w 411"/>
                    <a:gd name="T31" fmla="*/ 83 h 486"/>
                    <a:gd name="T32" fmla="*/ 76 w 411"/>
                    <a:gd name="T33" fmla="*/ 83 h 486"/>
                    <a:gd name="T34" fmla="*/ 79 w 411"/>
                    <a:gd name="T35" fmla="*/ 85 h 486"/>
                    <a:gd name="T36" fmla="*/ 81 w 411"/>
                    <a:gd name="T37" fmla="*/ 87 h 486"/>
                    <a:gd name="T38" fmla="*/ 86 w 411"/>
                    <a:gd name="T39" fmla="*/ 84 h 486"/>
                    <a:gd name="T40" fmla="*/ 93 w 411"/>
                    <a:gd name="T41" fmla="*/ 82 h 486"/>
                    <a:gd name="T42" fmla="*/ 101 w 411"/>
                    <a:gd name="T43" fmla="*/ 79 h 486"/>
                    <a:gd name="T44" fmla="*/ 106 w 411"/>
                    <a:gd name="T45" fmla="*/ 77 h 486"/>
                    <a:gd name="T46" fmla="*/ 108 w 411"/>
                    <a:gd name="T47" fmla="*/ 72 h 486"/>
                    <a:gd name="T48" fmla="*/ 102 w 411"/>
                    <a:gd name="T49" fmla="*/ 52 h 486"/>
                    <a:gd name="T50" fmla="*/ 101 w 411"/>
                    <a:gd name="T51" fmla="*/ 50 h 486"/>
                    <a:gd name="T52" fmla="*/ 100 w 411"/>
                    <a:gd name="T53" fmla="*/ 42 h 486"/>
                    <a:gd name="T54" fmla="*/ 97 w 411"/>
                    <a:gd name="T55" fmla="*/ 40 h 486"/>
                    <a:gd name="T56" fmla="*/ 92 w 411"/>
                    <a:gd name="T57" fmla="*/ 36 h 486"/>
                    <a:gd name="T58" fmla="*/ 50 w 411"/>
                    <a:gd name="T59" fmla="*/ 0 h 486"/>
                    <a:gd name="T60" fmla="*/ 43 w 411"/>
                    <a:gd name="T61" fmla="*/ 73 h 486"/>
                    <a:gd name="T62" fmla="*/ 44 w 411"/>
                    <a:gd name="T63" fmla="*/ 78 h 486"/>
                    <a:gd name="T64" fmla="*/ 18 w 411"/>
                    <a:gd name="T65" fmla="*/ 80 h 486"/>
                    <a:gd name="T66" fmla="*/ 16 w 411"/>
                    <a:gd name="T67" fmla="*/ 79 h 486"/>
                    <a:gd name="T68" fmla="*/ 16 w 411"/>
                    <a:gd name="T69" fmla="*/ 82 h 486"/>
                    <a:gd name="T70" fmla="*/ 13 w 411"/>
                    <a:gd name="T71" fmla="*/ 83 h 486"/>
                    <a:gd name="T72" fmla="*/ 8 w 411"/>
                    <a:gd name="T73" fmla="*/ 83 h 486"/>
                    <a:gd name="T74" fmla="*/ 5 w 411"/>
                    <a:gd name="T75" fmla="*/ 83 h 486"/>
                    <a:gd name="T76" fmla="*/ 4 w 411"/>
                    <a:gd name="T77" fmla="*/ 90 h 486"/>
                    <a:gd name="T78" fmla="*/ 1 w 411"/>
                    <a:gd name="T79" fmla="*/ 92 h 486"/>
                    <a:gd name="T80" fmla="*/ 2 w 411"/>
                    <a:gd name="T81" fmla="*/ 97 h 486"/>
                    <a:gd name="T82" fmla="*/ 0 w 411"/>
                    <a:gd name="T83" fmla="*/ 102 h 486"/>
                    <a:gd name="T84" fmla="*/ 4 w 411"/>
                    <a:gd name="T85" fmla="*/ 111 h 486"/>
                    <a:gd name="T86" fmla="*/ 6 w 411"/>
                    <a:gd name="T87" fmla="*/ 116 h 486"/>
                    <a:gd name="T88" fmla="*/ 9 w 411"/>
                    <a:gd name="T89" fmla="*/ 115 h 486"/>
                    <a:gd name="T90" fmla="*/ 12 w 411"/>
                    <a:gd name="T91" fmla="*/ 115 h 486"/>
                    <a:gd name="T92" fmla="*/ 13 w 411"/>
                    <a:gd name="T93" fmla="*/ 114 h 486"/>
                    <a:gd name="T94" fmla="*/ 18 w 411"/>
                    <a:gd name="T95" fmla="*/ 114 h 486"/>
                    <a:gd name="T96" fmla="*/ 20 w 411"/>
                    <a:gd name="T97" fmla="*/ 119 h 486"/>
                    <a:gd name="T98" fmla="*/ 18 w 411"/>
                    <a:gd name="T99" fmla="*/ 124 h 486"/>
                    <a:gd name="T100" fmla="*/ 21 w 411"/>
                    <a:gd name="T101" fmla="*/ 128 h 486"/>
                    <a:gd name="T102" fmla="*/ 24 w 411"/>
                    <a:gd name="T103" fmla="*/ 128 h 486"/>
                    <a:gd name="T104" fmla="*/ 18 w 411"/>
                    <a:gd name="T105" fmla="*/ 132 h 486"/>
                    <a:gd name="T106" fmla="*/ 22 w 411"/>
                    <a:gd name="T107" fmla="*/ 132 h 486"/>
                    <a:gd name="T108" fmla="*/ 25 w 411"/>
                    <a:gd name="T109" fmla="*/ 133 h 486"/>
                    <a:gd name="T110" fmla="*/ 27 w 411"/>
                    <a:gd name="T111" fmla="*/ 137 h 48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11"/>
                    <a:gd name="T169" fmla="*/ 0 h 486"/>
                    <a:gd name="T170" fmla="*/ 411 w 411"/>
                    <a:gd name="T171" fmla="*/ 486 h 48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11" h="486">
                      <a:moveTo>
                        <a:pt x="116" y="486"/>
                      </a:moveTo>
                      <a:lnTo>
                        <a:pt x="117" y="486"/>
                      </a:lnTo>
                      <a:lnTo>
                        <a:pt x="119" y="480"/>
                      </a:lnTo>
                      <a:lnTo>
                        <a:pt x="127" y="476"/>
                      </a:lnTo>
                      <a:lnTo>
                        <a:pt x="131" y="476"/>
                      </a:lnTo>
                      <a:lnTo>
                        <a:pt x="133" y="478"/>
                      </a:lnTo>
                      <a:lnTo>
                        <a:pt x="133" y="480"/>
                      </a:lnTo>
                      <a:lnTo>
                        <a:pt x="137" y="465"/>
                      </a:lnTo>
                      <a:lnTo>
                        <a:pt x="142" y="461"/>
                      </a:lnTo>
                      <a:lnTo>
                        <a:pt x="144" y="465"/>
                      </a:lnTo>
                      <a:lnTo>
                        <a:pt x="148" y="469"/>
                      </a:lnTo>
                      <a:lnTo>
                        <a:pt x="154" y="471"/>
                      </a:lnTo>
                      <a:lnTo>
                        <a:pt x="158" y="465"/>
                      </a:lnTo>
                      <a:lnTo>
                        <a:pt x="160" y="461"/>
                      </a:lnTo>
                      <a:lnTo>
                        <a:pt x="160" y="459"/>
                      </a:lnTo>
                      <a:lnTo>
                        <a:pt x="165" y="451"/>
                      </a:lnTo>
                      <a:lnTo>
                        <a:pt x="164" y="446"/>
                      </a:lnTo>
                      <a:lnTo>
                        <a:pt x="164" y="436"/>
                      </a:lnTo>
                      <a:lnTo>
                        <a:pt x="167" y="428"/>
                      </a:lnTo>
                      <a:lnTo>
                        <a:pt x="173" y="425"/>
                      </a:lnTo>
                      <a:lnTo>
                        <a:pt x="173" y="421"/>
                      </a:lnTo>
                      <a:lnTo>
                        <a:pt x="171" y="415"/>
                      </a:lnTo>
                      <a:lnTo>
                        <a:pt x="171" y="403"/>
                      </a:lnTo>
                      <a:lnTo>
                        <a:pt x="181" y="394"/>
                      </a:lnTo>
                      <a:lnTo>
                        <a:pt x="187" y="394"/>
                      </a:lnTo>
                      <a:lnTo>
                        <a:pt x="188" y="396"/>
                      </a:lnTo>
                      <a:lnTo>
                        <a:pt x="188" y="392"/>
                      </a:lnTo>
                      <a:lnTo>
                        <a:pt x="192" y="377"/>
                      </a:lnTo>
                      <a:lnTo>
                        <a:pt x="196" y="371"/>
                      </a:lnTo>
                      <a:lnTo>
                        <a:pt x="198" y="365"/>
                      </a:lnTo>
                      <a:lnTo>
                        <a:pt x="204" y="361"/>
                      </a:lnTo>
                      <a:lnTo>
                        <a:pt x="210" y="359"/>
                      </a:lnTo>
                      <a:lnTo>
                        <a:pt x="217" y="357"/>
                      </a:lnTo>
                      <a:lnTo>
                        <a:pt x="223" y="355"/>
                      </a:lnTo>
                      <a:lnTo>
                        <a:pt x="227" y="353"/>
                      </a:lnTo>
                      <a:lnTo>
                        <a:pt x="231" y="350"/>
                      </a:lnTo>
                      <a:lnTo>
                        <a:pt x="235" y="338"/>
                      </a:lnTo>
                      <a:lnTo>
                        <a:pt x="236" y="334"/>
                      </a:lnTo>
                      <a:lnTo>
                        <a:pt x="240" y="329"/>
                      </a:lnTo>
                      <a:lnTo>
                        <a:pt x="252" y="323"/>
                      </a:lnTo>
                      <a:lnTo>
                        <a:pt x="254" y="319"/>
                      </a:lnTo>
                      <a:lnTo>
                        <a:pt x="256" y="313"/>
                      </a:lnTo>
                      <a:lnTo>
                        <a:pt x="258" y="305"/>
                      </a:lnTo>
                      <a:lnTo>
                        <a:pt x="263" y="302"/>
                      </a:lnTo>
                      <a:lnTo>
                        <a:pt x="271" y="302"/>
                      </a:lnTo>
                      <a:lnTo>
                        <a:pt x="275" y="300"/>
                      </a:lnTo>
                      <a:lnTo>
                        <a:pt x="277" y="296"/>
                      </a:lnTo>
                      <a:lnTo>
                        <a:pt x="279" y="290"/>
                      </a:lnTo>
                      <a:lnTo>
                        <a:pt x="283" y="288"/>
                      </a:lnTo>
                      <a:lnTo>
                        <a:pt x="286" y="290"/>
                      </a:lnTo>
                      <a:lnTo>
                        <a:pt x="288" y="292"/>
                      </a:lnTo>
                      <a:lnTo>
                        <a:pt x="292" y="290"/>
                      </a:lnTo>
                      <a:lnTo>
                        <a:pt x="296" y="290"/>
                      </a:lnTo>
                      <a:lnTo>
                        <a:pt x="300" y="296"/>
                      </a:lnTo>
                      <a:lnTo>
                        <a:pt x="302" y="300"/>
                      </a:lnTo>
                      <a:lnTo>
                        <a:pt x="302" y="302"/>
                      </a:lnTo>
                      <a:lnTo>
                        <a:pt x="307" y="302"/>
                      </a:lnTo>
                      <a:lnTo>
                        <a:pt x="309" y="296"/>
                      </a:lnTo>
                      <a:lnTo>
                        <a:pt x="321" y="296"/>
                      </a:lnTo>
                      <a:lnTo>
                        <a:pt x="327" y="294"/>
                      </a:lnTo>
                      <a:lnTo>
                        <a:pt x="332" y="290"/>
                      </a:lnTo>
                      <a:lnTo>
                        <a:pt x="342" y="290"/>
                      </a:lnTo>
                      <a:lnTo>
                        <a:pt x="352" y="288"/>
                      </a:lnTo>
                      <a:lnTo>
                        <a:pt x="363" y="284"/>
                      </a:lnTo>
                      <a:lnTo>
                        <a:pt x="377" y="280"/>
                      </a:lnTo>
                      <a:lnTo>
                        <a:pt x="384" y="277"/>
                      </a:lnTo>
                      <a:lnTo>
                        <a:pt x="400" y="277"/>
                      </a:lnTo>
                      <a:lnTo>
                        <a:pt x="402" y="275"/>
                      </a:lnTo>
                      <a:lnTo>
                        <a:pt x="402" y="269"/>
                      </a:lnTo>
                      <a:lnTo>
                        <a:pt x="403" y="263"/>
                      </a:lnTo>
                      <a:lnTo>
                        <a:pt x="403" y="257"/>
                      </a:lnTo>
                      <a:lnTo>
                        <a:pt x="411" y="252"/>
                      </a:lnTo>
                      <a:lnTo>
                        <a:pt x="409" y="179"/>
                      </a:lnTo>
                      <a:lnTo>
                        <a:pt x="402" y="181"/>
                      </a:lnTo>
                      <a:lnTo>
                        <a:pt x="388" y="184"/>
                      </a:lnTo>
                      <a:lnTo>
                        <a:pt x="382" y="184"/>
                      </a:lnTo>
                      <a:lnTo>
                        <a:pt x="382" y="181"/>
                      </a:lnTo>
                      <a:lnTo>
                        <a:pt x="384" y="175"/>
                      </a:lnTo>
                      <a:lnTo>
                        <a:pt x="382" y="169"/>
                      </a:lnTo>
                      <a:lnTo>
                        <a:pt x="380" y="165"/>
                      </a:lnTo>
                      <a:lnTo>
                        <a:pt x="380" y="148"/>
                      </a:lnTo>
                      <a:lnTo>
                        <a:pt x="379" y="144"/>
                      </a:lnTo>
                      <a:lnTo>
                        <a:pt x="373" y="142"/>
                      </a:lnTo>
                      <a:lnTo>
                        <a:pt x="367" y="138"/>
                      </a:lnTo>
                      <a:lnTo>
                        <a:pt x="361" y="136"/>
                      </a:lnTo>
                      <a:lnTo>
                        <a:pt x="354" y="132"/>
                      </a:lnTo>
                      <a:lnTo>
                        <a:pt x="350" y="127"/>
                      </a:lnTo>
                      <a:lnTo>
                        <a:pt x="348" y="121"/>
                      </a:lnTo>
                      <a:lnTo>
                        <a:pt x="348" y="119"/>
                      </a:lnTo>
                      <a:lnTo>
                        <a:pt x="190" y="0"/>
                      </a:lnTo>
                      <a:lnTo>
                        <a:pt x="144" y="2"/>
                      </a:lnTo>
                      <a:lnTo>
                        <a:pt x="160" y="255"/>
                      </a:lnTo>
                      <a:lnTo>
                        <a:pt x="164" y="255"/>
                      </a:lnTo>
                      <a:lnTo>
                        <a:pt x="167" y="257"/>
                      </a:lnTo>
                      <a:lnTo>
                        <a:pt x="167" y="265"/>
                      </a:lnTo>
                      <a:lnTo>
                        <a:pt x="165" y="273"/>
                      </a:lnTo>
                      <a:lnTo>
                        <a:pt x="164" y="279"/>
                      </a:lnTo>
                      <a:lnTo>
                        <a:pt x="162" y="280"/>
                      </a:lnTo>
                      <a:lnTo>
                        <a:pt x="69" y="280"/>
                      </a:lnTo>
                      <a:lnTo>
                        <a:pt x="69" y="279"/>
                      </a:lnTo>
                      <a:lnTo>
                        <a:pt x="66" y="275"/>
                      </a:lnTo>
                      <a:lnTo>
                        <a:pt x="62" y="275"/>
                      </a:lnTo>
                      <a:lnTo>
                        <a:pt x="58" y="277"/>
                      </a:lnTo>
                      <a:lnTo>
                        <a:pt x="56" y="280"/>
                      </a:lnTo>
                      <a:lnTo>
                        <a:pt x="60" y="286"/>
                      </a:lnTo>
                      <a:lnTo>
                        <a:pt x="58" y="290"/>
                      </a:lnTo>
                      <a:lnTo>
                        <a:pt x="54" y="292"/>
                      </a:lnTo>
                      <a:lnTo>
                        <a:pt x="50" y="292"/>
                      </a:lnTo>
                      <a:lnTo>
                        <a:pt x="45" y="294"/>
                      </a:lnTo>
                      <a:lnTo>
                        <a:pt x="39" y="292"/>
                      </a:lnTo>
                      <a:lnTo>
                        <a:pt x="31" y="290"/>
                      </a:lnTo>
                      <a:lnTo>
                        <a:pt x="25" y="288"/>
                      </a:lnTo>
                      <a:lnTo>
                        <a:pt x="18" y="288"/>
                      </a:lnTo>
                      <a:lnTo>
                        <a:pt x="18" y="292"/>
                      </a:lnTo>
                      <a:lnTo>
                        <a:pt x="16" y="298"/>
                      </a:lnTo>
                      <a:lnTo>
                        <a:pt x="16" y="309"/>
                      </a:lnTo>
                      <a:lnTo>
                        <a:pt x="14" y="315"/>
                      </a:lnTo>
                      <a:lnTo>
                        <a:pt x="8" y="317"/>
                      </a:lnTo>
                      <a:lnTo>
                        <a:pt x="4" y="317"/>
                      </a:lnTo>
                      <a:lnTo>
                        <a:pt x="2" y="321"/>
                      </a:lnTo>
                      <a:lnTo>
                        <a:pt x="2" y="329"/>
                      </a:lnTo>
                      <a:lnTo>
                        <a:pt x="4" y="332"/>
                      </a:lnTo>
                      <a:lnTo>
                        <a:pt x="6" y="338"/>
                      </a:lnTo>
                      <a:lnTo>
                        <a:pt x="2" y="348"/>
                      </a:lnTo>
                      <a:lnTo>
                        <a:pt x="0" y="353"/>
                      </a:lnTo>
                      <a:lnTo>
                        <a:pt x="0" y="355"/>
                      </a:lnTo>
                      <a:lnTo>
                        <a:pt x="4" y="363"/>
                      </a:lnTo>
                      <a:lnTo>
                        <a:pt x="14" y="373"/>
                      </a:lnTo>
                      <a:lnTo>
                        <a:pt x="14" y="388"/>
                      </a:lnTo>
                      <a:lnTo>
                        <a:pt x="16" y="392"/>
                      </a:lnTo>
                      <a:lnTo>
                        <a:pt x="16" y="403"/>
                      </a:lnTo>
                      <a:lnTo>
                        <a:pt x="22" y="403"/>
                      </a:lnTo>
                      <a:lnTo>
                        <a:pt x="23" y="402"/>
                      </a:lnTo>
                      <a:lnTo>
                        <a:pt x="31" y="398"/>
                      </a:lnTo>
                      <a:lnTo>
                        <a:pt x="35" y="402"/>
                      </a:lnTo>
                      <a:lnTo>
                        <a:pt x="39" y="403"/>
                      </a:lnTo>
                      <a:lnTo>
                        <a:pt x="41" y="403"/>
                      </a:lnTo>
                      <a:lnTo>
                        <a:pt x="45" y="402"/>
                      </a:lnTo>
                      <a:lnTo>
                        <a:pt x="46" y="398"/>
                      </a:lnTo>
                      <a:lnTo>
                        <a:pt x="48" y="396"/>
                      </a:lnTo>
                      <a:lnTo>
                        <a:pt x="48" y="398"/>
                      </a:lnTo>
                      <a:lnTo>
                        <a:pt x="54" y="400"/>
                      </a:lnTo>
                      <a:lnTo>
                        <a:pt x="62" y="400"/>
                      </a:lnTo>
                      <a:lnTo>
                        <a:pt x="68" y="398"/>
                      </a:lnTo>
                      <a:lnTo>
                        <a:pt x="71" y="402"/>
                      </a:lnTo>
                      <a:lnTo>
                        <a:pt x="71" y="403"/>
                      </a:lnTo>
                      <a:lnTo>
                        <a:pt x="75" y="415"/>
                      </a:lnTo>
                      <a:lnTo>
                        <a:pt x="73" y="423"/>
                      </a:lnTo>
                      <a:lnTo>
                        <a:pt x="69" y="428"/>
                      </a:lnTo>
                      <a:lnTo>
                        <a:pt x="71" y="432"/>
                      </a:lnTo>
                      <a:lnTo>
                        <a:pt x="75" y="434"/>
                      </a:lnTo>
                      <a:lnTo>
                        <a:pt x="77" y="440"/>
                      </a:lnTo>
                      <a:lnTo>
                        <a:pt x="77" y="446"/>
                      </a:lnTo>
                      <a:lnTo>
                        <a:pt x="81" y="448"/>
                      </a:lnTo>
                      <a:lnTo>
                        <a:pt x="85" y="448"/>
                      </a:lnTo>
                      <a:lnTo>
                        <a:pt x="89" y="446"/>
                      </a:lnTo>
                      <a:lnTo>
                        <a:pt x="69" y="457"/>
                      </a:lnTo>
                      <a:lnTo>
                        <a:pt x="69" y="459"/>
                      </a:lnTo>
                      <a:lnTo>
                        <a:pt x="71" y="461"/>
                      </a:lnTo>
                      <a:lnTo>
                        <a:pt x="75" y="463"/>
                      </a:lnTo>
                      <a:lnTo>
                        <a:pt x="79" y="461"/>
                      </a:lnTo>
                      <a:lnTo>
                        <a:pt x="81" y="459"/>
                      </a:lnTo>
                      <a:lnTo>
                        <a:pt x="85" y="463"/>
                      </a:lnTo>
                      <a:lnTo>
                        <a:pt x="89" y="465"/>
                      </a:lnTo>
                      <a:lnTo>
                        <a:pt x="93" y="465"/>
                      </a:lnTo>
                      <a:lnTo>
                        <a:pt x="96" y="469"/>
                      </a:lnTo>
                      <a:lnTo>
                        <a:pt x="100" y="476"/>
                      </a:lnTo>
                      <a:lnTo>
                        <a:pt x="104" y="480"/>
                      </a:lnTo>
                      <a:lnTo>
                        <a:pt x="116" y="48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3" name="Freeform 185"/>
                <p:cNvSpPr>
                  <a:spLocks/>
                </p:cNvSpPr>
                <p:nvPr/>
              </p:nvSpPr>
              <p:spPr bwMode="auto">
                <a:xfrm>
                  <a:off x="4467627" y="3482284"/>
                  <a:ext cx="377602" cy="373256"/>
                </a:xfrm>
                <a:custGeom>
                  <a:avLst/>
                  <a:gdLst>
                    <a:gd name="T0" fmla="*/ 19 w 422"/>
                    <a:gd name="T1" fmla="*/ 4 h 444"/>
                    <a:gd name="T2" fmla="*/ 15 w 422"/>
                    <a:gd name="T3" fmla="*/ 11 h 444"/>
                    <a:gd name="T4" fmla="*/ 11 w 422"/>
                    <a:gd name="T5" fmla="*/ 11 h 444"/>
                    <a:gd name="T6" fmla="*/ 10 w 422"/>
                    <a:gd name="T7" fmla="*/ 12 h 444"/>
                    <a:gd name="T8" fmla="*/ 10 w 422"/>
                    <a:gd name="T9" fmla="*/ 19 h 444"/>
                    <a:gd name="T10" fmla="*/ 9 w 422"/>
                    <a:gd name="T11" fmla="*/ 21 h 444"/>
                    <a:gd name="T12" fmla="*/ 8 w 422"/>
                    <a:gd name="T13" fmla="*/ 24 h 444"/>
                    <a:gd name="T14" fmla="*/ 6 w 422"/>
                    <a:gd name="T15" fmla="*/ 26 h 444"/>
                    <a:gd name="T16" fmla="*/ 4 w 422"/>
                    <a:gd name="T17" fmla="*/ 27 h 444"/>
                    <a:gd name="T18" fmla="*/ 5 w 422"/>
                    <a:gd name="T19" fmla="*/ 29 h 444"/>
                    <a:gd name="T20" fmla="*/ 4 w 422"/>
                    <a:gd name="T21" fmla="*/ 44 h 444"/>
                    <a:gd name="T22" fmla="*/ 6 w 422"/>
                    <a:gd name="T23" fmla="*/ 48 h 444"/>
                    <a:gd name="T24" fmla="*/ 5 w 422"/>
                    <a:gd name="T25" fmla="*/ 50 h 444"/>
                    <a:gd name="T26" fmla="*/ 5 w 422"/>
                    <a:gd name="T27" fmla="*/ 52 h 444"/>
                    <a:gd name="T28" fmla="*/ 5 w 422"/>
                    <a:gd name="T29" fmla="*/ 57 h 444"/>
                    <a:gd name="T30" fmla="*/ 3 w 422"/>
                    <a:gd name="T31" fmla="*/ 64 h 444"/>
                    <a:gd name="T32" fmla="*/ 0 w 422"/>
                    <a:gd name="T33" fmla="*/ 65 h 444"/>
                    <a:gd name="T34" fmla="*/ 4 w 422"/>
                    <a:gd name="T35" fmla="*/ 70 h 444"/>
                    <a:gd name="T36" fmla="*/ 6 w 422"/>
                    <a:gd name="T37" fmla="*/ 75 h 444"/>
                    <a:gd name="T38" fmla="*/ 7 w 422"/>
                    <a:gd name="T39" fmla="*/ 78 h 444"/>
                    <a:gd name="T40" fmla="*/ 8 w 422"/>
                    <a:gd name="T41" fmla="*/ 81 h 444"/>
                    <a:gd name="T42" fmla="*/ 13 w 422"/>
                    <a:gd name="T43" fmla="*/ 82 h 444"/>
                    <a:gd name="T44" fmla="*/ 18 w 422"/>
                    <a:gd name="T45" fmla="*/ 86 h 444"/>
                    <a:gd name="T46" fmla="*/ 21 w 422"/>
                    <a:gd name="T47" fmla="*/ 89 h 444"/>
                    <a:gd name="T48" fmla="*/ 38 w 422"/>
                    <a:gd name="T49" fmla="*/ 98 h 444"/>
                    <a:gd name="T50" fmla="*/ 49 w 422"/>
                    <a:gd name="T51" fmla="*/ 88 h 444"/>
                    <a:gd name="T52" fmla="*/ 107 w 422"/>
                    <a:gd name="T53" fmla="*/ 119 h 444"/>
                    <a:gd name="T54" fmla="*/ 114 w 422"/>
                    <a:gd name="T55" fmla="*/ 102 h 444"/>
                    <a:gd name="T56" fmla="*/ 113 w 422"/>
                    <a:gd name="T57" fmla="*/ 38 h 444"/>
                    <a:gd name="T58" fmla="*/ 112 w 422"/>
                    <a:gd name="T59" fmla="*/ 35 h 444"/>
                    <a:gd name="T60" fmla="*/ 111 w 422"/>
                    <a:gd name="T61" fmla="*/ 29 h 444"/>
                    <a:gd name="T62" fmla="*/ 112 w 422"/>
                    <a:gd name="T63" fmla="*/ 22 h 444"/>
                    <a:gd name="T64" fmla="*/ 111 w 422"/>
                    <a:gd name="T65" fmla="*/ 18 h 444"/>
                    <a:gd name="T66" fmla="*/ 108 w 422"/>
                    <a:gd name="T67" fmla="*/ 14 h 444"/>
                    <a:gd name="T68" fmla="*/ 106 w 422"/>
                    <a:gd name="T69" fmla="*/ 12 h 444"/>
                    <a:gd name="T70" fmla="*/ 101 w 422"/>
                    <a:gd name="T71" fmla="*/ 12 h 444"/>
                    <a:gd name="T72" fmla="*/ 98 w 422"/>
                    <a:gd name="T73" fmla="*/ 7 h 444"/>
                    <a:gd name="T74" fmla="*/ 89 w 422"/>
                    <a:gd name="T75" fmla="*/ 5 h 444"/>
                    <a:gd name="T76" fmla="*/ 83 w 422"/>
                    <a:gd name="T77" fmla="*/ 6 h 444"/>
                    <a:gd name="T78" fmla="*/ 76 w 422"/>
                    <a:gd name="T79" fmla="*/ 14 h 444"/>
                    <a:gd name="T80" fmla="*/ 78 w 422"/>
                    <a:gd name="T81" fmla="*/ 17 h 444"/>
                    <a:gd name="T82" fmla="*/ 79 w 422"/>
                    <a:gd name="T83" fmla="*/ 22 h 444"/>
                    <a:gd name="T84" fmla="*/ 71 w 422"/>
                    <a:gd name="T85" fmla="*/ 28 h 444"/>
                    <a:gd name="T86" fmla="*/ 69 w 422"/>
                    <a:gd name="T87" fmla="*/ 25 h 444"/>
                    <a:gd name="T88" fmla="*/ 56 w 422"/>
                    <a:gd name="T89" fmla="*/ 22 h 444"/>
                    <a:gd name="T90" fmla="*/ 48 w 422"/>
                    <a:gd name="T91" fmla="*/ 16 h 444"/>
                    <a:gd name="T92" fmla="*/ 42 w 422"/>
                    <a:gd name="T93" fmla="*/ 9 h 444"/>
                    <a:gd name="T94" fmla="*/ 33 w 422"/>
                    <a:gd name="T95" fmla="*/ 7 h 444"/>
                    <a:gd name="T96" fmla="*/ 26 w 422"/>
                    <a:gd name="T97" fmla="*/ 4 h 444"/>
                    <a:gd name="T98" fmla="*/ 21 w 422"/>
                    <a:gd name="T99" fmla="*/ 4 h 444"/>
                    <a:gd name="T100" fmla="*/ 20 w 422"/>
                    <a:gd name="T101" fmla="*/ 0 h 44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22"/>
                    <a:gd name="T154" fmla="*/ 0 h 444"/>
                    <a:gd name="T155" fmla="*/ 422 w 422"/>
                    <a:gd name="T156" fmla="*/ 444 h 44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22" h="444">
                      <a:moveTo>
                        <a:pt x="75" y="0"/>
                      </a:moveTo>
                      <a:lnTo>
                        <a:pt x="69" y="13"/>
                      </a:lnTo>
                      <a:lnTo>
                        <a:pt x="69" y="23"/>
                      </a:lnTo>
                      <a:lnTo>
                        <a:pt x="54" y="38"/>
                      </a:lnTo>
                      <a:lnTo>
                        <a:pt x="48" y="40"/>
                      </a:lnTo>
                      <a:lnTo>
                        <a:pt x="42" y="40"/>
                      </a:lnTo>
                      <a:lnTo>
                        <a:pt x="38" y="44"/>
                      </a:lnTo>
                      <a:lnTo>
                        <a:pt x="36" y="44"/>
                      </a:lnTo>
                      <a:lnTo>
                        <a:pt x="36" y="58"/>
                      </a:lnTo>
                      <a:lnTo>
                        <a:pt x="38" y="67"/>
                      </a:lnTo>
                      <a:lnTo>
                        <a:pt x="38" y="73"/>
                      </a:lnTo>
                      <a:lnTo>
                        <a:pt x="34" y="75"/>
                      </a:lnTo>
                      <a:lnTo>
                        <a:pt x="32" y="81"/>
                      </a:lnTo>
                      <a:lnTo>
                        <a:pt x="31" y="84"/>
                      </a:lnTo>
                      <a:lnTo>
                        <a:pt x="25" y="88"/>
                      </a:lnTo>
                      <a:lnTo>
                        <a:pt x="21" y="90"/>
                      </a:lnTo>
                      <a:lnTo>
                        <a:pt x="17" y="90"/>
                      </a:lnTo>
                      <a:lnTo>
                        <a:pt x="13" y="94"/>
                      </a:lnTo>
                      <a:lnTo>
                        <a:pt x="13" y="98"/>
                      </a:lnTo>
                      <a:lnTo>
                        <a:pt x="17" y="104"/>
                      </a:lnTo>
                      <a:lnTo>
                        <a:pt x="17" y="106"/>
                      </a:lnTo>
                      <a:lnTo>
                        <a:pt x="15" y="156"/>
                      </a:lnTo>
                      <a:lnTo>
                        <a:pt x="25" y="167"/>
                      </a:lnTo>
                      <a:lnTo>
                        <a:pt x="21" y="169"/>
                      </a:lnTo>
                      <a:lnTo>
                        <a:pt x="15" y="175"/>
                      </a:lnTo>
                      <a:lnTo>
                        <a:pt x="19" y="177"/>
                      </a:lnTo>
                      <a:lnTo>
                        <a:pt x="19" y="182"/>
                      </a:lnTo>
                      <a:lnTo>
                        <a:pt x="17" y="184"/>
                      </a:lnTo>
                      <a:lnTo>
                        <a:pt x="19" y="190"/>
                      </a:lnTo>
                      <a:lnTo>
                        <a:pt x="19" y="204"/>
                      </a:lnTo>
                      <a:lnTo>
                        <a:pt x="17" y="217"/>
                      </a:lnTo>
                      <a:lnTo>
                        <a:pt x="11" y="225"/>
                      </a:lnTo>
                      <a:lnTo>
                        <a:pt x="6" y="231"/>
                      </a:lnTo>
                      <a:lnTo>
                        <a:pt x="0" y="231"/>
                      </a:lnTo>
                      <a:lnTo>
                        <a:pt x="9" y="240"/>
                      </a:lnTo>
                      <a:lnTo>
                        <a:pt x="13" y="248"/>
                      </a:lnTo>
                      <a:lnTo>
                        <a:pt x="15" y="254"/>
                      </a:lnTo>
                      <a:lnTo>
                        <a:pt x="23" y="265"/>
                      </a:lnTo>
                      <a:lnTo>
                        <a:pt x="25" y="269"/>
                      </a:lnTo>
                      <a:lnTo>
                        <a:pt x="25" y="275"/>
                      </a:lnTo>
                      <a:lnTo>
                        <a:pt x="27" y="282"/>
                      </a:lnTo>
                      <a:lnTo>
                        <a:pt x="31" y="288"/>
                      </a:lnTo>
                      <a:lnTo>
                        <a:pt x="36" y="292"/>
                      </a:lnTo>
                      <a:lnTo>
                        <a:pt x="48" y="292"/>
                      </a:lnTo>
                      <a:lnTo>
                        <a:pt x="54" y="294"/>
                      </a:lnTo>
                      <a:lnTo>
                        <a:pt x="65" y="305"/>
                      </a:lnTo>
                      <a:lnTo>
                        <a:pt x="71" y="307"/>
                      </a:lnTo>
                      <a:lnTo>
                        <a:pt x="79" y="315"/>
                      </a:lnTo>
                      <a:lnTo>
                        <a:pt x="138" y="352"/>
                      </a:lnTo>
                      <a:lnTo>
                        <a:pt x="142" y="346"/>
                      </a:lnTo>
                      <a:lnTo>
                        <a:pt x="159" y="332"/>
                      </a:lnTo>
                      <a:lnTo>
                        <a:pt x="184" y="313"/>
                      </a:lnTo>
                      <a:lnTo>
                        <a:pt x="399" y="444"/>
                      </a:lnTo>
                      <a:lnTo>
                        <a:pt x="399" y="419"/>
                      </a:lnTo>
                      <a:lnTo>
                        <a:pt x="422" y="419"/>
                      </a:lnTo>
                      <a:lnTo>
                        <a:pt x="422" y="361"/>
                      </a:lnTo>
                      <a:lnTo>
                        <a:pt x="420" y="136"/>
                      </a:lnTo>
                      <a:lnTo>
                        <a:pt x="420" y="134"/>
                      </a:lnTo>
                      <a:lnTo>
                        <a:pt x="418" y="133"/>
                      </a:lnTo>
                      <a:lnTo>
                        <a:pt x="414" y="125"/>
                      </a:lnTo>
                      <a:lnTo>
                        <a:pt x="413" y="119"/>
                      </a:lnTo>
                      <a:lnTo>
                        <a:pt x="413" y="104"/>
                      </a:lnTo>
                      <a:lnTo>
                        <a:pt x="418" y="86"/>
                      </a:lnTo>
                      <a:lnTo>
                        <a:pt x="416" y="77"/>
                      </a:lnTo>
                      <a:lnTo>
                        <a:pt x="413" y="69"/>
                      </a:lnTo>
                      <a:lnTo>
                        <a:pt x="411" y="63"/>
                      </a:lnTo>
                      <a:lnTo>
                        <a:pt x="411" y="54"/>
                      </a:lnTo>
                      <a:lnTo>
                        <a:pt x="403" y="48"/>
                      </a:lnTo>
                      <a:lnTo>
                        <a:pt x="395" y="44"/>
                      </a:lnTo>
                      <a:lnTo>
                        <a:pt x="393" y="42"/>
                      </a:lnTo>
                      <a:lnTo>
                        <a:pt x="384" y="42"/>
                      </a:lnTo>
                      <a:lnTo>
                        <a:pt x="374" y="44"/>
                      </a:lnTo>
                      <a:lnTo>
                        <a:pt x="366" y="42"/>
                      </a:lnTo>
                      <a:lnTo>
                        <a:pt x="363" y="27"/>
                      </a:lnTo>
                      <a:lnTo>
                        <a:pt x="349" y="23"/>
                      </a:lnTo>
                      <a:lnTo>
                        <a:pt x="332" y="19"/>
                      </a:lnTo>
                      <a:lnTo>
                        <a:pt x="324" y="15"/>
                      </a:lnTo>
                      <a:lnTo>
                        <a:pt x="307" y="23"/>
                      </a:lnTo>
                      <a:lnTo>
                        <a:pt x="294" y="36"/>
                      </a:lnTo>
                      <a:lnTo>
                        <a:pt x="282" y="50"/>
                      </a:lnTo>
                      <a:lnTo>
                        <a:pt x="286" y="54"/>
                      </a:lnTo>
                      <a:lnTo>
                        <a:pt x="290" y="60"/>
                      </a:lnTo>
                      <a:lnTo>
                        <a:pt x="294" y="61"/>
                      </a:lnTo>
                      <a:lnTo>
                        <a:pt x="294" y="77"/>
                      </a:lnTo>
                      <a:lnTo>
                        <a:pt x="267" y="100"/>
                      </a:lnTo>
                      <a:lnTo>
                        <a:pt x="263" y="98"/>
                      </a:lnTo>
                      <a:lnTo>
                        <a:pt x="257" y="92"/>
                      </a:lnTo>
                      <a:lnTo>
                        <a:pt x="255" y="88"/>
                      </a:lnTo>
                      <a:lnTo>
                        <a:pt x="232" y="83"/>
                      </a:lnTo>
                      <a:lnTo>
                        <a:pt x="209" y="79"/>
                      </a:lnTo>
                      <a:lnTo>
                        <a:pt x="190" y="69"/>
                      </a:lnTo>
                      <a:lnTo>
                        <a:pt x="178" y="58"/>
                      </a:lnTo>
                      <a:lnTo>
                        <a:pt x="167" y="42"/>
                      </a:lnTo>
                      <a:lnTo>
                        <a:pt x="155" y="31"/>
                      </a:lnTo>
                      <a:lnTo>
                        <a:pt x="138" y="27"/>
                      </a:lnTo>
                      <a:lnTo>
                        <a:pt x="121" y="27"/>
                      </a:lnTo>
                      <a:lnTo>
                        <a:pt x="98" y="23"/>
                      </a:lnTo>
                      <a:lnTo>
                        <a:pt x="98" y="15"/>
                      </a:lnTo>
                      <a:lnTo>
                        <a:pt x="84" y="15"/>
                      </a:lnTo>
                      <a:lnTo>
                        <a:pt x="79" y="13"/>
                      </a:lnTo>
                      <a:lnTo>
                        <a:pt x="77" y="1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4" name="Freeform 186"/>
                <p:cNvSpPr>
                  <a:spLocks/>
                </p:cNvSpPr>
                <p:nvPr/>
              </p:nvSpPr>
              <p:spPr bwMode="auto">
                <a:xfrm>
                  <a:off x="4031766" y="4142495"/>
                  <a:ext cx="92782" cy="122980"/>
                </a:xfrm>
                <a:custGeom>
                  <a:avLst/>
                  <a:gdLst>
                    <a:gd name="T0" fmla="*/ 0 w 107"/>
                    <a:gd name="T1" fmla="*/ 18 h 146"/>
                    <a:gd name="T2" fmla="*/ 1 w 107"/>
                    <a:gd name="T3" fmla="*/ 20 h 146"/>
                    <a:gd name="T4" fmla="*/ 1 w 107"/>
                    <a:gd name="T5" fmla="*/ 21 h 146"/>
                    <a:gd name="T6" fmla="*/ 2 w 107"/>
                    <a:gd name="T7" fmla="*/ 23 h 146"/>
                    <a:gd name="T8" fmla="*/ 4 w 107"/>
                    <a:gd name="T9" fmla="*/ 24 h 146"/>
                    <a:gd name="T10" fmla="*/ 7 w 107"/>
                    <a:gd name="T11" fmla="*/ 26 h 146"/>
                    <a:gd name="T12" fmla="*/ 10 w 107"/>
                    <a:gd name="T13" fmla="*/ 27 h 146"/>
                    <a:gd name="T14" fmla="*/ 14 w 107"/>
                    <a:gd name="T15" fmla="*/ 33 h 146"/>
                    <a:gd name="T16" fmla="*/ 20 w 107"/>
                    <a:gd name="T17" fmla="*/ 39 h 146"/>
                    <a:gd name="T18" fmla="*/ 27 w 107"/>
                    <a:gd name="T19" fmla="*/ 41 h 146"/>
                    <a:gd name="T20" fmla="*/ 27 w 107"/>
                    <a:gd name="T21" fmla="*/ 40 h 146"/>
                    <a:gd name="T22" fmla="*/ 26 w 107"/>
                    <a:gd name="T23" fmla="*/ 37 h 146"/>
                    <a:gd name="T24" fmla="*/ 26 w 107"/>
                    <a:gd name="T25" fmla="*/ 36 h 146"/>
                    <a:gd name="T26" fmla="*/ 26 w 107"/>
                    <a:gd name="T27" fmla="*/ 35 h 146"/>
                    <a:gd name="T28" fmla="*/ 26 w 107"/>
                    <a:gd name="T29" fmla="*/ 34 h 146"/>
                    <a:gd name="T30" fmla="*/ 27 w 107"/>
                    <a:gd name="T31" fmla="*/ 33 h 146"/>
                    <a:gd name="T32" fmla="*/ 28 w 107"/>
                    <a:gd name="T33" fmla="*/ 31 h 146"/>
                    <a:gd name="T34" fmla="*/ 28 w 107"/>
                    <a:gd name="T35" fmla="*/ 30 h 146"/>
                    <a:gd name="T36" fmla="*/ 28 w 107"/>
                    <a:gd name="T37" fmla="*/ 28 h 146"/>
                    <a:gd name="T38" fmla="*/ 28 w 107"/>
                    <a:gd name="T39" fmla="*/ 28 h 146"/>
                    <a:gd name="T40" fmla="*/ 28 w 107"/>
                    <a:gd name="T41" fmla="*/ 27 h 146"/>
                    <a:gd name="T42" fmla="*/ 27 w 107"/>
                    <a:gd name="T43" fmla="*/ 27 h 146"/>
                    <a:gd name="T44" fmla="*/ 26 w 107"/>
                    <a:gd name="T45" fmla="*/ 25 h 146"/>
                    <a:gd name="T46" fmla="*/ 25 w 107"/>
                    <a:gd name="T47" fmla="*/ 24 h 146"/>
                    <a:gd name="T48" fmla="*/ 24 w 107"/>
                    <a:gd name="T49" fmla="*/ 22 h 146"/>
                    <a:gd name="T50" fmla="*/ 24 w 107"/>
                    <a:gd name="T51" fmla="*/ 21 h 146"/>
                    <a:gd name="T52" fmla="*/ 23 w 107"/>
                    <a:gd name="T53" fmla="*/ 19 h 146"/>
                    <a:gd name="T54" fmla="*/ 21 w 107"/>
                    <a:gd name="T55" fmla="*/ 18 h 146"/>
                    <a:gd name="T56" fmla="*/ 20 w 107"/>
                    <a:gd name="T57" fmla="*/ 18 h 146"/>
                    <a:gd name="T58" fmla="*/ 19 w 107"/>
                    <a:gd name="T59" fmla="*/ 17 h 146"/>
                    <a:gd name="T60" fmla="*/ 21 w 107"/>
                    <a:gd name="T61" fmla="*/ 14 h 146"/>
                    <a:gd name="T62" fmla="*/ 22 w 107"/>
                    <a:gd name="T63" fmla="*/ 13 h 146"/>
                    <a:gd name="T64" fmla="*/ 22 w 107"/>
                    <a:gd name="T65" fmla="*/ 11 h 146"/>
                    <a:gd name="T66" fmla="*/ 22 w 107"/>
                    <a:gd name="T67" fmla="*/ 8 h 146"/>
                    <a:gd name="T68" fmla="*/ 21 w 107"/>
                    <a:gd name="T69" fmla="*/ 7 h 146"/>
                    <a:gd name="T70" fmla="*/ 21 w 107"/>
                    <a:gd name="T71" fmla="*/ 6 h 146"/>
                    <a:gd name="T72" fmla="*/ 19 w 107"/>
                    <a:gd name="T73" fmla="*/ 7 h 146"/>
                    <a:gd name="T74" fmla="*/ 17 w 107"/>
                    <a:gd name="T75" fmla="*/ 9 h 146"/>
                    <a:gd name="T76" fmla="*/ 16 w 107"/>
                    <a:gd name="T77" fmla="*/ 11 h 146"/>
                    <a:gd name="T78" fmla="*/ 16 w 107"/>
                    <a:gd name="T79" fmla="*/ 11 h 146"/>
                    <a:gd name="T80" fmla="*/ 14 w 107"/>
                    <a:gd name="T81" fmla="*/ 9 h 146"/>
                    <a:gd name="T82" fmla="*/ 15 w 107"/>
                    <a:gd name="T83" fmla="*/ 8 h 146"/>
                    <a:gd name="T84" fmla="*/ 15 w 107"/>
                    <a:gd name="T85" fmla="*/ 7 h 146"/>
                    <a:gd name="T86" fmla="*/ 15 w 107"/>
                    <a:gd name="T87" fmla="*/ 4 h 146"/>
                    <a:gd name="T88" fmla="*/ 15 w 107"/>
                    <a:gd name="T89" fmla="*/ 2 h 146"/>
                    <a:gd name="T90" fmla="*/ 14 w 107"/>
                    <a:gd name="T91" fmla="*/ 1 h 146"/>
                    <a:gd name="T92" fmla="*/ 14 w 107"/>
                    <a:gd name="T93" fmla="*/ 0 h 146"/>
                    <a:gd name="T94" fmla="*/ 13 w 107"/>
                    <a:gd name="T95" fmla="*/ 2 h 146"/>
                    <a:gd name="T96" fmla="*/ 10 w 107"/>
                    <a:gd name="T97" fmla="*/ 2 h 146"/>
                    <a:gd name="T98" fmla="*/ 10 w 107"/>
                    <a:gd name="T99" fmla="*/ 4 h 146"/>
                    <a:gd name="T100" fmla="*/ 8 w 107"/>
                    <a:gd name="T101" fmla="*/ 5 h 146"/>
                    <a:gd name="T102" fmla="*/ 7 w 107"/>
                    <a:gd name="T103" fmla="*/ 6 h 146"/>
                    <a:gd name="T104" fmla="*/ 6 w 107"/>
                    <a:gd name="T105" fmla="*/ 7 h 146"/>
                    <a:gd name="T106" fmla="*/ 6 w 107"/>
                    <a:gd name="T107" fmla="*/ 7 h 146"/>
                    <a:gd name="T108" fmla="*/ 4 w 107"/>
                    <a:gd name="T109" fmla="*/ 9 h 146"/>
                    <a:gd name="T110" fmla="*/ 3 w 107"/>
                    <a:gd name="T111" fmla="*/ 12 h 146"/>
                    <a:gd name="T112" fmla="*/ 2 w 107"/>
                    <a:gd name="T113" fmla="*/ 15 h 146"/>
                    <a:gd name="T114" fmla="*/ 0 w 107"/>
                    <a:gd name="T115" fmla="*/ 17 h 146"/>
                    <a:gd name="T116" fmla="*/ 0 w 107"/>
                    <a:gd name="T117" fmla="*/ 18 h 1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7"/>
                    <a:gd name="T178" fmla="*/ 0 h 146"/>
                    <a:gd name="T179" fmla="*/ 107 w 107"/>
                    <a:gd name="T180" fmla="*/ 146 h 1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7" h="146">
                      <a:moveTo>
                        <a:pt x="0" y="65"/>
                      </a:moveTo>
                      <a:lnTo>
                        <a:pt x="2" y="71"/>
                      </a:lnTo>
                      <a:lnTo>
                        <a:pt x="4" y="75"/>
                      </a:lnTo>
                      <a:lnTo>
                        <a:pt x="6" y="81"/>
                      </a:lnTo>
                      <a:lnTo>
                        <a:pt x="15" y="88"/>
                      </a:lnTo>
                      <a:lnTo>
                        <a:pt x="25" y="92"/>
                      </a:lnTo>
                      <a:lnTo>
                        <a:pt x="36" y="98"/>
                      </a:lnTo>
                      <a:lnTo>
                        <a:pt x="54" y="117"/>
                      </a:lnTo>
                      <a:lnTo>
                        <a:pt x="75" y="138"/>
                      </a:lnTo>
                      <a:lnTo>
                        <a:pt x="103" y="146"/>
                      </a:lnTo>
                      <a:lnTo>
                        <a:pt x="103" y="144"/>
                      </a:lnTo>
                      <a:lnTo>
                        <a:pt x="100" y="133"/>
                      </a:lnTo>
                      <a:lnTo>
                        <a:pt x="100" y="129"/>
                      </a:lnTo>
                      <a:lnTo>
                        <a:pt x="98" y="125"/>
                      </a:lnTo>
                      <a:lnTo>
                        <a:pt x="100" y="121"/>
                      </a:lnTo>
                      <a:lnTo>
                        <a:pt x="103" y="117"/>
                      </a:lnTo>
                      <a:lnTo>
                        <a:pt x="105" y="111"/>
                      </a:lnTo>
                      <a:lnTo>
                        <a:pt x="105" y="106"/>
                      </a:lnTo>
                      <a:lnTo>
                        <a:pt x="107" y="102"/>
                      </a:lnTo>
                      <a:lnTo>
                        <a:pt x="107" y="100"/>
                      </a:lnTo>
                      <a:lnTo>
                        <a:pt x="105" y="98"/>
                      </a:lnTo>
                      <a:lnTo>
                        <a:pt x="102" y="96"/>
                      </a:lnTo>
                      <a:lnTo>
                        <a:pt x="98" y="90"/>
                      </a:lnTo>
                      <a:lnTo>
                        <a:pt x="96" y="85"/>
                      </a:lnTo>
                      <a:lnTo>
                        <a:pt x="92" y="79"/>
                      </a:lnTo>
                      <a:lnTo>
                        <a:pt x="90" y="73"/>
                      </a:lnTo>
                      <a:lnTo>
                        <a:pt x="86" y="69"/>
                      </a:lnTo>
                      <a:lnTo>
                        <a:pt x="80" y="67"/>
                      </a:lnTo>
                      <a:lnTo>
                        <a:pt x="73" y="65"/>
                      </a:lnTo>
                      <a:lnTo>
                        <a:pt x="71" y="63"/>
                      </a:lnTo>
                      <a:lnTo>
                        <a:pt x="77" y="52"/>
                      </a:lnTo>
                      <a:lnTo>
                        <a:pt x="82" y="46"/>
                      </a:lnTo>
                      <a:lnTo>
                        <a:pt x="84" y="38"/>
                      </a:lnTo>
                      <a:lnTo>
                        <a:pt x="82" y="31"/>
                      </a:lnTo>
                      <a:lnTo>
                        <a:pt x="80" y="27"/>
                      </a:lnTo>
                      <a:lnTo>
                        <a:pt x="77" y="23"/>
                      </a:lnTo>
                      <a:lnTo>
                        <a:pt x="71" y="25"/>
                      </a:lnTo>
                      <a:lnTo>
                        <a:pt x="65" y="33"/>
                      </a:lnTo>
                      <a:lnTo>
                        <a:pt x="61" y="38"/>
                      </a:lnTo>
                      <a:lnTo>
                        <a:pt x="61" y="40"/>
                      </a:lnTo>
                      <a:lnTo>
                        <a:pt x="55" y="35"/>
                      </a:lnTo>
                      <a:lnTo>
                        <a:pt x="57" y="31"/>
                      </a:lnTo>
                      <a:lnTo>
                        <a:pt x="59" y="25"/>
                      </a:lnTo>
                      <a:lnTo>
                        <a:pt x="59" y="15"/>
                      </a:lnTo>
                      <a:lnTo>
                        <a:pt x="57" y="8"/>
                      </a:lnTo>
                      <a:lnTo>
                        <a:pt x="54" y="2"/>
                      </a:lnTo>
                      <a:lnTo>
                        <a:pt x="54" y="0"/>
                      </a:lnTo>
                      <a:lnTo>
                        <a:pt x="50" y="8"/>
                      </a:lnTo>
                      <a:lnTo>
                        <a:pt x="36" y="8"/>
                      </a:lnTo>
                      <a:lnTo>
                        <a:pt x="36" y="13"/>
                      </a:lnTo>
                      <a:lnTo>
                        <a:pt x="32" y="17"/>
                      </a:lnTo>
                      <a:lnTo>
                        <a:pt x="27" y="21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15" y="35"/>
                      </a:lnTo>
                      <a:lnTo>
                        <a:pt x="11" y="44"/>
                      </a:lnTo>
                      <a:lnTo>
                        <a:pt x="6" y="54"/>
                      </a:lnTo>
                      <a:lnTo>
                        <a:pt x="0" y="61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5" name="Freeform 193"/>
                <p:cNvSpPr>
                  <a:spLocks/>
                </p:cNvSpPr>
                <p:nvPr/>
              </p:nvSpPr>
              <p:spPr bwMode="auto">
                <a:xfrm>
                  <a:off x="5032953" y="4250373"/>
                  <a:ext cx="192037" cy="243803"/>
                </a:xfrm>
                <a:custGeom>
                  <a:avLst/>
                  <a:gdLst>
                    <a:gd name="T0" fmla="*/ 3 w 217"/>
                    <a:gd name="T1" fmla="*/ 49 h 288"/>
                    <a:gd name="T2" fmla="*/ 5 w 217"/>
                    <a:gd name="T3" fmla="*/ 48 h 288"/>
                    <a:gd name="T4" fmla="*/ 3 w 217"/>
                    <a:gd name="T5" fmla="*/ 58 h 288"/>
                    <a:gd name="T6" fmla="*/ 24 w 217"/>
                    <a:gd name="T7" fmla="*/ 69 h 288"/>
                    <a:gd name="T8" fmla="*/ 25 w 217"/>
                    <a:gd name="T9" fmla="*/ 74 h 288"/>
                    <a:gd name="T10" fmla="*/ 27 w 217"/>
                    <a:gd name="T11" fmla="*/ 76 h 288"/>
                    <a:gd name="T12" fmla="*/ 35 w 217"/>
                    <a:gd name="T13" fmla="*/ 82 h 288"/>
                    <a:gd name="T14" fmla="*/ 35 w 217"/>
                    <a:gd name="T15" fmla="*/ 77 h 288"/>
                    <a:gd name="T16" fmla="*/ 37 w 217"/>
                    <a:gd name="T17" fmla="*/ 74 h 288"/>
                    <a:gd name="T18" fmla="*/ 38 w 217"/>
                    <a:gd name="T19" fmla="*/ 72 h 288"/>
                    <a:gd name="T20" fmla="*/ 40 w 217"/>
                    <a:gd name="T21" fmla="*/ 67 h 288"/>
                    <a:gd name="T22" fmla="*/ 43 w 217"/>
                    <a:gd name="T23" fmla="*/ 66 h 288"/>
                    <a:gd name="T24" fmla="*/ 45 w 217"/>
                    <a:gd name="T25" fmla="*/ 62 h 288"/>
                    <a:gd name="T26" fmla="*/ 48 w 217"/>
                    <a:gd name="T27" fmla="*/ 61 h 288"/>
                    <a:gd name="T28" fmla="*/ 49 w 217"/>
                    <a:gd name="T29" fmla="*/ 57 h 288"/>
                    <a:gd name="T30" fmla="*/ 51 w 217"/>
                    <a:gd name="T31" fmla="*/ 55 h 288"/>
                    <a:gd name="T32" fmla="*/ 53 w 217"/>
                    <a:gd name="T33" fmla="*/ 51 h 288"/>
                    <a:gd name="T34" fmla="*/ 50 w 217"/>
                    <a:gd name="T35" fmla="*/ 44 h 288"/>
                    <a:gd name="T36" fmla="*/ 53 w 217"/>
                    <a:gd name="T37" fmla="*/ 11 h 288"/>
                    <a:gd name="T38" fmla="*/ 55 w 217"/>
                    <a:gd name="T39" fmla="*/ 3 h 288"/>
                    <a:gd name="T40" fmla="*/ 49 w 217"/>
                    <a:gd name="T41" fmla="*/ 3 h 288"/>
                    <a:gd name="T42" fmla="*/ 47 w 217"/>
                    <a:gd name="T43" fmla="*/ 1 h 288"/>
                    <a:gd name="T44" fmla="*/ 47 w 217"/>
                    <a:gd name="T45" fmla="*/ 1 h 288"/>
                    <a:gd name="T46" fmla="*/ 43 w 217"/>
                    <a:gd name="T47" fmla="*/ 2 h 288"/>
                    <a:gd name="T48" fmla="*/ 40 w 217"/>
                    <a:gd name="T49" fmla="*/ 5 h 288"/>
                    <a:gd name="T50" fmla="*/ 33 w 217"/>
                    <a:gd name="T51" fmla="*/ 4 h 288"/>
                    <a:gd name="T52" fmla="*/ 28 w 217"/>
                    <a:gd name="T53" fmla="*/ 3 h 288"/>
                    <a:gd name="T54" fmla="*/ 25 w 217"/>
                    <a:gd name="T55" fmla="*/ 4 h 288"/>
                    <a:gd name="T56" fmla="*/ 20 w 217"/>
                    <a:gd name="T57" fmla="*/ 4 h 288"/>
                    <a:gd name="T58" fmla="*/ 17 w 217"/>
                    <a:gd name="T59" fmla="*/ 4 h 288"/>
                    <a:gd name="T60" fmla="*/ 10 w 217"/>
                    <a:gd name="T61" fmla="*/ 1 h 288"/>
                    <a:gd name="T62" fmla="*/ 5 w 217"/>
                    <a:gd name="T63" fmla="*/ 1 h 288"/>
                    <a:gd name="T64" fmla="*/ 0 w 217"/>
                    <a:gd name="T65" fmla="*/ 4 h 288"/>
                    <a:gd name="T66" fmla="*/ 1 w 217"/>
                    <a:gd name="T67" fmla="*/ 6 h 288"/>
                    <a:gd name="T68" fmla="*/ 2 w 217"/>
                    <a:gd name="T69" fmla="*/ 7 h 288"/>
                    <a:gd name="T70" fmla="*/ 3 w 217"/>
                    <a:gd name="T71" fmla="*/ 9 h 288"/>
                    <a:gd name="T72" fmla="*/ 4 w 217"/>
                    <a:gd name="T73" fmla="*/ 10 h 288"/>
                    <a:gd name="T74" fmla="*/ 3 w 217"/>
                    <a:gd name="T75" fmla="*/ 14 h 288"/>
                    <a:gd name="T76" fmla="*/ 4 w 217"/>
                    <a:gd name="T77" fmla="*/ 19 h 288"/>
                    <a:gd name="T78" fmla="*/ 5 w 217"/>
                    <a:gd name="T79" fmla="*/ 22 h 288"/>
                    <a:gd name="T80" fmla="*/ 4 w 217"/>
                    <a:gd name="T81" fmla="*/ 27 h 288"/>
                    <a:gd name="T82" fmla="*/ 3 w 217"/>
                    <a:gd name="T83" fmla="*/ 28 h 288"/>
                    <a:gd name="T84" fmla="*/ 2 w 217"/>
                    <a:gd name="T85" fmla="*/ 33 h 288"/>
                    <a:gd name="T86" fmla="*/ 1 w 217"/>
                    <a:gd name="T87" fmla="*/ 36 h 288"/>
                    <a:gd name="T88" fmla="*/ 1 w 217"/>
                    <a:gd name="T89" fmla="*/ 41 h 288"/>
                    <a:gd name="T90" fmla="*/ 1 w 217"/>
                    <a:gd name="T91" fmla="*/ 44 h 288"/>
                    <a:gd name="T92" fmla="*/ 1 w 217"/>
                    <a:gd name="T93" fmla="*/ 49 h 2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7"/>
                    <a:gd name="T142" fmla="*/ 0 h 288"/>
                    <a:gd name="T143" fmla="*/ 217 w 217"/>
                    <a:gd name="T144" fmla="*/ 288 h 2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7" h="288">
                      <a:moveTo>
                        <a:pt x="4" y="173"/>
                      </a:moveTo>
                      <a:lnTo>
                        <a:pt x="10" y="171"/>
                      </a:lnTo>
                      <a:lnTo>
                        <a:pt x="12" y="169"/>
                      </a:lnTo>
                      <a:lnTo>
                        <a:pt x="19" y="167"/>
                      </a:lnTo>
                      <a:lnTo>
                        <a:pt x="13" y="179"/>
                      </a:lnTo>
                      <a:lnTo>
                        <a:pt x="10" y="202"/>
                      </a:lnTo>
                      <a:lnTo>
                        <a:pt x="90" y="240"/>
                      </a:lnTo>
                      <a:lnTo>
                        <a:pt x="92" y="242"/>
                      </a:lnTo>
                      <a:lnTo>
                        <a:pt x="94" y="246"/>
                      </a:lnTo>
                      <a:lnTo>
                        <a:pt x="94" y="259"/>
                      </a:lnTo>
                      <a:lnTo>
                        <a:pt x="96" y="263"/>
                      </a:lnTo>
                      <a:lnTo>
                        <a:pt x="104" y="267"/>
                      </a:lnTo>
                      <a:lnTo>
                        <a:pt x="107" y="271"/>
                      </a:lnTo>
                      <a:lnTo>
                        <a:pt x="134" y="288"/>
                      </a:lnTo>
                      <a:lnTo>
                        <a:pt x="134" y="278"/>
                      </a:lnTo>
                      <a:lnTo>
                        <a:pt x="132" y="269"/>
                      </a:lnTo>
                      <a:lnTo>
                        <a:pt x="134" y="259"/>
                      </a:lnTo>
                      <a:lnTo>
                        <a:pt x="142" y="259"/>
                      </a:lnTo>
                      <a:lnTo>
                        <a:pt x="142" y="255"/>
                      </a:lnTo>
                      <a:lnTo>
                        <a:pt x="144" y="250"/>
                      </a:lnTo>
                      <a:lnTo>
                        <a:pt x="150" y="242"/>
                      </a:lnTo>
                      <a:lnTo>
                        <a:pt x="154" y="236"/>
                      </a:lnTo>
                      <a:lnTo>
                        <a:pt x="165" y="236"/>
                      </a:lnTo>
                      <a:lnTo>
                        <a:pt x="167" y="230"/>
                      </a:lnTo>
                      <a:lnTo>
                        <a:pt x="169" y="223"/>
                      </a:lnTo>
                      <a:lnTo>
                        <a:pt x="173" y="217"/>
                      </a:lnTo>
                      <a:lnTo>
                        <a:pt x="178" y="215"/>
                      </a:lnTo>
                      <a:lnTo>
                        <a:pt x="182" y="215"/>
                      </a:lnTo>
                      <a:lnTo>
                        <a:pt x="188" y="213"/>
                      </a:lnTo>
                      <a:lnTo>
                        <a:pt x="188" y="200"/>
                      </a:lnTo>
                      <a:lnTo>
                        <a:pt x="190" y="194"/>
                      </a:lnTo>
                      <a:lnTo>
                        <a:pt x="196" y="190"/>
                      </a:lnTo>
                      <a:lnTo>
                        <a:pt x="200" y="188"/>
                      </a:lnTo>
                      <a:lnTo>
                        <a:pt x="202" y="179"/>
                      </a:lnTo>
                      <a:lnTo>
                        <a:pt x="202" y="169"/>
                      </a:lnTo>
                      <a:lnTo>
                        <a:pt x="190" y="154"/>
                      </a:lnTo>
                      <a:lnTo>
                        <a:pt x="188" y="52"/>
                      </a:lnTo>
                      <a:lnTo>
                        <a:pt x="202" y="40"/>
                      </a:lnTo>
                      <a:lnTo>
                        <a:pt x="217" y="8"/>
                      </a:lnTo>
                      <a:lnTo>
                        <a:pt x="211" y="9"/>
                      </a:lnTo>
                      <a:lnTo>
                        <a:pt x="200" y="11"/>
                      </a:lnTo>
                      <a:lnTo>
                        <a:pt x="188" y="9"/>
                      </a:lnTo>
                      <a:lnTo>
                        <a:pt x="182" y="6"/>
                      </a:lnTo>
                      <a:lnTo>
                        <a:pt x="180" y="2"/>
                      </a:lnTo>
                      <a:lnTo>
                        <a:pt x="180" y="0"/>
                      </a:lnTo>
                      <a:lnTo>
                        <a:pt x="178" y="4"/>
                      </a:lnTo>
                      <a:lnTo>
                        <a:pt x="173" y="8"/>
                      </a:lnTo>
                      <a:lnTo>
                        <a:pt x="165" y="8"/>
                      </a:lnTo>
                      <a:lnTo>
                        <a:pt x="159" y="9"/>
                      </a:lnTo>
                      <a:lnTo>
                        <a:pt x="155" y="17"/>
                      </a:lnTo>
                      <a:lnTo>
                        <a:pt x="132" y="17"/>
                      </a:lnTo>
                      <a:lnTo>
                        <a:pt x="127" y="15"/>
                      </a:lnTo>
                      <a:lnTo>
                        <a:pt x="121" y="11"/>
                      </a:lnTo>
                      <a:lnTo>
                        <a:pt x="106" y="11"/>
                      </a:lnTo>
                      <a:lnTo>
                        <a:pt x="104" y="13"/>
                      </a:lnTo>
                      <a:lnTo>
                        <a:pt x="96" y="15"/>
                      </a:lnTo>
                      <a:lnTo>
                        <a:pt x="84" y="11"/>
                      </a:lnTo>
                      <a:lnTo>
                        <a:pt x="77" y="13"/>
                      </a:lnTo>
                      <a:lnTo>
                        <a:pt x="73" y="15"/>
                      </a:lnTo>
                      <a:lnTo>
                        <a:pt x="65" y="13"/>
                      </a:lnTo>
                      <a:lnTo>
                        <a:pt x="54" y="13"/>
                      </a:lnTo>
                      <a:lnTo>
                        <a:pt x="38" y="2"/>
                      </a:lnTo>
                      <a:lnTo>
                        <a:pt x="29" y="4"/>
                      </a:lnTo>
                      <a:lnTo>
                        <a:pt x="17" y="4"/>
                      </a:lnTo>
                      <a:lnTo>
                        <a:pt x="12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10" y="29"/>
                      </a:lnTo>
                      <a:lnTo>
                        <a:pt x="10" y="31"/>
                      </a:lnTo>
                      <a:lnTo>
                        <a:pt x="12" y="32"/>
                      </a:lnTo>
                      <a:lnTo>
                        <a:pt x="13" y="36"/>
                      </a:lnTo>
                      <a:lnTo>
                        <a:pt x="12" y="40"/>
                      </a:lnTo>
                      <a:lnTo>
                        <a:pt x="10" y="48"/>
                      </a:lnTo>
                      <a:lnTo>
                        <a:pt x="10" y="61"/>
                      </a:lnTo>
                      <a:lnTo>
                        <a:pt x="13" y="65"/>
                      </a:lnTo>
                      <a:lnTo>
                        <a:pt x="17" y="71"/>
                      </a:lnTo>
                      <a:lnTo>
                        <a:pt x="19" y="77"/>
                      </a:lnTo>
                      <a:lnTo>
                        <a:pt x="19" y="88"/>
                      </a:lnTo>
                      <a:lnTo>
                        <a:pt x="15" y="96"/>
                      </a:lnTo>
                      <a:lnTo>
                        <a:pt x="13" y="98"/>
                      </a:lnTo>
                      <a:lnTo>
                        <a:pt x="10" y="100"/>
                      </a:lnTo>
                      <a:lnTo>
                        <a:pt x="8" y="106"/>
                      </a:lnTo>
                      <a:lnTo>
                        <a:pt x="6" y="115"/>
                      </a:lnTo>
                      <a:lnTo>
                        <a:pt x="6" y="121"/>
                      </a:lnTo>
                      <a:lnTo>
                        <a:pt x="2" y="127"/>
                      </a:lnTo>
                      <a:lnTo>
                        <a:pt x="2" y="134"/>
                      </a:lnTo>
                      <a:lnTo>
                        <a:pt x="4" y="144"/>
                      </a:lnTo>
                      <a:lnTo>
                        <a:pt x="6" y="150"/>
                      </a:lnTo>
                      <a:lnTo>
                        <a:pt x="4" y="154"/>
                      </a:lnTo>
                      <a:lnTo>
                        <a:pt x="6" y="159"/>
                      </a:lnTo>
                      <a:lnTo>
                        <a:pt x="2" y="171"/>
                      </a:lnTo>
                      <a:lnTo>
                        <a:pt x="4" y="173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6" name="Freeform 201"/>
                <p:cNvSpPr>
                  <a:spLocks/>
                </p:cNvSpPr>
                <p:nvPr/>
              </p:nvSpPr>
              <p:spPr bwMode="auto">
                <a:xfrm>
                  <a:off x="4094339" y="4090714"/>
                  <a:ext cx="140253" cy="174761"/>
                </a:xfrm>
                <a:custGeom>
                  <a:avLst/>
                  <a:gdLst>
                    <a:gd name="T0" fmla="*/ 9 w 161"/>
                    <a:gd name="T1" fmla="*/ 58 h 208"/>
                    <a:gd name="T2" fmla="*/ 15 w 161"/>
                    <a:gd name="T3" fmla="*/ 52 h 208"/>
                    <a:gd name="T4" fmla="*/ 24 w 161"/>
                    <a:gd name="T5" fmla="*/ 50 h 208"/>
                    <a:gd name="T6" fmla="*/ 35 w 161"/>
                    <a:gd name="T7" fmla="*/ 54 h 208"/>
                    <a:gd name="T8" fmla="*/ 35 w 161"/>
                    <a:gd name="T9" fmla="*/ 50 h 208"/>
                    <a:gd name="T10" fmla="*/ 36 w 161"/>
                    <a:gd name="T11" fmla="*/ 45 h 208"/>
                    <a:gd name="T12" fmla="*/ 36 w 161"/>
                    <a:gd name="T13" fmla="*/ 34 h 208"/>
                    <a:gd name="T14" fmla="*/ 38 w 161"/>
                    <a:gd name="T15" fmla="*/ 32 h 208"/>
                    <a:gd name="T16" fmla="*/ 39 w 161"/>
                    <a:gd name="T17" fmla="*/ 27 h 208"/>
                    <a:gd name="T18" fmla="*/ 41 w 161"/>
                    <a:gd name="T19" fmla="*/ 22 h 208"/>
                    <a:gd name="T20" fmla="*/ 42 w 161"/>
                    <a:gd name="T21" fmla="*/ 20 h 208"/>
                    <a:gd name="T22" fmla="*/ 43 w 161"/>
                    <a:gd name="T23" fmla="*/ 14 h 208"/>
                    <a:gd name="T24" fmla="*/ 41 w 161"/>
                    <a:gd name="T25" fmla="*/ 11 h 208"/>
                    <a:gd name="T26" fmla="*/ 41 w 161"/>
                    <a:gd name="T27" fmla="*/ 6 h 208"/>
                    <a:gd name="T28" fmla="*/ 40 w 161"/>
                    <a:gd name="T29" fmla="*/ 5 h 208"/>
                    <a:gd name="T30" fmla="*/ 35 w 161"/>
                    <a:gd name="T31" fmla="*/ 4 h 208"/>
                    <a:gd name="T32" fmla="*/ 35 w 161"/>
                    <a:gd name="T33" fmla="*/ 2 h 208"/>
                    <a:gd name="T34" fmla="*/ 30 w 161"/>
                    <a:gd name="T35" fmla="*/ 3 h 208"/>
                    <a:gd name="T36" fmla="*/ 27 w 161"/>
                    <a:gd name="T37" fmla="*/ 0 h 208"/>
                    <a:gd name="T38" fmla="*/ 20 w 161"/>
                    <a:gd name="T39" fmla="*/ 2 h 208"/>
                    <a:gd name="T40" fmla="*/ 20 w 161"/>
                    <a:gd name="T41" fmla="*/ 4 h 208"/>
                    <a:gd name="T42" fmla="*/ 16 w 161"/>
                    <a:gd name="T43" fmla="*/ 5 h 208"/>
                    <a:gd name="T44" fmla="*/ 15 w 161"/>
                    <a:gd name="T45" fmla="*/ 3 h 208"/>
                    <a:gd name="T46" fmla="*/ 13 w 161"/>
                    <a:gd name="T47" fmla="*/ 8 h 208"/>
                    <a:gd name="T48" fmla="*/ 12 w 161"/>
                    <a:gd name="T49" fmla="*/ 7 h 208"/>
                    <a:gd name="T50" fmla="*/ 9 w 161"/>
                    <a:gd name="T51" fmla="*/ 8 h 208"/>
                    <a:gd name="T52" fmla="*/ 8 w 161"/>
                    <a:gd name="T53" fmla="*/ 10 h 208"/>
                    <a:gd name="T54" fmla="*/ 7 w 161"/>
                    <a:gd name="T55" fmla="*/ 12 h 208"/>
                    <a:gd name="T56" fmla="*/ 8 w 161"/>
                    <a:gd name="T57" fmla="*/ 15 h 208"/>
                    <a:gd name="T58" fmla="*/ 8 w 161"/>
                    <a:gd name="T59" fmla="*/ 18 h 208"/>
                    <a:gd name="T60" fmla="*/ 5 w 161"/>
                    <a:gd name="T61" fmla="*/ 20 h 208"/>
                    <a:gd name="T62" fmla="*/ 4 w 161"/>
                    <a:gd name="T63" fmla="*/ 22 h 208"/>
                    <a:gd name="T64" fmla="*/ 5 w 161"/>
                    <a:gd name="T65" fmla="*/ 23 h 208"/>
                    <a:gd name="T66" fmla="*/ 3 w 161"/>
                    <a:gd name="T67" fmla="*/ 26 h 208"/>
                    <a:gd name="T68" fmla="*/ 3 w 161"/>
                    <a:gd name="T69" fmla="*/ 30 h 208"/>
                    <a:gd name="T70" fmla="*/ 0 w 161"/>
                    <a:gd name="T71" fmla="*/ 35 h 208"/>
                    <a:gd name="T72" fmla="*/ 3 w 161"/>
                    <a:gd name="T73" fmla="*/ 36 h 208"/>
                    <a:gd name="T74" fmla="*/ 5 w 161"/>
                    <a:gd name="T75" fmla="*/ 38 h 208"/>
                    <a:gd name="T76" fmla="*/ 7 w 161"/>
                    <a:gd name="T77" fmla="*/ 41 h 208"/>
                    <a:gd name="T78" fmla="*/ 8 w 161"/>
                    <a:gd name="T79" fmla="*/ 44 h 208"/>
                    <a:gd name="T80" fmla="*/ 10 w 161"/>
                    <a:gd name="T81" fmla="*/ 45 h 208"/>
                    <a:gd name="T82" fmla="*/ 9 w 161"/>
                    <a:gd name="T83" fmla="*/ 47 h 208"/>
                    <a:gd name="T84" fmla="*/ 8 w 161"/>
                    <a:gd name="T85" fmla="*/ 50 h 208"/>
                    <a:gd name="T86" fmla="*/ 7 w 161"/>
                    <a:gd name="T87" fmla="*/ 52 h 208"/>
                    <a:gd name="T88" fmla="*/ 8 w 161"/>
                    <a:gd name="T89" fmla="*/ 54 h 208"/>
                    <a:gd name="T90" fmla="*/ 8 w 161"/>
                    <a:gd name="T91" fmla="*/ 58 h 2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1"/>
                    <a:gd name="T139" fmla="*/ 0 h 208"/>
                    <a:gd name="T140" fmla="*/ 161 w 161"/>
                    <a:gd name="T141" fmla="*/ 208 h 2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1" h="208">
                      <a:moveTo>
                        <a:pt x="32" y="208"/>
                      </a:moveTo>
                      <a:lnTo>
                        <a:pt x="34" y="206"/>
                      </a:lnTo>
                      <a:lnTo>
                        <a:pt x="46" y="200"/>
                      </a:lnTo>
                      <a:lnTo>
                        <a:pt x="59" y="187"/>
                      </a:lnTo>
                      <a:lnTo>
                        <a:pt x="69" y="179"/>
                      </a:lnTo>
                      <a:lnTo>
                        <a:pt x="92" y="179"/>
                      </a:lnTo>
                      <a:lnTo>
                        <a:pt x="127" y="191"/>
                      </a:lnTo>
                      <a:lnTo>
                        <a:pt x="130" y="193"/>
                      </a:lnTo>
                      <a:lnTo>
                        <a:pt x="130" y="187"/>
                      </a:lnTo>
                      <a:lnTo>
                        <a:pt x="132" y="179"/>
                      </a:lnTo>
                      <a:lnTo>
                        <a:pt x="134" y="173"/>
                      </a:lnTo>
                      <a:lnTo>
                        <a:pt x="134" y="160"/>
                      </a:lnTo>
                      <a:lnTo>
                        <a:pt x="132" y="141"/>
                      </a:lnTo>
                      <a:lnTo>
                        <a:pt x="136" y="123"/>
                      </a:lnTo>
                      <a:lnTo>
                        <a:pt x="138" y="120"/>
                      </a:lnTo>
                      <a:lnTo>
                        <a:pt x="142" y="114"/>
                      </a:lnTo>
                      <a:lnTo>
                        <a:pt x="144" y="104"/>
                      </a:lnTo>
                      <a:lnTo>
                        <a:pt x="148" y="97"/>
                      </a:lnTo>
                      <a:lnTo>
                        <a:pt x="151" y="85"/>
                      </a:lnTo>
                      <a:lnTo>
                        <a:pt x="153" y="77"/>
                      </a:lnTo>
                      <a:lnTo>
                        <a:pt x="157" y="72"/>
                      </a:lnTo>
                      <a:lnTo>
                        <a:pt x="159" y="70"/>
                      </a:lnTo>
                      <a:lnTo>
                        <a:pt x="159" y="58"/>
                      </a:lnTo>
                      <a:lnTo>
                        <a:pt x="161" y="49"/>
                      </a:lnTo>
                      <a:lnTo>
                        <a:pt x="159" y="43"/>
                      </a:lnTo>
                      <a:lnTo>
                        <a:pt x="155" y="37"/>
                      </a:lnTo>
                      <a:lnTo>
                        <a:pt x="155" y="27"/>
                      </a:lnTo>
                      <a:lnTo>
                        <a:pt x="153" y="20"/>
                      </a:lnTo>
                      <a:lnTo>
                        <a:pt x="153" y="16"/>
                      </a:lnTo>
                      <a:lnTo>
                        <a:pt x="150" y="18"/>
                      </a:lnTo>
                      <a:lnTo>
                        <a:pt x="136" y="18"/>
                      </a:lnTo>
                      <a:lnTo>
                        <a:pt x="132" y="14"/>
                      </a:lnTo>
                      <a:lnTo>
                        <a:pt x="130" y="8"/>
                      </a:lnTo>
                      <a:lnTo>
                        <a:pt x="132" y="6"/>
                      </a:lnTo>
                      <a:lnTo>
                        <a:pt x="121" y="4"/>
                      </a:lnTo>
                      <a:lnTo>
                        <a:pt x="113" y="10"/>
                      </a:lnTo>
                      <a:lnTo>
                        <a:pt x="103" y="10"/>
                      </a:lnTo>
                      <a:lnTo>
                        <a:pt x="100" y="0"/>
                      </a:lnTo>
                      <a:lnTo>
                        <a:pt x="80" y="0"/>
                      </a:lnTo>
                      <a:lnTo>
                        <a:pt x="75" y="8"/>
                      </a:lnTo>
                      <a:lnTo>
                        <a:pt x="75" y="10"/>
                      </a:lnTo>
                      <a:lnTo>
                        <a:pt x="73" y="14"/>
                      </a:lnTo>
                      <a:lnTo>
                        <a:pt x="69" y="20"/>
                      </a:lnTo>
                      <a:lnTo>
                        <a:pt x="63" y="18"/>
                      </a:lnTo>
                      <a:lnTo>
                        <a:pt x="59" y="14"/>
                      </a:lnTo>
                      <a:lnTo>
                        <a:pt x="57" y="10"/>
                      </a:lnTo>
                      <a:lnTo>
                        <a:pt x="52" y="14"/>
                      </a:lnTo>
                      <a:lnTo>
                        <a:pt x="48" y="29"/>
                      </a:lnTo>
                      <a:lnTo>
                        <a:pt x="48" y="27"/>
                      </a:lnTo>
                      <a:lnTo>
                        <a:pt x="46" y="25"/>
                      </a:lnTo>
                      <a:lnTo>
                        <a:pt x="42" y="25"/>
                      </a:lnTo>
                      <a:lnTo>
                        <a:pt x="34" y="29"/>
                      </a:lnTo>
                      <a:lnTo>
                        <a:pt x="32" y="35"/>
                      </a:lnTo>
                      <a:lnTo>
                        <a:pt x="31" y="35"/>
                      </a:lnTo>
                      <a:lnTo>
                        <a:pt x="29" y="37"/>
                      </a:lnTo>
                      <a:lnTo>
                        <a:pt x="25" y="43"/>
                      </a:lnTo>
                      <a:lnTo>
                        <a:pt x="25" y="49"/>
                      </a:lnTo>
                      <a:lnTo>
                        <a:pt x="29" y="54"/>
                      </a:lnTo>
                      <a:lnTo>
                        <a:pt x="31" y="58"/>
                      </a:lnTo>
                      <a:lnTo>
                        <a:pt x="31" y="64"/>
                      </a:lnTo>
                      <a:lnTo>
                        <a:pt x="25" y="70"/>
                      </a:lnTo>
                      <a:lnTo>
                        <a:pt x="17" y="72"/>
                      </a:lnTo>
                      <a:lnTo>
                        <a:pt x="13" y="75"/>
                      </a:lnTo>
                      <a:lnTo>
                        <a:pt x="15" y="77"/>
                      </a:lnTo>
                      <a:lnTo>
                        <a:pt x="17" y="81"/>
                      </a:lnTo>
                      <a:lnTo>
                        <a:pt x="17" y="83"/>
                      </a:lnTo>
                      <a:lnTo>
                        <a:pt x="9" y="89"/>
                      </a:lnTo>
                      <a:lnTo>
                        <a:pt x="11" y="93"/>
                      </a:lnTo>
                      <a:lnTo>
                        <a:pt x="13" y="100"/>
                      </a:lnTo>
                      <a:lnTo>
                        <a:pt x="11" y="108"/>
                      </a:lnTo>
                      <a:lnTo>
                        <a:pt x="6" y="114"/>
                      </a:lnTo>
                      <a:lnTo>
                        <a:pt x="0" y="125"/>
                      </a:lnTo>
                      <a:lnTo>
                        <a:pt x="2" y="127"/>
                      </a:lnTo>
                      <a:lnTo>
                        <a:pt x="9" y="129"/>
                      </a:lnTo>
                      <a:lnTo>
                        <a:pt x="15" y="131"/>
                      </a:lnTo>
                      <a:lnTo>
                        <a:pt x="19" y="135"/>
                      </a:lnTo>
                      <a:lnTo>
                        <a:pt x="21" y="141"/>
                      </a:lnTo>
                      <a:lnTo>
                        <a:pt x="25" y="147"/>
                      </a:lnTo>
                      <a:lnTo>
                        <a:pt x="27" y="152"/>
                      </a:lnTo>
                      <a:lnTo>
                        <a:pt x="31" y="158"/>
                      </a:lnTo>
                      <a:lnTo>
                        <a:pt x="34" y="160"/>
                      </a:lnTo>
                      <a:lnTo>
                        <a:pt x="36" y="162"/>
                      </a:lnTo>
                      <a:lnTo>
                        <a:pt x="36" y="164"/>
                      </a:lnTo>
                      <a:lnTo>
                        <a:pt x="34" y="168"/>
                      </a:lnTo>
                      <a:lnTo>
                        <a:pt x="34" y="173"/>
                      </a:lnTo>
                      <a:lnTo>
                        <a:pt x="32" y="179"/>
                      </a:lnTo>
                      <a:lnTo>
                        <a:pt x="29" y="183"/>
                      </a:lnTo>
                      <a:lnTo>
                        <a:pt x="27" y="187"/>
                      </a:lnTo>
                      <a:lnTo>
                        <a:pt x="29" y="191"/>
                      </a:lnTo>
                      <a:lnTo>
                        <a:pt x="29" y="195"/>
                      </a:lnTo>
                      <a:lnTo>
                        <a:pt x="31" y="200"/>
                      </a:lnTo>
                      <a:lnTo>
                        <a:pt x="31" y="206"/>
                      </a:lnTo>
                      <a:lnTo>
                        <a:pt x="32" y="208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7" name="Freeform 206"/>
                <p:cNvSpPr>
                  <a:spLocks/>
                </p:cNvSpPr>
                <p:nvPr/>
              </p:nvSpPr>
              <p:spPr bwMode="auto">
                <a:xfrm>
                  <a:off x="5048056" y="3525435"/>
                  <a:ext cx="6474" cy="10787"/>
                </a:xfrm>
                <a:custGeom>
                  <a:avLst/>
                  <a:gdLst>
                    <a:gd name="T0" fmla="*/ 1 w 12"/>
                    <a:gd name="T1" fmla="*/ 0 h 15"/>
                    <a:gd name="T2" fmla="*/ 1 w 12"/>
                    <a:gd name="T3" fmla="*/ 1 h 15"/>
                    <a:gd name="T4" fmla="*/ 0 w 12"/>
                    <a:gd name="T5" fmla="*/ 1 h 15"/>
                    <a:gd name="T6" fmla="*/ 0 w 12"/>
                    <a:gd name="T7" fmla="*/ 1 h 15"/>
                    <a:gd name="T8" fmla="*/ 0 w 12"/>
                    <a:gd name="T9" fmla="*/ 4 h 15"/>
                    <a:gd name="T10" fmla="*/ 1 w 12"/>
                    <a:gd name="T11" fmla="*/ 2 h 15"/>
                    <a:gd name="T12" fmla="*/ 1 w 12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5"/>
                    <a:gd name="T23" fmla="*/ 12 w 12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5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15"/>
                      </a:lnTo>
                      <a:lnTo>
                        <a:pt x="12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8" name="Freeform 231"/>
                <p:cNvSpPr>
                  <a:spLocks/>
                </p:cNvSpPr>
                <p:nvPr/>
              </p:nvSpPr>
              <p:spPr bwMode="auto">
                <a:xfrm>
                  <a:off x="3923879" y="4038933"/>
                  <a:ext cx="60416" cy="43151"/>
                </a:xfrm>
                <a:custGeom>
                  <a:avLst/>
                  <a:gdLst>
                    <a:gd name="T0" fmla="*/ 1 w 69"/>
                    <a:gd name="T1" fmla="*/ 5 h 56"/>
                    <a:gd name="T2" fmla="*/ 1 w 69"/>
                    <a:gd name="T3" fmla="*/ 7 h 56"/>
                    <a:gd name="T4" fmla="*/ 2 w 69"/>
                    <a:gd name="T5" fmla="*/ 7 h 56"/>
                    <a:gd name="T6" fmla="*/ 4 w 69"/>
                    <a:gd name="T7" fmla="*/ 7 h 56"/>
                    <a:gd name="T8" fmla="*/ 6 w 69"/>
                    <a:gd name="T9" fmla="*/ 9 h 56"/>
                    <a:gd name="T10" fmla="*/ 6 w 69"/>
                    <a:gd name="T11" fmla="*/ 10 h 56"/>
                    <a:gd name="T12" fmla="*/ 6 w 69"/>
                    <a:gd name="T13" fmla="*/ 12 h 56"/>
                    <a:gd name="T14" fmla="*/ 7 w 69"/>
                    <a:gd name="T15" fmla="*/ 13 h 56"/>
                    <a:gd name="T16" fmla="*/ 9 w 69"/>
                    <a:gd name="T17" fmla="*/ 13 h 56"/>
                    <a:gd name="T18" fmla="*/ 9 w 69"/>
                    <a:gd name="T19" fmla="*/ 13 h 56"/>
                    <a:gd name="T20" fmla="*/ 10 w 69"/>
                    <a:gd name="T21" fmla="*/ 14 h 56"/>
                    <a:gd name="T22" fmla="*/ 10 w 69"/>
                    <a:gd name="T23" fmla="*/ 14 h 56"/>
                    <a:gd name="T24" fmla="*/ 11 w 69"/>
                    <a:gd name="T25" fmla="*/ 13 h 56"/>
                    <a:gd name="T26" fmla="*/ 11 w 69"/>
                    <a:gd name="T27" fmla="*/ 11 h 56"/>
                    <a:gd name="T28" fmla="*/ 13 w 69"/>
                    <a:gd name="T29" fmla="*/ 11 h 56"/>
                    <a:gd name="T30" fmla="*/ 15 w 69"/>
                    <a:gd name="T31" fmla="*/ 11 h 56"/>
                    <a:gd name="T32" fmla="*/ 17 w 69"/>
                    <a:gd name="T33" fmla="*/ 9 h 56"/>
                    <a:gd name="T34" fmla="*/ 17 w 69"/>
                    <a:gd name="T35" fmla="*/ 7 h 56"/>
                    <a:gd name="T36" fmla="*/ 16 w 69"/>
                    <a:gd name="T37" fmla="*/ 7 h 56"/>
                    <a:gd name="T38" fmla="*/ 16 w 69"/>
                    <a:gd name="T39" fmla="*/ 6 h 56"/>
                    <a:gd name="T40" fmla="*/ 16 w 69"/>
                    <a:gd name="T41" fmla="*/ 5 h 56"/>
                    <a:gd name="T42" fmla="*/ 17 w 69"/>
                    <a:gd name="T43" fmla="*/ 4 h 56"/>
                    <a:gd name="T44" fmla="*/ 18 w 69"/>
                    <a:gd name="T45" fmla="*/ 4 h 56"/>
                    <a:gd name="T46" fmla="*/ 18 w 69"/>
                    <a:gd name="T47" fmla="*/ 2 h 56"/>
                    <a:gd name="T48" fmla="*/ 17 w 69"/>
                    <a:gd name="T49" fmla="*/ 1 h 56"/>
                    <a:gd name="T50" fmla="*/ 14 w 69"/>
                    <a:gd name="T51" fmla="*/ 0 h 56"/>
                    <a:gd name="T52" fmla="*/ 8 w 69"/>
                    <a:gd name="T53" fmla="*/ 0 h 56"/>
                    <a:gd name="T54" fmla="*/ 4 w 69"/>
                    <a:gd name="T55" fmla="*/ 3 h 56"/>
                    <a:gd name="T56" fmla="*/ 0 w 69"/>
                    <a:gd name="T57" fmla="*/ 4 h 56"/>
                    <a:gd name="T58" fmla="*/ 1 w 69"/>
                    <a:gd name="T59" fmla="*/ 5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9"/>
                    <a:gd name="T91" fmla="*/ 0 h 56"/>
                    <a:gd name="T92" fmla="*/ 69 w 69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9" h="56">
                      <a:moveTo>
                        <a:pt x="2" y="17"/>
                      </a:moveTo>
                      <a:lnTo>
                        <a:pt x="2" y="25"/>
                      </a:lnTo>
                      <a:lnTo>
                        <a:pt x="8" y="27"/>
                      </a:lnTo>
                      <a:lnTo>
                        <a:pt x="15" y="29"/>
                      </a:lnTo>
                      <a:lnTo>
                        <a:pt x="21" y="33"/>
                      </a:lnTo>
                      <a:lnTo>
                        <a:pt x="23" y="39"/>
                      </a:lnTo>
                      <a:lnTo>
                        <a:pt x="23" y="46"/>
                      </a:lnTo>
                      <a:lnTo>
                        <a:pt x="25" y="52"/>
                      </a:lnTo>
                      <a:lnTo>
                        <a:pt x="36" y="52"/>
                      </a:lnTo>
                      <a:lnTo>
                        <a:pt x="36" y="50"/>
                      </a:lnTo>
                      <a:lnTo>
                        <a:pt x="38" y="56"/>
                      </a:lnTo>
                      <a:lnTo>
                        <a:pt x="40" y="54"/>
                      </a:lnTo>
                      <a:lnTo>
                        <a:pt x="42" y="50"/>
                      </a:lnTo>
                      <a:lnTo>
                        <a:pt x="42" y="44"/>
                      </a:lnTo>
                      <a:lnTo>
                        <a:pt x="52" y="44"/>
                      </a:lnTo>
                      <a:lnTo>
                        <a:pt x="58" y="42"/>
                      </a:lnTo>
                      <a:lnTo>
                        <a:pt x="65" y="35"/>
                      </a:lnTo>
                      <a:lnTo>
                        <a:pt x="67" y="29"/>
                      </a:lnTo>
                      <a:lnTo>
                        <a:pt x="63" y="25"/>
                      </a:lnTo>
                      <a:lnTo>
                        <a:pt x="61" y="21"/>
                      </a:lnTo>
                      <a:lnTo>
                        <a:pt x="63" y="17"/>
                      </a:lnTo>
                      <a:lnTo>
                        <a:pt x="67" y="15"/>
                      </a:lnTo>
                      <a:lnTo>
                        <a:pt x="69" y="14"/>
                      </a:lnTo>
                      <a:lnTo>
                        <a:pt x="69" y="6"/>
                      </a:lnTo>
                      <a:lnTo>
                        <a:pt x="67" y="2"/>
                      </a:lnTo>
                      <a:lnTo>
                        <a:pt x="56" y="0"/>
                      </a:lnTo>
                      <a:lnTo>
                        <a:pt x="29" y="0"/>
                      </a:lnTo>
                      <a:lnTo>
                        <a:pt x="15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49" name="Freeform 232"/>
                <p:cNvSpPr>
                  <a:spLocks/>
                </p:cNvSpPr>
                <p:nvPr/>
              </p:nvSpPr>
              <p:spPr bwMode="auto">
                <a:xfrm>
                  <a:off x="3956244" y="4041090"/>
                  <a:ext cx="163988" cy="135927"/>
                </a:xfrm>
                <a:custGeom>
                  <a:avLst/>
                  <a:gdLst>
                    <a:gd name="T0" fmla="*/ 10 w 185"/>
                    <a:gd name="T1" fmla="*/ 32 h 163"/>
                    <a:gd name="T2" fmla="*/ 12 w 185"/>
                    <a:gd name="T3" fmla="*/ 31 h 163"/>
                    <a:gd name="T4" fmla="*/ 13 w 185"/>
                    <a:gd name="T5" fmla="*/ 30 h 163"/>
                    <a:gd name="T6" fmla="*/ 16 w 185"/>
                    <a:gd name="T7" fmla="*/ 23 h 163"/>
                    <a:gd name="T8" fmla="*/ 18 w 185"/>
                    <a:gd name="T9" fmla="*/ 22 h 163"/>
                    <a:gd name="T10" fmla="*/ 23 w 185"/>
                    <a:gd name="T11" fmla="*/ 23 h 163"/>
                    <a:gd name="T12" fmla="*/ 24 w 185"/>
                    <a:gd name="T13" fmla="*/ 23 h 163"/>
                    <a:gd name="T14" fmla="*/ 26 w 185"/>
                    <a:gd name="T15" fmla="*/ 24 h 163"/>
                    <a:gd name="T16" fmla="*/ 27 w 185"/>
                    <a:gd name="T17" fmla="*/ 27 h 163"/>
                    <a:gd name="T18" fmla="*/ 28 w 185"/>
                    <a:gd name="T19" fmla="*/ 30 h 163"/>
                    <a:gd name="T20" fmla="*/ 30 w 185"/>
                    <a:gd name="T21" fmla="*/ 34 h 163"/>
                    <a:gd name="T22" fmla="*/ 29 w 185"/>
                    <a:gd name="T23" fmla="*/ 37 h 163"/>
                    <a:gd name="T24" fmla="*/ 35 w 185"/>
                    <a:gd name="T25" fmla="*/ 36 h 163"/>
                    <a:gd name="T26" fmla="*/ 36 w 185"/>
                    <a:gd name="T27" fmla="*/ 35 h 163"/>
                    <a:gd name="T28" fmla="*/ 37 w 185"/>
                    <a:gd name="T29" fmla="*/ 39 h 163"/>
                    <a:gd name="T30" fmla="*/ 37 w 185"/>
                    <a:gd name="T31" fmla="*/ 43 h 163"/>
                    <a:gd name="T32" fmla="*/ 38 w 185"/>
                    <a:gd name="T33" fmla="*/ 45 h 163"/>
                    <a:gd name="T34" fmla="*/ 39 w 185"/>
                    <a:gd name="T35" fmla="*/ 43 h 163"/>
                    <a:gd name="T36" fmla="*/ 42 w 185"/>
                    <a:gd name="T37" fmla="*/ 41 h 163"/>
                    <a:gd name="T38" fmla="*/ 45 w 185"/>
                    <a:gd name="T39" fmla="*/ 40 h 163"/>
                    <a:gd name="T40" fmla="*/ 45 w 185"/>
                    <a:gd name="T41" fmla="*/ 39 h 163"/>
                    <a:gd name="T42" fmla="*/ 45 w 185"/>
                    <a:gd name="T43" fmla="*/ 37 h 163"/>
                    <a:gd name="T44" fmla="*/ 49 w 185"/>
                    <a:gd name="T45" fmla="*/ 35 h 163"/>
                    <a:gd name="T46" fmla="*/ 48 w 185"/>
                    <a:gd name="T47" fmla="*/ 32 h 163"/>
                    <a:gd name="T48" fmla="*/ 47 w 185"/>
                    <a:gd name="T49" fmla="*/ 29 h 163"/>
                    <a:gd name="T50" fmla="*/ 49 w 185"/>
                    <a:gd name="T51" fmla="*/ 27 h 163"/>
                    <a:gd name="T52" fmla="*/ 45 w 185"/>
                    <a:gd name="T53" fmla="*/ 24 h 163"/>
                    <a:gd name="T54" fmla="*/ 43 w 185"/>
                    <a:gd name="T55" fmla="*/ 21 h 163"/>
                    <a:gd name="T56" fmla="*/ 41 w 185"/>
                    <a:gd name="T57" fmla="*/ 21 h 163"/>
                    <a:gd name="T58" fmla="*/ 39 w 185"/>
                    <a:gd name="T59" fmla="*/ 20 h 163"/>
                    <a:gd name="T60" fmla="*/ 37 w 185"/>
                    <a:gd name="T61" fmla="*/ 20 h 163"/>
                    <a:gd name="T62" fmla="*/ 36 w 185"/>
                    <a:gd name="T63" fmla="*/ 18 h 163"/>
                    <a:gd name="T64" fmla="*/ 41 w 185"/>
                    <a:gd name="T65" fmla="*/ 16 h 163"/>
                    <a:gd name="T66" fmla="*/ 39 w 185"/>
                    <a:gd name="T67" fmla="*/ 16 h 163"/>
                    <a:gd name="T68" fmla="*/ 38 w 185"/>
                    <a:gd name="T69" fmla="*/ 12 h 163"/>
                    <a:gd name="T70" fmla="*/ 36 w 185"/>
                    <a:gd name="T71" fmla="*/ 11 h 163"/>
                    <a:gd name="T72" fmla="*/ 38 w 185"/>
                    <a:gd name="T73" fmla="*/ 7 h 163"/>
                    <a:gd name="T74" fmla="*/ 37 w 185"/>
                    <a:gd name="T75" fmla="*/ 3 h 163"/>
                    <a:gd name="T76" fmla="*/ 34 w 185"/>
                    <a:gd name="T77" fmla="*/ 3 h 163"/>
                    <a:gd name="T78" fmla="*/ 31 w 185"/>
                    <a:gd name="T79" fmla="*/ 2 h 163"/>
                    <a:gd name="T80" fmla="*/ 30 w 185"/>
                    <a:gd name="T81" fmla="*/ 2 h 163"/>
                    <a:gd name="T82" fmla="*/ 29 w 185"/>
                    <a:gd name="T83" fmla="*/ 4 h 163"/>
                    <a:gd name="T84" fmla="*/ 27 w 185"/>
                    <a:gd name="T85" fmla="*/ 3 h 163"/>
                    <a:gd name="T86" fmla="*/ 24 w 185"/>
                    <a:gd name="T87" fmla="*/ 3 h 163"/>
                    <a:gd name="T88" fmla="*/ 23 w 185"/>
                    <a:gd name="T89" fmla="*/ 4 h 163"/>
                    <a:gd name="T90" fmla="*/ 21 w 185"/>
                    <a:gd name="T91" fmla="*/ 1 h 163"/>
                    <a:gd name="T92" fmla="*/ 16 w 185"/>
                    <a:gd name="T93" fmla="*/ 1 h 163"/>
                    <a:gd name="T94" fmla="*/ 13 w 185"/>
                    <a:gd name="T95" fmla="*/ 0 h 163"/>
                    <a:gd name="T96" fmla="*/ 9 w 185"/>
                    <a:gd name="T97" fmla="*/ 1 h 163"/>
                    <a:gd name="T98" fmla="*/ 8 w 185"/>
                    <a:gd name="T99" fmla="*/ 1 h 163"/>
                    <a:gd name="T100" fmla="*/ 7 w 185"/>
                    <a:gd name="T101" fmla="*/ 4 h 163"/>
                    <a:gd name="T102" fmla="*/ 6 w 185"/>
                    <a:gd name="T103" fmla="*/ 5 h 163"/>
                    <a:gd name="T104" fmla="*/ 7 w 185"/>
                    <a:gd name="T105" fmla="*/ 7 h 163"/>
                    <a:gd name="T106" fmla="*/ 5 w 185"/>
                    <a:gd name="T107" fmla="*/ 11 h 163"/>
                    <a:gd name="T108" fmla="*/ 1 w 185"/>
                    <a:gd name="T109" fmla="*/ 12 h 163"/>
                    <a:gd name="T110" fmla="*/ 0 w 185"/>
                    <a:gd name="T111" fmla="*/ 14 h 163"/>
                    <a:gd name="T112" fmla="*/ 2 w 185"/>
                    <a:gd name="T113" fmla="*/ 21 h 163"/>
                    <a:gd name="T114" fmla="*/ 6 w 185"/>
                    <a:gd name="T115" fmla="*/ 24 h 163"/>
                    <a:gd name="T116" fmla="*/ 5 w 185"/>
                    <a:gd name="T117" fmla="*/ 27 h 163"/>
                    <a:gd name="T118" fmla="*/ 6 w 185"/>
                    <a:gd name="T119" fmla="*/ 31 h 163"/>
                    <a:gd name="T120" fmla="*/ 10 w 185"/>
                    <a:gd name="T121" fmla="*/ 33 h 1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5"/>
                    <a:gd name="T184" fmla="*/ 0 h 163"/>
                    <a:gd name="T185" fmla="*/ 185 w 185"/>
                    <a:gd name="T186" fmla="*/ 163 h 1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5" h="163">
                      <a:moveTo>
                        <a:pt x="37" y="117"/>
                      </a:moveTo>
                      <a:lnTo>
                        <a:pt x="37" y="115"/>
                      </a:lnTo>
                      <a:lnTo>
                        <a:pt x="39" y="113"/>
                      </a:lnTo>
                      <a:lnTo>
                        <a:pt x="44" y="111"/>
                      </a:lnTo>
                      <a:lnTo>
                        <a:pt x="48" y="110"/>
                      </a:lnTo>
                      <a:lnTo>
                        <a:pt x="48" y="106"/>
                      </a:lnTo>
                      <a:lnTo>
                        <a:pt x="56" y="98"/>
                      </a:lnTo>
                      <a:lnTo>
                        <a:pt x="60" y="83"/>
                      </a:lnTo>
                      <a:lnTo>
                        <a:pt x="64" y="77"/>
                      </a:lnTo>
                      <a:lnTo>
                        <a:pt x="69" y="77"/>
                      </a:lnTo>
                      <a:lnTo>
                        <a:pt x="77" y="81"/>
                      </a:lnTo>
                      <a:lnTo>
                        <a:pt x="85" y="83"/>
                      </a:lnTo>
                      <a:lnTo>
                        <a:pt x="89" y="81"/>
                      </a:lnTo>
                      <a:lnTo>
                        <a:pt x="92" y="81"/>
                      </a:lnTo>
                      <a:lnTo>
                        <a:pt x="96" y="83"/>
                      </a:lnTo>
                      <a:lnTo>
                        <a:pt x="98" y="86"/>
                      </a:lnTo>
                      <a:lnTo>
                        <a:pt x="100" y="94"/>
                      </a:lnTo>
                      <a:lnTo>
                        <a:pt x="102" y="98"/>
                      </a:lnTo>
                      <a:lnTo>
                        <a:pt x="104" y="100"/>
                      </a:lnTo>
                      <a:lnTo>
                        <a:pt x="108" y="106"/>
                      </a:lnTo>
                      <a:lnTo>
                        <a:pt x="114" y="117"/>
                      </a:lnTo>
                      <a:lnTo>
                        <a:pt x="114" y="123"/>
                      </a:lnTo>
                      <a:lnTo>
                        <a:pt x="110" y="131"/>
                      </a:lnTo>
                      <a:lnTo>
                        <a:pt x="110" y="133"/>
                      </a:lnTo>
                      <a:lnTo>
                        <a:pt x="119" y="131"/>
                      </a:lnTo>
                      <a:lnTo>
                        <a:pt x="133" y="131"/>
                      </a:lnTo>
                      <a:lnTo>
                        <a:pt x="137" y="123"/>
                      </a:lnTo>
                      <a:lnTo>
                        <a:pt x="137" y="125"/>
                      </a:lnTo>
                      <a:lnTo>
                        <a:pt x="140" y="131"/>
                      </a:lnTo>
                      <a:lnTo>
                        <a:pt x="142" y="138"/>
                      </a:lnTo>
                      <a:lnTo>
                        <a:pt x="142" y="148"/>
                      </a:lnTo>
                      <a:lnTo>
                        <a:pt x="140" y="154"/>
                      </a:lnTo>
                      <a:lnTo>
                        <a:pt x="138" y="158"/>
                      </a:lnTo>
                      <a:lnTo>
                        <a:pt x="144" y="163"/>
                      </a:lnTo>
                      <a:lnTo>
                        <a:pt x="144" y="161"/>
                      </a:lnTo>
                      <a:lnTo>
                        <a:pt x="148" y="156"/>
                      </a:lnTo>
                      <a:lnTo>
                        <a:pt x="154" y="148"/>
                      </a:lnTo>
                      <a:lnTo>
                        <a:pt x="160" y="146"/>
                      </a:lnTo>
                      <a:lnTo>
                        <a:pt x="163" y="150"/>
                      </a:lnTo>
                      <a:lnTo>
                        <a:pt x="171" y="144"/>
                      </a:lnTo>
                      <a:lnTo>
                        <a:pt x="171" y="142"/>
                      </a:lnTo>
                      <a:lnTo>
                        <a:pt x="169" y="138"/>
                      </a:lnTo>
                      <a:lnTo>
                        <a:pt x="167" y="136"/>
                      </a:lnTo>
                      <a:lnTo>
                        <a:pt x="171" y="133"/>
                      </a:lnTo>
                      <a:lnTo>
                        <a:pt x="179" y="131"/>
                      </a:lnTo>
                      <a:lnTo>
                        <a:pt x="185" y="125"/>
                      </a:lnTo>
                      <a:lnTo>
                        <a:pt x="185" y="119"/>
                      </a:lnTo>
                      <a:lnTo>
                        <a:pt x="183" y="115"/>
                      </a:lnTo>
                      <a:lnTo>
                        <a:pt x="179" y="110"/>
                      </a:lnTo>
                      <a:lnTo>
                        <a:pt x="179" y="104"/>
                      </a:lnTo>
                      <a:lnTo>
                        <a:pt x="183" y="98"/>
                      </a:lnTo>
                      <a:lnTo>
                        <a:pt x="185" y="96"/>
                      </a:lnTo>
                      <a:lnTo>
                        <a:pt x="173" y="90"/>
                      </a:lnTo>
                      <a:lnTo>
                        <a:pt x="169" y="86"/>
                      </a:lnTo>
                      <a:lnTo>
                        <a:pt x="165" y="79"/>
                      </a:lnTo>
                      <a:lnTo>
                        <a:pt x="162" y="75"/>
                      </a:lnTo>
                      <a:lnTo>
                        <a:pt x="158" y="75"/>
                      </a:lnTo>
                      <a:lnTo>
                        <a:pt x="154" y="73"/>
                      </a:lnTo>
                      <a:lnTo>
                        <a:pt x="150" y="69"/>
                      </a:lnTo>
                      <a:lnTo>
                        <a:pt x="148" y="71"/>
                      </a:lnTo>
                      <a:lnTo>
                        <a:pt x="144" y="73"/>
                      </a:lnTo>
                      <a:lnTo>
                        <a:pt x="140" y="71"/>
                      </a:lnTo>
                      <a:lnTo>
                        <a:pt x="138" y="69"/>
                      </a:lnTo>
                      <a:lnTo>
                        <a:pt x="138" y="67"/>
                      </a:lnTo>
                      <a:lnTo>
                        <a:pt x="158" y="56"/>
                      </a:lnTo>
                      <a:lnTo>
                        <a:pt x="154" y="58"/>
                      </a:lnTo>
                      <a:lnTo>
                        <a:pt x="150" y="58"/>
                      </a:lnTo>
                      <a:lnTo>
                        <a:pt x="146" y="56"/>
                      </a:lnTo>
                      <a:lnTo>
                        <a:pt x="146" y="50"/>
                      </a:lnTo>
                      <a:lnTo>
                        <a:pt x="144" y="44"/>
                      </a:lnTo>
                      <a:lnTo>
                        <a:pt x="140" y="42"/>
                      </a:lnTo>
                      <a:lnTo>
                        <a:pt x="138" y="38"/>
                      </a:lnTo>
                      <a:lnTo>
                        <a:pt x="142" y="33"/>
                      </a:lnTo>
                      <a:lnTo>
                        <a:pt x="144" y="25"/>
                      </a:lnTo>
                      <a:lnTo>
                        <a:pt x="140" y="13"/>
                      </a:lnTo>
                      <a:lnTo>
                        <a:pt x="140" y="12"/>
                      </a:lnTo>
                      <a:lnTo>
                        <a:pt x="137" y="8"/>
                      </a:lnTo>
                      <a:lnTo>
                        <a:pt x="131" y="10"/>
                      </a:lnTo>
                      <a:lnTo>
                        <a:pt x="123" y="10"/>
                      </a:lnTo>
                      <a:lnTo>
                        <a:pt x="117" y="8"/>
                      </a:lnTo>
                      <a:lnTo>
                        <a:pt x="117" y="6"/>
                      </a:lnTo>
                      <a:lnTo>
                        <a:pt x="115" y="8"/>
                      </a:lnTo>
                      <a:lnTo>
                        <a:pt x="114" y="12"/>
                      </a:lnTo>
                      <a:lnTo>
                        <a:pt x="110" y="13"/>
                      </a:lnTo>
                      <a:lnTo>
                        <a:pt x="108" y="13"/>
                      </a:lnTo>
                      <a:lnTo>
                        <a:pt x="104" y="12"/>
                      </a:lnTo>
                      <a:lnTo>
                        <a:pt x="100" y="8"/>
                      </a:lnTo>
                      <a:lnTo>
                        <a:pt x="92" y="12"/>
                      </a:lnTo>
                      <a:lnTo>
                        <a:pt x="91" y="13"/>
                      </a:lnTo>
                      <a:lnTo>
                        <a:pt x="85" y="13"/>
                      </a:lnTo>
                      <a:lnTo>
                        <a:pt x="85" y="2"/>
                      </a:lnTo>
                      <a:lnTo>
                        <a:pt x="79" y="4"/>
                      </a:lnTo>
                      <a:lnTo>
                        <a:pt x="69" y="6"/>
                      </a:lnTo>
                      <a:lnTo>
                        <a:pt x="60" y="4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4" y="2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29" y="4"/>
                      </a:lnTo>
                      <a:lnTo>
                        <a:pt x="29" y="12"/>
                      </a:lnTo>
                      <a:lnTo>
                        <a:pt x="27" y="13"/>
                      </a:lnTo>
                      <a:lnTo>
                        <a:pt x="23" y="15"/>
                      </a:lnTo>
                      <a:lnTo>
                        <a:pt x="21" y="19"/>
                      </a:lnTo>
                      <a:lnTo>
                        <a:pt x="23" y="23"/>
                      </a:lnTo>
                      <a:lnTo>
                        <a:pt x="27" y="27"/>
                      </a:lnTo>
                      <a:lnTo>
                        <a:pt x="25" y="33"/>
                      </a:lnTo>
                      <a:lnTo>
                        <a:pt x="18" y="40"/>
                      </a:lnTo>
                      <a:lnTo>
                        <a:pt x="12" y="42"/>
                      </a:lnTo>
                      <a:lnTo>
                        <a:pt x="2" y="42"/>
                      </a:lnTo>
                      <a:lnTo>
                        <a:pt x="2" y="48"/>
                      </a:lnTo>
                      <a:lnTo>
                        <a:pt x="0" y="50"/>
                      </a:lnTo>
                      <a:lnTo>
                        <a:pt x="4" y="61"/>
                      </a:lnTo>
                      <a:lnTo>
                        <a:pt x="8" y="75"/>
                      </a:lnTo>
                      <a:lnTo>
                        <a:pt x="12" y="85"/>
                      </a:lnTo>
                      <a:lnTo>
                        <a:pt x="23" y="85"/>
                      </a:lnTo>
                      <a:lnTo>
                        <a:pt x="21" y="88"/>
                      </a:lnTo>
                      <a:lnTo>
                        <a:pt x="19" y="96"/>
                      </a:lnTo>
                      <a:lnTo>
                        <a:pt x="19" y="104"/>
                      </a:lnTo>
                      <a:lnTo>
                        <a:pt x="23" y="110"/>
                      </a:lnTo>
                      <a:lnTo>
                        <a:pt x="35" y="115"/>
                      </a:lnTo>
                      <a:lnTo>
                        <a:pt x="37" y="117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0" name="Freeform 242"/>
                <p:cNvSpPr>
                  <a:spLocks/>
                </p:cNvSpPr>
                <p:nvPr/>
              </p:nvSpPr>
              <p:spPr bwMode="auto">
                <a:xfrm>
                  <a:off x="4208700" y="4060508"/>
                  <a:ext cx="101413" cy="192022"/>
                </a:xfrm>
                <a:custGeom>
                  <a:avLst/>
                  <a:gdLst>
                    <a:gd name="T0" fmla="*/ 3 w 117"/>
                    <a:gd name="T1" fmla="*/ 64 h 227"/>
                    <a:gd name="T2" fmla="*/ 7 w 117"/>
                    <a:gd name="T3" fmla="*/ 62 h 227"/>
                    <a:gd name="T4" fmla="*/ 10 w 117"/>
                    <a:gd name="T5" fmla="*/ 61 h 227"/>
                    <a:gd name="T6" fmla="*/ 12 w 117"/>
                    <a:gd name="T7" fmla="*/ 61 h 227"/>
                    <a:gd name="T8" fmla="*/ 15 w 117"/>
                    <a:gd name="T9" fmla="*/ 58 h 227"/>
                    <a:gd name="T10" fmla="*/ 23 w 117"/>
                    <a:gd name="T11" fmla="*/ 58 h 227"/>
                    <a:gd name="T12" fmla="*/ 27 w 117"/>
                    <a:gd name="T13" fmla="*/ 53 h 227"/>
                    <a:gd name="T14" fmla="*/ 30 w 117"/>
                    <a:gd name="T15" fmla="*/ 52 h 227"/>
                    <a:gd name="T16" fmla="*/ 26 w 117"/>
                    <a:gd name="T17" fmla="*/ 45 h 227"/>
                    <a:gd name="T18" fmla="*/ 26 w 117"/>
                    <a:gd name="T19" fmla="*/ 44 h 227"/>
                    <a:gd name="T20" fmla="*/ 25 w 117"/>
                    <a:gd name="T21" fmla="*/ 42 h 227"/>
                    <a:gd name="T22" fmla="*/ 26 w 117"/>
                    <a:gd name="T23" fmla="*/ 35 h 227"/>
                    <a:gd name="T24" fmla="*/ 24 w 117"/>
                    <a:gd name="T25" fmla="*/ 28 h 227"/>
                    <a:gd name="T26" fmla="*/ 24 w 117"/>
                    <a:gd name="T27" fmla="*/ 23 h 227"/>
                    <a:gd name="T28" fmla="*/ 25 w 117"/>
                    <a:gd name="T29" fmla="*/ 21 h 227"/>
                    <a:gd name="T30" fmla="*/ 24 w 117"/>
                    <a:gd name="T31" fmla="*/ 19 h 227"/>
                    <a:gd name="T32" fmla="*/ 24 w 117"/>
                    <a:gd name="T33" fmla="*/ 11 h 227"/>
                    <a:gd name="T34" fmla="*/ 22 w 117"/>
                    <a:gd name="T35" fmla="*/ 7 h 227"/>
                    <a:gd name="T36" fmla="*/ 22 w 117"/>
                    <a:gd name="T37" fmla="*/ 2 h 227"/>
                    <a:gd name="T38" fmla="*/ 18 w 117"/>
                    <a:gd name="T39" fmla="*/ 0 h 227"/>
                    <a:gd name="T40" fmla="*/ 15 w 117"/>
                    <a:gd name="T41" fmla="*/ 2 h 227"/>
                    <a:gd name="T42" fmla="*/ 8 w 117"/>
                    <a:gd name="T43" fmla="*/ 1 h 227"/>
                    <a:gd name="T44" fmla="*/ 6 w 117"/>
                    <a:gd name="T45" fmla="*/ 6 h 227"/>
                    <a:gd name="T46" fmla="*/ 7 w 117"/>
                    <a:gd name="T47" fmla="*/ 11 h 227"/>
                    <a:gd name="T48" fmla="*/ 6 w 117"/>
                    <a:gd name="T49" fmla="*/ 15 h 227"/>
                    <a:gd name="T50" fmla="*/ 7 w 117"/>
                    <a:gd name="T51" fmla="*/ 20 h 227"/>
                    <a:gd name="T52" fmla="*/ 8 w 117"/>
                    <a:gd name="T53" fmla="*/ 23 h 227"/>
                    <a:gd name="T54" fmla="*/ 8 w 117"/>
                    <a:gd name="T55" fmla="*/ 29 h 227"/>
                    <a:gd name="T56" fmla="*/ 6 w 117"/>
                    <a:gd name="T57" fmla="*/ 31 h 227"/>
                    <a:gd name="T58" fmla="*/ 5 w 117"/>
                    <a:gd name="T59" fmla="*/ 37 h 227"/>
                    <a:gd name="T60" fmla="*/ 3 w 117"/>
                    <a:gd name="T61" fmla="*/ 42 h 227"/>
                    <a:gd name="T62" fmla="*/ 2 w 117"/>
                    <a:gd name="T63" fmla="*/ 45 h 227"/>
                    <a:gd name="T64" fmla="*/ 1 w 117"/>
                    <a:gd name="T65" fmla="*/ 55 h 227"/>
                    <a:gd name="T66" fmla="*/ 1 w 117"/>
                    <a:gd name="T67" fmla="*/ 61 h 227"/>
                    <a:gd name="T68" fmla="*/ 0 w 117"/>
                    <a:gd name="T69" fmla="*/ 64 h 2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7"/>
                    <a:gd name="T106" fmla="*/ 0 h 227"/>
                    <a:gd name="T107" fmla="*/ 117 w 117"/>
                    <a:gd name="T108" fmla="*/ 227 h 2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7" h="227">
                      <a:moveTo>
                        <a:pt x="0" y="227"/>
                      </a:moveTo>
                      <a:lnTo>
                        <a:pt x="12" y="227"/>
                      </a:lnTo>
                      <a:lnTo>
                        <a:pt x="18" y="223"/>
                      </a:lnTo>
                      <a:lnTo>
                        <a:pt x="25" y="217"/>
                      </a:lnTo>
                      <a:lnTo>
                        <a:pt x="31" y="213"/>
                      </a:lnTo>
                      <a:lnTo>
                        <a:pt x="37" y="213"/>
                      </a:lnTo>
                      <a:lnTo>
                        <a:pt x="41" y="215"/>
                      </a:lnTo>
                      <a:lnTo>
                        <a:pt x="46" y="213"/>
                      </a:lnTo>
                      <a:lnTo>
                        <a:pt x="54" y="206"/>
                      </a:lnTo>
                      <a:lnTo>
                        <a:pt x="58" y="204"/>
                      </a:lnTo>
                      <a:lnTo>
                        <a:pt x="73" y="202"/>
                      </a:lnTo>
                      <a:lnTo>
                        <a:pt x="89" y="202"/>
                      </a:lnTo>
                      <a:lnTo>
                        <a:pt x="104" y="200"/>
                      </a:lnTo>
                      <a:lnTo>
                        <a:pt x="108" y="188"/>
                      </a:lnTo>
                      <a:lnTo>
                        <a:pt x="116" y="184"/>
                      </a:lnTo>
                      <a:lnTo>
                        <a:pt x="117" y="184"/>
                      </a:lnTo>
                      <a:lnTo>
                        <a:pt x="108" y="167"/>
                      </a:lnTo>
                      <a:lnTo>
                        <a:pt x="102" y="159"/>
                      </a:lnTo>
                      <a:lnTo>
                        <a:pt x="100" y="156"/>
                      </a:lnTo>
                      <a:lnTo>
                        <a:pt x="102" y="154"/>
                      </a:lnTo>
                      <a:lnTo>
                        <a:pt x="102" y="152"/>
                      </a:lnTo>
                      <a:lnTo>
                        <a:pt x="100" y="148"/>
                      </a:lnTo>
                      <a:lnTo>
                        <a:pt x="100" y="140"/>
                      </a:lnTo>
                      <a:lnTo>
                        <a:pt x="104" y="123"/>
                      </a:lnTo>
                      <a:lnTo>
                        <a:pt x="104" y="109"/>
                      </a:lnTo>
                      <a:lnTo>
                        <a:pt x="96" y="98"/>
                      </a:lnTo>
                      <a:lnTo>
                        <a:pt x="94" y="90"/>
                      </a:lnTo>
                      <a:lnTo>
                        <a:pt x="96" y="83"/>
                      </a:lnTo>
                      <a:lnTo>
                        <a:pt x="98" y="77"/>
                      </a:lnTo>
                      <a:lnTo>
                        <a:pt x="98" y="73"/>
                      </a:lnTo>
                      <a:lnTo>
                        <a:pt x="94" y="69"/>
                      </a:lnTo>
                      <a:lnTo>
                        <a:pt x="94" y="65"/>
                      </a:lnTo>
                      <a:lnTo>
                        <a:pt x="96" y="58"/>
                      </a:lnTo>
                      <a:lnTo>
                        <a:pt x="96" y="40"/>
                      </a:lnTo>
                      <a:lnTo>
                        <a:pt x="94" y="33"/>
                      </a:lnTo>
                      <a:lnTo>
                        <a:pt x="87" y="25"/>
                      </a:lnTo>
                      <a:lnTo>
                        <a:pt x="85" y="19"/>
                      </a:lnTo>
                      <a:lnTo>
                        <a:pt x="87" y="8"/>
                      </a:lnTo>
                      <a:lnTo>
                        <a:pt x="89" y="2"/>
                      </a:lnTo>
                      <a:lnTo>
                        <a:pt x="69" y="0"/>
                      </a:lnTo>
                      <a:lnTo>
                        <a:pt x="68" y="8"/>
                      </a:lnTo>
                      <a:lnTo>
                        <a:pt x="60" y="6"/>
                      </a:lnTo>
                      <a:lnTo>
                        <a:pt x="43" y="4"/>
                      </a:lnTo>
                      <a:lnTo>
                        <a:pt x="31" y="4"/>
                      </a:lnTo>
                      <a:lnTo>
                        <a:pt x="23" y="11"/>
                      </a:lnTo>
                      <a:lnTo>
                        <a:pt x="23" y="23"/>
                      </a:lnTo>
                      <a:lnTo>
                        <a:pt x="25" y="29"/>
                      </a:lnTo>
                      <a:lnTo>
                        <a:pt x="25" y="40"/>
                      </a:lnTo>
                      <a:lnTo>
                        <a:pt x="23" y="48"/>
                      </a:lnTo>
                      <a:lnTo>
                        <a:pt x="23" y="54"/>
                      </a:lnTo>
                      <a:lnTo>
                        <a:pt x="25" y="61"/>
                      </a:lnTo>
                      <a:lnTo>
                        <a:pt x="25" y="71"/>
                      </a:lnTo>
                      <a:lnTo>
                        <a:pt x="29" y="77"/>
                      </a:lnTo>
                      <a:lnTo>
                        <a:pt x="31" y="83"/>
                      </a:lnTo>
                      <a:lnTo>
                        <a:pt x="29" y="92"/>
                      </a:lnTo>
                      <a:lnTo>
                        <a:pt x="29" y="104"/>
                      </a:lnTo>
                      <a:lnTo>
                        <a:pt x="27" y="106"/>
                      </a:lnTo>
                      <a:lnTo>
                        <a:pt x="23" y="111"/>
                      </a:lnTo>
                      <a:lnTo>
                        <a:pt x="21" y="119"/>
                      </a:lnTo>
                      <a:lnTo>
                        <a:pt x="18" y="131"/>
                      </a:lnTo>
                      <a:lnTo>
                        <a:pt x="14" y="138"/>
                      </a:lnTo>
                      <a:lnTo>
                        <a:pt x="12" y="148"/>
                      </a:lnTo>
                      <a:lnTo>
                        <a:pt x="8" y="154"/>
                      </a:lnTo>
                      <a:lnTo>
                        <a:pt x="6" y="157"/>
                      </a:lnTo>
                      <a:lnTo>
                        <a:pt x="2" y="175"/>
                      </a:lnTo>
                      <a:lnTo>
                        <a:pt x="4" y="194"/>
                      </a:lnTo>
                      <a:lnTo>
                        <a:pt x="4" y="207"/>
                      </a:lnTo>
                      <a:lnTo>
                        <a:pt x="2" y="213"/>
                      </a:lnTo>
                      <a:lnTo>
                        <a:pt x="0" y="221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1" name="Freeform 245"/>
                <p:cNvSpPr>
                  <a:spLocks/>
                </p:cNvSpPr>
                <p:nvPr/>
              </p:nvSpPr>
              <p:spPr bwMode="auto">
                <a:xfrm>
                  <a:off x="3917405" y="4008727"/>
                  <a:ext cx="73363" cy="21576"/>
                </a:xfrm>
                <a:custGeom>
                  <a:avLst/>
                  <a:gdLst>
                    <a:gd name="T0" fmla="*/ 2 w 87"/>
                    <a:gd name="T1" fmla="*/ 8 h 25"/>
                    <a:gd name="T2" fmla="*/ 7 w 87"/>
                    <a:gd name="T3" fmla="*/ 8 h 25"/>
                    <a:gd name="T4" fmla="*/ 7 w 87"/>
                    <a:gd name="T5" fmla="*/ 7 h 25"/>
                    <a:gd name="T6" fmla="*/ 8 w 87"/>
                    <a:gd name="T7" fmla="*/ 6 h 25"/>
                    <a:gd name="T8" fmla="*/ 10 w 87"/>
                    <a:gd name="T9" fmla="*/ 6 h 25"/>
                    <a:gd name="T10" fmla="*/ 19 w 87"/>
                    <a:gd name="T11" fmla="*/ 6 h 25"/>
                    <a:gd name="T12" fmla="*/ 21 w 87"/>
                    <a:gd name="T13" fmla="*/ 5 h 25"/>
                    <a:gd name="T14" fmla="*/ 22 w 87"/>
                    <a:gd name="T15" fmla="*/ 4 h 25"/>
                    <a:gd name="T16" fmla="*/ 22 w 87"/>
                    <a:gd name="T17" fmla="*/ 2 h 25"/>
                    <a:gd name="T18" fmla="*/ 22 w 87"/>
                    <a:gd name="T19" fmla="*/ 1 h 25"/>
                    <a:gd name="T20" fmla="*/ 15 w 87"/>
                    <a:gd name="T21" fmla="*/ 1 h 25"/>
                    <a:gd name="T22" fmla="*/ 13 w 87"/>
                    <a:gd name="T23" fmla="*/ 1 h 25"/>
                    <a:gd name="T24" fmla="*/ 11 w 87"/>
                    <a:gd name="T25" fmla="*/ 1 h 25"/>
                    <a:gd name="T26" fmla="*/ 10 w 87"/>
                    <a:gd name="T27" fmla="*/ 1 h 25"/>
                    <a:gd name="T28" fmla="*/ 9 w 87"/>
                    <a:gd name="T29" fmla="*/ 0 h 25"/>
                    <a:gd name="T30" fmla="*/ 8 w 87"/>
                    <a:gd name="T31" fmla="*/ 1 h 25"/>
                    <a:gd name="T32" fmla="*/ 6 w 87"/>
                    <a:gd name="T33" fmla="*/ 2 h 25"/>
                    <a:gd name="T34" fmla="*/ 2 w 87"/>
                    <a:gd name="T35" fmla="*/ 2 h 25"/>
                    <a:gd name="T36" fmla="*/ 1 w 87"/>
                    <a:gd name="T37" fmla="*/ 3 h 25"/>
                    <a:gd name="T38" fmla="*/ 0 w 87"/>
                    <a:gd name="T39" fmla="*/ 3 h 25"/>
                    <a:gd name="T40" fmla="*/ 1 w 87"/>
                    <a:gd name="T41" fmla="*/ 7 h 25"/>
                    <a:gd name="T42" fmla="*/ 2 w 87"/>
                    <a:gd name="T43" fmla="*/ 8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7"/>
                    <a:gd name="T67" fmla="*/ 0 h 25"/>
                    <a:gd name="T68" fmla="*/ 87 w 87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7" h="25">
                      <a:moveTo>
                        <a:pt x="6" y="25"/>
                      </a:moveTo>
                      <a:lnTo>
                        <a:pt x="27" y="25"/>
                      </a:lnTo>
                      <a:lnTo>
                        <a:pt x="27" y="24"/>
                      </a:lnTo>
                      <a:lnTo>
                        <a:pt x="29" y="20"/>
                      </a:lnTo>
                      <a:lnTo>
                        <a:pt x="37" y="18"/>
                      </a:lnTo>
                      <a:lnTo>
                        <a:pt x="75" y="18"/>
                      </a:lnTo>
                      <a:lnTo>
                        <a:pt x="81" y="16"/>
                      </a:lnTo>
                      <a:lnTo>
                        <a:pt x="85" y="12"/>
                      </a:lnTo>
                      <a:lnTo>
                        <a:pt x="87" y="6"/>
                      </a:lnTo>
                      <a:lnTo>
                        <a:pt x="85" y="2"/>
                      </a:lnTo>
                      <a:lnTo>
                        <a:pt x="60" y="2"/>
                      </a:lnTo>
                      <a:lnTo>
                        <a:pt x="52" y="4"/>
                      </a:lnTo>
                      <a:lnTo>
                        <a:pt x="43" y="4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9" y="4"/>
                      </a:lnTo>
                      <a:lnTo>
                        <a:pt x="23" y="6"/>
                      </a:lnTo>
                      <a:lnTo>
                        <a:pt x="8" y="6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4" y="22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2" name="Freeform 246"/>
                <p:cNvSpPr>
                  <a:spLocks/>
                </p:cNvSpPr>
                <p:nvPr/>
              </p:nvSpPr>
              <p:spPr bwMode="auto">
                <a:xfrm>
                  <a:off x="4478415" y="4297839"/>
                  <a:ext cx="133779" cy="174761"/>
                </a:xfrm>
                <a:custGeom>
                  <a:avLst/>
                  <a:gdLst>
                    <a:gd name="T0" fmla="*/ 4 w 152"/>
                    <a:gd name="T1" fmla="*/ 12 h 206"/>
                    <a:gd name="T2" fmla="*/ 3 w 152"/>
                    <a:gd name="T3" fmla="*/ 14 h 206"/>
                    <a:gd name="T4" fmla="*/ 5 w 152"/>
                    <a:gd name="T5" fmla="*/ 19 h 206"/>
                    <a:gd name="T6" fmla="*/ 3 w 152"/>
                    <a:gd name="T7" fmla="*/ 25 h 206"/>
                    <a:gd name="T8" fmla="*/ 2 w 152"/>
                    <a:gd name="T9" fmla="*/ 38 h 206"/>
                    <a:gd name="T10" fmla="*/ 2 w 152"/>
                    <a:gd name="T11" fmla="*/ 43 h 206"/>
                    <a:gd name="T12" fmla="*/ 10 w 152"/>
                    <a:gd name="T13" fmla="*/ 50 h 206"/>
                    <a:gd name="T14" fmla="*/ 12 w 152"/>
                    <a:gd name="T15" fmla="*/ 55 h 206"/>
                    <a:gd name="T16" fmla="*/ 13 w 152"/>
                    <a:gd name="T17" fmla="*/ 57 h 206"/>
                    <a:gd name="T18" fmla="*/ 15 w 152"/>
                    <a:gd name="T19" fmla="*/ 58 h 206"/>
                    <a:gd name="T20" fmla="*/ 17 w 152"/>
                    <a:gd name="T21" fmla="*/ 53 h 206"/>
                    <a:gd name="T22" fmla="*/ 19 w 152"/>
                    <a:gd name="T23" fmla="*/ 54 h 206"/>
                    <a:gd name="T24" fmla="*/ 22 w 152"/>
                    <a:gd name="T25" fmla="*/ 55 h 206"/>
                    <a:gd name="T26" fmla="*/ 22 w 152"/>
                    <a:gd name="T27" fmla="*/ 49 h 206"/>
                    <a:gd name="T28" fmla="*/ 21 w 152"/>
                    <a:gd name="T29" fmla="*/ 46 h 206"/>
                    <a:gd name="T30" fmla="*/ 22 w 152"/>
                    <a:gd name="T31" fmla="*/ 45 h 206"/>
                    <a:gd name="T32" fmla="*/ 22 w 152"/>
                    <a:gd name="T33" fmla="*/ 42 h 206"/>
                    <a:gd name="T34" fmla="*/ 26 w 152"/>
                    <a:gd name="T35" fmla="*/ 41 h 206"/>
                    <a:gd name="T36" fmla="*/ 26 w 152"/>
                    <a:gd name="T37" fmla="*/ 40 h 206"/>
                    <a:gd name="T38" fmla="*/ 28 w 152"/>
                    <a:gd name="T39" fmla="*/ 41 h 206"/>
                    <a:gd name="T40" fmla="*/ 29 w 152"/>
                    <a:gd name="T41" fmla="*/ 41 h 206"/>
                    <a:gd name="T42" fmla="*/ 32 w 152"/>
                    <a:gd name="T43" fmla="*/ 41 h 206"/>
                    <a:gd name="T44" fmla="*/ 34 w 152"/>
                    <a:gd name="T45" fmla="*/ 43 h 206"/>
                    <a:gd name="T46" fmla="*/ 36 w 152"/>
                    <a:gd name="T47" fmla="*/ 45 h 206"/>
                    <a:gd name="T48" fmla="*/ 37 w 152"/>
                    <a:gd name="T49" fmla="*/ 41 h 206"/>
                    <a:gd name="T50" fmla="*/ 35 w 152"/>
                    <a:gd name="T51" fmla="*/ 37 h 206"/>
                    <a:gd name="T52" fmla="*/ 36 w 152"/>
                    <a:gd name="T53" fmla="*/ 35 h 206"/>
                    <a:gd name="T54" fmla="*/ 35 w 152"/>
                    <a:gd name="T55" fmla="*/ 32 h 206"/>
                    <a:gd name="T56" fmla="*/ 35 w 152"/>
                    <a:gd name="T57" fmla="*/ 27 h 206"/>
                    <a:gd name="T58" fmla="*/ 34 w 152"/>
                    <a:gd name="T59" fmla="*/ 24 h 206"/>
                    <a:gd name="T60" fmla="*/ 32 w 152"/>
                    <a:gd name="T61" fmla="*/ 22 h 206"/>
                    <a:gd name="T62" fmla="*/ 33 w 152"/>
                    <a:gd name="T63" fmla="*/ 21 h 206"/>
                    <a:gd name="T64" fmla="*/ 33 w 152"/>
                    <a:gd name="T65" fmla="*/ 20 h 206"/>
                    <a:gd name="T66" fmla="*/ 32 w 152"/>
                    <a:gd name="T67" fmla="*/ 17 h 206"/>
                    <a:gd name="T68" fmla="*/ 34 w 152"/>
                    <a:gd name="T69" fmla="*/ 15 h 206"/>
                    <a:gd name="T70" fmla="*/ 39 w 152"/>
                    <a:gd name="T71" fmla="*/ 15 h 206"/>
                    <a:gd name="T72" fmla="*/ 38 w 152"/>
                    <a:gd name="T73" fmla="*/ 9 h 206"/>
                    <a:gd name="T74" fmla="*/ 35 w 152"/>
                    <a:gd name="T75" fmla="*/ 8 h 206"/>
                    <a:gd name="T76" fmla="*/ 31 w 152"/>
                    <a:gd name="T77" fmla="*/ 9 h 206"/>
                    <a:gd name="T78" fmla="*/ 30 w 152"/>
                    <a:gd name="T79" fmla="*/ 1 h 206"/>
                    <a:gd name="T80" fmla="*/ 28 w 152"/>
                    <a:gd name="T81" fmla="*/ 0 h 206"/>
                    <a:gd name="T82" fmla="*/ 25 w 152"/>
                    <a:gd name="T83" fmla="*/ 1 h 206"/>
                    <a:gd name="T84" fmla="*/ 22 w 152"/>
                    <a:gd name="T85" fmla="*/ 1 h 206"/>
                    <a:gd name="T86" fmla="*/ 19 w 152"/>
                    <a:gd name="T87" fmla="*/ 2 h 206"/>
                    <a:gd name="T88" fmla="*/ 5 w 152"/>
                    <a:gd name="T89" fmla="*/ 12 h 20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2"/>
                    <a:gd name="T136" fmla="*/ 0 h 206"/>
                    <a:gd name="T137" fmla="*/ 152 w 152"/>
                    <a:gd name="T138" fmla="*/ 206 h 20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2" h="206">
                      <a:moveTo>
                        <a:pt x="20" y="41"/>
                      </a:moveTo>
                      <a:lnTo>
                        <a:pt x="16" y="43"/>
                      </a:lnTo>
                      <a:lnTo>
                        <a:pt x="14" y="48"/>
                      </a:lnTo>
                      <a:lnTo>
                        <a:pt x="12" y="50"/>
                      </a:lnTo>
                      <a:lnTo>
                        <a:pt x="14" y="58"/>
                      </a:lnTo>
                      <a:lnTo>
                        <a:pt x="20" y="68"/>
                      </a:lnTo>
                      <a:lnTo>
                        <a:pt x="20" y="73"/>
                      </a:lnTo>
                      <a:lnTo>
                        <a:pt x="12" y="87"/>
                      </a:lnTo>
                      <a:lnTo>
                        <a:pt x="0" y="129"/>
                      </a:lnTo>
                      <a:lnTo>
                        <a:pt x="8" y="133"/>
                      </a:lnTo>
                      <a:lnTo>
                        <a:pt x="14" y="143"/>
                      </a:lnTo>
                      <a:lnTo>
                        <a:pt x="8" y="150"/>
                      </a:lnTo>
                      <a:lnTo>
                        <a:pt x="22" y="162"/>
                      </a:lnTo>
                      <a:lnTo>
                        <a:pt x="39" y="175"/>
                      </a:lnTo>
                      <a:lnTo>
                        <a:pt x="50" y="185"/>
                      </a:lnTo>
                      <a:lnTo>
                        <a:pt x="47" y="193"/>
                      </a:lnTo>
                      <a:lnTo>
                        <a:pt x="47" y="196"/>
                      </a:lnTo>
                      <a:lnTo>
                        <a:pt x="50" y="200"/>
                      </a:lnTo>
                      <a:lnTo>
                        <a:pt x="58" y="206"/>
                      </a:lnTo>
                      <a:lnTo>
                        <a:pt x="60" y="202"/>
                      </a:lnTo>
                      <a:lnTo>
                        <a:pt x="62" y="191"/>
                      </a:lnTo>
                      <a:lnTo>
                        <a:pt x="68" y="187"/>
                      </a:lnTo>
                      <a:lnTo>
                        <a:pt x="71" y="187"/>
                      </a:lnTo>
                      <a:lnTo>
                        <a:pt x="75" y="189"/>
                      </a:lnTo>
                      <a:lnTo>
                        <a:pt x="83" y="191"/>
                      </a:lnTo>
                      <a:lnTo>
                        <a:pt x="87" y="193"/>
                      </a:lnTo>
                      <a:lnTo>
                        <a:pt x="89" y="189"/>
                      </a:lnTo>
                      <a:lnTo>
                        <a:pt x="85" y="173"/>
                      </a:lnTo>
                      <a:lnTo>
                        <a:pt x="81" y="166"/>
                      </a:lnTo>
                      <a:lnTo>
                        <a:pt x="81" y="162"/>
                      </a:lnTo>
                      <a:lnTo>
                        <a:pt x="85" y="160"/>
                      </a:lnTo>
                      <a:lnTo>
                        <a:pt x="85" y="158"/>
                      </a:lnTo>
                      <a:lnTo>
                        <a:pt x="83" y="154"/>
                      </a:lnTo>
                      <a:lnTo>
                        <a:pt x="85" y="148"/>
                      </a:lnTo>
                      <a:lnTo>
                        <a:pt x="98" y="148"/>
                      </a:lnTo>
                      <a:lnTo>
                        <a:pt x="100" y="145"/>
                      </a:lnTo>
                      <a:lnTo>
                        <a:pt x="98" y="141"/>
                      </a:lnTo>
                      <a:lnTo>
                        <a:pt x="100" y="139"/>
                      </a:lnTo>
                      <a:lnTo>
                        <a:pt x="106" y="143"/>
                      </a:lnTo>
                      <a:lnTo>
                        <a:pt x="108" y="145"/>
                      </a:lnTo>
                      <a:lnTo>
                        <a:pt x="108" y="146"/>
                      </a:lnTo>
                      <a:lnTo>
                        <a:pt x="112" y="145"/>
                      </a:lnTo>
                      <a:lnTo>
                        <a:pt x="118" y="143"/>
                      </a:lnTo>
                      <a:lnTo>
                        <a:pt x="125" y="143"/>
                      </a:lnTo>
                      <a:lnTo>
                        <a:pt x="129" y="146"/>
                      </a:lnTo>
                      <a:lnTo>
                        <a:pt x="133" y="152"/>
                      </a:lnTo>
                      <a:lnTo>
                        <a:pt x="137" y="156"/>
                      </a:lnTo>
                      <a:lnTo>
                        <a:pt x="141" y="158"/>
                      </a:lnTo>
                      <a:lnTo>
                        <a:pt x="142" y="154"/>
                      </a:lnTo>
                      <a:lnTo>
                        <a:pt x="144" y="145"/>
                      </a:lnTo>
                      <a:lnTo>
                        <a:pt x="146" y="137"/>
                      </a:lnTo>
                      <a:lnTo>
                        <a:pt x="139" y="129"/>
                      </a:lnTo>
                      <a:lnTo>
                        <a:pt x="139" y="125"/>
                      </a:lnTo>
                      <a:lnTo>
                        <a:pt x="141" y="121"/>
                      </a:lnTo>
                      <a:lnTo>
                        <a:pt x="141" y="116"/>
                      </a:lnTo>
                      <a:lnTo>
                        <a:pt x="137" y="112"/>
                      </a:lnTo>
                      <a:lnTo>
                        <a:pt x="137" y="102"/>
                      </a:lnTo>
                      <a:lnTo>
                        <a:pt x="139" y="96"/>
                      </a:lnTo>
                      <a:lnTo>
                        <a:pt x="139" y="93"/>
                      </a:lnTo>
                      <a:lnTo>
                        <a:pt x="135" y="85"/>
                      </a:lnTo>
                      <a:lnTo>
                        <a:pt x="131" y="79"/>
                      </a:lnTo>
                      <a:lnTo>
                        <a:pt x="127" y="77"/>
                      </a:lnTo>
                      <a:lnTo>
                        <a:pt x="125" y="75"/>
                      </a:lnTo>
                      <a:lnTo>
                        <a:pt x="129" y="73"/>
                      </a:lnTo>
                      <a:lnTo>
                        <a:pt x="131" y="73"/>
                      </a:lnTo>
                      <a:lnTo>
                        <a:pt x="129" y="72"/>
                      </a:lnTo>
                      <a:lnTo>
                        <a:pt x="129" y="68"/>
                      </a:lnTo>
                      <a:lnTo>
                        <a:pt x="127" y="60"/>
                      </a:lnTo>
                      <a:lnTo>
                        <a:pt x="129" y="56"/>
                      </a:lnTo>
                      <a:lnTo>
                        <a:pt x="133" y="54"/>
                      </a:lnTo>
                      <a:lnTo>
                        <a:pt x="139" y="52"/>
                      </a:lnTo>
                      <a:lnTo>
                        <a:pt x="150" y="52"/>
                      </a:lnTo>
                      <a:lnTo>
                        <a:pt x="152" y="33"/>
                      </a:lnTo>
                      <a:lnTo>
                        <a:pt x="148" y="31"/>
                      </a:lnTo>
                      <a:lnTo>
                        <a:pt x="142" y="31"/>
                      </a:lnTo>
                      <a:lnTo>
                        <a:pt x="137" y="29"/>
                      </a:lnTo>
                      <a:lnTo>
                        <a:pt x="129" y="29"/>
                      </a:lnTo>
                      <a:lnTo>
                        <a:pt x="123" y="31"/>
                      </a:lnTo>
                      <a:lnTo>
                        <a:pt x="119" y="31"/>
                      </a:lnTo>
                      <a:lnTo>
                        <a:pt x="119" y="2"/>
                      </a:lnTo>
                      <a:lnTo>
                        <a:pt x="116" y="2"/>
                      </a:lnTo>
                      <a:lnTo>
                        <a:pt x="110" y="0"/>
                      </a:lnTo>
                      <a:lnTo>
                        <a:pt x="102" y="2"/>
                      </a:lnTo>
                      <a:lnTo>
                        <a:pt x="96" y="4"/>
                      </a:lnTo>
                      <a:lnTo>
                        <a:pt x="91" y="2"/>
                      </a:lnTo>
                      <a:lnTo>
                        <a:pt x="87" y="4"/>
                      </a:lnTo>
                      <a:lnTo>
                        <a:pt x="75" y="8"/>
                      </a:lnTo>
                      <a:lnTo>
                        <a:pt x="73" y="8"/>
                      </a:lnTo>
                      <a:lnTo>
                        <a:pt x="70" y="41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3" name="Freeform 254"/>
                <p:cNvSpPr>
                  <a:spLocks/>
                </p:cNvSpPr>
                <p:nvPr/>
              </p:nvSpPr>
              <p:spPr bwMode="auto">
                <a:xfrm>
                  <a:off x="5112788" y="4041090"/>
                  <a:ext cx="17262" cy="17260"/>
                </a:xfrm>
                <a:custGeom>
                  <a:avLst/>
                  <a:gdLst>
                    <a:gd name="T0" fmla="*/ 3 w 19"/>
                    <a:gd name="T1" fmla="*/ 0 h 19"/>
                    <a:gd name="T2" fmla="*/ 5 w 19"/>
                    <a:gd name="T3" fmla="*/ 1 h 19"/>
                    <a:gd name="T4" fmla="*/ 5 w 19"/>
                    <a:gd name="T5" fmla="*/ 3 h 19"/>
                    <a:gd name="T6" fmla="*/ 3 w 19"/>
                    <a:gd name="T7" fmla="*/ 5 h 19"/>
                    <a:gd name="T8" fmla="*/ 1 w 19"/>
                    <a:gd name="T9" fmla="*/ 3 h 19"/>
                    <a:gd name="T10" fmla="*/ 0 w 19"/>
                    <a:gd name="T11" fmla="*/ 1 h 19"/>
                    <a:gd name="T12" fmla="*/ 3 w 19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9"/>
                    <a:gd name="T23" fmla="*/ 19 w 19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9">
                      <a:moveTo>
                        <a:pt x="10" y="0"/>
                      </a:moveTo>
                      <a:lnTo>
                        <a:pt x="19" y="4"/>
                      </a:lnTo>
                      <a:lnTo>
                        <a:pt x="17" y="11"/>
                      </a:lnTo>
                      <a:lnTo>
                        <a:pt x="10" y="19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4" name="Freeform 255"/>
                <p:cNvSpPr>
                  <a:spLocks/>
                </p:cNvSpPr>
                <p:nvPr/>
              </p:nvSpPr>
              <p:spPr bwMode="auto">
                <a:xfrm>
                  <a:off x="5004902" y="3982836"/>
                  <a:ext cx="343080" cy="280482"/>
                </a:xfrm>
                <a:custGeom>
                  <a:avLst/>
                  <a:gdLst>
                    <a:gd name="T0" fmla="*/ 61 w 388"/>
                    <a:gd name="T1" fmla="*/ 25 h 334"/>
                    <a:gd name="T2" fmla="*/ 59 w 388"/>
                    <a:gd name="T3" fmla="*/ 34 h 334"/>
                    <a:gd name="T4" fmla="*/ 62 w 388"/>
                    <a:gd name="T5" fmla="*/ 36 h 334"/>
                    <a:gd name="T6" fmla="*/ 65 w 388"/>
                    <a:gd name="T7" fmla="*/ 36 h 334"/>
                    <a:gd name="T8" fmla="*/ 66 w 388"/>
                    <a:gd name="T9" fmla="*/ 39 h 334"/>
                    <a:gd name="T10" fmla="*/ 70 w 388"/>
                    <a:gd name="T11" fmla="*/ 44 h 334"/>
                    <a:gd name="T12" fmla="*/ 71 w 388"/>
                    <a:gd name="T13" fmla="*/ 47 h 334"/>
                    <a:gd name="T14" fmla="*/ 74 w 388"/>
                    <a:gd name="T15" fmla="*/ 49 h 334"/>
                    <a:gd name="T16" fmla="*/ 89 w 388"/>
                    <a:gd name="T17" fmla="*/ 57 h 334"/>
                    <a:gd name="T18" fmla="*/ 103 w 388"/>
                    <a:gd name="T19" fmla="*/ 58 h 334"/>
                    <a:gd name="T20" fmla="*/ 77 w 388"/>
                    <a:gd name="T21" fmla="*/ 87 h 334"/>
                    <a:gd name="T22" fmla="*/ 68 w 388"/>
                    <a:gd name="T23" fmla="*/ 90 h 334"/>
                    <a:gd name="T24" fmla="*/ 65 w 388"/>
                    <a:gd name="T25" fmla="*/ 92 h 334"/>
                    <a:gd name="T26" fmla="*/ 59 w 388"/>
                    <a:gd name="T27" fmla="*/ 92 h 334"/>
                    <a:gd name="T28" fmla="*/ 57 w 388"/>
                    <a:gd name="T29" fmla="*/ 90 h 334"/>
                    <a:gd name="T30" fmla="*/ 56 w 388"/>
                    <a:gd name="T31" fmla="*/ 90 h 334"/>
                    <a:gd name="T32" fmla="*/ 53 w 388"/>
                    <a:gd name="T33" fmla="*/ 91 h 334"/>
                    <a:gd name="T34" fmla="*/ 50 w 388"/>
                    <a:gd name="T35" fmla="*/ 94 h 334"/>
                    <a:gd name="T36" fmla="*/ 42 w 388"/>
                    <a:gd name="T37" fmla="*/ 93 h 334"/>
                    <a:gd name="T38" fmla="*/ 37 w 388"/>
                    <a:gd name="T39" fmla="*/ 92 h 334"/>
                    <a:gd name="T40" fmla="*/ 34 w 388"/>
                    <a:gd name="T41" fmla="*/ 93 h 334"/>
                    <a:gd name="T42" fmla="*/ 29 w 388"/>
                    <a:gd name="T43" fmla="*/ 93 h 334"/>
                    <a:gd name="T44" fmla="*/ 26 w 388"/>
                    <a:gd name="T45" fmla="*/ 93 h 334"/>
                    <a:gd name="T46" fmla="*/ 23 w 388"/>
                    <a:gd name="T47" fmla="*/ 91 h 334"/>
                    <a:gd name="T48" fmla="*/ 22 w 388"/>
                    <a:gd name="T49" fmla="*/ 87 h 334"/>
                    <a:gd name="T50" fmla="*/ 18 w 388"/>
                    <a:gd name="T51" fmla="*/ 86 h 334"/>
                    <a:gd name="T52" fmla="*/ 15 w 388"/>
                    <a:gd name="T53" fmla="*/ 84 h 334"/>
                    <a:gd name="T54" fmla="*/ 13 w 388"/>
                    <a:gd name="T55" fmla="*/ 78 h 334"/>
                    <a:gd name="T56" fmla="*/ 10 w 388"/>
                    <a:gd name="T57" fmla="*/ 72 h 334"/>
                    <a:gd name="T58" fmla="*/ 5 w 388"/>
                    <a:gd name="T59" fmla="*/ 66 h 334"/>
                    <a:gd name="T60" fmla="*/ 0 w 388"/>
                    <a:gd name="T61" fmla="*/ 65 h 334"/>
                    <a:gd name="T62" fmla="*/ 1 w 388"/>
                    <a:gd name="T63" fmla="*/ 60 h 334"/>
                    <a:gd name="T64" fmla="*/ 4 w 388"/>
                    <a:gd name="T65" fmla="*/ 60 h 334"/>
                    <a:gd name="T66" fmla="*/ 6 w 388"/>
                    <a:gd name="T67" fmla="*/ 59 h 334"/>
                    <a:gd name="T68" fmla="*/ 7 w 388"/>
                    <a:gd name="T69" fmla="*/ 58 h 334"/>
                    <a:gd name="T70" fmla="*/ 8 w 388"/>
                    <a:gd name="T71" fmla="*/ 55 h 334"/>
                    <a:gd name="T72" fmla="*/ 9 w 388"/>
                    <a:gd name="T73" fmla="*/ 45 h 334"/>
                    <a:gd name="T74" fmla="*/ 11 w 388"/>
                    <a:gd name="T75" fmla="*/ 36 h 334"/>
                    <a:gd name="T76" fmla="*/ 11 w 388"/>
                    <a:gd name="T77" fmla="*/ 33 h 334"/>
                    <a:gd name="T78" fmla="*/ 15 w 388"/>
                    <a:gd name="T79" fmla="*/ 31 h 334"/>
                    <a:gd name="T80" fmla="*/ 18 w 388"/>
                    <a:gd name="T81" fmla="*/ 28 h 334"/>
                    <a:gd name="T82" fmla="*/ 19 w 388"/>
                    <a:gd name="T83" fmla="*/ 25 h 334"/>
                    <a:gd name="T84" fmla="*/ 21 w 388"/>
                    <a:gd name="T85" fmla="*/ 21 h 334"/>
                    <a:gd name="T86" fmla="*/ 22 w 388"/>
                    <a:gd name="T87" fmla="*/ 15 h 334"/>
                    <a:gd name="T88" fmla="*/ 24 w 388"/>
                    <a:gd name="T89" fmla="*/ 12 h 334"/>
                    <a:gd name="T90" fmla="*/ 27 w 388"/>
                    <a:gd name="T91" fmla="*/ 7 h 334"/>
                    <a:gd name="T92" fmla="*/ 31 w 388"/>
                    <a:gd name="T93" fmla="*/ 5 h 334"/>
                    <a:gd name="T94" fmla="*/ 33 w 388"/>
                    <a:gd name="T95" fmla="*/ 4 h 334"/>
                    <a:gd name="T96" fmla="*/ 35 w 388"/>
                    <a:gd name="T97" fmla="*/ 6 h 334"/>
                    <a:gd name="T98" fmla="*/ 37 w 388"/>
                    <a:gd name="T99" fmla="*/ 1 h 334"/>
                    <a:gd name="T100" fmla="*/ 38 w 388"/>
                    <a:gd name="T101" fmla="*/ 0 h 334"/>
                    <a:gd name="T102" fmla="*/ 42 w 388"/>
                    <a:gd name="T103" fmla="*/ 4 h 334"/>
                    <a:gd name="T104" fmla="*/ 46 w 388"/>
                    <a:gd name="T105" fmla="*/ 4 h 334"/>
                    <a:gd name="T106" fmla="*/ 48 w 388"/>
                    <a:gd name="T107" fmla="*/ 6 h 334"/>
                    <a:gd name="T108" fmla="*/ 54 w 388"/>
                    <a:gd name="T109" fmla="*/ 7 h 334"/>
                    <a:gd name="T110" fmla="*/ 57 w 388"/>
                    <a:gd name="T111" fmla="*/ 11 h 334"/>
                    <a:gd name="T112" fmla="*/ 61 w 388"/>
                    <a:gd name="T113" fmla="*/ 16 h 334"/>
                    <a:gd name="T114" fmla="*/ 62 w 388"/>
                    <a:gd name="T115" fmla="*/ 20 h 334"/>
                    <a:gd name="T116" fmla="*/ 64 w 388"/>
                    <a:gd name="T117" fmla="*/ 21 h 33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8"/>
                    <a:gd name="T178" fmla="*/ 0 h 334"/>
                    <a:gd name="T179" fmla="*/ 388 w 388"/>
                    <a:gd name="T180" fmla="*/ 334 h 33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8" h="334">
                      <a:moveTo>
                        <a:pt x="242" y="73"/>
                      </a:moveTo>
                      <a:lnTo>
                        <a:pt x="231" y="90"/>
                      </a:lnTo>
                      <a:lnTo>
                        <a:pt x="229" y="100"/>
                      </a:lnTo>
                      <a:lnTo>
                        <a:pt x="223" y="123"/>
                      </a:lnTo>
                      <a:lnTo>
                        <a:pt x="227" y="127"/>
                      </a:lnTo>
                      <a:lnTo>
                        <a:pt x="233" y="128"/>
                      </a:lnTo>
                      <a:lnTo>
                        <a:pt x="242" y="128"/>
                      </a:lnTo>
                      <a:lnTo>
                        <a:pt x="246" y="127"/>
                      </a:lnTo>
                      <a:lnTo>
                        <a:pt x="258" y="127"/>
                      </a:lnTo>
                      <a:lnTo>
                        <a:pt x="250" y="138"/>
                      </a:lnTo>
                      <a:lnTo>
                        <a:pt x="259" y="153"/>
                      </a:lnTo>
                      <a:lnTo>
                        <a:pt x="261" y="157"/>
                      </a:lnTo>
                      <a:lnTo>
                        <a:pt x="263" y="163"/>
                      </a:lnTo>
                      <a:lnTo>
                        <a:pt x="267" y="167"/>
                      </a:lnTo>
                      <a:lnTo>
                        <a:pt x="273" y="171"/>
                      </a:lnTo>
                      <a:lnTo>
                        <a:pt x="277" y="175"/>
                      </a:lnTo>
                      <a:lnTo>
                        <a:pt x="307" y="190"/>
                      </a:lnTo>
                      <a:lnTo>
                        <a:pt x="336" y="203"/>
                      </a:lnTo>
                      <a:lnTo>
                        <a:pt x="352" y="211"/>
                      </a:lnTo>
                      <a:lnTo>
                        <a:pt x="388" y="207"/>
                      </a:lnTo>
                      <a:lnTo>
                        <a:pt x="321" y="309"/>
                      </a:lnTo>
                      <a:lnTo>
                        <a:pt x="290" y="311"/>
                      </a:lnTo>
                      <a:lnTo>
                        <a:pt x="279" y="319"/>
                      </a:lnTo>
                      <a:lnTo>
                        <a:pt x="256" y="319"/>
                      </a:lnTo>
                      <a:lnTo>
                        <a:pt x="250" y="325"/>
                      </a:lnTo>
                      <a:lnTo>
                        <a:pt x="244" y="326"/>
                      </a:lnTo>
                      <a:lnTo>
                        <a:pt x="233" y="328"/>
                      </a:lnTo>
                      <a:lnTo>
                        <a:pt x="221" y="326"/>
                      </a:lnTo>
                      <a:lnTo>
                        <a:pt x="215" y="323"/>
                      </a:lnTo>
                      <a:lnTo>
                        <a:pt x="213" y="319"/>
                      </a:lnTo>
                      <a:lnTo>
                        <a:pt x="213" y="317"/>
                      </a:lnTo>
                      <a:lnTo>
                        <a:pt x="211" y="321"/>
                      </a:lnTo>
                      <a:lnTo>
                        <a:pt x="206" y="325"/>
                      </a:lnTo>
                      <a:lnTo>
                        <a:pt x="198" y="325"/>
                      </a:lnTo>
                      <a:lnTo>
                        <a:pt x="192" y="326"/>
                      </a:lnTo>
                      <a:lnTo>
                        <a:pt x="188" y="334"/>
                      </a:lnTo>
                      <a:lnTo>
                        <a:pt x="165" y="334"/>
                      </a:lnTo>
                      <a:lnTo>
                        <a:pt x="160" y="332"/>
                      </a:lnTo>
                      <a:lnTo>
                        <a:pt x="154" y="328"/>
                      </a:lnTo>
                      <a:lnTo>
                        <a:pt x="139" y="328"/>
                      </a:lnTo>
                      <a:lnTo>
                        <a:pt x="137" y="330"/>
                      </a:lnTo>
                      <a:lnTo>
                        <a:pt x="129" y="332"/>
                      </a:lnTo>
                      <a:lnTo>
                        <a:pt x="117" y="328"/>
                      </a:lnTo>
                      <a:lnTo>
                        <a:pt x="110" y="330"/>
                      </a:lnTo>
                      <a:lnTo>
                        <a:pt x="106" y="332"/>
                      </a:lnTo>
                      <a:lnTo>
                        <a:pt x="98" y="330"/>
                      </a:lnTo>
                      <a:lnTo>
                        <a:pt x="87" y="330"/>
                      </a:lnTo>
                      <a:lnTo>
                        <a:pt x="85" y="323"/>
                      </a:lnTo>
                      <a:lnTo>
                        <a:pt x="85" y="319"/>
                      </a:lnTo>
                      <a:lnTo>
                        <a:pt x="83" y="311"/>
                      </a:lnTo>
                      <a:lnTo>
                        <a:pt x="79" y="307"/>
                      </a:lnTo>
                      <a:lnTo>
                        <a:pt x="68" y="307"/>
                      </a:lnTo>
                      <a:lnTo>
                        <a:pt x="62" y="303"/>
                      </a:lnTo>
                      <a:lnTo>
                        <a:pt x="58" y="298"/>
                      </a:lnTo>
                      <a:lnTo>
                        <a:pt x="54" y="288"/>
                      </a:lnTo>
                      <a:lnTo>
                        <a:pt x="50" y="280"/>
                      </a:lnTo>
                      <a:lnTo>
                        <a:pt x="46" y="265"/>
                      </a:lnTo>
                      <a:lnTo>
                        <a:pt x="37" y="255"/>
                      </a:lnTo>
                      <a:lnTo>
                        <a:pt x="25" y="238"/>
                      </a:lnTo>
                      <a:lnTo>
                        <a:pt x="18" y="234"/>
                      </a:lnTo>
                      <a:lnTo>
                        <a:pt x="2" y="234"/>
                      </a:lnTo>
                      <a:lnTo>
                        <a:pt x="0" y="230"/>
                      </a:lnTo>
                      <a:lnTo>
                        <a:pt x="4" y="219"/>
                      </a:lnTo>
                      <a:lnTo>
                        <a:pt x="4" y="215"/>
                      </a:lnTo>
                      <a:lnTo>
                        <a:pt x="8" y="215"/>
                      </a:lnTo>
                      <a:lnTo>
                        <a:pt x="14" y="213"/>
                      </a:lnTo>
                      <a:lnTo>
                        <a:pt x="20" y="213"/>
                      </a:lnTo>
                      <a:lnTo>
                        <a:pt x="23" y="211"/>
                      </a:lnTo>
                      <a:lnTo>
                        <a:pt x="23" y="209"/>
                      </a:lnTo>
                      <a:lnTo>
                        <a:pt x="25" y="207"/>
                      </a:lnTo>
                      <a:lnTo>
                        <a:pt x="27" y="200"/>
                      </a:lnTo>
                      <a:lnTo>
                        <a:pt x="29" y="194"/>
                      </a:lnTo>
                      <a:lnTo>
                        <a:pt x="29" y="167"/>
                      </a:lnTo>
                      <a:lnTo>
                        <a:pt x="33" y="159"/>
                      </a:lnTo>
                      <a:lnTo>
                        <a:pt x="41" y="136"/>
                      </a:lnTo>
                      <a:lnTo>
                        <a:pt x="41" y="128"/>
                      </a:lnTo>
                      <a:lnTo>
                        <a:pt x="43" y="123"/>
                      </a:lnTo>
                      <a:lnTo>
                        <a:pt x="43" y="119"/>
                      </a:lnTo>
                      <a:lnTo>
                        <a:pt x="48" y="115"/>
                      </a:lnTo>
                      <a:lnTo>
                        <a:pt x="58" y="111"/>
                      </a:lnTo>
                      <a:lnTo>
                        <a:pt x="62" y="104"/>
                      </a:lnTo>
                      <a:lnTo>
                        <a:pt x="66" y="98"/>
                      </a:lnTo>
                      <a:lnTo>
                        <a:pt x="68" y="94"/>
                      </a:lnTo>
                      <a:lnTo>
                        <a:pt x="69" y="88"/>
                      </a:lnTo>
                      <a:lnTo>
                        <a:pt x="73" y="80"/>
                      </a:lnTo>
                      <a:lnTo>
                        <a:pt x="77" y="75"/>
                      </a:lnTo>
                      <a:lnTo>
                        <a:pt x="77" y="65"/>
                      </a:lnTo>
                      <a:lnTo>
                        <a:pt x="81" y="55"/>
                      </a:lnTo>
                      <a:lnTo>
                        <a:pt x="87" y="48"/>
                      </a:lnTo>
                      <a:lnTo>
                        <a:pt x="91" y="42"/>
                      </a:lnTo>
                      <a:lnTo>
                        <a:pt x="96" y="34"/>
                      </a:lnTo>
                      <a:lnTo>
                        <a:pt x="102" y="25"/>
                      </a:lnTo>
                      <a:lnTo>
                        <a:pt x="104" y="21"/>
                      </a:lnTo>
                      <a:lnTo>
                        <a:pt x="117" y="17"/>
                      </a:lnTo>
                      <a:lnTo>
                        <a:pt x="121" y="15"/>
                      </a:lnTo>
                      <a:lnTo>
                        <a:pt x="125" y="15"/>
                      </a:lnTo>
                      <a:lnTo>
                        <a:pt x="131" y="17"/>
                      </a:lnTo>
                      <a:lnTo>
                        <a:pt x="131" y="23"/>
                      </a:lnTo>
                      <a:lnTo>
                        <a:pt x="135" y="27"/>
                      </a:lnTo>
                      <a:lnTo>
                        <a:pt x="139" y="2"/>
                      </a:lnTo>
                      <a:lnTo>
                        <a:pt x="140" y="2"/>
                      </a:lnTo>
                      <a:lnTo>
                        <a:pt x="144" y="0"/>
                      </a:lnTo>
                      <a:lnTo>
                        <a:pt x="148" y="2"/>
                      </a:lnTo>
                      <a:lnTo>
                        <a:pt x="160" y="13"/>
                      </a:lnTo>
                      <a:lnTo>
                        <a:pt x="164" y="15"/>
                      </a:lnTo>
                      <a:lnTo>
                        <a:pt x="173" y="15"/>
                      </a:lnTo>
                      <a:lnTo>
                        <a:pt x="177" y="17"/>
                      </a:lnTo>
                      <a:lnTo>
                        <a:pt x="183" y="23"/>
                      </a:lnTo>
                      <a:lnTo>
                        <a:pt x="194" y="25"/>
                      </a:lnTo>
                      <a:lnTo>
                        <a:pt x="204" y="27"/>
                      </a:lnTo>
                      <a:lnTo>
                        <a:pt x="210" y="30"/>
                      </a:lnTo>
                      <a:lnTo>
                        <a:pt x="213" y="38"/>
                      </a:lnTo>
                      <a:lnTo>
                        <a:pt x="227" y="52"/>
                      </a:lnTo>
                      <a:lnTo>
                        <a:pt x="229" y="59"/>
                      </a:lnTo>
                      <a:lnTo>
                        <a:pt x="231" y="65"/>
                      </a:lnTo>
                      <a:lnTo>
                        <a:pt x="235" y="69"/>
                      </a:lnTo>
                      <a:lnTo>
                        <a:pt x="240" y="71"/>
                      </a:lnTo>
                      <a:lnTo>
                        <a:pt x="242" y="73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5" name="Freeform 259"/>
                <p:cNvSpPr>
                  <a:spLocks/>
                </p:cNvSpPr>
                <p:nvPr/>
              </p:nvSpPr>
              <p:spPr bwMode="auto">
                <a:xfrm>
                  <a:off x="5095526" y="3885746"/>
                  <a:ext cx="146726" cy="159659"/>
                </a:xfrm>
                <a:custGeom>
                  <a:avLst/>
                  <a:gdLst>
                    <a:gd name="T0" fmla="*/ 12 w 169"/>
                    <a:gd name="T1" fmla="*/ 4 h 191"/>
                    <a:gd name="T2" fmla="*/ 8 w 169"/>
                    <a:gd name="T3" fmla="*/ 4 h 191"/>
                    <a:gd name="T4" fmla="*/ 5 w 169"/>
                    <a:gd name="T5" fmla="*/ 6 h 191"/>
                    <a:gd name="T6" fmla="*/ 5 w 169"/>
                    <a:gd name="T7" fmla="*/ 9 h 191"/>
                    <a:gd name="T8" fmla="*/ 3 w 169"/>
                    <a:gd name="T9" fmla="*/ 10 h 191"/>
                    <a:gd name="T10" fmla="*/ 3 w 169"/>
                    <a:gd name="T11" fmla="*/ 14 h 191"/>
                    <a:gd name="T12" fmla="*/ 2 w 169"/>
                    <a:gd name="T13" fmla="*/ 23 h 191"/>
                    <a:gd name="T14" fmla="*/ 1 w 169"/>
                    <a:gd name="T15" fmla="*/ 27 h 191"/>
                    <a:gd name="T16" fmla="*/ 1 w 169"/>
                    <a:gd name="T17" fmla="*/ 30 h 191"/>
                    <a:gd name="T18" fmla="*/ 4 w 169"/>
                    <a:gd name="T19" fmla="*/ 37 h 191"/>
                    <a:gd name="T20" fmla="*/ 6 w 169"/>
                    <a:gd name="T21" fmla="*/ 36 h 191"/>
                    <a:gd name="T22" fmla="*/ 8 w 169"/>
                    <a:gd name="T23" fmla="*/ 39 h 191"/>
                    <a:gd name="T24" fmla="*/ 10 w 169"/>
                    <a:gd name="T25" fmla="*/ 33 h 191"/>
                    <a:gd name="T26" fmla="*/ 11 w 169"/>
                    <a:gd name="T27" fmla="*/ 32 h 191"/>
                    <a:gd name="T28" fmla="*/ 15 w 169"/>
                    <a:gd name="T29" fmla="*/ 36 h 191"/>
                    <a:gd name="T30" fmla="*/ 18 w 169"/>
                    <a:gd name="T31" fmla="*/ 36 h 191"/>
                    <a:gd name="T32" fmla="*/ 21 w 169"/>
                    <a:gd name="T33" fmla="*/ 39 h 191"/>
                    <a:gd name="T34" fmla="*/ 26 w 169"/>
                    <a:gd name="T35" fmla="*/ 40 h 191"/>
                    <a:gd name="T36" fmla="*/ 28 w 169"/>
                    <a:gd name="T37" fmla="*/ 43 h 191"/>
                    <a:gd name="T38" fmla="*/ 32 w 169"/>
                    <a:gd name="T39" fmla="*/ 49 h 191"/>
                    <a:gd name="T40" fmla="*/ 34 w 169"/>
                    <a:gd name="T41" fmla="*/ 52 h 191"/>
                    <a:gd name="T42" fmla="*/ 35 w 169"/>
                    <a:gd name="T43" fmla="*/ 53 h 191"/>
                    <a:gd name="T44" fmla="*/ 38 w 169"/>
                    <a:gd name="T45" fmla="*/ 53 h 191"/>
                    <a:gd name="T46" fmla="*/ 42 w 169"/>
                    <a:gd name="T47" fmla="*/ 49 h 191"/>
                    <a:gd name="T48" fmla="*/ 37 w 169"/>
                    <a:gd name="T49" fmla="*/ 45 h 191"/>
                    <a:gd name="T50" fmla="*/ 35 w 169"/>
                    <a:gd name="T51" fmla="*/ 41 h 191"/>
                    <a:gd name="T52" fmla="*/ 35 w 169"/>
                    <a:gd name="T53" fmla="*/ 37 h 191"/>
                    <a:gd name="T54" fmla="*/ 32 w 169"/>
                    <a:gd name="T55" fmla="*/ 36 h 191"/>
                    <a:gd name="T56" fmla="*/ 29 w 169"/>
                    <a:gd name="T57" fmla="*/ 33 h 191"/>
                    <a:gd name="T58" fmla="*/ 28 w 169"/>
                    <a:gd name="T59" fmla="*/ 29 h 191"/>
                    <a:gd name="T60" fmla="*/ 24 w 169"/>
                    <a:gd name="T61" fmla="*/ 27 h 191"/>
                    <a:gd name="T62" fmla="*/ 22 w 169"/>
                    <a:gd name="T63" fmla="*/ 22 h 191"/>
                    <a:gd name="T64" fmla="*/ 20 w 169"/>
                    <a:gd name="T65" fmla="*/ 23 h 191"/>
                    <a:gd name="T66" fmla="*/ 20 w 169"/>
                    <a:gd name="T67" fmla="*/ 22 h 191"/>
                    <a:gd name="T68" fmla="*/ 18 w 169"/>
                    <a:gd name="T69" fmla="*/ 22 h 191"/>
                    <a:gd name="T70" fmla="*/ 16 w 169"/>
                    <a:gd name="T71" fmla="*/ 14 h 191"/>
                    <a:gd name="T72" fmla="*/ 15 w 169"/>
                    <a:gd name="T73" fmla="*/ 0 h 19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9"/>
                    <a:gd name="T112" fmla="*/ 0 h 191"/>
                    <a:gd name="T113" fmla="*/ 169 w 169"/>
                    <a:gd name="T114" fmla="*/ 191 h 19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9" h="191">
                      <a:moveTo>
                        <a:pt x="58" y="0"/>
                      </a:moveTo>
                      <a:lnTo>
                        <a:pt x="48" y="14"/>
                      </a:lnTo>
                      <a:lnTo>
                        <a:pt x="35" y="12"/>
                      </a:lnTo>
                      <a:lnTo>
                        <a:pt x="31" y="14"/>
                      </a:lnTo>
                      <a:lnTo>
                        <a:pt x="25" y="18"/>
                      </a:lnTo>
                      <a:lnTo>
                        <a:pt x="19" y="23"/>
                      </a:lnTo>
                      <a:lnTo>
                        <a:pt x="17" y="27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2" y="35"/>
                      </a:lnTo>
                      <a:lnTo>
                        <a:pt x="12" y="47"/>
                      </a:lnTo>
                      <a:lnTo>
                        <a:pt x="10" y="52"/>
                      </a:lnTo>
                      <a:lnTo>
                        <a:pt x="10" y="66"/>
                      </a:lnTo>
                      <a:lnTo>
                        <a:pt x="6" y="81"/>
                      </a:lnTo>
                      <a:lnTo>
                        <a:pt x="2" y="89"/>
                      </a:lnTo>
                      <a:lnTo>
                        <a:pt x="2" y="97"/>
                      </a:lnTo>
                      <a:lnTo>
                        <a:pt x="0" y="104"/>
                      </a:lnTo>
                      <a:lnTo>
                        <a:pt x="2" y="108"/>
                      </a:lnTo>
                      <a:lnTo>
                        <a:pt x="2" y="137"/>
                      </a:lnTo>
                      <a:lnTo>
                        <a:pt x="15" y="133"/>
                      </a:lnTo>
                      <a:lnTo>
                        <a:pt x="19" y="131"/>
                      </a:lnTo>
                      <a:lnTo>
                        <a:pt x="23" y="131"/>
                      </a:lnTo>
                      <a:lnTo>
                        <a:pt x="29" y="133"/>
                      </a:lnTo>
                      <a:lnTo>
                        <a:pt x="29" y="139"/>
                      </a:lnTo>
                      <a:lnTo>
                        <a:pt x="33" y="143"/>
                      </a:lnTo>
                      <a:lnTo>
                        <a:pt x="37" y="118"/>
                      </a:lnTo>
                      <a:lnTo>
                        <a:pt x="38" y="118"/>
                      </a:lnTo>
                      <a:lnTo>
                        <a:pt x="42" y="116"/>
                      </a:lnTo>
                      <a:lnTo>
                        <a:pt x="46" y="118"/>
                      </a:lnTo>
                      <a:lnTo>
                        <a:pt x="58" y="129"/>
                      </a:lnTo>
                      <a:lnTo>
                        <a:pt x="62" y="131"/>
                      </a:lnTo>
                      <a:lnTo>
                        <a:pt x="71" y="131"/>
                      </a:lnTo>
                      <a:lnTo>
                        <a:pt x="75" y="133"/>
                      </a:lnTo>
                      <a:lnTo>
                        <a:pt x="81" y="139"/>
                      </a:lnTo>
                      <a:lnTo>
                        <a:pt x="92" y="141"/>
                      </a:lnTo>
                      <a:lnTo>
                        <a:pt x="102" y="143"/>
                      </a:lnTo>
                      <a:lnTo>
                        <a:pt x="108" y="146"/>
                      </a:lnTo>
                      <a:lnTo>
                        <a:pt x="111" y="154"/>
                      </a:lnTo>
                      <a:lnTo>
                        <a:pt x="125" y="168"/>
                      </a:lnTo>
                      <a:lnTo>
                        <a:pt x="127" y="175"/>
                      </a:lnTo>
                      <a:lnTo>
                        <a:pt x="129" y="181"/>
                      </a:lnTo>
                      <a:lnTo>
                        <a:pt x="133" y="185"/>
                      </a:lnTo>
                      <a:lnTo>
                        <a:pt x="138" y="189"/>
                      </a:lnTo>
                      <a:lnTo>
                        <a:pt x="140" y="189"/>
                      </a:lnTo>
                      <a:lnTo>
                        <a:pt x="144" y="185"/>
                      </a:lnTo>
                      <a:lnTo>
                        <a:pt x="152" y="191"/>
                      </a:lnTo>
                      <a:lnTo>
                        <a:pt x="169" y="183"/>
                      </a:lnTo>
                      <a:lnTo>
                        <a:pt x="167" y="175"/>
                      </a:lnTo>
                      <a:lnTo>
                        <a:pt x="169" y="171"/>
                      </a:lnTo>
                      <a:lnTo>
                        <a:pt x="148" y="160"/>
                      </a:lnTo>
                      <a:lnTo>
                        <a:pt x="142" y="152"/>
                      </a:lnTo>
                      <a:lnTo>
                        <a:pt x="140" y="145"/>
                      </a:lnTo>
                      <a:lnTo>
                        <a:pt x="140" y="139"/>
                      </a:lnTo>
                      <a:lnTo>
                        <a:pt x="138" y="133"/>
                      </a:lnTo>
                      <a:lnTo>
                        <a:pt x="131" y="129"/>
                      </a:lnTo>
                      <a:lnTo>
                        <a:pt x="125" y="129"/>
                      </a:lnTo>
                      <a:lnTo>
                        <a:pt x="119" y="125"/>
                      </a:lnTo>
                      <a:lnTo>
                        <a:pt x="115" y="118"/>
                      </a:lnTo>
                      <a:lnTo>
                        <a:pt x="113" y="108"/>
                      </a:lnTo>
                      <a:lnTo>
                        <a:pt x="111" y="102"/>
                      </a:lnTo>
                      <a:lnTo>
                        <a:pt x="100" y="102"/>
                      </a:lnTo>
                      <a:lnTo>
                        <a:pt x="94" y="97"/>
                      </a:lnTo>
                      <a:lnTo>
                        <a:pt x="88" y="87"/>
                      </a:lnTo>
                      <a:lnTo>
                        <a:pt x="85" y="79"/>
                      </a:lnTo>
                      <a:lnTo>
                        <a:pt x="83" y="81"/>
                      </a:lnTo>
                      <a:lnTo>
                        <a:pt x="79" y="83"/>
                      </a:lnTo>
                      <a:lnTo>
                        <a:pt x="77" y="83"/>
                      </a:lnTo>
                      <a:lnTo>
                        <a:pt x="77" y="79"/>
                      </a:lnTo>
                      <a:lnTo>
                        <a:pt x="73" y="77"/>
                      </a:lnTo>
                      <a:lnTo>
                        <a:pt x="71" y="77"/>
                      </a:lnTo>
                      <a:lnTo>
                        <a:pt x="69" y="75"/>
                      </a:lnTo>
                      <a:lnTo>
                        <a:pt x="63" y="52"/>
                      </a:lnTo>
                      <a:lnTo>
                        <a:pt x="63" y="2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6" name="Freeform 260"/>
                <p:cNvSpPr>
                  <a:spLocks/>
                </p:cNvSpPr>
                <p:nvPr/>
              </p:nvSpPr>
              <p:spPr bwMode="auto">
                <a:xfrm>
                  <a:off x="4495677" y="4306469"/>
                  <a:ext cx="49628" cy="28048"/>
                </a:xfrm>
                <a:custGeom>
                  <a:avLst/>
                  <a:gdLst>
                    <a:gd name="T0" fmla="*/ 2 w 53"/>
                    <a:gd name="T1" fmla="*/ 0 h 33"/>
                    <a:gd name="T2" fmla="*/ 1 w 53"/>
                    <a:gd name="T3" fmla="*/ 3 h 33"/>
                    <a:gd name="T4" fmla="*/ 1 w 53"/>
                    <a:gd name="T5" fmla="*/ 6 h 33"/>
                    <a:gd name="T6" fmla="*/ 0 w 53"/>
                    <a:gd name="T7" fmla="*/ 9 h 33"/>
                    <a:gd name="T8" fmla="*/ 14 w 53"/>
                    <a:gd name="T9" fmla="*/ 9 h 33"/>
                    <a:gd name="T10" fmla="*/ 15 w 53"/>
                    <a:gd name="T11" fmla="*/ 0 h 33"/>
                    <a:gd name="T12" fmla="*/ 2 w 53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33"/>
                    <a:gd name="T23" fmla="*/ 53 w 53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33">
                      <a:moveTo>
                        <a:pt x="5" y="0"/>
                      </a:moveTo>
                      <a:lnTo>
                        <a:pt x="3" y="10"/>
                      </a:lnTo>
                      <a:lnTo>
                        <a:pt x="3" y="21"/>
                      </a:lnTo>
                      <a:lnTo>
                        <a:pt x="0" y="33"/>
                      </a:lnTo>
                      <a:lnTo>
                        <a:pt x="50" y="33"/>
                      </a:lnTo>
                      <a:lnTo>
                        <a:pt x="5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7" name="Freeform 262"/>
                <p:cNvSpPr>
                  <a:spLocks/>
                </p:cNvSpPr>
                <p:nvPr/>
              </p:nvSpPr>
              <p:spPr bwMode="auto">
                <a:xfrm>
                  <a:off x="5007060" y="3568586"/>
                  <a:ext cx="4315" cy="8630"/>
                </a:xfrm>
                <a:custGeom>
                  <a:avLst/>
                  <a:gdLst>
                    <a:gd name="T0" fmla="*/ 1 w 6"/>
                    <a:gd name="T1" fmla="*/ 0 h 7"/>
                    <a:gd name="T2" fmla="*/ 2 w 6"/>
                    <a:gd name="T3" fmla="*/ 2 h 7"/>
                    <a:gd name="T4" fmla="*/ 1 w 6"/>
                    <a:gd name="T5" fmla="*/ 4 h 7"/>
                    <a:gd name="T6" fmla="*/ 0 w 6"/>
                    <a:gd name="T7" fmla="*/ 4 h 7"/>
                    <a:gd name="T8" fmla="*/ 0 w 6"/>
                    <a:gd name="T9" fmla="*/ 0 h 7"/>
                    <a:gd name="T10" fmla="*/ 1 w 6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8" name="Freeform 263"/>
                <p:cNvSpPr>
                  <a:spLocks/>
                </p:cNvSpPr>
                <p:nvPr/>
              </p:nvSpPr>
              <p:spPr bwMode="auto">
                <a:xfrm>
                  <a:off x="4832283" y="3525435"/>
                  <a:ext cx="241666" cy="265378"/>
                </a:xfrm>
                <a:custGeom>
                  <a:avLst/>
                  <a:gdLst>
                    <a:gd name="T0" fmla="*/ 0 w 276"/>
                    <a:gd name="T1" fmla="*/ 4 h 319"/>
                    <a:gd name="T2" fmla="*/ 2 w 276"/>
                    <a:gd name="T3" fmla="*/ 7 h 319"/>
                    <a:gd name="T4" fmla="*/ 1 w 276"/>
                    <a:gd name="T5" fmla="*/ 15 h 319"/>
                    <a:gd name="T6" fmla="*/ 1 w 276"/>
                    <a:gd name="T7" fmla="*/ 21 h 319"/>
                    <a:gd name="T8" fmla="*/ 3 w 276"/>
                    <a:gd name="T9" fmla="*/ 23 h 319"/>
                    <a:gd name="T10" fmla="*/ 3 w 276"/>
                    <a:gd name="T11" fmla="*/ 86 h 319"/>
                    <a:gd name="T12" fmla="*/ 52 w 276"/>
                    <a:gd name="T13" fmla="*/ 85 h 319"/>
                    <a:gd name="T14" fmla="*/ 59 w 276"/>
                    <a:gd name="T15" fmla="*/ 87 h 319"/>
                    <a:gd name="T16" fmla="*/ 62 w 276"/>
                    <a:gd name="T17" fmla="*/ 87 h 319"/>
                    <a:gd name="T18" fmla="*/ 65 w 276"/>
                    <a:gd name="T19" fmla="*/ 83 h 319"/>
                    <a:gd name="T20" fmla="*/ 69 w 276"/>
                    <a:gd name="T21" fmla="*/ 77 h 319"/>
                    <a:gd name="T22" fmla="*/ 72 w 276"/>
                    <a:gd name="T23" fmla="*/ 73 h 319"/>
                    <a:gd name="T24" fmla="*/ 70 w 276"/>
                    <a:gd name="T25" fmla="*/ 66 h 319"/>
                    <a:gd name="T26" fmla="*/ 73 w 276"/>
                    <a:gd name="T27" fmla="*/ 65 h 319"/>
                    <a:gd name="T28" fmla="*/ 71 w 276"/>
                    <a:gd name="T29" fmla="*/ 61 h 319"/>
                    <a:gd name="T30" fmla="*/ 67 w 276"/>
                    <a:gd name="T31" fmla="*/ 55 h 319"/>
                    <a:gd name="T32" fmla="*/ 64 w 276"/>
                    <a:gd name="T33" fmla="*/ 46 h 319"/>
                    <a:gd name="T34" fmla="*/ 61 w 276"/>
                    <a:gd name="T35" fmla="*/ 39 h 319"/>
                    <a:gd name="T36" fmla="*/ 58 w 276"/>
                    <a:gd name="T37" fmla="*/ 34 h 319"/>
                    <a:gd name="T38" fmla="*/ 57 w 276"/>
                    <a:gd name="T39" fmla="*/ 28 h 319"/>
                    <a:gd name="T40" fmla="*/ 54 w 276"/>
                    <a:gd name="T41" fmla="*/ 23 h 319"/>
                    <a:gd name="T42" fmla="*/ 52 w 276"/>
                    <a:gd name="T43" fmla="*/ 19 h 319"/>
                    <a:gd name="T44" fmla="*/ 56 w 276"/>
                    <a:gd name="T45" fmla="*/ 22 h 319"/>
                    <a:gd name="T46" fmla="*/ 57 w 276"/>
                    <a:gd name="T47" fmla="*/ 27 h 319"/>
                    <a:gd name="T48" fmla="*/ 63 w 276"/>
                    <a:gd name="T49" fmla="*/ 32 h 319"/>
                    <a:gd name="T50" fmla="*/ 65 w 276"/>
                    <a:gd name="T51" fmla="*/ 31 h 319"/>
                    <a:gd name="T52" fmla="*/ 65 w 276"/>
                    <a:gd name="T53" fmla="*/ 29 h 319"/>
                    <a:gd name="T54" fmla="*/ 66 w 276"/>
                    <a:gd name="T55" fmla="*/ 25 h 319"/>
                    <a:gd name="T56" fmla="*/ 67 w 276"/>
                    <a:gd name="T57" fmla="*/ 19 h 319"/>
                    <a:gd name="T58" fmla="*/ 66 w 276"/>
                    <a:gd name="T59" fmla="*/ 7 h 319"/>
                    <a:gd name="T60" fmla="*/ 64 w 276"/>
                    <a:gd name="T61" fmla="*/ 1 h 319"/>
                    <a:gd name="T62" fmla="*/ 57 w 276"/>
                    <a:gd name="T63" fmla="*/ 1 h 319"/>
                    <a:gd name="T64" fmla="*/ 50 w 276"/>
                    <a:gd name="T65" fmla="*/ 3 h 319"/>
                    <a:gd name="T66" fmla="*/ 49 w 276"/>
                    <a:gd name="T67" fmla="*/ 1 h 319"/>
                    <a:gd name="T68" fmla="*/ 45 w 276"/>
                    <a:gd name="T69" fmla="*/ 0 h 319"/>
                    <a:gd name="T70" fmla="*/ 45 w 276"/>
                    <a:gd name="T71" fmla="*/ 2 h 319"/>
                    <a:gd name="T72" fmla="*/ 45 w 276"/>
                    <a:gd name="T73" fmla="*/ 3 h 319"/>
                    <a:gd name="T74" fmla="*/ 44 w 276"/>
                    <a:gd name="T75" fmla="*/ 1 h 319"/>
                    <a:gd name="T76" fmla="*/ 39 w 276"/>
                    <a:gd name="T77" fmla="*/ 3 h 319"/>
                    <a:gd name="T78" fmla="*/ 31 w 276"/>
                    <a:gd name="T79" fmla="*/ 3 h 319"/>
                    <a:gd name="T80" fmla="*/ 27 w 276"/>
                    <a:gd name="T81" fmla="*/ 4 h 319"/>
                    <a:gd name="T82" fmla="*/ 24 w 276"/>
                    <a:gd name="T83" fmla="*/ 2 h 319"/>
                    <a:gd name="T84" fmla="*/ 22 w 276"/>
                    <a:gd name="T85" fmla="*/ 3 h 319"/>
                    <a:gd name="T86" fmla="*/ 23 w 276"/>
                    <a:gd name="T87" fmla="*/ 5 h 319"/>
                    <a:gd name="T88" fmla="*/ 15 w 276"/>
                    <a:gd name="T89" fmla="*/ 7 h 319"/>
                    <a:gd name="T90" fmla="*/ 10 w 276"/>
                    <a:gd name="T91" fmla="*/ 3 h 319"/>
                    <a:gd name="T92" fmla="*/ 5 w 276"/>
                    <a:gd name="T93" fmla="*/ 4 h 319"/>
                    <a:gd name="T94" fmla="*/ 4 w 276"/>
                    <a:gd name="T95" fmla="*/ 3 h 319"/>
                    <a:gd name="T96" fmla="*/ 2 w 276"/>
                    <a:gd name="T97" fmla="*/ 2 h 3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76"/>
                    <a:gd name="T148" fmla="*/ 0 h 319"/>
                    <a:gd name="T149" fmla="*/ 276 w 276"/>
                    <a:gd name="T150" fmla="*/ 319 h 3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76" h="319">
                      <a:moveTo>
                        <a:pt x="0" y="4"/>
                      </a:move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5" y="27"/>
                      </a:lnTo>
                      <a:lnTo>
                        <a:pt x="7" y="36"/>
                      </a:lnTo>
                      <a:lnTo>
                        <a:pt x="2" y="54"/>
                      </a:lnTo>
                      <a:lnTo>
                        <a:pt x="2" y="69"/>
                      </a:lnTo>
                      <a:lnTo>
                        <a:pt x="3" y="75"/>
                      </a:lnTo>
                      <a:lnTo>
                        <a:pt x="7" y="83"/>
                      </a:lnTo>
                      <a:lnTo>
                        <a:pt x="9" y="84"/>
                      </a:lnTo>
                      <a:lnTo>
                        <a:pt x="9" y="86"/>
                      </a:lnTo>
                      <a:lnTo>
                        <a:pt x="11" y="311"/>
                      </a:lnTo>
                      <a:lnTo>
                        <a:pt x="190" y="311"/>
                      </a:lnTo>
                      <a:lnTo>
                        <a:pt x="197" y="307"/>
                      </a:lnTo>
                      <a:lnTo>
                        <a:pt x="199" y="313"/>
                      </a:lnTo>
                      <a:lnTo>
                        <a:pt x="222" y="313"/>
                      </a:lnTo>
                      <a:lnTo>
                        <a:pt x="224" y="319"/>
                      </a:lnTo>
                      <a:lnTo>
                        <a:pt x="234" y="315"/>
                      </a:lnTo>
                      <a:lnTo>
                        <a:pt x="238" y="300"/>
                      </a:lnTo>
                      <a:lnTo>
                        <a:pt x="245" y="298"/>
                      </a:lnTo>
                      <a:lnTo>
                        <a:pt x="251" y="280"/>
                      </a:lnTo>
                      <a:lnTo>
                        <a:pt x="261" y="280"/>
                      </a:lnTo>
                      <a:lnTo>
                        <a:pt x="276" y="275"/>
                      </a:lnTo>
                      <a:lnTo>
                        <a:pt x="272" y="263"/>
                      </a:lnTo>
                      <a:lnTo>
                        <a:pt x="268" y="250"/>
                      </a:lnTo>
                      <a:lnTo>
                        <a:pt x="266" y="238"/>
                      </a:lnTo>
                      <a:lnTo>
                        <a:pt x="270" y="236"/>
                      </a:lnTo>
                      <a:lnTo>
                        <a:pt x="274" y="236"/>
                      </a:lnTo>
                      <a:lnTo>
                        <a:pt x="274" y="231"/>
                      </a:lnTo>
                      <a:lnTo>
                        <a:pt x="268" y="221"/>
                      </a:lnTo>
                      <a:lnTo>
                        <a:pt x="261" y="209"/>
                      </a:lnTo>
                      <a:lnTo>
                        <a:pt x="255" y="200"/>
                      </a:lnTo>
                      <a:lnTo>
                        <a:pt x="245" y="182"/>
                      </a:lnTo>
                      <a:lnTo>
                        <a:pt x="241" y="167"/>
                      </a:lnTo>
                      <a:lnTo>
                        <a:pt x="236" y="146"/>
                      </a:lnTo>
                      <a:lnTo>
                        <a:pt x="230" y="140"/>
                      </a:lnTo>
                      <a:lnTo>
                        <a:pt x="224" y="131"/>
                      </a:lnTo>
                      <a:lnTo>
                        <a:pt x="220" y="123"/>
                      </a:lnTo>
                      <a:lnTo>
                        <a:pt x="220" y="108"/>
                      </a:lnTo>
                      <a:lnTo>
                        <a:pt x="215" y="100"/>
                      </a:lnTo>
                      <a:lnTo>
                        <a:pt x="209" y="94"/>
                      </a:lnTo>
                      <a:lnTo>
                        <a:pt x="205" y="84"/>
                      </a:lnTo>
                      <a:lnTo>
                        <a:pt x="203" y="79"/>
                      </a:lnTo>
                      <a:lnTo>
                        <a:pt x="199" y="71"/>
                      </a:lnTo>
                      <a:lnTo>
                        <a:pt x="205" y="69"/>
                      </a:lnTo>
                      <a:lnTo>
                        <a:pt x="211" y="77"/>
                      </a:lnTo>
                      <a:lnTo>
                        <a:pt x="213" y="86"/>
                      </a:lnTo>
                      <a:lnTo>
                        <a:pt x="216" y="96"/>
                      </a:lnTo>
                      <a:lnTo>
                        <a:pt x="236" y="115"/>
                      </a:lnTo>
                      <a:lnTo>
                        <a:pt x="238" y="113"/>
                      </a:lnTo>
                      <a:lnTo>
                        <a:pt x="241" y="113"/>
                      </a:lnTo>
                      <a:lnTo>
                        <a:pt x="247" y="111"/>
                      </a:lnTo>
                      <a:lnTo>
                        <a:pt x="245" y="108"/>
                      </a:lnTo>
                      <a:lnTo>
                        <a:pt x="245" y="104"/>
                      </a:lnTo>
                      <a:lnTo>
                        <a:pt x="247" y="100"/>
                      </a:lnTo>
                      <a:lnTo>
                        <a:pt x="249" y="90"/>
                      </a:lnTo>
                      <a:lnTo>
                        <a:pt x="251" y="77"/>
                      </a:lnTo>
                      <a:lnTo>
                        <a:pt x="253" y="71"/>
                      </a:lnTo>
                      <a:lnTo>
                        <a:pt x="249" y="29"/>
                      </a:lnTo>
                      <a:lnTo>
                        <a:pt x="249" y="27"/>
                      </a:lnTo>
                      <a:lnTo>
                        <a:pt x="247" y="21"/>
                      </a:lnTo>
                      <a:lnTo>
                        <a:pt x="243" y="4"/>
                      </a:lnTo>
                      <a:lnTo>
                        <a:pt x="230" y="6"/>
                      </a:lnTo>
                      <a:lnTo>
                        <a:pt x="216" y="4"/>
                      </a:lnTo>
                      <a:lnTo>
                        <a:pt x="205" y="4"/>
                      </a:lnTo>
                      <a:lnTo>
                        <a:pt x="190" y="11"/>
                      </a:lnTo>
                      <a:lnTo>
                        <a:pt x="186" y="10"/>
                      </a:lnTo>
                      <a:lnTo>
                        <a:pt x="184" y="4"/>
                      </a:lnTo>
                      <a:lnTo>
                        <a:pt x="182" y="0"/>
                      </a:lnTo>
                      <a:lnTo>
                        <a:pt x="170" y="0"/>
                      </a:lnTo>
                      <a:lnTo>
                        <a:pt x="172" y="2"/>
                      </a:lnTo>
                      <a:lnTo>
                        <a:pt x="172" y="8"/>
                      </a:lnTo>
                      <a:lnTo>
                        <a:pt x="174" y="11"/>
                      </a:lnTo>
                      <a:lnTo>
                        <a:pt x="169" y="10"/>
                      </a:lnTo>
                      <a:lnTo>
                        <a:pt x="167" y="6"/>
                      </a:lnTo>
                      <a:lnTo>
                        <a:pt x="167" y="4"/>
                      </a:lnTo>
                      <a:lnTo>
                        <a:pt x="157" y="6"/>
                      </a:lnTo>
                      <a:lnTo>
                        <a:pt x="147" y="11"/>
                      </a:lnTo>
                      <a:lnTo>
                        <a:pt x="140" y="15"/>
                      </a:lnTo>
                      <a:lnTo>
                        <a:pt x="117" y="11"/>
                      </a:lnTo>
                      <a:lnTo>
                        <a:pt x="101" y="11"/>
                      </a:lnTo>
                      <a:lnTo>
                        <a:pt x="101" y="15"/>
                      </a:lnTo>
                      <a:lnTo>
                        <a:pt x="96" y="11"/>
                      </a:lnTo>
                      <a:lnTo>
                        <a:pt x="92" y="8"/>
                      </a:lnTo>
                      <a:lnTo>
                        <a:pt x="86" y="8"/>
                      </a:lnTo>
                      <a:lnTo>
                        <a:pt x="84" y="11"/>
                      </a:lnTo>
                      <a:lnTo>
                        <a:pt x="86" y="15"/>
                      </a:lnTo>
                      <a:lnTo>
                        <a:pt x="86" y="19"/>
                      </a:lnTo>
                      <a:lnTo>
                        <a:pt x="67" y="31"/>
                      </a:lnTo>
                      <a:lnTo>
                        <a:pt x="57" y="25"/>
                      </a:lnTo>
                      <a:lnTo>
                        <a:pt x="46" y="17"/>
                      </a:lnTo>
                      <a:lnTo>
                        <a:pt x="36" y="11"/>
                      </a:lnTo>
                      <a:lnTo>
                        <a:pt x="26" y="11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13" y="11"/>
                      </a:lnTo>
                      <a:lnTo>
                        <a:pt x="9" y="11"/>
                      </a:lnTo>
                      <a:lnTo>
                        <a:pt x="5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59" name="Freeform 266"/>
                <p:cNvSpPr>
                  <a:spLocks/>
                </p:cNvSpPr>
                <p:nvPr/>
              </p:nvSpPr>
              <p:spPr bwMode="auto">
                <a:xfrm>
                  <a:off x="5201256" y="4041090"/>
                  <a:ext cx="47470" cy="49624"/>
                </a:xfrm>
                <a:custGeom>
                  <a:avLst/>
                  <a:gdLst>
                    <a:gd name="T0" fmla="*/ 13 w 54"/>
                    <a:gd name="T1" fmla="*/ 1 h 61"/>
                    <a:gd name="T2" fmla="*/ 12 w 54"/>
                    <a:gd name="T3" fmla="*/ 2 h 61"/>
                    <a:gd name="T4" fmla="*/ 10 w 54"/>
                    <a:gd name="T5" fmla="*/ 5 h 61"/>
                    <a:gd name="T6" fmla="*/ 12 w 54"/>
                    <a:gd name="T7" fmla="*/ 5 h 61"/>
                    <a:gd name="T8" fmla="*/ 12 w 54"/>
                    <a:gd name="T9" fmla="*/ 6 h 61"/>
                    <a:gd name="T10" fmla="*/ 13 w 54"/>
                    <a:gd name="T11" fmla="*/ 7 h 61"/>
                    <a:gd name="T12" fmla="*/ 15 w 54"/>
                    <a:gd name="T13" fmla="*/ 9 h 61"/>
                    <a:gd name="T14" fmla="*/ 9 w 54"/>
                    <a:gd name="T15" fmla="*/ 16 h 61"/>
                    <a:gd name="T16" fmla="*/ 6 w 54"/>
                    <a:gd name="T17" fmla="*/ 16 h 61"/>
                    <a:gd name="T18" fmla="*/ 5 w 54"/>
                    <a:gd name="T19" fmla="*/ 17 h 61"/>
                    <a:gd name="T20" fmla="*/ 3 w 54"/>
                    <a:gd name="T21" fmla="*/ 17 h 61"/>
                    <a:gd name="T22" fmla="*/ 1 w 54"/>
                    <a:gd name="T23" fmla="*/ 16 h 61"/>
                    <a:gd name="T24" fmla="*/ 0 w 54"/>
                    <a:gd name="T25" fmla="*/ 15 h 61"/>
                    <a:gd name="T26" fmla="*/ 2 w 54"/>
                    <a:gd name="T27" fmla="*/ 9 h 61"/>
                    <a:gd name="T28" fmla="*/ 2 w 54"/>
                    <a:gd name="T29" fmla="*/ 6 h 61"/>
                    <a:gd name="T30" fmla="*/ 4 w 54"/>
                    <a:gd name="T31" fmla="*/ 3 h 61"/>
                    <a:gd name="T32" fmla="*/ 5 w 54"/>
                    <a:gd name="T33" fmla="*/ 2 h 61"/>
                    <a:gd name="T34" fmla="*/ 6 w 54"/>
                    <a:gd name="T35" fmla="*/ 1 h 61"/>
                    <a:gd name="T36" fmla="*/ 8 w 54"/>
                    <a:gd name="T37" fmla="*/ 2 h 61"/>
                    <a:gd name="T38" fmla="*/ 13 w 54"/>
                    <a:gd name="T39" fmla="*/ 0 h 61"/>
                    <a:gd name="T40" fmla="*/ 13 w 54"/>
                    <a:gd name="T41" fmla="*/ 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61"/>
                    <a:gd name="T65" fmla="*/ 54 w 54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61">
                      <a:moveTo>
                        <a:pt x="48" y="4"/>
                      </a:moveTo>
                      <a:lnTo>
                        <a:pt x="44" y="8"/>
                      </a:lnTo>
                      <a:lnTo>
                        <a:pt x="36" y="19"/>
                      </a:lnTo>
                      <a:lnTo>
                        <a:pt x="44" y="19"/>
                      </a:lnTo>
                      <a:lnTo>
                        <a:pt x="46" y="21"/>
                      </a:lnTo>
                      <a:lnTo>
                        <a:pt x="50" y="27"/>
                      </a:lnTo>
                      <a:lnTo>
                        <a:pt x="54" y="35"/>
                      </a:lnTo>
                      <a:lnTo>
                        <a:pt x="35" y="60"/>
                      </a:lnTo>
                      <a:lnTo>
                        <a:pt x="23" y="60"/>
                      </a:lnTo>
                      <a:lnTo>
                        <a:pt x="19" y="61"/>
                      </a:lnTo>
                      <a:lnTo>
                        <a:pt x="10" y="61"/>
                      </a:lnTo>
                      <a:lnTo>
                        <a:pt x="4" y="60"/>
                      </a:lnTo>
                      <a:lnTo>
                        <a:pt x="0" y="56"/>
                      </a:lnTo>
                      <a:lnTo>
                        <a:pt x="6" y="33"/>
                      </a:lnTo>
                      <a:lnTo>
                        <a:pt x="8" y="23"/>
                      </a:lnTo>
                      <a:lnTo>
                        <a:pt x="15" y="12"/>
                      </a:lnTo>
                      <a:lnTo>
                        <a:pt x="19" y="8"/>
                      </a:lnTo>
                      <a:lnTo>
                        <a:pt x="23" y="2"/>
                      </a:lnTo>
                      <a:lnTo>
                        <a:pt x="31" y="8"/>
                      </a:lnTo>
                      <a:lnTo>
                        <a:pt x="48" y="0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0" name="Freeform 273"/>
                <p:cNvSpPr>
                  <a:spLocks/>
                </p:cNvSpPr>
                <p:nvPr/>
              </p:nvSpPr>
              <p:spPr bwMode="auto">
                <a:xfrm>
                  <a:off x="4528044" y="4271949"/>
                  <a:ext cx="168303" cy="217912"/>
                </a:xfrm>
                <a:custGeom>
                  <a:avLst/>
                  <a:gdLst>
                    <a:gd name="T0" fmla="*/ 6 w 188"/>
                    <a:gd name="T1" fmla="*/ 72 h 259"/>
                    <a:gd name="T2" fmla="*/ 10 w 188"/>
                    <a:gd name="T3" fmla="*/ 70 h 259"/>
                    <a:gd name="T4" fmla="*/ 14 w 188"/>
                    <a:gd name="T5" fmla="*/ 71 h 259"/>
                    <a:gd name="T6" fmla="*/ 18 w 188"/>
                    <a:gd name="T7" fmla="*/ 70 h 259"/>
                    <a:gd name="T8" fmla="*/ 20 w 188"/>
                    <a:gd name="T9" fmla="*/ 68 h 259"/>
                    <a:gd name="T10" fmla="*/ 22 w 188"/>
                    <a:gd name="T11" fmla="*/ 68 h 259"/>
                    <a:gd name="T12" fmla="*/ 26 w 188"/>
                    <a:gd name="T13" fmla="*/ 67 h 259"/>
                    <a:gd name="T14" fmla="*/ 31 w 188"/>
                    <a:gd name="T15" fmla="*/ 71 h 259"/>
                    <a:gd name="T16" fmla="*/ 35 w 188"/>
                    <a:gd name="T17" fmla="*/ 69 h 259"/>
                    <a:gd name="T18" fmla="*/ 36 w 188"/>
                    <a:gd name="T19" fmla="*/ 68 h 259"/>
                    <a:gd name="T20" fmla="*/ 38 w 188"/>
                    <a:gd name="T21" fmla="*/ 62 h 259"/>
                    <a:gd name="T22" fmla="*/ 39 w 188"/>
                    <a:gd name="T23" fmla="*/ 58 h 259"/>
                    <a:gd name="T24" fmla="*/ 38 w 188"/>
                    <a:gd name="T25" fmla="*/ 51 h 259"/>
                    <a:gd name="T26" fmla="*/ 42 w 188"/>
                    <a:gd name="T27" fmla="*/ 43 h 259"/>
                    <a:gd name="T28" fmla="*/ 43 w 188"/>
                    <a:gd name="T29" fmla="*/ 36 h 259"/>
                    <a:gd name="T30" fmla="*/ 46 w 188"/>
                    <a:gd name="T31" fmla="*/ 29 h 259"/>
                    <a:gd name="T32" fmla="*/ 46 w 188"/>
                    <a:gd name="T33" fmla="*/ 22 h 259"/>
                    <a:gd name="T34" fmla="*/ 46 w 188"/>
                    <a:gd name="T35" fmla="*/ 16 h 259"/>
                    <a:gd name="T36" fmla="*/ 47 w 188"/>
                    <a:gd name="T37" fmla="*/ 9 h 259"/>
                    <a:gd name="T38" fmla="*/ 50 w 188"/>
                    <a:gd name="T39" fmla="*/ 2 h 259"/>
                    <a:gd name="T40" fmla="*/ 47 w 188"/>
                    <a:gd name="T41" fmla="*/ 1 h 259"/>
                    <a:gd name="T42" fmla="*/ 43 w 188"/>
                    <a:gd name="T43" fmla="*/ 1 h 259"/>
                    <a:gd name="T44" fmla="*/ 40 w 188"/>
                    <a:gd name="T45" fmla="*/ 3 h 259"/>
                    <a:gd name="T46" fmla="*/ 37 w 188"/>
                    <a:gd name="T47" fmla="*/ 6 h 259"/>
                    <a:gd name="T48" fmla="*/ 35 w 188"/>
                    <a:gd name="T49" fmla="*/ 8 h 259"/>
                    <a:gd name="T50" fmla="*/ 36 w 188"/>
                    <a:gd name="T51" fmla="*/ 12 h 259"/>
                    <a:gd name="T52" fmla="*/ 33 w 188"/>
                    <a:gd name="T53" fmla="*/ 12 h 259"/>
                    <a:gd name="T54" fmla="*/ 25 w 188"/>
                    <a:gd name="T55" fmla="*/ 10 h 259"/>
                    <a:gd name="T56" fmla="*/ 16 w 188"/>
                    <a:gd name="T57" fmla="*/ 10 h 259"/>
                    <a:gd name="T58" fmla="*/ 19 w 188"/>
                    <a:gd name="T59" fmla="*/ 18 h 259"/>
                    <a:gd name="T60" fmla="*/ 24 w 188"/>
                    <a:gd name="T61" fmla="*/ 19 h 259"/>
                    <a:gd name="T62" fmla="*/ 22 w 188"/>
                    <a:gd name="T63" fmla="*/ 25 h 259"/>
                    <a:gd name="T64" fmla="*/ 19 w 188"/>
                    <a:gd name="T65" fmla="*/ 27 h 259"/>
                    <a:gd name="T66" fmla="*/ 20 w 188"/>
                    <a:gd name="T67" fmla="*/ 30 h 259"/>
                    <a:gd name="T68" fmla="*/ 19 w 188"/>
                    <a:gd name="T69" fmla="*/ 31 h 259"/>
                    <a:gd name="T70" fmla="*/ 22 w 188"/>
                    <a:gd name="T71" fmla="*/ 36 h 259"/>
                    <a:gd name="T72" fmla="*/ 21 w 188"/>
                    <a:gd name="T73" fmla="*/ 42 h 259"/>
                    <a:gd name="T74" fmla="*/ 22 w 188"/>
                    <a:gd name="T75" fmla="*/ 45 h 259"/>
                    <a:gd name="T76" fmla="*/ 23 w 188"/>
                    <a:gd name="T77" fmla="*/ 51 h 259"/>
                    <a:gd name="T78" fmla="*/ 21 w 188"/>
                    <a:gd name="T79" fmla="*/ 54 h 259"/>
                    <a:gd name="T80" fmla="*/ 18 w 188"/>
                    <a:gd name="T81" fmla="*/ 50 h 259"/>
                    <a:gd name="T82" fmla="*/ 13 w 188"/>
                    <a:gd name="T83" fmla="*/ 51 h 259"/>
                    <a:gd name="T84" fmla="*/ 11 w 188"/>
                    <a:gd name="T85" fmla="*/ 49 h 259"/>
                    <a:gd name="T86" fmla="*/ 11 w 188"/>
                    <a:gd name="T87" fmla="*/ 52 h 259"/>
                    <a:gd name="T88" fmla="*/ 7 w 188"/>
                    <a:gd name="T89" fmla="*/ 54 h 259"/>
                    <a:gd name="T90" fmla="*/ 6 w 188"/>
                    <a:gd name="T91" fmla="*/ 57 h 259"/>
                    <a:gd name="T92" fmla="*/ 8 w 188"/>
                    <a:gd name="T93" fmla="*/ 64 h 259"/>
                    <a:gd name="T94" fmla="*/ 4 w 188"/>
                    <a:gd name="T95" fmla="*/ 63 h 259"/>
                    <a:gd name="T96" fmla="*/ 1 w 188"/>
                    <a:gd name="T97" fmla="*/ 67 h 259"/>
                    <a:gd name="T98" fmla="*/ 2 w 188"/>
                    <a:gd name="T99" fmla="*/ 70 h 259"/>
                    <a:gd name="T100" fmla="*/ 4 w 188"/>
                    <a:gd name="T101" fmla="*/ 74 h 2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88"/>
                    <a:gd name="T154" fmla="*/ 0 h 259"/>
                    <a:gd name="T155" fmla="*/ 188 w 188"/>
                    <a:gd name="T156" fmla="*/ 259 h 2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88" h="259">
                      <a:moveTo>
                        <a:pt x="13" y="259"/>
                      </a:moveTo>
                      <a:lnTo>
                        <a:pt x="17" y="257"/>
                      </a:lnTo>
                      <a:lnTo>
                        <a:pt x="23" y="253"/>
                      </a:lnTo>
                      <a:lnTo>
                        <a:pt x="33" y="252"/>
                      </a:lnTo>
                      <a:lnTo>
                        <a:pt x="37" y="252"/>
                      </a:lnTo>
                      <a:lnTo>
                        <a:pt x="38" y="246"/>
                      </a:lnTo>
                      <a:lnTo>
                        <a:pt x="44" y="244"/>
                      </a:lnTo>
                      <a:lnTo>
                        <a:pt x="48" y="246"/>
                      </a:lnTo>
                      <a:lnTo>
                        <a:pt x="52" y="250"/>
                      </a:lnTo>
                      <a:lnTo>
                        <a:pt x="54" y="250"/>
                      </a:lnTo>
                      <a:lnTo>
                        <a:pt x="61" y="246"/>
                      </a:lnTo>
                      <a:lnTo>
                        <a:pt x="67" y="246"/>
                      </a:lnTo>
                      <a:lnTo>
                        <a:pt x="73" y="248"/>
                      </a:lnTo>
                      <a:lnTo>
                        <a:pt x="77" y="244"/>
                      </a:lnTo>
                      <a:lnTo>
                        <a:pt x="75" y="238"/>
                      </a:lnTo>
                      <a:lnTo>
                        <a:pt x="75" y="236"/>
                      </a:lnTo>
                      <a:lnTo>
                        <a:pt x="79" y="236"/>
                      </a:lnTo>
                      <a:lnTo>
                        <a:pt x="84" y="238"/>
                      </a:lnTo>
                      <a:lnTo>
                        <a:pt x="90" y="238"/>
                      </a:lnTo>
                      <a:lnTo>
                        <a:pt x="94" y="236"/>
                      </a:lnTo>
                      <a:lnTo>
                        <a:pt x="96" y="234"/>
                      </a:lnTo>
                      <a:lnTo>
                        <a:pt x="96" y="252"/>
                      </a:lnTo>
                      <a:lnTo>
                        <a:pt x="111" y="252"/>
                      </a:lnTo>
                      <a:lnTo>
                        <a:pt x="117" y="250"/>
                      </a:lnTo>
                      <a:lnTo>
                        <a:pt x="121" y="250"/>
                      </a:lnTo>
                      <a:lnTo>
                        <a:pt x="125" y="246"/>
                      </a:lnTo>
                      <a:lnTo>
                        <a:pt x="129" y="244"/>
                      </a:lnTo>
                      <a:lnTo>
                        <a:pt x="132" y="244"/>
                      </a:lnTo>
                      <a:lnTo>
                        <a:pt x="134" y="242"/>
                      </a:lnTo>
                      <a:lnTo>
                        <a:pt x="136" y="238"/>
                      </a:lnTo>
                      <a:lnTo>
                        <a:pt x="138" y="230"/>
                      </a:lnTo>
                      <a:lnTo>
                        <a:pt x="138" y="219"/>
                      </a:lnTo>
                      <a:lnTo>
                        <a:pt x="142" y="217"/>
                      </a:lnTo>
                      <a:lnTo>
                        <a:pt x="144" y="213"/>
                      </a:lnTo>
                      <a:lnTo>
                        <a:pt x="146" y="207"/>
                      </a:lnTo>
                      <a:lnTo>
                        <a:pt x="148" y="205"/>
                      </a:lnTo>
                      <a:lnTo>
                        <a:pt x="148" y="192"/>
                      </a:lnTo>
                      <a:lnTo>
                        <a:pt x="144" y="186"/>
                      </a:lnTo>
                      <a:lnTo>
                        <a:pt x="142" y="179"/>
                      </a:lnTo>
                      <a:lnTo>
                        <a:pt x="142" y="171"/>
                      </a:lnTo>
                      <a:lnTo>
                        <a:pt x="150" y="159"/>
                      </a:lnTo>
                      <a:lnTo>
                        <a:pt x="157" y="152"/>
                      </a:lnTo>
                      <a:lnTo>
                        <a:pt x="159" y="144"/>
                      </a:lnTo>
                      <a:lnTo>
                        <a:pt x="161" y="134"/>
                      </a:lnTo>
                      <a:lnTo>
                        <a:pt x="163" y="127"/>
                      </a:lnTo>
                      <a:lnTo>
                        <a:pt x="167" y="119"/>
                      </a:lnTo>
                      <a:lnTo>
                        <a:pt x="173" y="109"/>
                      </a:lnTo>
                      <a:lnTo>
                        <a:pt x="175" y="102"/>
                      </a:lnTo>
                      <a:lnTo>
                        <a:pt x="175" y="90"/>
                      </a:lnTo>
                      <a:lnTo>
                        <a:pt x="173" y="82"/>
                      </a:lnTo>
                      <a:lnTo>
                        <a:pt x="173" y="77"/>
                      </a:lnTo>
                      <a:lnTo>
                        <a:pt x="171" y="71"/>
                      </a:lnTo>
                      <a:lnTo>
                        <a:pt x="173" y="65"/>
                      </a:lnTo>
                      <a:lnTo>
                        <a:pt x="175" y="57"/>
                      </a:lnTo>
                      <a:lnTo>
                        <a:pt x="175" y="46"/>
                      </a:lnTo>
                      <a:lnTo>
                        <a:pt x="177" y="38"/>
                      </a:lnTo>
                      <a:lnTo>
                        <a:pt x="179" y="32"/>
                      </a:lnTo>
                      <a:lnTo>
                        <a:pt x="182" y="31"/>
                      </a:lnTo>
                      <a:lnTo>
                        <a:pt x="186" y="21"/>
                      </a:lnTo>
                      <a:lnTo>
                        <a:pt x="188" y="7"/>
                      </a:lnTo>
                      <a:lnTo>
                        <a:pt x="188" y="0"/>
                      </a:lnTo>
                      <a:lnTo>
                        <a:pt x="184" y="2"/>
                      </a:lnTo>
                      <a:lnTo>
                        <a:pt x="179" y="4"/>
                      </a:lnTo>
                      <a:lnTo>
                        <a:pt x="171" y="6"/>
                      </a:lnTo>
                      <a:lnTo>
                        <a:pt x="167" y="6"/>
                      </a:lnTo>
                      <a:lnTo>
                        <a:pt x="163" y="4"/>
                      </a:lnTo>
                      <a:lnTo>
                        <a:pt x="157" y="6"/>
                      </a:lnTo>
                      <a:lnTo>
                        <a:pt x="154" y="6"/>
                      </a:lnTo>
                      <a:lnTo>
                        <a:pt x="152" y="9"/>
                      </a:lnTo>
                      <a:lnTo>
                        <a:pt x="150" y="15"/>
                      </a:lnTo>
                      <a:lnTo>
                        <a:pt x="146" y="19"/>
                      </a:lnTo>
                      <a:lnTo>
                        <a:pt x="140" y="21"/>
                      </a:lnTo>
                      <a:lnTo>
                        <a:pt x="138" y="21"/>
                      </a:lnTo>
                      <a:lnTo>
                        <a:pt x="136" y="25"/>
                      </a:lnTo>
                      <a:lnTo>
                        <a:pt x="132" y="29"/>
                      </a:lnTo>
                      <a:lnTo>
                        <a:pt x="132" y="34"/>
                      </a:lnTo>
                      <a:lnTo>
                        <a:pt x="134" y="40"/>
                      </a:lnTo>
                      <a:lnTo>
                        <a:pt x="136" y="44"/>
                      </a:lnTo>
                      <a:lnTo>
                        <a:pt x="136" y="46"/>
                      </a:lnTo>
                      <a:lnTo>
                        <a:pt x="131" y="46"/>
                      </a:lnTo>
                      <a:lnTo>
                        <a:pt x="123" y="44"/>
                      </a:lnTo>
                      <a:lnTo>
                        <a:pt x="104" y="44"/>
                      </a:lnTo>
                      <a:lnTo>
                        <a:pt x="100" y="40"/>
                      </a:lnTo>
                      <a:lnTo>
                        <a:pt x="94" y="36"/>
                      </a:lnTo>
                      <a:lnTo>
                        <a:pt x="88" y="34"/>
                      </a:lnTo>
                      <a:lnTo>
                        <a:pt x="81" y="36"/>
                      </a:lnTo>
                      <a:lnTo>
                        <a:pt x="61" y="36"/>
                      </a:lnTo>
                      <a:lnTo>
                        <a:pt x="61" y="65"/>
                      </a:lnTo>
                      <a:lnTo>
                        <a:pt x="65" y="65"/>
                      </a:lnTo>
                      <a:lnTo>
                        <a:pt x="71" y="63"/>
                      </a:lnTo>
                      <a:lnTo>
                        <a:pt x="79" y="63"/>
                      </a:lnTo>
                      <a:lnTo>
                        <a:pt x="84" y="65"/>
                      </a:lnTo>
                      <a:lnTo>
                        <a:pt x="90" y="65"/>
                      </a:lnTo>
                      <a:lnTo>
                        <a:pt x="94" y="67"/>
                      </a:lnTo>
                      <a:lnTo>
                        <a:pt x="92" y="86"/>
                      </a:lnTo>
                      <a:lnTo>
                        <a:pt x="81" y="86"/>
                      </a:lnTo>
                      <a:lnTo>
                        <a:pt x="75" y="88"/>
                      </a:lnTo>
                      <a:lnTo>
                        <a:pt x="71" y="90"/>
                      </a:lnTo>
                      <a:lnTo>
                        <a:pt x="69" y="94"/>
                      </a:lnTo>
                      <a:lnTo>
                        <a:pt x="71" y="102"/>
                      </a:lnTo>
                      <a:lnTo>
                        <a:pt x="71" y="106"/>
                      </a:lnTo>
                      <a:lnTo>
                        <a:pt x="73" y="107"/>
                      </a:lnTo>
                      <a:lnTo>
                        <a:pt x="71" y="107"/>
                      </a:lnTo>
                      <a:lnTo>
                        <a:pt x="67" y="109"/>
                      </a:lnTo>
                      <a:lnTo>
                        <a:pt x="69" y="111"/>
                      </a:lnTo>
                      <a:lnTo>
                        <a:pt x="73" y="113"/>
                      </a:lnTo>
                      <a:lnTo>
                        <a:pt x="77" y="119"/>
                      </a:lnTo>
                      <a:lnTo>
                        <a:pt x="81" y="127"/>
                      </a:lnTo>
                      <a:lnTo>
                        <a:pt x="81" y="130"/>
                      </a:lnTo>
                      <a:lnTo>
                        <a:pt x="79" y="136"/>
                      </a:lnTo>
                      <a:lnTo>
                        <a:pt x="79" y="146"/>
                      </a:lnTo>
                      <a:lnTo>
                        <a:pt x="83" y="150"/>
                      </a:lnTo>
                      <a:lnTo>
                        <a:pt x="83" y="155"/>
                      </a:lnTo>
                      <a:lnTo>
                        <a:pt x="81" y="159"/>
                      </a:lnTo>
                      <a:lnTo>
                        <a:pt x="81" y="163"/>
                      </a:lnTo>
                      <a:lnTo>
                        <a:pt x="88" y="171"/>
                      </a:lnTo>
                      <a:lnTo>
                        <a:pt x="86" y="179"/>
                      </a:lnTo>
                      <a:lnTo>
                        <a:pt x="84" y="188"/>
                      </a:lnTo>
                      <a:lnTo>
                        <a:pt x="83" y="192"/>
                      </a:lnTo>
                      <a:lnTo>
                        <a:pt x="79" y="190"/>
                      </a:lnTo>
                      <a:lnTo>
                        <a:pt x="75" y="186"/>
                      </a:lnTo>
                      <a:lnTo>
                        <a:pt x="71" y="180"/>
                      </a:lnTo>
                      <a:lnTo>
                        <a:pt x="67" y="177"/>
                      </a:lnTo>
                      <a:lnTo>
                        <a:pt x="60" y="177"/>
                      </a:lnTo>
                      <a:lnTo>
                        <a:pt x="54" y="179"/>
                      </a:lnTo>
                      <a:lnTo>
                        <a:pt x="50" y="180"/>
                      </a:lnTo>
                      <a:lnTo>
                        <a:pt x="50" y="179"/>
                      </a:lnTo>
                      <a:lnTo>
                        <a:pt x="48" y="177"/>
                      </a:lnTo>
                      <a:lnTo>
                        <a:pt x="42" y="173"/>
                      </a:lnTo>
                      <a:lnTo>
                        <a:pt x="40" y="175"/>
                      </a:lnTo>
                      <a:lnTo>
                        <a:pt x="42" y="179"/>
                      </a:lnTo>
                      <a:lnTo>
                        <a:pt x="40" y="182"/>
                      </a:lnTo>
                      <a:lnTo>
                        <a:pt x="27" y="182"/>
                      </a:lnTo>
                      <a:lnTo>
                        <a:pt x="25" y="188"/>
                      </a:lnTo>
                      <a:lnTo>
                        <a:pt x="27" y="192"/>
                      </a:lnTo>
                      <a:lnTo>
                        <a:pt x="27" y="194"/>
                      </a:lnTo>
                      <a:lnTo>
                        <a:pt x="23" y="196"/>
                      </a:lnTo>
                      <a:lnTo>
                        <a:pt x="23" y="200"/>
                      </a:lnTo>
                      <a:lnTo>
                        <a:pt x="27" y="207"/>
                      </a:lnTo>
                      <a:lnTo>
                        <a:pt x="31" y="223"/>
                      </a:lnTo>
                      <a:lnTo>
                        <a:pt x="29" y="227"/>
                      </a:lnTo>
                      <a:lnTo>
                        <a:pt x="25" y="225"/>
                      </a:lnTo>
                      <a:lnTo>
                        <a:pt x="17" y="223"/>
                      </a:lnTo>
                      <a:lnTo>
                        <a:pt x="13" y="221"/>
                      </a:lnTo>
                      <a:lnTo>
                        <a:pt x="10" y="221"/>
                      </a:lnTo>
                      <a:lnTo>
                        <a:pt x="4" y="225"/>
                      </a:lnTo>
                      <a:lnTo>
                        <a:pt x="2" y="236"/>
                      </a:lnTo>
                      <a:lnTo>
                        <a:pt x="0" y="240"/>
                      </a:lnTo>
                      <a:lnTo>
                        <a:pt x="6" y="244"/>
                      </a:lnTo>
                      <a:lnTo>
                        <a:pt x="8" y="248"/>
                      </a:lnTo>
                      <a:lnTo>
                        <a:pt x="12" y="250"/>
                      </a:lnTo>
                      <a:lnTo>
                        <a:pt x="13" y="255"/>
                      </a:lnTo>
                      <a:lnTo>
                        <a:pt x="13" y="259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1" name="Freeform 290"/>
                <p:cNvSpPr>
                  <a:spLocks/>
                </p:cNvSpPr>
                <p:nvPr/>
              </p:nvSpPr>
              <p:spPr bwMode="auto">
                <a:xfrm>
                  <a:off x="4592776" y="3747662"/>
                  <a:ext cx="228719" cy="429354"/>
                </a:xfrm>
                <a:custGeom>
                  <a:avLst/>
                  <a:gdLst>
                    <a:gd name="T0" fmla="*/ 1 w 263"/>
                    <a:gd name="T1" fmla="*/ 82 h 511"/>
                    <a:gd name="T2" fmla="*/ 1 w 263"/>
                    <a:gd name="T3" fmla="*/ 83 h 511"/>
                    <a:gd name="T4" fmla="*/ 3 w 263"/>
                    <a:gd name="T5" fmla="*/ 86 h 511"/>
                    <a:gd name="T6" fmla="*/ 6 w 263"/>
                    <a:gd name="T7" fmla="*/ 88 h 511"/>
                    <a:gd name="T8" fmla="*/ 10 w 263"/>
                    <a:gd name="T9" fmla="*/ 87 h 511"/>
                    <a:gd name="T10" fmla="*/ 10 w 263"/>
                    <a:gd name="T11" fmla="*/ 90 h 511"/>
                    <a:gd name="T12" fmla="*/ 9 w 263"/>
                    <a:gd name="T13" fmla="*/ 95 h 511"/>
                    <a:gd name="T14" fmla="*/ 9 w 263"/>
                    <a:gd name="T15" fmla="*/ 100 h 511"/>
                    <a:gd name="T16" fmla="*/ 10 w 263"/>
                    <a:gd name="T17" fmla="*/ 102 h 511"/>
                    <a:gd name="T18" fmla="*/ 10 w 263"/>
                    <a:gd name="T19" fmla="*/ 106 h 511"/>
                    <a:gd name="T20" fmla="*/ 9 w 263"/>
                    <a:gd name="T21" fmla="*/ 109 h 511"/>
                    <a:gd name="T22" fmla="*/ 10 w 263"/>
                    <a:gd name="T23" fmla="*/ 115 h 511"/>
                    <a:gd name="T24" fmla="*/ 11 w 263"/>
                    <a:gd name="T25" fmla="*/ 119 h 511"/>
                    <a:gd name="T26" fmla="*/ 12 w 263"/>
                    <a:gd name="T27" fmla="*/ 122 h 511"/>
                    <a:gd name="T28" fmla="*/ 7 w 263"/>
                    <a:gd name="T29" fmla="*/ 122 h 511"/>
                    <a:gd name="T30" fmla="*/ 3 w 263"/>
                    <a:gd name="T31" fmla="*/ 124 h 511"/>
                    <a:gd name="T32" fmla="*/ 3 w 263"/>
                    <a:gd name="T33" fmla="*/ 127 h 511"/>
                    <a:gd name="T34" fmla="*/ 6 w 263"/>
                    <a:gd name="T35" fmla="*/ 131 h 511"/>
                    <a:gd name="T36" fmla="*/ 9 w 263"/>
                    <a:gd name="T37" fmla="*/ 135 h 511"/>
                    <a:gd name="T38" fmla="*/ 10 w 263"/>
                    <a:gd name="T39" fmla="*/ 139 h 511"/>
                    <a:gd name="T40" fmla="*/ 10 w 263"/>
                    <a:gd name="T41" fmla="*/ 143 h 511"/>
                    <a:gd name="T42" fmla="*/ 15 w 263"/>
                    <a:gd name="T43" fmla="*/ 140 h 511"/>
                    <a:gd name="T44" fmla="*/ 18 w 263"/>
                    <a:gd name="T45" fmla="*/ 142 h 511"/>
                    <a:gd name="T46" fmla="*/ 23 w 263"/>
                    <a:gd name="T47" fmla="*/ 141 h 511"/>
                    <a:gd name="T48" fmla="*/ 28 w 263"/>
                    <a:gd name="T49" fmla="*/ 139 h 511"/>
                    <a:gd name="T50" fmla="*/ 31 w 263"/>
                    <a:gd name="T51" fmla="*/ 136 h 511"/>
                    <a:gd name="T52" fmla="*/ 36 w 263"/>
                    <a:gd name="T53" fmla="*/ 134 h 511"/>
                    <a:gd name="T54" fmla="*/ 35 w 263"/>
                    <a:gd name="T55" fmla="*/ 131 h 511"/>
                    <a:gd name="T56" fmla="*/ 36 w 263"/>
                    <a:gd name="T57" fmla="*/ 128 h 511"/>
                    <a:gd name="T58" fmla="*/ 42 w 263"/>
                    <a:gd name="T59" fmla="*/ 126 h 511"/>
                    <a:gd name="T60" fmla="*/ 44 w 263"/>
                    <a:gd name="T61" fmla="*/ 124 h 511"/>
                    <a:gd name="T62" fmla="*/ 47 w 263"/>
                    <a:gd name="T63" fmla="*/ 123 h 511"/>
                    <a:gd name="T64" fmla="*/ 48 w 263"/>
                    <a:gd name="T65" fmla="*/ 121 h 511"/>
                    <a:gd name="T66" fmla="*/ 50 w 263"/>
                    <a:gd name="T67" fmla="*/ 119 h 511"/>
                    <a:gd name="T68" fmla="*/ 53 w 263"/>
                    <a:gd name="T69" fmla="*/ 118 h 511"/>
                    <a:gd name="T70" fmla="*/ 53 w 263"/>
                    <a:gd name="T71" fmla="*/ 116 h 511"/>
                    <a:gd name="T72" fmla="*/ 57 w 263"/>
                    <a:gd name="T73" fmla="*/ 113 h 511"/>
                    <a:gd name="T74" fmla="*/ 58 w 263"/>
                    <a:gd name="T75" fmla="*/ 111 h 511"/>
                    <a:gd name="T76" fmla="*/ 56 w 263"/>
                    <a:gd name="T77" fmla="*/ 108 h 511"/>
                    <a:gd name="T78" fmla="*/ 56 w 263"/>
                    <a:gd name="T79" fmla="*/ 105 h 511"/>
                    <a:gd name="T80" fmla="*/ 56 w 263"/>
                    <a:gd name="T81" fmla="*/ 103 h 511"/>
                    <a:gd name="T82" fmla="*/ 56 w 263"/>
                    <a:gd name="T83" fmla="*/ 100 h 511"/>
                    <a:gd name="T84" fmla="*/ 57 w 263"/>
                    <a:gd name="T85" fmla="*/ 97 h 511"/>
                    <a:gd name="T86" fmla="*/ 55 w 263"/>
                    <a:gd name="T87" fmla="*/ 95 h 511"/>
                    <a:gd name="T88" fmla="*/ 51 w 263"/>
                    <a:gd name="T89" fmla="*/ 95 h 511"/>
                    <a:gd name="T90" fmla="*/ 52 w 263"/>
                    <a:gd name="T91" fmla="*/ 92 h 511"/>
                    <a:gd name="T92" fmla="*/ 53 w 263"/>
                    <a:gd name="T93" fmla="*/ 88 h 511"/>
                    <a:gd name="T94" fmla="*/ 57 w 263"/>
                    <a:gd name="T95" fmla="*/ 85 h 511"/>
                    <a:gd name="T96" fmla="*/ 57 w 263"/>
                    <a:gd name="T97" fmla="*/ 79 h 511"/>
                    <a:gd name="T98" fmla="*/ 60 w 263"/>
                    <a:gd name="T99" fmla="*/ 76 h 511"/>
                    <a:gd name="T100" fmla="*/ 59 w 263"/>
                    <a:gd name="T101" fmla="*/ 73 h 511"/>
                    <a:gd name="T102" fmla="*/ 60 w 263"/>
                    <a:gd name="T103" fmla="*/ 70 h 511"/>
                    <a:gd name="T104" fmla="*/ 62 w 263"/>
                    <a:gd name="T105" fmla="*/ 68 h 511"/>
                    <a:gd name="T106" fmla="*/ 67 w 263"/>
                    <a:gd name="T107" fmla="*/ 70 h 511"/>
                    <a:gd name="T108" fmla="*/ 68 w 263"/>
                    <a:gd name="T109" fmla="*/ 37 h 511"/>
                    <a:gd name="T110" fmla="*/ 6 w 263"/>
                    <a:gd name="T111" fmla="*/ 5 h 511"/>
                    <a:gd name="T112" fmla="*/ 12 w 263"/>
                    <a:gd name="T113" fmla="*/ 28 h 511"/>
                    <a:gd name="T114" fmla="*/ 11 w 263"/>
                    <a:gd name="T115" fmla="*/ 32 h 511"/>
                    <a:gd name="T116" fmla="*/ 10 w 263"/>
                    <a:gd name="T117" fmla="*/ 67 h 511"/>
                    <a:gd name="T118" fmla="*/ 0 w 263"/>
                    <a:gd name="T119" fmla="*/ 82 h 51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63"/>
                    <a:gd name="T181" fmla="*/ 0 h 511"/>
                    <a:gd name="T182" fmla="*/ 263 w 263"/>
                    <a:gd name="T183" fmla="*/ 511 h 51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63" h="511">
                      <a:moveTo>
                        <a:pt x="0" y="292"/>
                      </a:moveTo>
                      <a:lnTo>
                        <a:pt x="2" y="292"/>
                      </a:lnTo>
                      <a:lnTo>
                        <a:pt x="2" y="294"/>
                      </a:lnTo>
                      <a:lnTo>
                        <a:pt x="4" y="294"/>
                      </a:lnTo>
                      <a:lnTo>
                        <a:pt x="8" y="298"/>
                      </a:lnTo>
                      <a:lnTo>
                        <a:pt x="12" y="306"/>
                      </a:lnTo>
                      <a:lnTo>
                        <a:pt x="15" y="310"/>
                      </a:lnTo>
                      <a:lnTo>
                        <a:pt x="23" y="311"/>
                      </a:lnTo>
                      <a:lnTo>
                        <a:pt x="29" y="311"/>
                      </a:lnTo>
                      <a:lnTo>
                        <a:pt x="39" y="310"/>
                      </a:lnTo>
                      <a:lnTo>
                        <a:pt x="40" y="313"/>
                      </a:lnTo>
                      <a:lnTo>
                        <a:pt x="40" y="321"/>
                      </a:lnTo>
                      <a:lnTo>
                        <a:pt x="14" y="321"/>
                      </a:lnTo>
                      <a:lnTo>
                        <a:pt x="33" y="340"/>
                      </a:lnTo>
                      <a:lnTo>
                        <a:pt x="35" y="346"/>
                      </a:lnTo>
                      <a:lnTo>
                        <a:pt x="35" y="356"/>
                      </a:lnTo>
                      <a:lnTo>
                        <a:pt x="39" y="360"/>
                      </a:lnTo>
                      <a:lnTo>
                        <a:pt x="40" y="363"/>
                      </a:lnTo>
                      <a:lnTo>
                        <a:pt x="39" y="367"/>
                      </a:lnTo>
                      <a:lnTo>
                        <a:pt x="39" y="377"/>
                      </a:lnTo>
                      <a:lnTo>
                        <a:pt x="37" y="381"/>
                      </a:lnTo>
                      <a:lnTo>
                        <a:pt x="35" y="386"/>
                      </a:lnTo>
                      <a:lnTo>
                        <a:pt x="39" y="402"/>
                      </a:lnTo>
                      <a:lnTo>
                        <a:pt x="40" y="408"/>
                      </a:lnTo>
                      <a:lnTo>
                        <a:pt x="42" y="411"/>
                      </a:lnTo>
                      <a:lnTo>
                        <a:pt x="42" y="423"/>
                      </a:lnTo>
                      <a:lnTo>
                        <a:pt x="46" y="429"/>
                      </a:lnTo>
                      <a:lnTo>
                        <a:pt x="46" y="434"/>
                      </a:lnTo>
                      <a:lnTo>
                        <a:pt x="39" y="433"/>
                      </a:lnTo>
                      <a:lnTo>
                        <a:pt x="25" y="433"/>
                      </a:lnTo>
                      <a:lnTo>
                        <a:pt x="15" y="434"/>
                      </a:lnTo>
                      <a:lnTo>
                        <a:pt x="12" y="440"/>
                      </a:lnTo>
                      <a:lnTo>
                        <a:pt x="10" y="444"/>
                      </a:lnTo>
                      <a:lnTo>
                        <a:pt x="12" y="450"/>
                      </a:lnTo>
                      <a:lnTo>
                        <a:pt x="17" y="456"/>
                      </a:lnTo>
                      <a:lnTo>
                        <a:pt x="23" y="465"/>
                      </a:lnTo>
                      <a:lnTo>
                        <a:pt x="29" y="471"/>
                      </a:lnTo>
                      <a:lnTo>
                        <a:pt x="33" y="479"/>
                      </a:lnTo>
                      <a:lnTo>
                        <a:pt x="35" y="490"/>
                      </a:lnTo>
                      <a:lnTo>
                        <a:pt x="37" y="496"/>
                      </a:lnTo>
                      <a:lnTo>
                        <a:pt x="29" y="511"/>
                      </a:lnTo>
                      <a:lnTo>
                        <a:pt x="39" y="509"/>
                      </a:lnTo>
                      <a:lnTo>
                        <a:pt x="52" y="511"/>
                      </a:lnTo>
                      <a:lnTo>
                        <a:pt x="58" y="498"/>
                      </a:lnTo>
                      <a:lnTo>
                        <a:pt x="63" y="504"/>
                      </a:lnTo>
                      <a:lnTo>
                        <a:pt x="69" y="506"/>
                      </a:lnTo>
                      <a:lnTo>
                        <a:pt x="79" y="504"/>
                      </a:lnTo>
                      <a:lnTo>
                        <a:pt x="90" y="500"/>
                      </a:lnTo>
                      <a:lnTo>
                        <a:pt x="100" y="498"/>
                      </a:lnTo>
                      <a:lnTo>
                        <a:pt x="108" y="496"/>
                      </a:lnTo>
                      <a:lnTo>
                        <a:pt x="113" y="492"/>
                      </a:lnTo>
                      <a:lnTo>
                        <a:pt x="119" y="484"/>
                      </a:lnTo>
                      <a:lnTo>
                        <a:pt x="127" y="479"/>
                      </a:lnTo>
                      <a:lnTo>
                        <a:pt x="138" y="475"/>
                      </a:lnTo>
                      <a:lnTo>
                        <a:pt x="138" y="471"/>
                      </a:lnTo>
                      <a:lnTo>
                        <a:pt x="133" y="465"/>
                      </a:lnTo>
                      <a:lnTo>
                        <a:pt x="133" y="458"/>
                      </a:lnTo>
                      <a:lnTo>
                        <a:pt x="140" y="454"/>
                      </a:lnTo>
                      <a:lnTo>
                        <a:pt x="152" y="452"/>
                      </a:lnTo>
                      <a:lnTo>
                        <a:pt x="161" y="448"/>
                      </a:lnTo>
                      <a:lnTo>
                        <a:pt x="167" y="444"/>
                      </a:lnTo>
                      <a:lnTo>
                        <a:pt x="171" y="442"/>
                      </a:lnTo>
                      <a:lnTo>
                        <a:pt x="177" y="440"/>
                      </a:lnTo>
                      <a:lnTo>
                        <a:pt x="181" y="438"/>
                      </a:lnTo>
                      <a:lnTo>
                        <a:pt x="182" y="433"/>
                      </a:lnTo>
                      <a:lnTo>
                        <a:pt x="184" y="429"/>
                      </a:lnTo>
                      <a:lnTo>
                        <a:pt x="190" y="425"/>
                      </a:lnTo>
                      <a:lnTo>
                        <a:pt x="194" y="423"/>
                      </a:lnTo>
                      <a:lnTo>
                        <a:pt x="200" y="421"/>
                      </a:lnTo>
                      <a:lnTo>
                        <a:pt x="204" y="419"/>
                      </a:lnTo>
                      <a:lnTo>
                        <a:pt x="206" y="417"/>
                      </a:lnTo>
                      <a:lnTo>
                        <a:pt x="207" y="411"/>
                      </a:lnTo>
                      <a:lnTo>
                        <a:pt x="211" y="404"/>
                      </a:lnTo>
                      <a:lnTo>
                        <a:pt x="217" y="402"/>
                      </a:lnTo>
                      <a:lnTo>
                        <a:pt x="221" y="400"/>
                      </a:lnTo>
                      <a:lnTo>
                        <a:pt x="221" y="396"/>
                      </a:lnTo>
                      <a:lnTo>
                        <a:pt x="219" y="390"/>
                      </a:lnTo>
                      <a:lnTo>
                        <a:pt x="213" y="385"/>
                      </a:lnTo>
                      <a:lnTo>
                        <a:pt x="213" y="379"/>
                      </a:lnTo>
                      <a:lnTo>
                        <a:pt x="215" y="373"/>
                      </a:lnTo>
                      <a:lnTo>
                        <a:pt x="215" y="369"/>
                      </a:lnTo>
                      <a:lnTo>
                        <a:pt x="213" y="367"/>
                      </a:lnTo>
                      <a:lnTo>
                        <a:pt x="213" y="361"/>
                      </a:lnTo>
                      <a:lnTo>
                        <a:pt x="215" y="356"/>
                      </a:lnTo>
                      <a:lnTo>
                        <a:pt x="219" y="352"/>
                      </a:lnTo>
                      <a:lnTo>
                        <a:pt x="219" y="346"/>
                      </a:lnTo>
                      <a:lnTo>
                        <a:pt x="215" y="342"/>
                      </a:lnTo>
                      <a:lnTo>
                        <a:pt x="211" y="340"/>
                      </a:lnTo>
                      <a:lnTo>
                        <a:pt x="198" y="340"/>
                      </a:lnTo>
                      <a:lnTo>
                        <a:pt x="196" y="338"/>
                      </a:lnTo>
                      <a:lnTo>
                        <a:pt x="196" y="331"/>
                      </a:lnTo>
                      <a:lnTo>
                        <a:pt x="200" y="329"/>
                      </a:lnTo>
                      <a:lnTo>
                        <a:pt x="206" y="323"/>
                      </a:lnTo>
                      <a:lnTo>
                        <a:pt x="206" y="311"/>
                      </a:lnTo>
                      <a:lnTo>
                        <a:pt x="207" y="311"/>
                      </a:lnTo>
                      <a:lnTo>
                        <a:pt x="217" y="302"/>
                      </a:lnTo>
                      <a:lnTo>
                        <a:pt x="219" y="294"/>
                      </a:lnTo>
                      <a:lnTo>
                        <a:pt x="219" y="281"/>
                      </a:lnTo>
                      <a:lnTo>
                        <a:pt x="227" y="273"/>
                      </a:lnTo>
                      <a:lnTo>
                        <a:pt x="229" y="269"/>
                      </a:lnTo>
                      <a:lnTo>
                        <a:pt x="229" y="265"/>
                      </a:lnTo>
                      <a:lnTo>
                        <a:pt x="227" y="260"/>
                      </a:lnTo>
                      <a:lnTo>
                        <a:pt x="230" y="254"/>
                      </a:lnTo>
                      <a:lnTo>
                        <a:pt x="232" y="248"/>
                      </a:lnTo>
                      <a:lnTo>
                        <a:pt x="236" y="244"/>
                      </a:lnTo>
                      <a:lnTo>
                        <a:pt x="240" y="244"/>
                      </a:lnTo>
                      <a:lnTo>
                        <a:pt x="252" y="248"/>
                      </a:lnTo>
                      <a:lnTo>
                        <a:pt x="259" y="248"/>
                      </a:lnTo>
                      <a:lnTo>
                        <a:pt x="263" y="246"/>
                      </a:lnTo>
                      <a:lnTo>
                        <a:pt x="263" y="131"/>
                      </a:lnTo>
                      <a:lnTo>
                        <a:pt x="48" y="0"/>
                      </a:lnTo>
                      <a:lnTo>
                        <a:pt x="23" y="19"/>
                      </a:lnTo>
                      <a:lnTo>
                        <a:pt x="37" y="81"/>
                      </a:lnTo>
                      <a:lnTo>
                        <a:pt x="48" y="98"/>
                      </a:lnTo>
                      <a:lnTo>
                        <a:pt x="48" y="110"/>
                      </a:lnTo>
                      <a:lnTo>
                        <a:pt x="42" y="115"/>
                      </a:lnTo>
                      <a:lnTo>
                        <a:pt x="39" y="135"/>
                      </a:lnTo>
                      <a:lnTo>
                        <a:pt x="39" y="238"/>
                      </a:lnTo>
                      <a:lnTo>
                        <a:pt x="2" y="269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2" name="Freeform 291"/>
                <p:cNvSpPr>
                  <a:spLocks/>
                </p:cNvSpPr>
                <p:nvPr/>
              </p:nvSpPr>
              <p:spPr bwMode="auto">
                <a:xfrm>
                  <a:off x="4592776" y="4082084"/>
                  <a:ext cx="295608" cy="204967"/>
                </a:xfrm>
                <a:custGeom>
                  <a:avLst/>
                  <a:gdLst>
                    <a:gd name="T0" fmla="*/ 33 w 332"/>
                    <a:gd name="T1" fmla="*/ 55 h 244"/>
                    <a:gd name="T2" fmla="*/ 35 w 332"/>
                    <a:gd name="T3" fmla="*/ 51 h 244"/>
                    <a:gd name="T4" fmla="*/ 41 w 332"/>
                    <a:gd name="T5" fmla="*/ 48 h 244"/>
                    <a:gd name="T6" fmla="*/ 47 w 332"/>
                    <a:gd name="T7" fmla="*/ 53 h 244"/>
                    <a:gd name="T8" fmla="*/ 57 w 332"/>
                    <a:gd name="T9" fmla="*/ 54 h 244"/>
                    <a:gd name="T10" fmla="*/ 61 w 332"/>
                    <a:gd name="T11" fmla="*/ 55 h 244"/>
                    <a:gd name="T12" fmla="*/ 64 w 332"/>
                    <a:gd name="T13" fmla="*/ 52 h 244"/>
                    <a:gd name="T14" fmla="*/ 69 w 332"/>
                    <a:gd name="T15" fmla="*/ 52 h 244"/>
                    <a:gd name="T16" fmla="*/ 70 w 332"/>
                    <a:gd name="T17" fmla="*/ 50 h 244"/>
                    <a:gd name="T18" fmla="*/ 74 w 332"/>
                    <a:gd name="T19" fmla="*/ 51 h 244"/>
                    <a:gd name="T20" fmla="*/ 77 w 332"/>
                    <a:gd name="T21" fmla="*/ 47 h 244"/>
                    <a:gd name="T22" fmla="*/ 85 w 332"/>
                    <a:gd name="T23" fmla="*/ 48 h 244"/>
                    <a:gd name="T24" fmla="*/ 89 w 332"/>
                    <a:gd name="T25" fmla="*/ 46 h 244"/>
                    <a:gd name="T26" fmla="*/ 87 w 332"/>
                    <a:gd name="T27" fmla="*/ 40 h 244"/>
                    <a:gd name="T28" fmla="*/ 82 w 332"/>
                    <a:gd name="T29" fmla="*/ 37 h 244"/>
                    <a:gd name="T30" fmla="*/ 79 w 332"/>
                    <a:gd name="T31" fmla="*/ 31 h 244"/>
                    <a:gd name="T32" fmla="*/ 76 w 332"/>
                    <a:gd name="T33" fmla="*/ 30 h 244"/>
                    <a:gd name="T34" fmla="*/ 71 w 332"/>
                    <a:gd name="T35" fmla="*/ 27 h 244"/>
                    <a:gd name="T36" fmla="*/ 68 w 332"/>
                    <a:gd name="T37" fmla="*/ 25 h 244"/>
                    <a:gd name="T38" fmla="*/ 65 w 332"/>
                    <a:gd name="T39" fmla="*/ 20 h 244"/>
                    <a:gd name="T40" fmla="*/ 64 w 332"/>
                    <a:gd name="T41" fmla="*/ 14 h 244"/>
                    <a:gd name="T42" fmla="*/ 61 w 332"/>
                    <a:gd name="T43" fmla="*/ 11 h 244"/>
                    <a:gd name="T44" fmla="*/ 62 w 332"/>
                    <a:gd name="T45" fmla="*/ 4 h 244"/>
                    <a:gd name="T46" fmla="*/ 55 w 332"/>
                    <a:gd name="T47" fmla="*/ 1 h 244"/>
                    <a:gd name="T48" fmla="*/ 54 w 332"/>
                    <a:gd name="T49" fmla="*/ 5 h 244"/>
                    <a:gd name="T50" fmla="*/ 50 w 332"/>
                    <a:gd name="T51" fmla="*/ 7 h 244"/>
                    <a:gd name="T52" fmla="*/ 48 w 332"/>
                    <a:gd name="T53" fmla="*/ 11 h 244"/>
                    <a:gd name="T54" fmla="*/ 44 w 332"/>
                    <a:gd name="T55" fmla="*/ 12 h 244"/>
                    <a:gd name="T56" fmla="*/ 36 w 332"/>
                    <a:gd name="T57" fmla="*/ 15 h 244"/>
                    <a:gd name="T58" fmla="*/ 36 w 332"/>
                    <a:gd name="T59" fmla="*/ 20 h 244"/>
                    <a:gd name="T60" fmla="*/ 31 w 332"/>
                    <a:gd name="T61" fmla="*/ 24 h 244"/>
                    <a:gd name="T62" fmla="*/ 26 w 332"/>
                    <a:gd name="T63" fmla="*/ 28 h 244"/>
                    <a:gd name="T64" fmla="*/ 18 w 332"/>
                    <a:gd name="T65" fmla="*/ 30 h 244"/>
                    <a:gd name="T66" fmla="*/ 13 w 332"/>
                    <a:gd name="T67" fmla="*/ 31 h 244"/>
                    <a:gd name="T68" fmla="*/ 6 w 332"/>
                    <a:gd name="T69" fmla="*/ 34 h 244"/>
                    <a:gd name="T70" fmla="*/ 1 w 332"/>
                    <a:gd name="T71" fmla="*/ 42 h 244"/>
                    <a:gd name="T72" fmla="*/ 3 w 332"/>
                    <a:gd name="T73" fmla="*/ 45 h 244"/>
                    <a:gd name="T74" fmla="*/ 5 w 332"/>
                    <a:gd name="T75" fmla="*/ 52 h 244"/>
                    <a:gd name="T76" fmla="*/ 13 w 332"/>
                    <a:gd name="T77" fmla="*/ 64 h 244"/>
                    <a:gd name="T78" fmla="*/ 18 w 332"/>
                    <a:gd name="T79" fmla="*/ 69 h 244"/>
                    <a:gd name="T80" fmla="*/ 21 w 332"/>
                    <a:gd name="T81" fmla="*/ 68 h 244"/>
                    <a:gd name="T82" fmla="*/ 23 w 332"/>
                    <a:gd name="T83" fmla="*/ 65 h 244"/>
                    <a:gd name="T84" fmla="*/ 26 w 332"/>
                    <a:gd name="T85" fmla="*/ 65 h 244"/>
                    <a:gd name="T86" fmla="*/ 31 w 332"/>
                    <a:gd name="T87" fmla="*/ 63 h 24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2"/>
                    <a:gd name="T133" fmla="*/ 0 h 244"/>
                    <a:gd name="T134" fmla="*/ 332 w 332"/>
                    <a:gd name="T135" fmla="*/ 244 h 24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2" h="244">
                      <a:moveTo>
                        <a:pt x="115" y="223"/>
                      </a:moveTo>
                      <a:lnTo>
                        <a:pt x="117" y="198"/>
                      </a:lnTo>
                      <a:lnTo>
                        <a:pt x="121" y="196"/>
                      </a:lnTo>
                      <a:lnTo>
                        <a:pt x="127" y="192"/>
                      </a:lnTo>
                      <a:lnTo>
                        <a:pt x="130" y="186"/>
                      </a:lnTo>
                      <a:lnTo>
                        <a:pt x="132" y="179"/>
                      </a:lnTo>
                      <a:lnTo>
                        <a:pt x="134" y="173"/>
                      </a:lnTo>
                      <a:lnTo>
                        <a:pt x="140" y="171"/>
                      </a:lnTo>
                      <a:lnTo>
                        <a:pt x="152" y="171"/>
                      </a:lnTo>
                      <a:lnTo>
                        <a:pt x="159" y="173"/>
                      </a:lnTo>
                      <a:lnTo>
                        <a:pt x="165" y="177"/>
                      </a:lnTo>
                      <a:lnTo>
                        <a:pt x="175" y="186"/>
                      </a:lnTo>
                      <a:lnTo>
                        <a:pt x="190" y="190"/>
                      </a:lnTo>
                      <a:lnTo>
                        <a:pt x="207" y="190"/>
                      </a:lnTo>
                      <a:lnTo>
                        <a:pt x="213" y="192"/>
                      </a:lnTo>
                      <a:lnTo>
                        <a:pt x="221" y="194"/>
                      </a:lnTo>
                      <a:lnTo>
                        <a:pt x="226" y="194"/>
                      </a:lnTo>
                      <a:lnTo>
                        <a:pt x="228" y="196"/>
                      </a:lnTo>
                      <a:lnTo>
                        <a:pt x="228" y="184"/>
                      </a:lnTo>
                      <a:lnTo>
                        <a:pt x="234" y="181"/>
                      </a:lnTo>
                      <a:lnTo>
                        <a:pt x="238" y="182"/>
                      </a:lnTo>
                      <a:lnTo>
                        <a:pt x="242" y="186"/>
                      </a:lnTo>
                      <a:lnTo>
                        <a:pt x="249" y="186"/>
                      </a:lnTo>
                      <a:lnTo>
                        <a:pt x="257" y="184"/>
                      </a:lnTo>
                      <a:lnTo>
                        <a:pt x="261" y="184"/>
                      </a:lnTo>
                      <a:lnTo>
                        <a:pt x="263" y="182"/>
                      </a:lnTo>
                      <a:lnTo>
                        <a:pt x="263" y="177"/>
                      </a:lnTo>
                      <a:lnTo>
                        <a:pt x="269" y="175"/>
                      </a:lnTo>
                      <a:lnTo>
                        <a:pt x="273" y="177"/>
                      </a:lnTo>
                      <a:lnTo>
                        <a:pt x="274" y="179"/>
                      </a:lnTo>
                      <a:lnTo>
                        <a:pt x="278" y="177"/>
                      </a:lnTo>
                      <a:lnTo>
                        <a:pt x="282" y="171"/>
                      </a:lnTo>
                      <a:lnTo>
                        <a:pt x="286" y="167"/>
                      </a:lnTo>
                      <a:lnTo>
                        <a:pt x="309" y="167"/>
                      </a:lnTo>
                      <a:lnTo>
                        <a:pt x="315" y="169"/>
                      </a:lnTo>
                      <a:lnTo>
                        <a:pt x="317" y="171"/>
                      </a:lnTo>
                      <a:lnTo>
                        <a:pt x="332" y="171"/>
                      </a:lnTo>
                      <a:lnTo>
                        <a:pt x="332" y="167"/>
                      </a:lnTo>
                      <a:lnTo>
                        <a:pt x="330" y="163"/>
                      </a:lnTo>
                      <a:lnTo>
                        <a:pt x="324" y="157"/>
                      </a:lnTo>
                      <a:lnTo>
                        <a:pt x="324" y="150"/>
                      </a:lnTo>
                      <a:lnTo>
                        <a:pt x="322" y="142"/>
                      </a:lnTo>
                      <a:lnTo>
                        <a:pt x="319" y="136"/>
                      </a:lnTo>
                      <a:lnTo>
                        <a:pt x="315" y="132"/>
                      </a:lnTo>
                      <a:lnTo>
                        <a:pt x="307" y="129"/>
                      </a:lnTo>
                      <a:lnTo>
                        <a:pt x="301" y="125"/>
                      </a:lnTo>
                      <a:lnTo>
                        <a:pt x="297" y="117"/>
                      </a:lnTo>
                      <a:lnTo>
                        <a:pt x="296" y="111"/>
                      </a:lnTo>
                      <a:lnTo>
                        <a:pt x="294" y="108"/>
                      </a:lnTo>
                      <a:lnTo>
                        <a:pt x="286" y="108"/>
                      </a:lnTo>
                      <a:lnTo>
                        <a:pt x="282" y="106"/>
                      </a:lnTo>
                      <a:lnTo>
                        <a:pt x="276" y="104"/>
                      </a:lnTo>
                      <a:lnTo>
                        <a:pt x="274" y="98"/>
                      </a:lnTo>
                      <a:lnTo>
                        <a:pt x="267" y="94"/>
                      </a:lnTo>
                      <a:lnTo>
                        <a:pt x="263" y="94"/>
                      </a:lnTo>
                      <a:lnTo>
                        <a:pt x="257" y="92"/>
                      </a:lnTo>
                      <a:lnTo>
                        <a:pt x="255" y="86"/>
                      </a:lnTo>
                      <a:lnTo>
                        <a:pt x="251" y="84"/>
                      </a:lnTo>
                      <a:lnTo>
                        <a:pt x="248" y="79"/>
                      </a:lnTo>
                      <a:lnTo>
                        <a:pt x="242" y="71"/>
                      </a:lnTo>
                      <a:lnTo>
                        <a:pt x="240" y="59"/>
                      </a:lnTo>
                      <a:lnTo>
                        <a:pt x="242" y="54"/>
                      </a:lnTo>
                      <a:lnTo>
                        <a:pt x="240" y="50"/>
                      </a:lnTo>
                      <a:lnTo>
                        <a:pt x="234" y="44"/>
                      </a:lnTo>
                      <a:lnTo>
                        <a:pt x="228" y="40"/>
                      </a:lnTo>
                      <a:lnTo>
                        <a:pt x="228" y="38"/>
                      </a:lnTo>
                      <a:lnTo>
                        <a:pt x="230" y="33"/>
                      </a:lnTo>
                      <a:lnTo>
                        <a:pt x="232" y="25"/>
                      </a:lnTo>
                      <a:lnTo>
                        <a:pt x="232" y="15"/>
                      </a:lnTo>
                      <a:lnTo>
                        <a:pt x="217" y="0"/>
                      </a:lnTo>
                      <a:lnTo>
                        <a:pt x="213" y="2"/>
                      </a:lnTo>
                      <a:lnTo>
                        <a:pt x="207" y="4"/>
                      </a:lnTo>
                      <a:lnTo>
                        <a:pt x="203" y="11"/>
                      </a:lnTo>
                      <a:lnTo>
                        <a:pt x="202" y="17"/>
                      </a:lnTo>
                      <a:lnTo>
                        <a:pt x="200" y="19"/>
                      </a:lnTo>
                      <a:lnTo>
                        <a:pt x="196" y="21"/>
                      </a:lnTo>
                      <a:lnTo>
                        <a:pt x="190" y="23"/>
                      </a:lnTo>
                      <a:lnTo>
                        <a:pt x="186" y="25"/>
                      </a:lnTo>
                      <a:lnTo>
                        <a:pt x="180" y="29"/>
                      </a:lnTo>
                      <a:lnTo>
                        <a:pt x="178" y="33"/>
                      </a:lnTo>
                      <a:lnTo>
                        <a:pt x="177" y="38"/>
                      </a:lnTo>
                      <a:lnTo>
                        <a:pt x="173" y="40"/>
                      </a:lnTo>
                      <a:lnTo>
                        <a:pt x="167" y="42"/>
                      </a:lnTo>
                      <a:lnTo>
                        <a:pt x="163" y="44"/>
                      </a:lnTo>
                      <a:lnTo>
                        <a:pt x="157" y="48"/>
                      </a:lnTo>
                      <a:lnTo>
                        <a:pt x="148" y="52"/>
                      </a:lnTo>
                      <a:lnTo>
                        <a:pt x="136" y="54"/>
                      </a:lnTo>
                      <a:lnTo>
                        <a:pt x="129" y="58"/>
                      </a:lnTo>
                      <a:lnTo>
                        <a:pt x="129" y="65"/>
                      </a:lnTo>
                      <a:lnTo>
                        <a:pt x="134" y="71"/>
                      </a:lnTo>
                      <a:lnTo>
                        <a:pt x="134" y="75"/>
                      </a:lnTo>
                      <a:lnTo>
                        <a:pt x="123" y="79"/>
                      </a:lnTo>
                      <a:lnTo>
                        <a:pt x="115" y="84"/>
                      </a:lnTo>
                      <a:lnTo>
                        <a:pt x="109" y="92"/>
                      </a:lnTo>
                      <a:lnTo>
                        <a:pt x="104" y="96"/>
                      </a:lnTo>
                      <a:lnTo>
                        <a:pt x="96" y="98"/>
                      </a:lnTo>
                      <a:lnTo>
                        <a:pt x="86" y="100"/>
                      </a:lnTo>
                      <a:lnTo>
                        <a:pt x="75" y="104"/>
                      </a:lnTo>
                      <a:lnTo>
                        <a:pt x="65" y="106"/>
                      </a:lnTo>
                      <a:lnTo>
                        <a:pt x="59" y="104"/>
                      </a:lnTo>
                      <a:lnTo>
                        <a:pt x="54" y="98"/>
                      </a:lnTo>
                      <a:lnTo>
                        <a:pt x="48" y="111"/>
                      </a:lnTo>
                      <a:lnTo>
                        <a:pt x="35" y="109"/>
                      </a:lnTo>
                      <a:lnTo>
                        <a:pt x="25" y="111"/>
                      </a:lnTo>
                      <a:lnTo>
                        <a:pt x="23" y="119"/>
                      </a:lnTo>
                      <a:lnTo>
                        <a:pt x="15" y="132"/>
                      </a:lnTo>
                      <a:lnTo>
                        <a:pt x="8" y="144"/>
                      </a:lnTo>
                      <a:lnTo>
                        <a:pt x="2" y="148"/>
                      </a:lnTo>
                      <a:lnTo>
                        <a:pt x="0" y="152"/>
                      </a:lnTo>
                      <a:lnTo>
                        <a:pt x="2" y="156"/>
                      </a:lnTo>
                      <a:lnTo>
                        <a:pt x="10" y="159"/>
                      </a:lnTo>
                      <a:lnTo>
                        <a:pt x="11" y="165"/>
                      </a:lnTo>
                      <a:lnTo>
                        <a:pt x="15" y="173"/>
                      </a:lnTo>
                      <a:lnTo>
                        <a:pt x="19" y="182"/>
                      </a:lnTo>
                      <a:lnTo>
                        <a:pt x="27" y="198"/>
                      </a:lnTo>
                      <a:lnTo>
                        <a:pt x="29" y="204"/>
                      </a:lnTo>
                      <a:lnTo>
                        <a:pt x="50" y="225"/>
                      </a:lnTo>
                      <a:lnTo>
                        <a:pt x="56" y="234"/>
                      </a:lnTo>
                      <a:lnTo>
                        <a:pt x="61" y="242"/>
                      </a:lnTo>
                      <a:lnTo>
                        <a:pt x="65" y="244"/>
                      </a:lnTo>
                      <a:lnTo>
                        <a:pt x="67" y="244"/>
                      </a:lnTo>
                      <a:lnTo>
                        <a:pt x="73" y="242"/>
                      </a:lnTo>
                      <a:lnTo>
                        <a:pt x="77" y="238"/>
                      </a:lnTo>
                      <a:lnTo>
                        <a:pt x="79" y="232"/>
                      </a:lnTo>
                      <a:lnTo>
                        <a:pt x="81" y="229"/>
                      </a:lnTo>
                      <a:lnTo>
                        <a:pt x="84" y="229"/>
                      </a:lnTo>
                      <a:lnTo>
                        <a:pt x="90" y="227"/>
                      </a:lnTo>
                      <a:lnTo>
                        <a:pt x="94" y="229"/>
                      </a:lnTo>
                      <a:lnTo>
                        <a:pt x="98" y="229"/>
                      </a:lnTo>
                      <a:lnTo>
                        <a:pt x="106" y="227"/>
                      </a:lnTo>
                      <a:lnTo>
                        <a:pt x="111" y="225"/>
                      </a:lnTo>
                      <a:lnTo>
                        <a:pt x="115" y="223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3" name="Freeform 318"/>
                <p:cNvSpPr>
                  <a:spLocks/>
                </p:cNvSpPr>
                <p:nvPr/>
              </p:nvSpPr>
              <p:spPr bwMode="auto">
                <a:xfrm>
                  <a:off x="4467627" y="4019514"/>
                  <a:ext cx="185565" cy="291270"/>
                </a:xfrm>
                <a:custGeom>
                  <a:avLst/>
                  <a:gdLst>
                    <a:gd name="T0" fmla="*/ 4 w 205"/>
                    <a:gd name="T1" fmla="*/ 78 h 344"/>
                    <a:gd name="T2" fmla="*/ 3 w 205"/>
                    <a:gd name="T3" fmla="*/ 82 h 344"/>
                    <a:gd name="T4" fmla="*/ 7 w 205"/>
                    <a:gd name="T5" fmla="*/ 85 h 344"/>
                    <a:gd name="T6" fmla="*/ 10 w 205"/>
                    <a:gd name="T7" fmla="*/ 90 h 344"/>
                    <a:gd name="T8" fmla="*/ 9 w 205"/>
                    <a:gd name="T9" fmla="*/ 96 h 344"/>
                    <a:gd name="T10" fmla="*/ 27 w 205"/>
                    <a:gd name="T11" fmla="*/ 95 h 344"/>
                    <a:gd name="T12" fmla="*/ 32 w 205"/>
                    <a:gd name="T13" fmla="*/ 94 h 344"/>
                    <a:gd name="T14" fmla="*/ 42 w 205"/>
                    <a:gd name="T15" fmla="*/ 94 h 344"/>
                    <a:gd name="T16" fmla="*/ 46 w 205"/>
                    <a:gd name="T17" fmla="*/ 97 h 344"/>
                    <a:gd name="T18" fmla="*/ 55 w 205"/>
                    <a:gd name="T19" fmla="*/ 97 h 344"/>
                    <a:gd name="T20" fmla="*/ 54 w 205"/>
                    <a:gd name="T21" fmla="*/ 94 h 344"/>
                    <a:gd name="T22" fmla="*/ 56 w 205"/>
                    <a:gd name="T23" fmla="*/ 90 h 344"/>
                    <a:gd name="T24" fmla="*/ 52 w 205"/>
                    <a:gd name="T25" fmla="*/ 85 h 344"/>
                    <a:gd name="T26" fmla="*/ 43 w 205"/>
                    <a:gd name="T27" fmla="*/ 73 h 344"/>
                    <a:gd name="T28" fmla="*/ 41 w 205"/>
                    <a:gd name="T29" fmla="*/ 66 h 344"/>
                    <a:gd name="T30" fmla="*/ 39 w 205"/>
                    <a:gd name="T31" fmla="*/ 63 h 344"/>
                    <a:gd name="T32" fmla="*/ 44 w 205"/>
                    <a:gd name="T33" fmla="*/ 55 h 344"/>
                    <a:gd name="T34" fmla="*/ 46 w 205"/>
                    <a:gd name="T35" fmla="*/ 47 h 344"/>
                    <a:gd name="T36" fmla="*/ 43 w 205"/>
                    <a:gd name="T37" fmla="*/ 39 h 344"/>
                    <a:gd name="T38" fmla="*/ 40 w 205"/>
                    <a:gd name="T39" fmla="*/ 34 h 344"/>
                    <a:gd name="T40" fmla="*/ 44 w 205"/>
                    <a:gd name="T41" fmla="*/ 30 h 344"/>
                    <a:gd name="T42" fmla="*/ 50 w 205"/>
                    <a:gd name="T43" fmla="*/ 29 h 344"/>
                    <a:gd name="T44" fmla="*/ 48 w 205"/>
                    <a:gd name="T45" fmla="*/ 23 h 344"/>
                    <a:gd name="T46" fmla="*/ 47 w 205"/>
                    <a:gd name="T47" fmla="*/ 16 h 344"/>
                    <a:gd name="T48" fmla="*/ 48 w 205"/>
                    <a:gd name="T49" fmla="*/ 11 h 344"/>
                    <a:gd name="T50" fmla="*/ 46 w 205"/>
                    <a:gd name="T51" fmla="*/ 6 h 344"/>
                    <a:gd name="T52" fmla="*/ 42 w 205"/>
                    <a:gd name="T53" fmla="*/ 1 h 344"/>
                    <a:gd name="T54" fmla="*/ 41 w 205"/>
                    <a:gd name="T55" fmla="*/ 6 h 344"/>
                    <a:gd name="T56" fmla="*/ 42 w 205"/>
                    <a:gd name="T57" fmla="*/ 10 h 344"/>
                    <a:gd name="T58" fmla="*/ 39 w 205"/>
                    <a:gd name="T59" fmla="*/ 15 h 344"/>
                    <a:gd name="T60" fmla="*/ 37 w 205"/>
                    <a:gd name="T61" fmla="*/ 20 h 344"/>
                    <a:gd name="T62" fmla="*/ 35 w 205"/>
                    <a:gd name="T63" fmla="*/ 23 h 344"/>
                    <a:gd name="T64" fmla="*/ 32 w 205"/>
                    <a:gd name="T65" fmla="*/ 29 h 344"/>
                    <a:gd name="T66" fmla="*/ 32 w 205"/>
                    <a:gd name="T67" fmla="*/ 34 h 344"/>
                    <a:gd name="T68" fmla="*/ 27 w 205"/>
                    <a:gd name="T69" fmla="*/ 37 h 344"/>
                    <a:gd name="T70" fmla="*/ 25 w 205"/>
                    <a:gd name="T71" fmla="*/ 39 h 344"/>
                    <a:gd name="T72" fmla="*/ 23 w 205"/>
                    <a:gd name="T73" fmla="*/ 46 h 344"/>
                    <a:gd name="T74" fmla="*/ 20 w 205"/>
                    <a:gd name="T75" fmla="*/ 50 h 344"/>
                    <a:gd name="T76" fmla="*/ 18 w 205"/>
                    <a:gd name="T77" fmla="*/ 55 h 344"/>
                    <a:gd name="T78" fmla="*/ 18 w 205"/>
                    <a:gd name="T79" fmla="*/ 59 h 344"/>
                    <a:gd name="T80" fmla="*/ 15 w 205"/>
                    <a:gd name="T81" fmla="*/ 64 h 344"/>
                    <a:gd name="T82" fmla="*/ 13 w 205"/>
                    <a:gd name="T83" fmla="*/ 59 h 344"/>
                    <a:gd name="T84" fmla="*/ 9 w 205"/>
                    <a:gd name="T85" fmla="*/ 59 h 344"/>
                    <a:gd name="T86" fmla="*/ 6 w 205"/>
                    <a:gd name="T87" fmla="*/ 60 h 344"/>
                    <a:gd name="T88" fmla="*/ 2 w 205"/>
                    <a:gd name="T89" fmla="*/ 64 h 344"/>
                    <a:gd name="T90" fmla="*/ 0 w 205"/>
                    <a:gd name="T91" fmla="*/ 68 h 344"/>
                    <a:gd name="T92" fmla="*/ 1 w 205"/>
                    <a:gd name="T93" fmla="*/ 71 h 344"/>
                    <a:gd name="T94" fmla="*/ 1 w 205"/>
                    <a:gd name="T95" fmla="*/ 80 h 3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5"/>
                    <a:gd name="T145" fmla="*/ 0 h 344"/>
                    <a:gd name="T146" fmla="*/ 205 w 205"/>
                    <a:gd name="T147" fmla="*/ 344 h 3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5" h="344">
                      <a:moveTo>
                        <a:pt x="6" y="282"/>
                      </a:moveTo>
                      <a:lnTo>
                        <a:pt x="6" y="275"/>
                      </a:lnTo>
                      <a:lnTo>
                        <a:pt x="13" y="277"/>
                      </a:lnTo>
                      <a:lnTo>
                        <a:pt x="11" y="279"/>
                      </a:lnTo>
                      <a:lnTo>
                        <a:pt x="9" y="286"/>
                      </a:lnTo>
                      <a:lnTo>
                        <a:pt x="9" y="290"/>
                      </a:lnTo>
                      <a:lnTo>
                        <a:pt x="13" y="292"/>
                      </a:lnTo>
                      <a:lnTo>
                        <a:pt x="25" y="296"/>
                      </a:lnTo>
                      <a:lnTo>
                        <a:pt x="25" y="300"/>
                      </a:lnTo>
                      <a:lnTo>
                        <a:pt x="27" y="305"/>
                      </a:lnTo>
                      <a:lnTo>
                        <a:pt x="32" y="313"/>
                      </a:lnTo>
                      <a:lnTo>
                        <a:pt x="36" y="317"/>
                      </a:lnTo>
                      <a:lnTo>
                        <a:pt x="36" y="327"/>
                      </a:lnTo>
                      <a:lnTo>
                        <a:pt x="34" y="336"/>
                      </a:lnTo>
                      <a:lnTo>
                        <a:pt x="34" y="340"/>
                      </a:lnTo>
                      <a:lnTo>
                        <a:pt x="84" y="340"/>
                      </a:lnTo>
                      <a:lnTo>
                        <a:pt x="96" y="336"/>
                      </a:lnTo>
                      <a:lnTo>
                        <a:pt x="100" y="334"/>
                      </a:lnTo>
                      <a:lnTo>
                        <a:pt x="105" y="336"/>
                      </a:lnTo>
                      <a:lnTo>
                        <a:pt x="111" y="334"/>
                      </a:lnTo>
                      <a:lnTo>
                        <a:pt x="119" y="332"/>
                      </a:lnTo>
                      <a:lnTo>
                        <a:pt x="125" y="334"/>
                      </a:lnTo>
                      <a:lnTo>
                        <a:pt x="148" y="334"/>
                      </a:lnTo>
                      <a:lnTo>
                        <a:pt x="155" y="332"/>
                      </a:lnTo>
                      <a:lnTo>
                        <a:pt x="161" y="334"/>
                      </a:lnTo>
                      <a:lnTo>
                        <a:pt x="167" y="338"/>
                      </a:lnTo>
                      <a:lnTo>
                        <a:pt x="171" y="342"/>
                      </a:lnTo>
                      <a:lnTo>
                        <a:pt x="190" y="342"/>
                      </a:lnTo>
                      <a:lnTo>
                        <a:pt x="198" y="344"/>
                      </a:lnTo>
                      <a:lnTo>
                        <a:pt x="203" y="344"/>
                      </a:lnTo>
                      <a:lnTo>
                        <a:pt x="203" y="342"/>
                      </a:lnTo>
                      <a:lnTo>
                        <a:pt x="201" y="338"/>
                      </a:lnTo>
                      <a:lnTo>
                        <a:pt x="199" y="332"/>
                      </a:lnTo>
                      <a:lnTo>
                        <a:pt x="199" y="327"/>
                      </a:lnTo>
                      <a:lnTo>
                        <a:pt x="203" y="323"/>
                      </a:lnTo>
                      <a:lnTo>
                        <a:pt x="205" y="319"/>
                      </a:lnTo>
                      <a:lnTo>
                        <a:pt x="201" y="317"/>
                      </a:lnTo>
                      <a:lnTo>
                        <a:pt x="196" y="309"/>
                      </a:lnTo>
                      <a:lnTo>
                        <a:pt x="190" y="300"/>
                      </a:lnTo>
                      <a:lnTo>
                        <a:pt x="169" y="279"/>
                      </a:lnTo>
                      <a:lnTo>
                        <a:pt x="167" y="273"/>
                      </a:lnTo>
                      <a:lnTo>
                        <a:pt x="159" y="257"/>
                      </a:lnTo>
                      <a:lnTo>
                        <a:pt x="155" y="248"/>
                      </a:lnTo>
                      <a:lnTo>
                        <a:pt x="151" y="240"/>
                      </a:lnTo>
                      <a:lnTo>
                        <a:pt x="150" y="234"/>
                      </a:lnTo>
                      <a:lnTo>
                        <a:pt x="142" y="231"/>
                      </a:lnTo>
                      <a:lnTo>
                        <a:pt x="140" y="227"/>
                      </a:lnTo>
                      <a:lnTo>
                        <a:pt x="142" y="223"/>
                      </a:lnTo>
                      <a:lnTo>
                        <a:pt x="148" y="219"/>
                      </a:lnTo>
                      <a:lnTo>
                        <a:pt x="155" y="207"/>
                      </a:lnTo>
                      <a:lnTo>
                        <a:pt x="163" y="194"/>
                      </a:lnTo>
                      <a:lnTo>
                        <a:pt x="165" y="186"/>
                      </a:lnTo>
                      <a:lnTo>
                        <a:pt x="173" y="171"/>
                      </a:lnTo>
                      <a:lnTo>
                        <a:pt x="171" y="165"/>
                      </a:lnTo>
                      <a:lnTo>
                        <a:pt x="169" y="154"/>
                      </a:lnTo>
                      <a:lnTo>
                        <a:pt x="165" y="146"/>
                      </a:lnTo>
                      <a:lnTo>
                        <a:pt x="159" y="140"/>
                      </a:lnTo>
                      <a:lnTo>
                        <a:pt x="153" y="131"/>
                      </a:lnTo>
                      <a:lnTo>
                        <a:pt x="148" y="125"/>
                      </a:lnTo>
                      <a:lnTo>
                        <a:pt x="146" y="119"/>
                      </a:lnTo>
                      <a:lnTo>
                        <a:pt x="148" y="115"/>
                      </a:lnTo>
                      <a:lnTo>
                        <a:pt x="151" y="109"/>
                      </a:lnTo>
                      <a:lnTo>
                        <a:pt x="161" y="108"/>
                      </a:lnTo>
                      <a:lnTo>
                        <a:pt x="175" y="108"/>
                      </a:lnTo>
                      <a:lnTo>
                        <a:pt x="182" y="109"/>
                      </a:lnTo>
                      <a:lnTo>
                        <a:pt x="182" y="104"/>
                      </a:lnTo>
                      <a:lnTo>
                        <a:pt x="178" y="98"/>
                      </a:lnTo>
                      <a:lnTo>
                        <a:pt x="178" y="86"/>
                      </a:lnTo>
                      <a:lnTo>
                        <a:pt x="176" y="83"/>
                      </a:lnTo>
                      <a:lnTo>
                        <a:pt x="175" y="77"/>
                      </a:lnTo>
                      <a:lnTo>
                        <a:pt x="171" y="61"/>
                      </a:lnTo>
                      <a:lnTo>
                        <a:pt x="173" y="56"/>
                      </a:lnTo>
                      <a:lnTo>
                        <a:pt x="175" y="52"/>
                      </a:lnTo>
                      <a:lnTo>
                        <a:pt x="175" y="42"/>
                      </a:lnTo>
                      <a:lnTo>
                        <a:pt x="176" y="38"/>
                      </a:lnTo>
                      <a:lnTo>
                        <a:pt x="175" y="35"/>
                      </a:lnTo>
                      <a:lnTo>
                        <a:pt x="171" y="31"/>
                      </a:lnTo>
                      <a:lnTo>
                        <a:pt x="171" y="21"/>
                      </a:lnTo>
                      <a:lnTo>
                        <a:pt x="169" y="15"/>
                      </a:lnTo>
                      <a:lnTo>
                        <a:pt x="163" y="10"/>
                      </a:lnTo>
                      <a:lnTo>
                        <a:pt x="155" y="4"/>
                      </a:lnTo>
                      <a:lnTo>
                        <a:pt x="153" y="0"/>
                      </a:lnTo>
                      <a:lnTo>
                        <a:pt x="150" y="23"/>
                      </a:lnTo>
                      <a:lnTo>
                        <a:pt x="151" y="23"/>
                      </a:lnTo>
                      <a:lnTo>
                        <a:pt x="155" y="27"/>
                      </a:lnTo>
                      <a:lnTo>
                        <a:pt x="157" y="31"/>
                      </a:lnTo>
                      <a:lnTo>
                        <a:pt x="155" y="36"/>
                      </a:lnTo>
                      <a:lnTo>
                        <a:pt x="153" y="48"/>
                      </a:lnTo>
                      <a:lnTo>
                        <a:pt x="148" y="52"/>
                      </a:lnTo>
                      <a:lnTo>
                        <a:pt x="144" y="54"/>
                      </a:lnTo>
                      <a:lnTo>
                        <a:pt x="140" y="58"/>
                      </a:lnTo>
                      <a:lnTo>
                        <a:pt x="138" y="63"/>
                      </a:lnTo>
                      <a:lnTo>
                        <a:pt x="134" y="69"/>
                      </a:lnTo>
                      <a:lnTo>
                        <a:pt x="130" y="73"/>
                      </a:lnTo>
                      <a:lnTo>
                        <a:pt x="128" y="77"/>
                      </a:lnTo>
                      <a:lnTo>
                        <a:pt x="130" y="81"/>
                      </a:lnTo>
                      <a:lnTo>
                        <a:pt x="127" y="92"/>
                      </a:lnTo>
                      <a:lnTo>
                        <a:pt x="125" y="96"/>
                      </a:lnTo>
                      <a:lnTo>
                        <a:pt x="119" y="102"/>
                      </a:lnTo>
                      <a:lnTo>
                        <a:pt x="119" y="111"/>
                      </a:lnTo>
                      <a:lnTo>
                        <a:pt x="121" y="117"/>
                      </a:lnTo>
                      <a:lnTo>
                        <a:pt x="119" y="121"/>
                      </a:lnTo>
                      <a:lnTo>
                        <a:pt x="113" y="123"/>
                      </a:lnTo>
                      <a:lnTo>
                        <a:pt x="107" y="127"/>
                      </a:lnTo>
                      <a:lnTo>
                        <a:pt x="100" y="129"/>
                      </a:lnTo>
                      <a:lnTo>
                        <a:pt x="96" y="131"/>
                      </a:lnTo>
                      <a:lnTo>
                        <a:pt x="94" y="134"/>
                      </a:lnTo>
                      <a:lnTo>
                        <a:pt x="92" y="140"/>
                      </a:lnTo>
                      <a:lnTo>
                        <a:pt x="92" y="152"/>
                      </a:lnTo>
                      <a:lnTo>
                        <a:pt x="84" y="159"/>
                      </a:lnTo>
                      <a:lnTo>
                        <a:pt x="84" y="163"/>
                      </a:lnTo>
                      <a:lnTo>
                        <a:pt x="82" y="169"/>
                      </a:lnTo>
                      <a:lnTo>
                        <a:pt x="79" y="175"/>
                      </a:lnTo>
                      <a:lnTo>
                        <a:pt x="75" y="177"/>
                      </a:lnTo>
                      <a:lnTo>
                        <a:pt x="71" y="181"/>
                      </a:lnTo>
                      <a:lnTo>
                        <a:pt x="67" y="188"/>
                      </a:lnTo>
                      <a:lnTo>
                        <a:pt x="65" y="194"/>
                      </a:lnTo>
                      <a:lnTo>
                        <a:pt x="65" y="198"/>
                      </a:lnTo>
                      <a:lnTo>
                        <a:pt x="67" y="204"/>
                      </a:lnTo>
                      <a:lnTo>
                        <a:pt x="67" y="207"/>
                      </a:lnTo>
                      <a:lnTo>
                        <a:pt x="65" y="211"/>
                      </a:lnTo>
                      <a:lnTo>
                        <a:pt x="61" y="217"/>
                      </a:lnTo>
                      <a:lnTo>
                        <a:pt x="56" y="225"/>
                      </a:lnTo>
                      <a:lnTo>
                        <a:pt x="48" y="227"/>
                      </a:lnTo>
                      <a:lnTo>
                        <a:pt x="48" y="213"/>
                      </a:lnTo>
                      <a:lnTo>
                        <a:pt x="46" y="209"/>
                      </a:lnTo>
                      <a:lnTo>
                        <a:pt x="40" y="207"/>
                      </a:lnTo>
                      <a:lnTo>
                        <a:pt x="36" y="207"/>
                      </a:lnTo>
                      <a:lnTo>
                        <a:pt x="34" y="206"/>
                      </a:lnTo>
                      <a:lnTo>
                        <a:pt x="32" y="207"/>
                      </a:lnTo>
                      <a:lnTo>
                        <a:pt x="27" y="209"/>
                      </a:lnTo>
                      <a:lnTo>
                        <a:pt x="21" y="213"/>
                      </a:lnTo>
                      <a:lnTo>
                        <a:pt x="13" y="215"/>
                      </a:lnTo>
                      <a:lnTo>
                        <a:pt x="9" y="219"/>
                      </a:lnTo>
                      <a:lnTo>
                        <a:pt x="8" y="227"/>
                      </a:lnTo>
                      <a:lnTo>
                        <a:pt x="6" y="232"/>
                      </a:lnTo>
                      <a:lnTo>
                        <a:pt x="4" y="236"/>
                      </a:lnTo>
                      <a:lnTo>
                        <a:pt x="0" y="238"/>
                      </a:lnTo>
                      <a:lnTo>
                        <a:pt x="0" y="244"/>
                      </a:lnTo>
                      <a:lnTo>
                        <a:pt x="2" y="250"/>
                      </a:lnTo>
                      <a:lnTo>
                        <a:pt x="4" y="252"/>
                      </a:lnTo>
                      <a:lnTo>
                        <a:pt x="6" y="252"/>
                      </a:lnTo>
                      <a:lnTo>
                        <a:pt x="0" y="263"/>
                      </a:lnTo>
                      <a:lnTo>
                        <a:pt x="2" y="282"/>
                      </a:lnTo>
                      <a:lnTo>
                        <a:pt x="6" y="282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4" name="Freeform 319"/>
                <p:cNvSpPr>
                  <a:spLocks/>
                </p:cNvSpPr>
                <p:nvPr/>
              </p:nvSpPr>
              <p:spPr bwMode="auto">
                <a:xfrm>
                  <a:off x="4929382" y="4451025"/>
                  <a:ext cx="47470" cy="49624"/>
                </a:xfrm>
                <a:custGeom>
                  <a:avLst/>
                  <a:gdLst>
                    <a:gd name="T0" fmla="*/ 0 w 56"/>
                    <a:gd name="T1" fmla="*/ 6 h 62"/>
                    <a:gd name="T2" fmla="*/ 0 w 56"/>
                    <a:gd name="T3" fmla="*/ 5 h 62"/>
                    <a:gd name="T4" fmla="*/ 0 w 56"/>
                    <a:gd name="T5" fmla="*/ 2 h 62"/>
                    <a:gd name="T6" fmla="*/ 0 w 56"/>
                    <a:gd name="T7" fmla="*/ 1 h 62"/>
                    <a:gd name="T8" fmla="*/ 1 w 56"/>
                    <a:gd name="T9" fmla="*/ 1 h 62"/>
                    <a:gd name="T10" fmla="*/ 2 w 56"/>
                    <a:gd name="T11" fmla="*/ 1 h 62"/>
                    <a:gd name="T12" fmla="*/ 3 w 56"/>
                    <a:gd name="T13" fmla="*/ 4 h 62"/>
                    <a:gd name="T14" fmla="*/ 4 w 56"/>
                    <a:gd name="T15" fmla="*/ 4 h 62"/>
                    <a:gd name="T16" fmla="*/ 6 w 56"/>
                    <a:gd name="T17" fmla="*/ 2 h 62"/>
                    <a:gd name="T18" fmla="*/ 6 w 56"/>
                    <a:gd name="T19" fmla="*/ 0 h 62"/>
                    <a:gd name="T20" fmla="*/ 7 w 56"/>
                    <a:gd name="T21" fmla="*/ 0 h 62"/>
                    <a:gd name="T22" fmla="*/ 8 w 56"/>
                    <a:gd name="T23" fmla="*/ 1 h 62"/>
                    <a:gd name="T24" fmla="*/ 10 w 56"/>
                    <a:gd name="T25" fmla="*/ 1 h 62"/>
                    <a:gd name="T26" fmla="*/ 11 w 56"/>
                    <a:gd name="T27" fmla="*/ 1 h 62"/>
                    <a:gd name="T28" fmla="*/ 10 w 56"/>
                    <a:gd name="T29" fmla="*/ 2 h 62"/>
                    <a:gd name="T30" fmla="*/ 10 w 56"/>
                    <a:gd name="T31" fmla="*/ 4 h 62"/>
                    <a:gd name="T32" fmla="*/ 11 w 56"/>
                    <a:gd name="T33" fmla="*/ 6 h 62"/>
                    <a:gd name="T34" fmla="*/ 13 w 56"/>
                    <a:gd name="T35" fmla="*/ 6 h 62"/>
                    <a:gd name="T36" fmla="*/ 13 w 56"/>
                    <a:gd name="T37" fmla="*/ 6 h 62"/>
                    <a:gd name="T38" fmla="*/ 13 w 56"/>
                    <a:gd name="T39" fmla="*/ 7 h 62"/>
                    <a:gd name="T40" fmla="*/ 13 w 56"/>
                    <a:gd name="T41" fmla="*/ 8 h 62"/>
                    <a:gd name="T42" fmla="*/ 12 w 56"/>
                    <a:gd name="T43" fmla="*/ 9 h 62"/>
                    <a:gd name="T44" fmla="*/ 11 w 56"/>
                    <a:gd name="T45" fmla="*/ 10 h 62"/>
                    <a:gd name="T46" fmla="*/ 10 w 56"/>
                    <a:gd name="T47" fmla="*/ 11 h 62"/>
                    <a:gd name="T48" fmla="*/ 9 w 56"/>
                    <a:gd name="T49" fmla="*/ 11 h 62"/>
                    <a:gd name="T50" fmla="*/ 9 w 56"/>
                    <a:gd name="T51" fmla="*/ 15 h 62"/>
                    <a:gd name="T52" fmla="*/ 7 w 56"/>
                    <a:gd name="T53" fmla="*/ 16 h 62"/>
                    <a:gd name="T54" fmla="*/ 2 w 56"/>
                    <a:gd name="T55" fmla="*/ 16 h 62"/>
                    <a:gd name="T56" fmla="*/ 2 w 56"/>
                    <a:gd name="T57" fmla="*/ 5 h 62"/>
                    <a:gd name="T58" fmla="*/ 0 w 56"/>
                    <a:gd name="T59" fmla="*/ 6 h 6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6"/>
                    <a:gd name="T91" fmla="*/ 0 h 62"/>
                    <a:gd name="T92" fmla="*/ 56 w 56"/>
                    <a:gd name="T93" fmla="*/ 62 h 6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6" h="62">
                      <a:moveTo>
                        <a:pt x="2" y="21"/>
                      </a:move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5" y="16"/>
                      </a:lnTo>
                      <a:lnTo>
                        <a:pt x="19" y="14"/>
                      </a:lnTo>
                      <a:lnTo>
                        <a:pt x="25" y="6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44" y="8"/>
                      </a:lnTo>
                      <a:lnTo>
                        <a:pt x="44" y="16"/>
                      </a:lnTo>
                      <a:lnTo>
                        <a:pt x="48" y="21"/>
                      </a:lnTo>
                      <a:lnTo>
                        <a:pt x="54" y="23"/>
                      </a:lnTo>
                      <a:lnTo>
                        <a:pt x="56" y="23"/>
                      </a:lnTo>
                      <a:lnTo>
                        <a:pt x="56" y="25"/>
                      </a:lnTo>
                      <a:lnTo>
                        <a:pt x="54" y="31"/>
                      </a:lnTo>
                      <a:lnTo>
                        <a:pt x="52" y="35"/>
                      </a:lnTo>
                      <a:lnTo>
                        <a:pt x="48" y="39"/>
                      </a:lnTo>
                      <a:lnTo>
                        <a:pt x="42" y="42"/>
                      </a:lnTo>
                      <a:lnTo>
                        <a:pt x="40" y="42"/>
                      </a:lnTo>
                      <a:lnTo>
                        <a:pt x="38" y="58"/>
                      </a:lnTo>
                      <a:lnTo>
                        <a:pt x="31" y="62"/>
                      </a:lnTo>
                      <a:lnTo>
                        <a:pt x="8" y="62"/>
                      </a:lnTo>
                      <a:lnTo>
                        <a:pt x="8" y="19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5" name="Freeform 321"/>
                <p:cNvSpPr>
                  <a:spLocks/>
                </p:cNvSpPr>
                <p:nvPr/>
              </p:nvSpPr>
              <p:spPr bwMode="auto">
                <a:xfrm>
                  <a:off x="4163387" y="3954788"/>
                  <a:ext cx="159672" cy="151029"/>
                </a:xfrm>
                <a:custGeom>
                  <a:avLst/>
                  <a:gdLst>
                    <a:gd name="T0" fmla="*/ 31 w 184"/>
                    <a:gd name="T1" fmla="*/ 36 h 181"/>
                    <a:gd name="T2" fmla="*/ 29 w 184"/>
                    <a:gd name="T3" fmla="*/ 37 h 181"/>
                    <a:gd name="T4" fmla="*/ 21 w 184"/>
                    <a:gd name="T5" fmla="*/ 37 h 181"/>
                    <a:gd name="T6" fmla="*/ 19 w 184"/>
                    <a:gd name="T7" fmla="*/ 42 h 181"/>
                    <a:gd name="T8" fmla="*/ 20 w 184"/>
                    <a:gd name="T9" fmla="*/ 47 h 181"/>
                    <a:gd name="T10" fmla="*/ 19 w 184"/>
                    <a:gd name="T11" fmla="*/ 49 h 181"/>
                    <a:gd name="T12" fmla="*/ 15 w 184"/>
                    <a:gd name="T13" fmla="*/ 50 h 181"/>
                    <a:gd name="T14" fmla="*/ 13 w 184"/>
                    <a:gd name="T15" fmla="*/ 47 h 181"/>
                    <a:gd name="T16" fmla="*/ 11 w 184"/>
                    <a:gd name="T17" fmla="*/ 46 h 181"/>
                    <a:gd name="T18" fmla="*/ 6 w 184"/>
                    <a:gd name="T19" fmla="*/ 48 h 181"/>
                    <a:gd name="T20" fmla="*/ 1 w 184"/>
                    <a:gd name="T21" fmla="*/ 45 h 181"/>
                    <a:gd name="T22" fmla="*/ 0 w 184"/>
                    <a:gd name="T23" fmla="*/ 41 h 181"/>
                    <a:gd name="T24" fmla="*/ 3 w 184"/>
                    <a:gd name="T25" fmla="*/ 38 h 181"/>
                    <a:gd name="T26" fmla="*/ 2 w 184"/>
                    <a:gd name="T27" fmla="*/ 35 h 181"/>
                    <a:gd name="T28" fmla="*/ 5 w 184"/>
                    <a:gd name="T29" fmla="*/ 29 h 181"/>
                    <a:gd name="T30" fmla="*/ 6 w 184"/>
                    <a:gd name="T31" fmla="*/ 30 h 181"/>
                    <a:gd name="T32" fmla="*/ 7 w 184"/>
                    <a:gd name="T33" fmla="*/ 25 h 181"/>
                    <a:gd name="T34" fmla="*/ 9 w 184"/>
                    <a:gd name="T35" fmla="*/ 21 h 181"/>
                    <a:gd name="T36" fmla="*/ 12 w 184"/>
                    <a:gd name="T37" fmla="*/ 19 h 181"/>
                    <a:gd name="T38" fmla="*/ 15 w 184"/>
                    <a:gd name="T39" fmla="*/ 18 h 181"/>
                    <a:gd name="T40" fmla="*/ 17 w 184"/>
                    <a:gd name="T41" fmla="*/ 17 h 181"/>
                    <a:gd name="T42" fmla="*/ 19 w 184"/>
                    <a:gd name="T43" fmla="*/ 13 h 181"/>
                    <a:gd name="T44" fmla="*/ 23 w 184"/>
                    <a:gd name="T45" fmla="*/ 9 h 181"/>
                    <a:gd name="T46" fmla="*/ 24 w 184"/>
                    <a:gd name="T47" fmla="*/ 7 h 181"/>
                    <a:gd name="T48" fmla="*/ 26 w 184"/>
                    <a:gd name="T49" fmla="*/ 4 h 181"/>
                    <a:gd name="T50" fmla="*/ 29 w 184"/>
                    <a:gd name="T51" fmla="*/ 3 h 181"/>
                    <a:gd name="T52" fmla="*/ 30 w 184"/>
                    <a:gd name="T53" fmla="*/ 1 h 181"/>
                    <a:gd name="T54" fmla="*/ 32 w 184"/>
                    <a:gd name="T55" fmla="*/ 1 h 181"/>
                    <a:gd name="T56" fmla="*/ 33 w 184"/>
                    <a:gd name="T57" fmla="*/ 1 h 181"/>
                    <a:gd name="T58" fmla="*/ 35 w 184"/>
                    <a:gd name="T59" fmla="*/ 2 h 181"/>
                    <a:gd name="T60" fmla="*/ 36 w 184"/>
                    <a:gd name="T61" fmla="*/ 4 h 181"/>
                    <a:gd name="T62" fmla="*/ 37 w 184"/>
                    <a:gd name="T63" fmla="*/ 9 h 181"/>
                    <a:gd name="T64" fmla="*/ 41 w 184"/>
                    <a:gd name="T65" fmla="*/ 15 h 181"/>
                    <a:gd name="T66" fmla="*/ 45 w 184"/>
                    <a:gd name="T67" fmla="*/ 21 h 181"/>
                    <a:gd name="T68" fmla="*/ 47 w 184"/>
                    <a:gd name="T69" fmla="*/ 22 h 181"/>
                    <a:gd name="T70" fmla="*/ 46 w 184"/>
                    <a:gd name="T71" fmla="*/ 25 h 181"/>
                    <a:gd name="T72" fmla="*/ 48 w 184"/>
                    <a:gd name="T73" fmla="*/ 32 h 181"/>
                    <a:gd name="T74" fmla="*/ 46 w 184"/>
                    <a:gd name="T75" fmla="*/ 35 h 181"/>
                    <a:gd name="T76" fmla="*/ 45 w 184"/>
                    <a:gd name="T77" fmla="*/ 36 h 181"/>
                    <a:gd name="T78" fmla="*/ 44 w 184"/>
                    <a:gd name="T79" fmla="*/ 37 h 181"/>
                    <a:gd name="T80" fmla="*/ 38 w 184"/>
                    <a:gd name="T81" fmla="*/ 37 h 181"/>
                    <a:gd name="T82" fmla="*/ 37 w 184"/>
                    <a:gd name="T83" fmla="*/ 36 h 1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4"/>
                    <a:gd name="T127" fmla="*/ 0 h 181"/>
                    <a:gd name="T128" fmla="*/ 184 w 184"/>
                    <a:gd name="T129" fmla="*/ 181 h 18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4" h="181">
                      <a:moveTo>
                        <a:pt x="140" y="131"/>
                      </a:moveTo>
                      <a:lnTo>
                        <a:pt x="120" y="129"/>
                      </a:lnTo>
                      <a:lnTo>
                        <a:pt x="119" y="137"/>
                      </a:lnTo>
                      <a:lnTo>
                        <a:pt x="111" y="135"/>
                      </a:lnTo>
                      <a:lnTo>
                        <a:pt x="94" y="133"/>
                      </a:lnTo>
                      <a:lnTo>
                        <a:pt x="82" y="133"/>
                      </a:lnTo>
                      <a:lnTo>
                        <a:pt x="74" y="140"/>
                      </a:lnTo>
                      <a:lnTo>
                        <a:pt x="74" y="152"/>
                      </a:lnTo>
                      <a:lnTo>
                        <a:pt x="76" y="158"/>
                      </a:lnTo>
                      <a:lnTo>
                        <a:pt x="76" y="169"/>
                      </a:lnTo>
                      <a:lnTo>
                        <a:pt x="74" y="177"/>
                      </a:lnTo>
                      <a:lnTo>
                        <a:pt x="74" y="179"/>
                      </a:lnTo>
                      <a:lnTo>
                        <a:pt x="71" y="181"/>
                      </a:lnTo>
                      <a:lnTo>
                        <a:pt x="57" y="181"/>
                      </a:lnTo>
                      <a:lnTo>
                        <a:pt x="53" y="177"/>
                      </a:lnTo>
                      <a:lnTo>
                        <a:pt x="51" y="171"/>
                      </a:lnTo>
                      <a:lnTo>
                        <a:pt x="53" y="169"/>
                      </a:lnTo>
                      <a:lnTo>
                        <a:pt x="42" y="167"/>
                      </a:lnTo>
                      <a:lnTo>
                        <a:pt x="34" y="173"/>
                      </a:lnTo>
                      <a:lnTo>
                        <a:pt x="24" y="173"/>
                      </a:lnTo>
                      <a:lnTo>
                        <a:pt x="21" y="163"/>
                      </a:lnTo>
                      <a:lnTo>
                        <a:pt x="1" y="163"/>
                      </a:lnTo>
                      <a:lnTo>
                        <a:pt x="0" y="158"/>
                      </a:lnTo>
                      <a:lnTo>
                        <a:pt x="0" y="148"/>
                      </a:lnTo>
                      <a:lnTo>
                        <a:pt x="3" y="140"/>
                      </a:lnTo>
                      <a:lnTo>
                        <a:pt x="9" y="137"/>
                      </a:lnTo>
                      <a:lnTo>
                        <a:pt x="9" y="133"/>
                      </a:lnTo>
                      <a:lnTo>
                        <a:pt x="7" y="127"/>
                      </a:lnTo>
                      <a:lnTo>
                        <a:pt x="7" y="115"/>
                      </a:lnTo>
                      <a:lnTo>
                        <a:pt x="17" y="106"/>
                      </a:lnTo>
                      <a:lnTo>
                        <a:pt x="23" y="106"/>
                      </a:lnTo>
                      <a:lnTo>
                        <a:pt x="24" y="108"/>
                      </a:lnTo>
                      <a:lnTo>
                        <a:pt x="24" y="104"/>
                      </a:lnTo>
                      <a:lnTo>
                        <a:pt x="28" y="89"/>
                      </a:lnTo>
                      <a:lnTo>
                        <a:pt x="32" y="83"/>
                      </a:lnTo>
                      <a:lnTo>
                        <a:pt x="34" y="77"/>
                      </a:lnTo>
                      <a:lnTo>
                        <a:pt x="40" y="73"/>
                      </a:lnTo>
                      <a:lnTo>
                        <a:pt x="46" y="71"/>
                      </a:lnTo>
                      <a:lnTo>
                        <a:pt x="53" y="69"/>
                      </a:lnTo>
                      <a:lnTo>
                        <a:pt x="59" y="67"/>
                      </a:lnTo>
                      <a:lnTo>
                        <a:pt x="63" y="65"/>
                      </a:lnTo>
                      <a:lnTo>
                        <a:pt x="67" y="62"/>
                      </a:lnTo>
                      <a:lnTo>
                        <a:pt x="71" y="50"/>
                      </a:lnTo>
                      <a:lnTo>
                        <a:pt x="72" y="46"/>
                      </a:lnTo>
                      <a:lnTo>
                        <a:pt x="76" y="41"/>
                      </a:lnTo>
                      <a:lnTo>
                        <a:pt x="88" y="35"/>
                      </a:lnTo>
                      <a:lnTo>
                        <a:pt x="90" y="31"/>
                      </a:lnTo>
                      <a:lnTo>
                        <a:pt x="92" y="25"/>
                      </a:lnTo>
                      <a:lnTo>
                        <a:pt x="94" y="17"/>
                      </a:lnTo>
                      <a:lnTo>
                        <a:pt x="99" y="14"/>
                      </a:lnTo>
                      <a:lnTo>
                        <a:pt x="107" y="14"/>
                      </a:lnTo>
                      <a:lnTo>
                        <a:pt x="111" y="12"/>
                      </a:lnTo>
                      <a:lnTo>
                        <a:pt x="113" y="8"/>
                      </a:lnTo>
                      <a:lnTo>
                        <a:pt x="115" y="2"/>
                      </a:lnTo>
                      <a:lnTo>
                        <a:pt x="119" y="0"/>
                      </a:lnTo>
                      <a:lnTo>
                        <a:pt x="122" y="2"/>
                      </a:lnTo>
                      <a:lnTo>
                        <a:pt x="124" y="4"/>
                      </a:ln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6" y="8"/>
                      </a:lnTo>
                      <a:lnTo>
                        <a:pt x="138" y="12"/>
                      </a:lnTo>
                      <a:lnTo>
                        <a:pt x="138" y="14"/>
                      </a:lnTo>
                      <a:lnTo>
                        <a:pt x="134" y="21"/>
                      </a:lnTo>
                      <a:lnTo>
                        <a:pt x="143" y="35"/>
                      </a:lnTo>
                      <a:lnTo>
                        <a:pt x="161" y="44"/>
                      </a:lnTo>
                      <a:lnTo>
                        <a:pt x="159" y="54"/>
                      </a:lnTo>
                      <a:lnTo>
                        <a:pt x="170" y="77"/>
                      </a:lnTo>
                      <a:lnTo>
                        <a:pt x="172" y="77"/>
                      </a:lnTo>
                      <a:lnTo>
                        <a:pt x="178" y="75"/>
                      </a:lnTo>
                      <a:lnTo>
                        <a:pt x="180" y="79"/>
                      </a:lnTo>
                      <a:lnTo>
                        <a:pt x="180" y="83"/>
                      </a:lnTo>
                      <a:lnTo>
                        <a:pt x="178" y="89"/>
                      </a:lnTo>
                      <a:lnTo>
                        <a:pt x="184" y="114"/>
                      </a:lnTo>
                      <a:lnTo>
                        <a:pt x="184" y="117"/>
                      </a:lnTo>
                      <a:lnTo>
                        <a:pt x="182" y="121"/>
                      </a:lnTo>
                      <a:lnTo>
                        <a:pt x="176" y="125"/>
                      </a:lnTo>
                      <a:lnTo>
                        <a:pt x="172" y="127"/>
                      </a:lnTo>
                      <a:lnTo>
                        <a:pt x="172" y="129"/>
                      </a:lnTo>
                      <a:lnTo>
                        <a:pt x="170" y="133"/>
                      </a:lnTo>
                      <a:lnTo>
                        <a:pt x="168" y="135"/>
                      </a:lnTo>
                      <a:lnTo>
                        <a:pt x="155" y="135"/>
                      </a:lnTo>
                      <a:lnTo>
                        <a:pt x="145" y="133"/>
                      </a:lnTo>
                      <a:lnTo>
                        <a:pt x="142" y="133"/>
                      </a:lnTo>
                      <a:lnTo>
                        <a:pt x="140" y="131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6" name="Freeform 327"/>
                <p:cNvSpPr>
                  <a:spLocks/>
                </p:cNvSpPr>
                <p:nvPr/>
              </p:nvSpPr>
              <p:spPr bwMode="auto">
                <a:xfrm>
                  <a:off x="4303640" y="4038933"/>
                  <a:ext cx="60416" cy="172604"/>
                </a:xfrm>
                <a:custGeom>
                  <a:avLst/>
                  <a:gdLst>
                    <a:gd name="T0" fmla="*/ 9 w 69"/>
                    <a:gd name="T1" fmla="*/ 56 h 208"/>
                    <a:gd name="T2" fmla="*/ 13 w 69"/>
                    <a:gd name="T3" fmla="*/ 55 h 208"/>
                    <a:gd name="T4" fmla="*/ 14 w 69"/>
                    <a:gd name="T5" fmla="*/ 45 h 208"/>
                    <a:gd name="T6" fmla="*/ 13 w 69"/>
                    <a:gd name="T7" fmla="*/ 41 h 208"/>
                    <a:gd name="T8" fmla="*/ 14 w 69"/>
                    <a:gd name="T9" fmla="*/ 35 h 208"/>
                    <a:gd name="T10" fmla="*/ 13 w 69"/>
                    <a:gd name="T11" fmla="*/ 31 h 208"/>
                    <a:gd name="T12" fmla="*/ 15 w 69"/>
                    <a:gd name="T13" fmla="*/ 32 h 208"/>
                    <a:gd name="T14" fmla="*/ 15 w 69"/>
                    <a:gd name="T15" fmla="*/ 29 h 208"/>
                    <a:gd name="T16" fmla="*/ 16 w 69"/>
                    <a:gd name="T17" fmla="*/ 26 h 208"/>
                    <a:gd name="T18" fmla="*/ 17 w 69"/>
                    <a:gd name="T19" fmla="*/ 20 h 208"/>
                    <a:gd name="T20" fmla="*/ 18 w 69"/>
                    <a:gd name="T21" fmla="*/ 19 h 208"/>
                    <a:gd name="T22" fmla="*/ 18 w 69"/>
                    <a:gd name="T23" fmla="*/ 17 h 208"/>
                    <a:gd name="T24" fmla="*/ 19 w 69"/>
                    <a:gd name="T25" fmla="*/ 14 h 208"/>
                    <a:gd name="T26" fmla="*/ 18 w 69"/>
                    <a:gd name="T27" fmla="*/ 12 h 208"/>
                    <a:gd name="T28" fmla="*/ 17 w 69"/>
                    <a:gd name="T29" fmla="*/ 9 h 208"/>
                    <a:gd name="T30" fmla="*/ 17 w 69"/>
                    <a:gd name="T31" fmla="*/ 5 h 208"/>
                    <a:gd name="T32" fmla="*/ 13 w 69"/>
                    <a:gd name="T33" fmla="*/ 2 h 208"/>
                    <a:gd name="T34" fmla="*/ 10 w 69"/>
                    <a:gd name="T35" fmla="*/ 0 h 208"/>
                    <a:gd name="T36" fmla="*/ 6 w 69"/>
                    <a:gd name="T37" fmla="*/ 4 h 208"/>
                    <a:gd name="T38" fmla="*/ 6 w 69"/>
                    <a:gd name="T39" fmla="*/ 6 h 208"/>
                    <a:gd name="T40" fmla="*/ 3 w 69"/>
                    <a:gd name="T41" fmla="*/ 7 h 208"/>
                    <a:gd name="T42" fmla="*/ 3 w 69"/>
                    <a:gd name="T43" fmla="*/ 9 h 208"/>
                    <a:gd name="T44" fmla="*/ 1 w 69"/>
                    <a:gd name="T45" fmla="*/ 9 h 208"/>
                    <a:gd name="T46" fmla="*/ 5 w 69"/>
                    <a:gd name="T47" fmla="*/ 18 h 208"/>
                    <a:gd name="T48" fmla="*/ 5 w 69"/>
                    <a:gd name="T49" fmla="*/ 24 h 208"/>
                    <a:gd name="T50" fmla="*/ 6 w 69"/>
                    <a:gd name="T51" fmla="*/ 27 h 208"/>
                    <a:gd name="T52" fmla="*/ 5 w 69"/>
                    <a:gd name="T53" fmla="*/ 34 h 208"/>
                    <a:gd name="T54" fmla="*/ 6 w 69"/>
                    <a:gd name="T55" fmla="*/ 43 h 208"/>
                    <a:gd name="T56" fmla="*/ 5 w 69"/>
                    <a:gd name="T57" fmla="*/ 47 h 208"/>
                    <a:gd name="T58" fmla="*/ 6 w 69"/>
                    <a:gd name="T59" fmla="*/ 50 h 208"/>
                    <a:gd name="T60" fmla="*/ 6 w 69"/>
                    <a:gd name="T61" fmla="*/ 55 h 208"/>
                    <a:gd name="T62" fmla="*/ 7 w 69"/>
                    <a:gd name="T63" fmla="*/ 57 h 2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"/>
                    <a:gd name="T97" fmla="*/ 0 h 208"/>
                    <a:gd name="T98" fmla="*/ 69 w 69"/>
                    <a:gd name="T99" fmla="*/ 208 h 2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" h="208">
                      <a:moveTo>
                        <a:pt x="29" y="206"/>
                      </a:moveTo>
                      <a:lnTo>
                        <a:pt x="32" y="202"/>
                      </a:lnTo>
                      <a:lnTo>
                        <a:pt x="40" y="200"/>
                      </a:lnTo>
                      <a:lnTo>
                        <a:pt x="48" y="200"/>
                      </a:lnTo>
                      <a:lnTo>
                        <a:pt x="50" y="186"/>
                      </a:lnTo>
                      <a:lnTo>
                        <a:pt x="50" y="165"/>
                      </a:lnTo>
                      <a:lnTo>
                        <a:pt x="48" y="160"/>
                      </a:lnTo>
                      <a:lnTo>
                        <a:pt x="46" y="150"/>
                      </a:lnTo>
                      <a:lnTo>
                        <a:pt x="50" y="137"/>
                      </a:lnTo>
                      <a:lnTo>
                        <a:pt x="50" y="125"/>
                      </a:lnTo>
                      <a:lnTo>
                        <a:pt x="48" y="119"/>
                      </a:lnTo>
                      <a:lnTo>
                        <a:pt x="48" y="115"/>
                      </a:lnTo>
                      <a:lnTo>
                        <a:pt x="52" y="117"/>
                      </a:lnTo>
                      <a:lnTo>
                        <a:pt x="55" y="117"/>
                      </a:lnTo>
                      <a:lnTo>
                        <a:pt x="57" y="112"/>
                      </a:lnTo>
                      <a:lnTo>
                        <a:pt x="54" y="104"/>
                      </a:lnTo>
                      <a:lnTo>
                        <a:pt x="55" y="100"/>
                      </a:lnTo>
                      <a:lnTo>
                        <a:pt x="59" y="96"/>
                      </a:lnTo>
                      <a:lnTo>
                        <a:pt x="61" y="92"/>
                      </a:lnTo>
                      <a:lnTo>
                        <a:pt x="61" y="75"/>
                      </a:lnTo>
                      <a:lnTo>
                        <a:pt x="63" y="73"/>
                      </a:lnTo>
                      <a:lnTo>
                        <a:pt x="67" y="71"/>
                      </a:lnTo>
                      <a:lnTo>
                        <a:pt x="69" y="69"/>
                      </a:lnTo>
                      <a:lnTo>
                        <a:pt x="67" y="63"/>
                      </a:lnTo>
                      <a:lnTo>
                        <a:pt x="67" y="58"/>
                      </a:lnTo>
                      <a:lnTo>
                        <a:pt x="69" y="50"/>
                      </a:lnTo>
                      <a:lnTo>
                        <a:pt x="69" y="44"/>
                      </a:lnTo>
                      <a:lnTo>
                        <a:pt x="65" y="42"/>
                      </a:lnTo>
                      <a:lnTo>
                        <a:pt x="59" y="37"/>
                      </a:lnTo>
                      <a:lnTo>
                        <a:pt x="61" y="33"/>
                      </a:lnTo>
                      <a:lnTo>
                        <a:pt x="63" y="27"/>
                      </a:lnTo>
                      <a:lnTo>
                        <a:pt x="63" y="17"/>
                      </a:lnTo>
                      <a:lnTo>
                        <a:pt x="48" y="12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3" y="14"/>
                      </a:ln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15" y="25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9" y="33"/>
                      </a:lnTo>
                      <a:lnTo>
                        <a:pt x="7" y="35"/>
                      </a:lnTo>
                      <a:lnTo>
                        <a:pt x="2" y="35"/>
                      </a:lnTo>
                      <a:lnTo>
                        <a:pt x="0" y="62"/>
                      </a:lnTo>
                      <a:lnTo>
                        <a:pt x="17" y="65"/>
                      </a:lnTo>
                      <a:lnTo>
                        <a:pt x="19" y="69"/>
                      </a:lnTo>
                      <a:lnTo>
                        <a:pt x="19" y="88"/>
                      </a:lnTo>
                      <a:lnTo>
                        <a:pt x="21" y="94"/>
                      </a:lnTo>
                      <a:lnTo>
                        <a:pt x="23" y="98"/>
                      </a:lnTo>
                      <a:lnTo>
                        <a:pt x="23" y="104"/>
                      </a:lnTo>
                      <a:lnTo>
                        <a:pt x="19" y="123"/>
                      </a:lnTo>
                      <a:lnTo>
                        <a:pt x="21" y="131"/>
                      </a:lnTo>
                      <a:lnTo>
                        <a:pt x="21" y="158"/>
                      </a:lnTo>
                      <a:lnTo>
                        <a:pt x="17" y="165"/>
                      </a:lnTo>
                      <a:lnTo>
                        <a:pt x="17" y="169"/>
                      </a:lnTo>
                      <a:lnTo>
                        <a:pt x="19" y="175"/>
                      </a:lnTo>
                      <a:lnTo>
                        <a:pt x="21" y="183"/>
                      </a:lnTo>
                      <a:lnTo>
                        <a:pt x="21" y="194"/>
                      </a:lnTo>
                      <a:lnTo>
                        <a:pt x="23" y="198"/>
                      </a:lnTo>
                      <a:lnTo>
                        <a:pt x="25" y="200"/>
                      </a:lnTo>
                      <a:lnTo>
                        <a:pt x="25" y="208"/>
                      </a:lnTo>
                      <a:lnTo>
                        <a:pt x="29" y="206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7" name="Freeform 341"/>
                <p:cNvSpPr>
                  <a:spLocks noEditPoints="1"/>
                </p:cNvSpPr>
                <p:nvPr/>
              </p:nvSpPr>
              <p:spPr bwMode="auto">
                <a:xfrm>
                  <a:off x="4538832" y="4476915"/>
                  <a:ext cx="284820" cy="373257"/>
                </a:xfrm>
                <a:custGeom>
                  <a:avLst/>
                  <a:gdLst>
                    <a:gd name="T0" fmla="*/ 8 w 324"/>
                    <a:gd name="T1" fmla="*/ 7 h 442"/>
                    <a:gd name="T2" fmla="*/ 9 w 324"/>
                    <a:gd name="T3" fmla="*/ 3 h 442"/>
                    <a:gd name="T4" fmla="*/ 9 w 324"/>
                    <a:gd name="T5" fmla="*/ 0 h 442"/>
                    <a:gd name="T6" fmla="*/ 7 w 324"/>
                    <a:gd name="T7" fmla="*/ 2 h 442"/>
                    <a:gd name="T8" fmla="*/ 2 w 324"/>
                    <a:gd name="T9" fmla="*/ 4 h 442"/>
                    <a:gd name="T10" fmla="*/ 4 w 324"/>
                    <a:gd name="T11" fmla="*/ 10 h 442"/>
                    <a:gd name="T12" fmla="*/ 7 w 324"/>
                    <a:gd name="T13" fmla="*/ 19 h 442"/>
                    <a:gd name="T14" fmla="*/ 13 w 324"/>
                    <a:gd name="T15" fmla="*/ 14 h 442"/>
                    <a:gd name="T16" fmla="*/ 22 w 324"/>
                    <a:gd name="T17" fmla="*/ 14 h 442"/>
                    <a:gd name="T18" fmla="*/ 40 w 324"/>
                    <a:gd name="T19" fmla="*/ 16 h 442"/>
                    <a:gd name="T20" fmla="*/ 40 w 324"/>
                    <a:gd name="T21" fmla="*/ 21 h 442"/>
                    <a:gd name="T22" fmla="*/ 42 w 324"/>
                    <a:gd name="T23" fmla="*/ 28 h 442"/>
                    <a:gd name="T24" fmla="*/ 48 w 324"/>
                    <a:gd name="T25" fmla="*/ 33 h 442"/>
                    <a:gd name="T26" fmla="*/ 52 w 324"/>
                    <a:gd name="T27" fmla="*/ 31 h 442"/>
                    <a:gd name="T28" fmla="*/ 54 w 324"/>
                    <a:gd name="T29" fmla="*/ 30 h 442"/>
                    <a:gd name="T30" fmla="*/ 54 w 324"/>
                    <a:gd name="T31" fmla="*/ 25 h 442"/>
                    <a:gd name="T32" fmla="*/ 58 w 324"/>
                    <a:gd name="T33" fmla="*/ 24 h 442"/>
                    <a:gd name="T34" fmla="*/ 63 w 324"/>
                    <a:gd name="T35" fmla="*/ 25 h 442"/>
                    <a:gd name="T36" fmla="*/ 67 w 324"/>
                    <a:gd name="T37" fmla="*/ 27 h 442"/>
                    <a:gd name="T38" fmla="*/ 68 w 324"/>
                    <a:gd name="T39" fmla="*/ 32 h 442"/>
                    <a:gd name="T40" fmla="*/ 70 w 324"/>
                    <a:gd name="T41" fmla="*/ 41 h 442"/>
                    <a:gd name="T42" fmla="*/ 71 w 324"/>
                    <a:gd name="T43" fmla="*/ 46 h 442"/>
                    <a:gd name="T44" fmla="*/ 73 w 324"/>
                    <a:gd name="T45" fmla="*/ 49 h 442"/>
                    <a:gd name="T46" fmla="*/ 72 w 324"/>
                    <a:gd name="T47" fmla="*/ 53 h 442"/>
                    <a:gd name="T48" fmla="*/ 73 w 324"/>
                    <a:gd name="T49" fmla="*/ 60 h 442"/>
                    <a:gd name="T50" fmla="*/ 76 w 324"/>
                    <a:gd name="T51" fmla="*/ 60 h 442"/>
                    <a:gd name="T52" fmla="*/ 79 w 324"/>
                    <a:gd name="T53" fmla="*/ 60 h 442"/>
                    <a:gd name="T54" fmla="*/ 85 w 324"/>
                    <a:gd name="T55" fmla="*/ 65 h 442"/>
                    <a:gd name="T56" fmla="*/ 84 w 324"/>
                    <a:gd name="T57" fmla="*/ 70 h 442"/>
                    <a:gd name="T58" fmla="*/ 70 w 324"/>
                    <a:gd name="T59" fmla="*/ 107 h 442"/>
                    <a:gd name="T60" fmla="*/ 71 w 324"/>
                    <a:gd name="T61" fmla="*/ 113 h 442"/>
                    <a:gd name="T62" fmla="*/ 76 w 324"/>
                    <a:gd name="T63" fmla="*/ 122 h 442"/>
                    <a:gd name="T64" fmla="*/ 63 w 324"/>
                    <a:gd name="T65" fmla="*/ 125 h 442"/>
                    <a:gd name="T66" fmla="*/ 57 w 324"/>
                    <a:gd name="T67" fmla="*/ 124 h 442"/>
                    <a:gd name="T68" fmla="*/ 53 w 324"/>
                    <a:gd name="T69" fmla="*/ 124 h 442"/>
                    <a:gd name="T70" fmla="*/ 48 w 324"/>
                    <a:gd name="T71" fmla="*/ 122 h 442"/>
                    <a:gd name="T72" fmla="*/ 45 w 324"/>
                    <a:gd name="T73" fmla="*/ 119 h 442"/>
                    <a:gd name="T74" fmla="*/ 13 w 324"/>
                    <a:gd name="T75" fmla="*/ 114 h 442"/>
                    <a:gd name="T76" fmla="*/ 9 w 324"/>
                    <a:gd name="T77" fmla="*/ 117 h 442"/>
                    <a:gd name="T78" fmla="*/ 1 w 324"/>
                    <a:gd name="T79" fmla="*/ 118 h 442"/>
                    <a:gd name="T80" fmla="*/ 1 w 324"/>
                    <a:gd name="T81" fmla="*/ 103 h 442"/>
                    <a:gd name="T82" fmla="*/ 6 w 324"/>
                    <a:gd name="T83" fmla="*/ 94 h 442"/>
                    <a:gd name="T84" fmla="*/ 7 w 324"/>
                    <a:gd name="T85" fmla="*/ 81 h 442"/>
                    <a:gd name="T86" fmla="*/ 9 w 324"/>
                    <a:gd name="T87" fmla="*/ 78 h 442"/>
                    <a:gd name="T88" fmla="*/ 13 w 324"/>
                    <a:gd name="T89" fmla="*/ 72 h 442"/>
                    <a:gd name="T90" fmla="*/ 13 w 324"/>
                    <a:gd name="T91" fmla="*/ 55 h 442"/>
                    <a:gd name="T92" fmla="*/ 10 w 324"/>
                    <a:gd name="T93" fmla="*/ 54 h 442"/>
                    <a:gd name="T94" fmla="*/ 13 w 324"/>
                    <a:gd name="T95" fmla="*/ 38 h 442"/>
                    <a:gd name="T96" fmla="*/ 9 w 324"/>
                    <a:gd name="T97" fmla="*/ 27 h 442"/>
                    <a:gd name="T98" fmla="*/ 6 w 324"/>
                    <a:gd name="T99" fmla="*/ 22 h 44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4"/>
                    <a:gd name="T151" fmla="*/ 0 h 442"/>
                    <a:gd name="T152" fmla="*/ 324 w 324"/>
                    <a:gd name="T153" fmla="*/ 442 h 44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4" h="442">
                      <a:moveTo>
                        <a:pt x="11" y="36"/>
                      </a:moveTo>
                      <a:lnTo>
                        <a:pt x="32" y="25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2" y="17"/>
                      </a:lnTo>
                      <a:lnTo>
                        <a:pt x="36" y="11"/>
                      </a:lnTo>
                      <a:lnTo>
                        <a:pt x="40" y="4"/>
                      </a:lnTo>
                      <a:lnTo>
                        <a:pt x="38" y="2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13" y="9"/>
                      </a:lnTo>
                      <a:lnTo>
                        <a:pt x="7" y="13"/>
                      </a:lnTo>
                      <a:lnTo>
                        <a:pt x="5" y="15"/>
                      </a:lnTo>
                      <a:lnTo>
                        <a:pt x="13" y="29"/>
                      </a:lnTo>
                      <a:lnTo>
                        <a:pt x="13" y="34"/>
                      </a:lnTo>
                      <a:lnTo>
                        <a:pt x="11" y="36"/>
                      </a:lnTo>
                      <a:close/>
                      <a:moveTo>
                        <a:pt x="21" y="67"/>
                      </a:moveTo>
                      <a:lnTo>
                        <a:pt x="25" y="65"/>
                      </a:lnTo>
                      <a:lnTo>
                        <a:pt x="34" y="61"/>
                      </a:lnTo>
                      <a:lnTo>
                        <a:pt x="42" y="56"/>
                      </a:lnTo>
                      <a:lnTo>
                        <a:pt x="48" y="50"/>
                      </a:lnTo>
                      <a:lnTo>
                        <a:pt x="57" y="46"/>
                      </a:lnTo>
                      <a:lnTo>
                        <a:pt x="69" y="46"/>
                      </a:lnTo>
                      <a:lnTo>
                        <a:pt x="82" y="48"/>
                      </a:lnTo>
                      <a:lnTo>
                        <a:pt x="149" y="48"/>
                      </a:lnTo>
                      <a:lnTo>
                        <a:pt x="151" y="52"/>
                      </a:lnTo>
                      <a:lnTo>
                        <a:pt x="153" y="58"/>
                      </a:lnTo>
                      <a:lnTo>
                        <a:pt x="155" y="65"/>
                      </a:lnTo>
                      <a:lnTo>
                        <a:pt x="157" y="69"/>
                      </a:lnTo>
                      <a:lnTo>
                        <a:pt x="155" y="73"/>
                      </a:lnTo>
                      <a:lnTo>
                        <a:pt x="159" y="84"/>
                      </a:lnTo>
                      <a:lnTo>
                        <a:pt x="159" y="90"/>
                      </a:lnTo>
                      <a:lnTo>
                        <a:pt x="161" y="100"/>
                      </a:lnTo>
                      <a:lnTo>
                        <a:pt x="161" y="106"/>
                      </a:lnTo>
                      <a:lnTo>
                        <a:pt x="172" y="117"/>
                      </a:lnTo>
                      <a:lnTo>
                        <a:pt x="184" y="117"/>
                      </a:lnTo>
                      <a:lnTo>
                        <a:pt x="190" y="113"/>
                      </a:lnTo>
                      <a:lnTo>
                        <a:pt x="193" y="109"/>
                      </a:lnTo>
                      <a:lnTo>
                        <a:pt x="197" y="109"/>
                      </a:lnTo>
                      <a:lnTo>
                        <a:pt x="203" y="111"/>
                      </a:lnTo>
                      <a:lnTo>
                        <a:pt x="207" y="109"/>
                      </a:lnTo>
                      <a:lnTo>
                        <a:pt x="207" y="106"/>
                      </a:lnTo>
                      <a:lnTo>
                        <a:pt x="205" y="102"/>
                      </a:lnTo>
                      <a:lnTo>
                        <a:pt x="203" y="94"/>
                      </a:lnTo>
                      <a:lnTo>
                        <a:pt x="207" y="88"/>
                      </a:lnTo>
                      <a:lnTo>
                        <a:pt x="209" y="84"/>
                      </a:lnTo>
                      <a:lnTo>
                        <a:pt x="215" y="84"/>
                      </a:lnTo>
                      <a:lnTo>
                        <a:pt x="222" y="86"/>
                      </a:lnTo>
                      <a:lnTo>
                        <a:pt x="230" y="86"/>
                      </a:lnTo>
                      <a:lnTo>
                        <a:pt x="236" y="84"/>
                      </a:lnTo>
                      <a:lnTo>
                        <a:pt x="238" y="88"/>
                      </a:lnTo>
                      <a:lnTo>
                        <a:pt x="238" y="96"/>
                      </a:lnTo>
                      <a:lnTo>
                        <a:pt x="243" y="94"/>
                      </a:lnTo>
                      <a:lnTo>
                        <a:pt x="253" y="96"/>
                      </a:lnTo>
                      <a:lnTo>
                        <a:pt x="261" y="102"/>
                      </a:lnTo>
                      <a:lnTo>
                        <a:pt x="261" y="107"/>
                      </a:lnTo>
                      <a:lnTo>
                        <a:pt x="259" y="115"/>
                      </a:lnTo>
                      <a:lnTo>
                        <a:pt x="265" y="121"/>
                      </a:lnTo>
                      <a:lnTo>
                        <a:pt x="265" y="140"/>
                      </a:lnTo>
                      <a:lnTo>
                        <a:pt x="266" y="144"/>
                      </a:lnTo>
                      <a:lnTo>
                        <a:pt x="268" y="150"/>
                      </a:lnTo>
                      <a:lnTo>
                        <a:pt x="270" y="157"/>
                      </a:lnTo>
                      <a:lnTo>
                        <a:pt x="270" y="161"/>
                      </a:lnTo>
                      <a:lnTo>
                        <a:pt x="272" y="165"/>
                      </a:lnTo>
                      <a:lnTo>
                        <a:pt x="278" y="171"/>
                      </a:lnTo>
                      <a:lnTo>
                        <a:pt x="278" y="175"/>
                      </a:lnTo>
                      <a:lnTo>
                        <a:pt x="276" y="181"/>
                      </a:lnTo>
                      <a:lnTo>
                        <a:pt x="274" y="184"/>
                      </a:lnTo>
                      <a:lnTo>
                        <a:pt x="274" y="188"/>
                      </a:lnTo>
                      <a:lnTo>
                        <a:pt x="276" y="194"/>
                      </a:lnTo>
                      <a:lnTo>
                        <a:pt x="276" y="205"/>
                      </a:lnTo>
                      <a:lnTo>
                        <a:pt x="280" y="211"/>
                      </a:lnTo>
                      <a:lnTo>
                        <a:pt x="284" y="215"/>
                      </a:lnTo>
                      <a:lnTo>
                        <a:pt x="288" y="215"/>
                      </a:lnTo>
                      <a:lnTo>
                        <a:pt x="291" y="211"/>
                      </a:lnTo>
                      <a:lnTo>
                        <a:pt x="295" y="209"/>
                      </a:lnTo>
                      <a:lnTo>
                        <a:pt x="297" y="209"/>
                      </a:lnTo>
                      <a:lnTo>
                        <a:pt x="303" y="211"/>
                      </a:lnTo>
                      <a:lnTo>
                        <a:pt x="318" y="211"/>
                      </a:lnTo>
                      <a:lnTo>
                        <a:pt x="320" y="213"/>
                      </a:lnTo>
                      <a:lnTo>
                        <a:pt x="324" y="229"/>
                      </a:lnTo>
                      <a:lnTo>
                        <a:pt x="320" y="240"/>
                      </a:lnTo>
                      <a:lnTo>
                        <a:pt x="318" y="244"/>
                      </a:lnTo>
                      <a:lnTo>
                        <a:pt x="320" y="248"/>
                      </a:lnTo>
                      <a:lnTo>
                        <a:pt x="320" y="265"/>
                      </a:lnTo>
                      <a:lnTo>
                        <a:pt x="265" y="265"/>
                      </a:lnTo>
                      <a:lnTo>
                        <a:pt x="265" y="378"/>
                      </a:lnTo>
                      <a:lnTo>
                        <a:pt x="266" y="382"/>
                      </a:lnTo>
                      <a:lnTo>
                        <a:pt x="270" y="392"/>
                      </a:lnTo>
                      <a:lnTo>
                        <a:pt x="272" y="400"/>
                      </a:lnTo>
                      <a:lnTo>
                        <a:pt x="284" y="411"/>
                      </a:lnTo>
                      <a:lnTo>
                        <a:pt x="289" y="421"/>
                      </a:lnTo>
                      <a:lnTo>
                        <a:pt x="291" y="430"/>
                      </a:lnTo>
                      <a:lnTo>
                        <a:pt x="299" y="434"/>
                      </a:lnTo>
                      <a:lnTo>
                        <a:pt x="293" y="434"/>
                      </a:lnTo>
                      <a:lnTo>
                        <a:pt x="238" y="442"/>
                      </a:lnTo>
                      <a:lnTo>
                        <a:pt x="234" y="442"/>
                      </a:lnTo>
                      <a:lnTo>
                        <a:pt x="226" y="438"/>
                      </a:lnTo>
                      <a:lnTo>
                        <a:pt x="217" y="438"/>
                      </a:lnTo>
                      <a:lnTo>
                        <a:pt x="215" y="436"/>
                      </a:lnTo>
                      <a:lnTo>
                        <a:pt x="209" y="438"/>
                      </a:lnTo>
                      <a:lnTo>
                        <a:pt x="203" y="438"/>
                      </a:lnTo>
                      <a:lnTo>
                        <a:pt x="197" y="434"/>
                      </a:lnTo>
                      <a:lnTo>
                        <a:pt x="184" y="434"/>
                      </a:lnTo>
                      <a:lnTo>
                        <a:pt x="182" y="430"/>
                      </a:lnTo>
                      <a:lnTo>
                        <a:pt x="178" y="428"/>
                      </a:lnTo>
                      <a:lnTo>
                        <a:pt x="172" y="426"/>
                      </a:lnTo>
                      <a:lnTo>
                        <a:pt x="169" y="419"/>
                      </a:lnTo>
                      <a:lnTo>
                        <a:pt x="169" y="417"/>
                      </a:lnTo>
                      <a:lnTo>
                        <a:pt x="57" y="413"/>
                      </a:lnTo>
                      <a:lnTo>
                        <a:pt x="50" y="405"/>
                      </a:lnTo>
                      <a:lnTo>
                        <a:pt x="44" y="403"/>
                      </a:lnTo>
                      <a:lnTo>
                        <a:pt x="38" y="409"/>
                      </a:lnTo>
                      <a:lnTo>
                        <a:pt x="36" y="413"/>
                      </a:lnTo>
                      <a:lnTo>
                        <a:pt x="17" y="413"/>
                      </a:lnTo>
                      <a:lnTo>
                        <a:pt x="7" y="415"/>
                      </a:lnTo>
                      <a:lnTo>
                        <a:pt x="2" y="417"/>
                      </a:lnTo>
                      <a:lnTo>
                        <a:pt x="0" y="392"/>
                      </a:lnTo>
                      <a:lnTo>
                        <a:pt x="0" y="375"/>
                      </a:lnTo>
                      <a:lnTo>
                        <a:pt x="2" y="363"/>
                      </a:lnTo>
                      <a:lnTo>
                        <a:pt x="5" y="353"/>
                      </a:lnTo>
                      <a:lnTo>
                        <a:pt x="15" y="342"/>
                      </a:lnTo>
                      <a:lnTo>
                        <a:pt x="21" y="332"/>
                      </a:lnTo>
                      <a:lnTo>
                        <a:pt x="21" y="305"/>
                      </a:lnTo>
                      <a:lnTo>
                        <a:pt x="25" y="290"/>
                      </a:lnTo>
                      <a:lnTo>
                        <a:pt x="27" y="288"/>
                      </a:lnTo>
                      <a:lnTo>
                        <a:pt x="32" y="288"/>
                      </a:lnTo>
                      <a:lnTo>
                        <a:pt x="36" y="286"/>
                      </a:lnTo>
                      <a:lnTo>
                        <a:pt x="36" y="275"/>
                      </a:lnTo>
                      <a:lnTo>
                        <a:pt x="40" y="269"/>
                      </a:lnTo>
                      <a:lnTo>
                        <a:pt x="46" y="263"/>
                      </a:lnTo>
                      <a:lnTo>
                        <a:pt x="51" y="255"/>
                      </a:lnTo>
                      <a:lnTo>
                        <a:pt x="53" y="234"/>
                      </a:lnTo>
                      <a:lnTo>
                        <a:pt x="53" y="213"/>
                      </a:lnTo>
                      <a:lnTo>
                        <a:pt x="48" y="194"/>
                      </a:lnTo>
                      <a:lnTo>
                        <a:pt x="46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40" y="175"/>
                      </a:lnTo>
                      <a:lnTo>
                        <a:pt x="46" y="156"/>
                      </a:lnTo>
                      <a:lnTo>
                        <a:pt x="48" y="136"/>
                      </a:lnTo>
                      <a:lnTo>
                        <a:pt x="40" y="129"/>
                      </a:lnTo>
                      <a:lnTo>
                        <a:pt x="40" y="107"/>
                      </a:lnTo>
                      <a:lnTo>
                        <a:pt x="36" y="94"/>
                      </a:lnTo>
                      <a:lnTo>
                        <a:pt x="32" y="92"/>
                      </a:lnTo>
                      <a:lnTo>
                        <a:pt x="27" y="86"/>
                      </a:lnTo>
                      <a:lnTo>
                        <a:pt x="23" y="79"/>
                      </a:lnTo>
                      <a:lnTo>
                        <a:pt x="21" y="73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68" name="Freeform 343"/>
                <p:cNvSpPr>
                  <a:spLocks/>
                </p:cNvSpPr>
                <p:nvPr/>
              </p:nvSpPr>
              <p:spPr bwMode="auto">
                <a:xfrm>
                  <a:off x="4111601" y="3376563"/>
                  <a:ext cx="427231" cy="489765"/>
                </a:xfrm>
                <a:custGeom>
                  <a:avLst/>
                  <a:gdLst>
                    <a:gd name="T0" fmla="*/ 22 w 486"/>
                    <a:gd name="T1" fmla="*/ 112 h 580"/>
                    <a:gd name="T2" fmla="*/ 65 w 486"/>
                    <a:gd name="T3" fmla="*/ 148 h 580"/>
                    <a:gd name="T4" fmla="*/ 69 w 486"/>
                    <a:gd name="T5" fmla="*/ 151 h 580"/>
                    <a:gd name="T6" fmla="*/ 73 w 486"/>
                    <a:gd name="T7" fmla="*/ 153 h 580"/>
                    <a:gd name="T8" fmla="*/ 74 w 486"/>
                    <a:gd name="T9" fmla="*/ 161 h 580"/>
                    <a:gd name="T10" fmla="*/ 75 w 486"/>
                    <a:gd name="T11" fmla="*/ 164 h 580"/>
                    <a:gd name="T12" fmla="*/ 90 w 486"/>
                    <a:gd name="T13" fmla="*/ 160 h 580"/>
                    <a:gd name="T14" fmla="*/ 127 w 486"/>
                    <a:gd name="T15" fmla="*/ 122 h 580"/>
                    <a:gd name="T16" fmla="*/ 120 w 486"/>
                    <a:gd name="T17" fmla="*/ 117 h 580"/>
                    <a:gd name="T18" fmla="*/ 115 w 486"/>
                    <a:gd name="T19" fmla="*/ 115 h 580"/>
                    <a:gd name="T20" fmla="*/ 114 w 486"/>
                    <a:gd name="T21" fmla="*/ 110 h 580"/>
                    <a:gd name="T22" fmla="*/ 110 w 486"/>
                    <a:gd name="T23" fmla="*/ 103 h 580"/>
                    <a:gd name="T24" fmla="*/ 111 w 486"/>
                    <a:gd name="T25" fmla="*/ 99 h 580"/>
                    <a:gd name="T26" fmla="*/ 113 w 486"/>
                    <a:gd name="T27" fmla="*/ 89 h 580"/>
                    <a:gd name="T28" fmla="*/ 113 w 486"/>
                    <a:gd name="T29" fmla="*/ 85 h 580"/>
                    <a:gd name="T30" fmla="*/ 114 w 486"/>
                    <a:gd name="T31" fmla="*/ 82 h 580"/>
                    <a:gd name="T32" fmla="*/ 112 w 486"/>
                    <a:gd name="T33" fmla="*/ 65 h 580"/>
                    <a:gd name="T34" fmla="*/ 112 w 486"/>
                    <a:gd name="T35" fmla="*/ 61 h 580"/>
                    <a:gd name="T36" fmla="*/ 106 w 486"/>
                    <a:gd name="T37" fmla="*/ 44 h 580"/>
                    <a:gd name="T38" fmla="*/ 104 w 486"/>
                    <a:gd name="T39" fmla="*/ 38 h 580"/>
                    <a:gd name="T40" fmla="*/ 102 w 486"/>
                    <a:gd name="T41" fmla="*/ 35 h 580"/>
                    <a:gd name="T42" fmla="*/ 101 w 486"/>
                    <a:gd name="T43" fmla="*/ 27 h 580"/>
                    <a:gd name="T44" fmla="*/ 104 w 486"/>
                    <a:gd name="T45" fmla="*/ 25 h 580"/>
                    <a:gd name="T46" fmla="*/ 108 w 486"/>
                    <a:gd name="T47" fmla="*/ 20 h 580"/>
                    <a:gd name="T48" fmla="*/ 106 w 486"/>
                    <a:gd name="T49" fmla="*/ 11 h 580"/>
                    <a:gd name="T50" fmla="*/ 105 w 486"/>
                    <a:gd name="T51" fmla="*/ 5 h 580"/>
                    <a:gd name="T52" fmla="*/ 102 w 486"/>
                    <a:gd name="T53" fmla="*/ 0 h 580"/>
                    <a:gd name="T54" fmla="*/ 100 w 486"/>
                    <a:gd name="T55" fmla="*/ 4 h 580"/>
                    <a:gd name="T56" fmla="*/ 97 w 486"/>
                    <a:gd name="T57" fmla="*/ 0 h 580"/>
                    <a:gd name="T58" fmla="*/ 84 w 486"/>
                    <a:gd name="T59" fmla="*/ 1 h 580"/>
                    <a:gd name="T60" fmla="*/ 74 w 486"/>
                    <a:gd name="T61" fmla="*/ 4 h 580"/>
                    <a:gd name="T62" fmla="*/ 65 w 486"/>
                    <a:gd name="T63" fmla="*/ 3 h 580"/>
                    <a:gd name="T64" fmla="*/ 58 w 486"/>
                    <a:gd name="T65" fmla="*/ 7 h 580"/>
                    <a:gd name="T66" fmla="*/ 53 w 486"/>
                    <a:gd name="T67" fmla="*/ 10 h 580"/>
                    <a:gd name="T68" fmla="*/ 48 w 486"/>
                    <a:gd name="T69" fmla="*/ 11 h 580"/>
                    <a:gd name="T70" fmla="*/ 39 w 486"/>
                    <a:gd name="T71" fmla="*/ 18 h 580"/>
                    <a:gd name="T72" fmla="*/ 40 w 486"/>
                    <a:gd name="T73" fmla="*/ 24 h 580"/>
                    <a:gd name="T74" fmla="*/ 40 w 486"/>
                    <a:gd name="T75" fmla="*/ 30 h 580"/>
                    <a:gd name="T76" fmla="*/ 42 w 486"/>
                    <a:gd name="T77" fmla="*/ 36 h 580"/>
                    <a:gd name="T78" fmla="*/ 43 w 486"/>
                    <a:gd name="T79" fmla="*/ 43 h 580"/>
                    <a:gd name="T80" fmla="*/ 38 w 486"/>
                    <a:gd name="T81" fmla="*/ 47 h 580"/>
                    <a:gd name="T82" fmla="*/ 36 w 486"/>
                    <a:gd name="T83" fmla="*/ 52 h 580"/>
                    <a:gd name="T84" fmla="*/ 32 w 486"/>
                    <a:gd name="T85" fmla="*/ 56 h 580"/>
                    <a:gd name="T86" fmla="*/ 30 w 486"/>
                    <a:gd name="T87" fmla="*/ 58 h 580"/>
                    <a:gd name="T88" fmla="*/ 23 w 486"/>
                    <a:gd name="T89" fmla="*/ 66 h 580"/>
                    <a:gd name="T90" fmla="*/ 18 w 486"/>
                    <a:gd name="T91" fmla="*/ 67 h 580"/>
                    <a:gd name="T92" fmla="*/ 12 w 486"/>
                    <a:gd name="T93" fmla="*/ 72 h 580"/>
                    <a:gd name="T94" fmla="*/ 6 w 486"/>
                    <a:gd name="T95" fmla="*/ 74 h 580"/>
                    <a:gd name="T96" fmla="*/ 1 w 486"/>
                    <a:gd name="T97" fmla="*/ 79 h 58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6"/>
                    <a:gd name="T148" fmla="*/ 0 h 580"/>
                    <a:gd name="T149" fmla="*/ 486 w 486"/>
                    <a:gd name="T150" fmla="*/ 580 h 58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6" h="580">
                      <a:moveTo>
                        <a:pt x="0" y="313"/>
                      </a:moveTo>
                      <a:lnTo>
                        <a:pt x="0" y="332"/>
                      </a:lnTo>
                      <a:lnTo>
                        <a:pt x="84" y="396"/>
                      </a:lnTo>
                      <a:lnTo>
                        <a:pt x="242" y="515"/>
                      </a:lnTo>
                      <a:lnTo>
                        <a:pt x="242" y="517"/>
                      </a:lnTo>
                      <a:lnTo>
                        <a:pt x="244" y="523"/>
                      </a:lnTo>
                      <a:lnTo>
                        <a:pt x="248" y="528"/>
                      </a:lnTo>
                      <a:lnTo>
                        <a:pt x="255" y="532"/>
                      </a:lnTo>
                      <a:lnTo>
                        <a:pt x="261" y="534"/>
                      </a:lnTo>
                      <a:lnTo>
                        <a:pt x="267" y="538"/>
                      </a:lnTo>
                      <a:lnTo>
                        <a:pt x="273" y="540"/>
                      </a:lnTo>
                      <a:lnTo>
                        <a:pt x="274" y="544"/>
                      </a:lnTo>
                      <a:lnTo>
                        <a:pt x="274" y="561"/>
                      </a:lnTo>
                      <a:lnTo>
                        <a:pt x="276" y="565"/>
                      </a:lnTo>
                      <a:lnTo>
                        <a:pt x="278" y="571"/>
                      </a:lnTo>
                      <a:lnTo>
                        <a:pt x="276" y="577"/>
                      </a:lnTo>
                      <a:lnTo>
                        <a:pt x="276" y="580"/>
                      </a:lnTo>
                      <a:lnTo>
                        <a:pt x="282" y="580"/>
                      </a:lnTo>
                      <a:lnTo>
                        <a:pt x="296" y="577"/>
                      </a:lnTo>
                      <a:lnTo>
                        <a:pt x="303" y="575"/>
                      </a:lnTo>
                      <a:lnTo>
                        <a:pt x="338" y="569"/>
                      </a:lnTo>
                      <a:lnTo>
                        <a:pt x="351" y="544"/>
                      </a:lnTo>
                      <a:lnTo>
                        <a:pt x="486" y="440"/>
                      </a:lnTo>
                      <a:lnTo>
                        <a:pt x="478" y="432"/>
                      </a:lnTo>
                      <a:lnTo>
                        <a:pt x="472" y="430"/>
                      </a:lnTo>
                      <a:lnTo>
                        <a:pt x="461" y="419"/>
                      </a:lnTo>
                      <a:lnTo>
                        <a:pt x="455" y="417"/>
                      </a:lnTo>
                      <a:lnTo>
                        <a:pt x="443" y="417"/>
                      </a:lnTo>
                      <a:lnTo>
                        <a:pt x="438" y="413"/>
                      </a:lnTo>
                      <a:lnTo>
                        <a:pt x="434" y="407"/>
                      </a:lnTo>
                      <a:lnTo>
                        <a:pt x="432" y="400"/>
                      </a:lnTo>
                      <a:lnTo>
                        <a:pt x="432" y="394"/>
                      </a:lnTo>
                      <a:lnTo>
                        <a:pt x="430" y="390"/>
                      </a:lnTo>
                      <a:lnTo>
                        <a:pt x="422" y="379"/>
                      </a:lnTo>
                      <a:lnTo>
                        <a:pt x="420" y="373"/>
                      </a:lnTo>
                      <a:lnTo>
                        <a:pt x="416" y="365"/>
                      </a:lnTo>
                      <a:lnTo>
                        <a:pt x="407" y="356"/>
                      </a:lnTo>
                      <a:lnTo>
                        <a:pt x="413" y="356"/>
                      </a:lnTo>
                      <a:lnTo>
                        <a:pt x="418" y="350"/>
                      </a:lnTo>
                      <a:lnTo>
                        <a:pt x="424" y="342"/>
                      </a:lnTo>
                      <a:lnTo>
                        <a:pt x="426" y="329"/>
                      </a:lnTo>
                      <a:lnTo>
                        <a:pt x="426" y="315"/>
                      </a:lnTo>
                      <a:lnTo>
                        <a:pt x="424" y="309"/>
                      </a:lnTo>
                      <a:lnTo>
                        <a:pt x="426" y="307"/>
                      </a:lnTo>
                      <a:lnTo>
                        <a:pt x="426" y="302"/>
                      </a:lnTo>
                      <a:lnTo>
                        <a:pt x="422" y="300"/>
                      </a:lnTo>
                      <a:lnTo>
                        <a:pt x="428" y="294"/>
                      </a:lnTo>
                      <a:lnTo>
                        <a:pt x="432" y="292"/>
                      </a:lnTo>
                      <a:lnTo>
                        <a:pt x="422" y="281"/>
                      </a:lnTo>
                      <a:lnTo>
                        <a:pt x="424" y="231"/>
                      </a:lnTo>
                      <a:lnTo>
                        <a:pt x="424" y="229"/>
                      </a:lnTo>
                      <a:lnTo>
                        <a:pt x="420" y="223"/>
                      </a:lnTo>
                      <a:lnTo>
                        <a:pt x="420" y="219"/>
                      </a:lnTo>
                      <a:lnTo>
                        <a:pt x="424" y="217"/>
                      </a:lnTo>
                      <a:lnTo>
                        <a:pt x="424" y="215"/>
                      </a:lnTo>
                      <a:lnTo>
                        <a:pt x="416" y="158"/>
                      </a:lnTo>
                      <a:lnTo>
                        <a:pt x="401" y="154"/>
                      </a:lnTo>
                      <a:lnTo>
                        <a:pt x="401" y="150"/>
                      </a:lnTo>
                      <a:lnTo>
                        <a:pt x="399" y="142"/>
                      </a:lnTo>
                      <a:lnTo>
                        <a:pt x="395" y="133"/>
                      </a:lnTo>
                      <a:lnTo>
                        <a:pt x="392" y="129"/>
                      </a:lnTo>
                      <a:lnTo>
                        <a:pt x="386" y="129"/>
                      </a:lnTo>
                      <a:lnTo>
                        <a:pt x="384" y="123"/>
                      </a:lnTo>
                      <a:lnTo>
                        <a:pt x="382" y="111"/>
                      </a:lnTo>
                      <a:lnTo>
                        <a:pt x="380" y="102"/>
                      </a:lnTo>
                      <a:lnTo>
                        <a:pt x="382" y="96"/>
                      </a:lnTo>
                      <a:lnTo>
                        <a:pt x="386" y="94"/>
                      </a:lnTo>
                      <a:lnTo>
                        <a:pt x="390" y="94"/>
                      </a:lnTo>
                      <a:lnTo>
                        <a:pt x="395" y="90"/>
                      </a:lnTo>
                      <a:lnTo>
                        <a:pt x="399" y="85"/>
                      </a:lnTo>
                      <a:lnTo>
                        <a:pt x="401" y="77"/>
                      </a:lnTo>
                      <a:lnTo>
                        <a:pt x="407" y="71"/>
                      </a:lnTo>
                      <a:lnTo>
                        <a:pt x="409" y="65"/>
                      </a:lnTo>
                      <a:lnTo>
                        <a:pt x="407" y="56"/>
                      </a:lnTo>
                      <a:lnTo>
                        <a:pt x="403" y="40"/>
                      </a:lnTo>
                      <a:lnTo>
                        <a:pt x="403" y="29"/>
                      </a:lnTo>
                      <a:lnTo>
                        <a:pt x="399" y="25"/>
                      </a:lnTo>
                      <a:lnTo>
                        <a:pt x="397" y="17"/>
                      </a:lnTo>
                      <a:lnTo>
                        <a:pt x="397" y="2"/>
                      </a:lnTo>
                      <a:lnTo>
                        <a:pt x="393" y="2"/>
                      </a:lnTo>
                      <a:lnTo>
                        <a:pt x="386" y="0"/>
                      </a:lnTo>
                      <a:lnTo>
                        <a:pt x="384" y="4"/>
                      </a:lnTo>
                      <a:lnTo>
                        <a:pt x="380" y="10"/>
                      </a:lnTo>
                      <a:lnTo>
                        <a:pt x="378" y="15"/>
                      </a:lnTo>
                      <a:lnTo>
                        <a:pt x="372" y="10"/>
                      </a:lnTo>
                      <a:lnTo>
                        <a:pt x="370" y="6"/>
                      </a:lnTo>
                      <a:lnTo>
                        <a:pt x="367" y="0"/>
                      </a:lnTo>
                      <a:lnTo>
                        <a:pt x="349" y="2"/>
                      </a:lnTo>
                      <a:lnTo>
                        <a:pt x="334" y="4"/>
                      </a:lnTo>
                      <a:lnTo>
                        <a:pt x="317" y="2"/>
                      </a:lnTo>
                      <a:lnTo>
                        <a:pt x="303" y="6"/>
                      </a:lnTo>
                      <a:lnTo>
                        <a:pt x="288" y="12"/>
                      </a:lnTo>
                      <a:lnTo>
                        <a:pt x="278" y="15"/>
                      </a:lnTo>
                      <a:lnTo>
                        <a:pt x="269" y="13"/>
                      </a:lnTo>
                      <a:lnTo>
                        <a:pt x="255" y="10"/>
                      </a:lnTo>
                      <a:lnTo>
                        <a:pt x="244" y="12"/>
                      </a:lnTo>
                      <a:lnTo>
                        <a:pt x="236" y="15"/>
                      </a:lnTo>
                      <a:lnTo>
                        <a:pt x="225" y="27"/>
                      </a:lnTo>
                      <a:lnTo>
                        <a:pt x="219" y="27"/>
                      </a:lnTo>
                      <a:lnTo>
                        <a:pt x="213" y="25"/>
                      </a:lnTo>
                      <a:lnTo>
                        <a:pt x="205" y="29"/>
                      </a:lnTo>
                      <a:lnTo>
                        <a:pt x="203" y="35"/>
                      </a:lnTo>
                      <a:lnTo>
                        <a:pt x="201" y="37"/>
                      </a:lnTo>
                      <a:lnTo>
                        <a:pt x="192" y="38"/>
                      </a:lnTo>
                      <a:lnTo>
                        <a:pt x="182" y="38"/>
                      </a:lnTo>
                      <a:lnTo>
                        <a:pt x="175" y="40"/>
                      </a:lnTo>
                      <a:lnTo>
                        <a:pt x="157" y="58"/>
                      </a:lnTo>
                      <a:lnTo>
                        <a:pt x="148" y="63"/>
                      </a:lnTo>
                      <a:lnTo>
                        <a:pt x="152" y="71"/>
                      </a:lnTo>
                      <a:lnTo>
                        <a:pt x="154" y="79"/>
                      </a:lnTo>
                      <a:lnTo>
                        <a:pt x="152" y="85"/>
                      </a:lnTo>
                      <a:lnTo>
                        <a:pt x="150" y="92"/>
                      </a:lnTo>
                      <a:lnTo>
                        <a:pt x="150" y="100"/>
                      </a:lnTo>
                      <a:lnTo>
                        <a:pt x="152" y="106"/>
                      </a:lnTo>
                      <a:lnTo>
                        <a:pt x="155" y="110"/>
                      </a:lnTo>
                      <a:lnTo>
                        <a:pt x="157" y="115"/>
                      </a:lnTo>
                      <a:lnTo>
                        <a:pt x="157" y="127"/>
                      </a:lnTo>
                      <a:lnTo>
                        <a:pt x="169" y="144"/>
                      </a:lnTo>
                      <a:lnTo>
                        <a:pt x="167" y="148"/>
                      </a:lnTo>
                      <a:lnTo>
                        <a:pt x="161" y="152"/>
                      </a:lnTo>
                      <a:lnTo>
                        <a:pt x="154" y="156"/>
                      </a:lnTo>
                      <a:lnTo>
                        <a:pt x="148" y="163"/>
                      </a:lnTo>
                      <a:lnTo>
                        <a:pt x="144" y="167"/>
                      </a:lnTo>
                      <a:lnTo>
                        <a:pt x="138" y="171"/>
                      </a:lnTo>
                      <a:lnTo>
                        <a:pt x="134" y="179"/>
                      </a:lnTo>
                      <a:lnTo>
                        <a:pt x="136" y="185"/>
                      </a:lnTo>
                      <a:lnTo>
                        <a:pt x="134" y="188"/>
                      </a:lnTo>
                      <a:lnTo>
                        <a:pt x="130" y="192"/>
                      </a:lnTo>
                      <a:lnTo>
                        <a:pt x="123" y="198"/>
                      </a:lnTo>
                      <a:lnTo>
                        <a:pt x="117" y="200"/>
                      </a:lnTo>
                      <a:lnTo>
                        <a:pt x="115" y="200"/>
                      </a:lnTo>
                      <a:lnTo>
                        <a:pt x="113" y="206"/>
                      </a:lnTo>
                      <a:lnTo>
                        <a:pt x="106" y="217"/>
                      </a:lnTo>
                      <a:lnTo>
                        <a:pt x="96" y="229"/>
                      </a:lnTo>
                      <a:lnTo>
                        <a:pt x="88" y="233"/>
                      </a:lnTo>
                      <a:lnTo>
                        <a:pt x="84" y="236"/>
                      </a:lnTo>
                      <a:lnTo>
                        <a:pt x="79" y="238"/>
                      </a:lnTo>
                      <a:lnTo>
                        <a:pt x="69" y="238"/>
                      </a:lnTo>
                      <a:lnTo>
                        <a:pt x="63" y="244"/>
                      </a:lnTo>
                      <a:lnTo>
                        <a:pt x="56" y="250"/>
                      </a:lnTo>
                      <a:lnTo>
                        <a:pt x="46" y="254"/>
                      </a:lnTo>
                      <a:lnTo>
                        <a:pt x="36" y="256"/>
                      </a:lnTo>
                      <a:lnTo>
                        <a:pt x="29" y="258"/>
                      </a:lnTo>
                      <a:lnTo>
                        <a:pt x="23" y="261"/>
                      </a:lnTo>
                      <a:lnTo>
                        <a:pt x="17" y="263"/>
                      </a:lnTo>
                      <a:lnTo>
                        <a:pt x="13" y="269"/>
                      </a:lnTo>
                      <a:lnTo>
                        <a:pt x="2" y="281"/>
                      </a:lnTo>
                      <a:lnTo>
                        <a:pt x="0" y="284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00BC67"/>
                </a:solidFill>
                <a:ln w="6350">
                  <a:solidFill>
                    <a:srgbClr val="008E4F"/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grpSp>
            <p:nvGrpSpPr>
              <p:cNvPr id="7195" name="Group 566"/>
              <p:cNvGrpSpPr>
                <a:grpSpLocks/>
              </p:cNvGrpSpPr>
              <p:nvPr/>
            </p:nvGrpSpPr>
            <p:grpSpPr bwMode="auto">
              <a:xfrm>
                <a:off x="214287" y="3068124"/>
                <a:ext cx="5643594" cy="3075510"/>
                <a:chOff x="609607" y="2285996"/>
                <a:chExt cx="6720460" cy="3662355"/>
              </a:xfrm>
            </p:grpSpPr>
            <p:grpSp>
              <p:nvGrpSpPr>
                <p:cNvPr id="7250" name="Group 558"/>
                <p:cNvGrpSpPr>
                  <a:grpSpLocks/>
                </p:cNvGrpSpPr>
                <p:nvPr/>
              </p:nvGrpSpPr>
              <p:grpSpPr bwMode="auto">
                <a:xfrm>
                  <a:off x="609607" y="2748720"/>
                  <a:ext cx="2181641" cy="3199631"/>
                  <a:chOff x="609600" y="2216150"/>
                  <a:chExt cx="2544763" cy="3732213"/>
                </a:xfrm>
              </p:grpSpPr>
              <p:sp>
                <p:nvSpPr>
                  <p:cNvPr id="159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2465250" y="4118757"/>
                    <a:ext cx="131621" cy="71200"/>
                  </a:xfrm>
                  <a:custGeom>
                    <a:avLst/>
                    <a:gdLst>
                      <a:gd name="T0" fmla="*/ 2 w 149"/>
                      <a:gd name="T1" fmla="*/ 1 h 87"/>
                      <a:gd name="T2" fmla="*/ 1 w 149"/>
                      <a:gd name="T3" fmla="*/ 2 h 87"/>
                      <a:gd name="T4" fmla="*/ 0 w 149"/>
                      <a:gd name="T5" fmla="*/ 6 h 87"/>
                      <a:gd name="T6" fmla="*/ 2 w 149"/>
                      <a:gd name="T7" fmla="*/ 8 h 87"/>
                      <a:gd name="T8" fmla="*/ 1 w 149"/>
                      <a:gd name="T9" fmla="*/ 12 h 87"/>
                      <a:gd name="T10" fmla="*/ 6 w 149"/>
                      <a:gd name="T11" fmla="*/ 11 h 87"/>
                      <a:gd name="T12" fmla="*/ 10 w 149"/>
                      <a:gd name="T13" fmla="*/ 16 h 87"/>
                      <a:gd name="T14" fmla="*/ 12 w 149"/>
                      <a:gd name="T15" fmla="*/ 16 h 87"/>
                      <a:gd name="T16" fmla="*/ 13 w 149"/>
                      <a:gd name="T17" fmla="*/ 18 h 87"/>
                      <a:gd name="T18" fmla="*/ 19 w 149"/>
                      <a:gd name="T19" fmla="*/ 19 h 87"/>
                      <a:gd name="T20" fmla="*/ 21 w 149"/>
                      <a:gd name="T21" fmla="*/ 19 h 87"/>
                      <a:gd name="T22" fmla="*/ 19 w 149"/>
                      <a:gd name="T23" fmla="*/ 18 h 87"/>
                      <a:gd name="T24" fmla="*/ 18 w 149"/>
                      <a:gd name="T25" fmla="*/ 18 h 87"/>
                      <a:gd name="T26" fmla="*/ 19 w 149"/>
                      <a:gd name="T27" fmla="*/ 16 h 87"/>
                      <a:gd name="T28" fmla="*/ 19 w 149"/>
                      <a:gd name="T29" fmla="*/ 14 h 87"/>
                      <a:gd name="T30" fmla="*/ 17 w 149"/>
                      <a:gd name="T31" fmla="*/ 12 h 87"/>
                      <a:gd name="T32" fmla="*/ 22 w 149"/>
                      <a:gd name="T33" fmla="*/ 9 h 87"/>
                      <a:gd name="T34" fmla="*/ 22 w 149"/>
                      <a:gd name="T35" fmla="*/ 7 h 87"/>
                      <a:gd name="T36" fmla="*/ 23 w 149"/>
                      <a:gd name="T37" fmla="*/ 7 h 87"/>
                      <a:gd name="T38" fmla="*/ 25 w 149"/>
                      <a:gd name="T39" fmla="*/ 6 h 87"/>
                      <a:gd name="T40" fmla="*/ 27 w 149"/>
                      <a:gd name="T41" fmla="*/ 10 h 87"/>
                      <a:gd name="T42" fmla="*/ 32 w 149"/>
                      <a:gd name="T43" fmla="*/ 12 h 87"/>
                      <a:gd name="T44" fmla="*/ 32 w 149"/>
                      <a:gd name="T45" fmla="*/ 13 h 87"/>
                      <a:gd name="T46" fmla="*/ 32 w 149"/>
                      <a:gd name="T47" fmla="*/ 15 h 87"/>
                      <a:gd name="T48" fmla="*/ 31 w 149"/>
                      <a:gd name="T49" fmla="*/ 20 h 87"/>
                      <a:gd name="T50" fmla="*/ 35 w 149"/>
                      <a:gd name="T51" fmla="*/ 23 h 87"/>
                      <a:gd name="T52" fmla="*/ 37 w 149"/>
                      <a:gd name="T53" fmla="*/ 23 h 87"/>
                      <a:gd name="T54" fmla="*/ 38 w 149"/>
                      <a:gd name="T55" fmla="*/ 21 h 87"/>
                      <a:gd name="T56" fmla="*/ 40 w 149"/>
                      <a:gd name="T57" fmla="*/ 18 h 87"/>
                      <a:gd name="T58" fmla="*/ 38 w 149"/>
                      <a:gd name="T59" fmla="*/ 15 h 87"/>
                      <a:gd name="T60" fmla="*/ 32 w 149"/>
                      <a:gd name="T61" fmla="*/ 5 h 87"/>
                      <a:gd name="T62" fmla="*/ 24 w 149"/>
                      <a:gd name="T63" fmla="*/ 1 h 87"/>
                      <a:gd name="T64" fmla="*/ 22 w 149"/>
                      <a:gd name="T65" fmla="*/ 3 h 87"/>
                      <a:gd name="T66" fmla="*/ 18 w 149"/>
                      <a:gd name="T67" fmla="*/ 5 h 87"/>
                      <a:gd name="T68" fmla="*/ 11 w 149"/>
                      <a:gd name="T69" fmla="*/ 7 h 87"/>
                      <a:gd name="T70" fmla="*/ 9 w 149"/>
                      <a:gd name="T71" fmla="*/ 5 h 87"/>
                      <a:gd name="T72" fmla="*/ 7 w 149"/>
                      <a:gd name="T73" fmla="*/ 6 h 87"/>
                      <a:gd name="T74" fmla="*/ 4 w 149"/>
                      <a:gd name="T75" fmla="*/ 3 h 87"/>
                      <a:gd name="T76" fmla="*/ 9 w 149"/>
                      <a:gd name="T77" fmla="*/ 18 h 87"/>
                      <a:gd name="T78" fmla="*/ 10 w 149"/>
                      <a:gd name="T79" fmla="*/ 20 h 87"/>
                      <a:gd name="T80" fmla="*/ 9 w 149"/>
                      <a:gd name="T81" fmla="*/ 18 h 8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49"/>
                      <a:gd name="T124" fmla="*/ 0 h 87"/>
                      <a:gd name="T125" fmla="*/ 149 w 149"/>
                      <a:gd name="T126" fmla="*/ 87 h 8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49" h="87">
                        <a:moveTo>
                          <a:pt x="11" y="0"/>
                        </a:moveTo>
                        <a:lnTo>
                          <a:pt x="5" y="2"/>
                        </a:lnTo>
                        <a:lnTo>
                          <a:pt x="1" y="2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3" y="25"/>
                        </a:lnTo>
                        <a:lnTo>
                          <a:pt x="5" y="31"/>
                        </a:lnTo>
                        <a:lnTo>
                          <a:pt x="1" y="42"/>
                        </a:lnTo>
                        <a:lnTo>
                          <a:pt x="1" y="44"/>
                        </a:lnTo>
                        <a:lnTo>
                          <a:pt x="13" y="44"/>
                        </a:lnTo>
                        <a:lnTo>
                          <a:pt x="23" y="42"/>
                        </a:lnTo>
                        <a:lnTo>
                          <a:pt x="36" y="48"/>
                        </a:lnTo>
                        <a:lnTo>
                          <a:pt x="36" y="60"/>
                        </a:lnTo>
                        <a:lnTo>
                          <a:pt x="40" y="60"/>
                        </a:lnTo>
                        <a:lnTo>
                          <a:pt x="46" y="58"/>
                        </a:lnTo>
                        <a:lnTo>
                          <a:pt x="51" y="60"/>
                        </a:lnTo>
                        <a:lnTo>
                          <a:pt x="51" y="67"/>
                        </a:lnTo>
                        <a:lnTo>
                          <a:pt x="61" y="69"/>
                        </a:lnTo>
                        <a:lnTo>
                          <a:pt x="69" y="71"/>
                        </a:lnTo>
                        <a:lnTo>
                          <a:pt x="78" y="71"/>
                        </a:lnTo>
                        <a:lnTo>
                          <a:pt x="78" y="69"/>
                        </a:lnTo>
                        <a:lnTo>
                          <a:pt x="74" y="67"/>
                        </a:lnTo>
                        <a:lnTo>
                          <a:pt x="71" y="67"/>
                        </a:lnTo>
                        <a:lnTo>
                          <a:pt x="69" y="69"/>
                        </a:lnTo>
                        <a:lnTo>
                          <a:pt x="67" y="67"/>
                        </a:lnTo>
                        <a:lnTo>
                          <a:pt x="74" y="64"/>
                        </a:lnTo>
                        <a:lnTo>
                          <a:pt x="72" y="58"/>
                        </a:lnTo>
                        <a:lnTo>
                          <a:pt x="71" y="54"/>
                        </a:lnTo>
                        <a:lnTo>
                          <a:pt x="71" y="52"/>
                        </a:lnTo>
                        <a:lnTo>
                          <a:pt x="63" y="52"/>
                        </a:lnTo>
                        <a:lnTo>
                          <a:pt x="63" y="44"/>
                        </a:lnTo>
                        <a:lnTo>
                          <a:pt x="76" y="37"/>
                        </a:lnTo>
                        <a:lnTo>
                          <a:pt x="82" y="33"/>
                        </a:lnTo>
                        <a:lnTo>
                          <a:pt x="78" y="33"/>
                        </a:lnTo>
                        <a:lnTo>
                          <a:pt x="82" y="27"/>
                        </a:lnTo>
                        <a:lnTo>
                          <a:pt x="86" y="25"/>
                        </a:lnTo>
                        <a:lnTo>
                          <a:pt x="88" y="25"/>
                        </a:lnTo>
                        <a:lnTo>
                          <a:pt x="92" y="23"/>
                        </a:lnTo>
                        <a:lnTo>
                          <a:pt x="94" y="21"/>
                        </a:lnTo>
                        <a:lnTo>
                          <a:pt x="99" y="29"/>
                        </a:lnTo>
                        <a:lnTo>
                          <a:pt x="103" y="39"/>
                        </a:lnTo>
                        <a:lnTo>
                          <a:pt x="109" y="48"/>
                        </a:lnTo>
                        <a:lnTo>
                          <a:pt x="120" y="44"/>
                        </a:lnTo>
                        <a:lnTo>
                          <a:pt x="124" y="44"/>
                        </a:lnTo>
                        <a:lnTo>
                          <a:pt x="120" y="50"/>
                        </a:lnTo>
                        <a:lnTo>
                          <a:pt x="120" y="52"/>
                        </a:lnTo>
                        <a:lnTo>
                          <a:pt x="119" y="56"/>
                        </a:lnTo>
                        <a:lnTo>
                          <a:pt x="117" y="67"/>
                        </a:lnTo>
                        <a:lnTo>
                          <a:pt x="117" y="75"/>
                        </a:lnTo>
                        <a:lnTo>
                          <a:pt x="128" y="87"/>
                        </a:lnTo>
                        <a:lnTo>
                          <a:pt x="132" y="87"/>
                        </a:lnTo>
                        <a:lnTo>
                          <a:pt x="136" y="85"/>
                        </a:lnTo>
                        <a:lnTo>
                          <a:pt x="140" y="87"/>
                        </a:lnTo>
                        <a:lnTo>
                          <a:pt x="143" y="79"/>
                        </a:lnTo>
                        <a:lnTo>
                          <a:pt x="143" y="77"/>
                        </a:lnTo>
                        <a:lnTo>
                          <a:pt x="147" y="71"/>
                        </a:lnTo>
                        <a:lnTo>
                          <a:pt x="149" y="66"/>
                        </a:lnTo>
                        <a:lnTo>
                          <a:pt x="147" y="60"/>
                        </a:lnTo>
                        <a:lnTo>
                          <a:pt x="143" y="56"/>
                        </a:lnTo>
                        <a:lnTo>
                          <a:pt x="143" y="44"/>
                        </a:lnTo>
                        <a:lnTo>
                          <a:pt x="119" y="19"/>
                        </a:lnTo>
                        <a:lnTo>
                          <a:pt x="109" y="6"/>
                        </a:lnTo>
                        <a:lnTo>
                          <a:pt x="90" y="2"/>
                        </a:lnTo>
                        <a:lnTo>
                          <a:pt x="86" y="2"/>
                        </a:lnTo>
                        <a:lnTo>
                          <a:pt x="84" y="10"/>
                        </a:lnTo>
                        <a:lnTo>
                          <a:pt x="82" y="14"/>
                        </a:lnTo>
                        <a:lnTo>
                          <a:pt x="67" y="17"/>
                        </a:lnTo>
                        <a:lnTo>
                          <a:pt x="55" y="19"/>
                        </a:lnTo>
                        <a:lnTo>
                          <a:pt x="40" y="25"/>
                        </a:lnTo>
                        <a:lnTo>
                          <a:pt x="36" y="17"/>
                        </a:lnTo>
                        <a:lnTo>
                          <a:pt x="32" y="17"/>
                        </a:lnTo>
                        <a:lnTo>
                          <a:pt x="30" y="19"/>
                        </a:lnTo>
                        <a:lnTo>
                          <a:pt x="26" y="21"/>
                        </a:lnTo>
                        <a:lnTo>
                          <a:pt x="21" y="21"/>
                        </a:lnTo>
                        <a:lnTo>
                          <a:pt x="15" y="10"/>
                        </a:lnTo>
                        <a:lnTo>
                          <a:pt x="11" y="0"/>
                        </a:lnTo>
                        <a:close/>
                        <a:moveTo>
                          <a:pt x="32" y="67"/>
                        </a:moveTo>
                        <a:lnTo>
                          <a:pt x="36" y="75"/>
                        </a:lnTo>
                        <a:lnTo>
                          <a:pt x="38" y="75"/>
                        </a:lnTo>
                        <a:lnTo>
                          <a:pt x="36" y="71"/>
                        </a:lnTo>
                        <a:lnTo>
                          <a:pt x="32" y="6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Freeform 162"/>
                  <p:cNvSpPr>
                    <a:spLocks noEditPoints="1"/>
                  </p:cNvSpPr>
                  <p:nvPr/>
                </p:nvSpPr>
                <p:spPr bwMode="auto">
                  <a:xfrm>
                    <a:off x="2370310" y="3982832"/>
                    <a:ext cx="92782" cy="99248"/>
                  </a:xfrm>
                  <a:custGeom>
                    <a:avLst/>
                    <a:gdLst>
                      <a:gd name="T0" fmla="*/ 11 w 104"/>
                      <a:gd name="T1" fmla="*/ 29 h 119"/>
                      <a:gd name="T2" fmla="*/ 9 w 104"/>
                      <a:gd name="T3" fmla="*/ 26 h 119"/>
                      <a:gd name="T4" fmla="*/ 9 w 104"/>
                      <a:gd name="T5" fmla="*/ 24 h 119"/>
                      <a:gd name="T6" fmla="*/ 11 w 104"/>
                      <a:gd name="T7" fmla="*/ 23 h 119"/>
                      <a:gd name="T8" fmla="*/ 14 w 104"/>
                      <a:gd name="T9" fmla="*/ 25 h 119"/>
                      <a:gd name="T10" fmla="*/ 15 w 104"/>
                      <a:gd name="T11" fmla="*/ 28 h 119"/>
                      <a:gd name="T12" fmla="*/ 16 w 104"/>
                      <a:gd name="T13" fmla="*/ 31 h 119"/>
                      <a:gd name="T14" fmla="*/ 17 w 104"/>
                      <a:gd name="T15" fmla="*/ 30 h 119"/>
                      <a:gd name="T16" fmla="*/ 19 w 104"/>
                      <a:gd name="T17" fmla="*/ 30 h 119"/>
                      <a:gd name="T18" fmla="*/ 19 w 104"/>
                      <a:gd name="T19" fmla="*/ 31 h 119"/>
                      <a:gd name="T20" fmla="*/ 19 w 104"/>
                      <a:gd name="T21" fmla="*/ 31 h 119"/>
                      <a:gd name="T22" fmla="*/ 20 w 104"/>
                      <a:gd name="T23" fmla="*/ 32 h 119"/>
                      <a:gd name="T24" fmla="*/ 21 w 104"/>
                      <a:gd name="T25" fmla="*/ 32 h 119"/>
                      <a:gd name="T26" fmla="*/ 23 w 104"/>
                      <a:gd name="T27" fmla="*/ 32 h 119"/>
                      <a:gd name="T28" fmla="*/ 22 w 104"/>
                      <a:gd name="T29" fmla="*/ 32 h 119"/>
                      <a:gd name="T30" fmla="*/ 22 w 104"/>
                      <a:gd name="T31" fmla="*/ 31 h 119"/>
                      <a:gd name="T32" fmla="*/ 27 w 104"/>
                      <a:gd name="T33" fmla="*/ 0 h 119"/>
                      <a:gd name="T34" fmla="*/ 22 w 104"/>
                      <a:gd name="T35" fmla="*/ 1 h 119"/>
                      <a:gd name="T36" fmla="*/ 21 w 104"/>
                      <a:gd name="T37" fmla="*/ 1 h 119"/>
                      <a:gd name="T38" fmla="*/ 20 w 104"/>
                      <a:gd name="T39" fmla="*/ 2 h 119"/>
                      <a:gd name="T40" fmla="*/ 19 w 104"/>
                      <a:gd name="T41" fmla="*/ 4 h 119"/>
                      <a:gd name="T42" fmla="*/ 18 w 104"/>
                      <a:gd name="T43" fmla="*/ 4 h 119"/>
                      <a:gd name="T44" fmla="*/ 16 w 104"/>
                      <a:gd name="T45" fmla="*/ 5 h 119"/>
                      <a:gd name="T46" fmla="*/ 15 w 104"/>
                      <a:gd name="T47" fmla="*/ 5 h 119"/>
                      <a:gd name="T48" fmla="*/ 12 w 104"/>
                      <a:gd name="T49" fmla="*/ 6 h 119"/>
                      <a:gd name="T50" fmla="*/ 10 w 104"/>
                      <a:gd name="T51" fmla="*/ 5 h 119"/>
                      <a:gd name="T52" fmla="*/ 8 w 104"/>
                      <a:gd name="T53" fmla="*/ 5 h 119"/>
                      <a:gd name="T54" fmla="*/ 4 w 104"/>
                      <a:gd name="T55" fmla="*/ 7 h 119"/>
                      <a:gd name="T56" fmla="*/ 3 w 104"/>
                      <a:gd name="T57" fmla="*/ 7 h 119"/>
                      <a:gd name="T58" fmla="*/ 3 w 104"/>
                      <a:gd name="T59" fmla="*/ 13 h 119"/>
                      <a:gd name="T60" fmla="*/ 2 w 104"/>
                      <a:gd name="T61" fmla="*/ 15 h 119"/>
                      <a:gd name="T62" fmla="*/ 1 w 104"/>
                      <a:gd name="T63" fmla="*/ 15 h 119"/>
                      <a:gd name="T64" fmla="*/ 1 w 104"/>
                      <a:gd name="T65" fmla="*/ 15 h 119"/>
                      <a:gd name="T66" fmla="*/ 0 w 104"/>
                      <a:gd name="T67" fmla="*/ 16 h 119"/>
                      <a:gd name="T68" fmla="*/ 0 w 104"/>
                      <a:gd name="T69" fmla="*/ 17 h 119"/>
                      <a:gd name="T70" fmla="*/ 1 w 104"/>
                      <a:gd name="T71" fmla="*/ 18 h 119"/>
                      <a:gd name="T72" fmla="*/ 3 w 104"/>
                      <a:gd name="T73" fmla="*/ 19 h 119"/>
                      <a:gd name="T74" fmla="*/ 4 w 104"/>
                      <a:gd name="T75" fmla="*/ 20 h 119"/>
                      <a:gd name="T76" fmla="*/ 5 w 104"/>
                      <a:gd name="T77" fmla="*/ 22 h 119"/>
                      <a:gd name="T78" fmla="*/ 5 w 104"/>
                      <a:gd name="T79" fmla="*/ 24 h 119"/>
                      <a:gd name="T80" fmla="*/ 6 w 104"/>
                      <a:gd name="T81" fmla="*/ 27 h 119"/>
                      <a:gd name="T82" fmla="*/ 9 w 104"/>
                      <a:gd name="T83" fmla="*/ 28 h 119"/>
                      <a:gd name="T84" fmla="*/ 10 w 104"/>
                      <a:gd name="T85" fmla="*/ 28 h 119"/>
                      <a:gd name="T86" fmla="*/ 11 w 104"/>
                      <a:gd name="T87" fmla="*/ 29 h 119"/>
                      <a:gd name="T88" fmla="*/ 6 w 104"/>
                      <a:gd name="T89" fmla="*/ 19 h 119"/>
                      <a:gd name="T90" fmla="*/ 8 w 104"/>
                      <a:gd name="T91" fmla="*/ 20 h 119"/>
                      <a:gd name="T92" fmla="*/ 8 w 104"/>
                      <a:gd name="T93" fmla="*/ 21 h 119"/>
                      <a:gd name="T94" fmla="*/ 6 w 104"/>
                      <a:gd name="T95" fmla="*/ 21 h 119"/>
                      <a:gd name="T96" fmla="*/ 6 w 104"/>
                      <a:gd name="T97" fmla="*/ 21 h 119"/>
                      <a:gd name="T98" fmla="*/ 5 w 104"/>
                      <a:gd name="T99" fmla="*/ 20 h 119"/>
                      <a:gd name="T100" fmla="*/ 6 w 104"/>
                      <a:gd name="T101" fmla="*/ 19 h 11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4"/>
                      <a:gd name="T154" fmla="*/ 0 h 119"/>
                      <a:gd name="T155" fmla="*/ 104 w 104"/>
                      <a:gd name="T156" fmla="*/ 119 h 11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4" h="119">
                        <a:moveTo>
                          <a:pt x="42" y="105"/>
                        </a:moveTo>
                        <a:lnTo>
                          <a:pt x="36" y="96"/>
                        </a:lnTo>
                        <a:lnTo>
                          <a:pt x="35" y="88"/>
                        </a:lnTo>
                        <a:lnTo>
                          <a:pt x="42" y="86"/>
                        </a:lnTo>
                        <a:lnTo>
                          <a:pt x="52" y="92"/>
                        </a:lnTo>
                        <a:lnTo>
                          <a:pt x="58" y="102"/>
                        </a:lnTo>
                        <a:lnTo>
                          <a:pt x="63" y="113"/>
                        </a:lnTo>
                        <a:lnTo>
                          <a:pt x="67" y="111"/>
                        </a:lnTo>
                        <a:lnTo>
                          <a:pt x="73" y="111"/>
                        </a:lnTo>
                        <a:lnTo>
                          <a:pt x="73" y="113"/>
                        </a:lnTo>
                        <a:lnTo>
                          <a:pt x="75" y="113"/>
                        </a:lnTo>
                        <a:lnTo>
                          <a:pt x="77" y="117"/>
                        </a:lnTo>
                        <a:lnTo>
                          <a:pt x="83" y="119"/>
                        </a:lnTo>
                        <a:lnTo>
                          <a:pt x="88" y="119"/>
                        </a:lnTo>
                        <a:lnTo>
                          <a:pt x="86" y="117"/>
                        </a:lnTo>
                        <a:lnTo>
                          <a:pt x="84" y="113"/>
                        </a:lnTo>
                        <a:lnTo>
                          <a:pt x="104" y="0"/>
                        </a:lnTo>
                        <a:lnTo>
                          <a:pt x="84" y="2"/>
                        </a:lnTo>
                        <a:lnTo>
                          <a:pt x="81" y="4"/>
                        </a:lnTo>
                        <a:lnTo>
                          <a:pt x="77" y="7"/>
                        </a:lnTo>
                        <a:lnTo>
                          <a:pt x="73" y="13"/>
                        </a:lnTo>
                        <a:lnTo>
                          <a:pt x="71" y="15"/>
                        </a:lnTo>
                        <a:lnTo>
                          <a:pt x="63" y="19"/>
                        </a:lnTo>
                        <a:lnTo>
                          <a:pt x="58" y="19"/>
                        </a:lnTo>
                        <a:lnTo>
                          <a:pt x="46" y="23"/>
                        </a:lnTo>
                        <a:lnTo>
                          <a:pt x="40" y="17"/>
                        </a:lnTo>
                        <a:lnTo>
                          <a:pt x="29" y="17"/>
                        </a:lnTo>
                        <a:lnTo>
                          <a:pt x="13" y="25"/>
                        </a:lnTo>
                        <a:lnTo>
                          <a:pt x="11" y="27"/>
                        </a:lnTo>
                        <a:lnTo>
                          <a:pt x="11" y="48"/>
                        </a:lnTo>
                        <a:lnTo>
                          <a:pt x="6" y="54"/>
                        </a:lnTo>
                        <a:lnTo>
                          <a:pt x="2" y="54"/>
                        </a:lnTo>
                        <a:lnTo>
                          <a:pt x="2" y="55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4" y="67"/>
                        </a:lnTo>
                        <a:lnTo>
                          <a:pt x="11" y="71"/>
                        </a:lnTo>
                        <a:lnTo>
                          <a:pt x="15" y="75"/>
                        </a:lnTo>
                        <a:lnTo>
                          <a:pt x="19" y="82"/>
                        </a:lnTo>
                        <a:lnTo>
                          <a:pt x="19" y="90"/>
                        </a:lnTo>
                        <a:lnTo>
                          <a:pt x="23" y="98"/>
                        </a:lnTo>
                        <a:lnTo>
                          <a:pt x="35" y="104"/>
                        </a:lnTo>
                        <a:lnTo>
                          <a:pt x="38" y="104"/>
                        </a:lnTo>
                        <a:lnTo>
                          <a:pt x="42" y="105"/>
                        </a:lnTo>
                        <a:close/>
                        <a:moveTo>
                          <a:pt x="23" y="71"/>
                        </a:moveTo>
                        <a:lnTo>
                          <a:pt x="31" y="73"/>
                        </a:lnTo>
                        <a:lnTo>
                          <a:pt x="31" y="77"/>
                        </a:lnTo>
                        <a:lnTo>
                          <a:pt x="23" y="79"/>
                        </a:lnTo>
                        <a:lnTo>
                          <a:pt x="21" y="77"/>
                        </a:lnTo>
                        <a:lnTo>
                          <a:pt x="19" y="73"/>
                        </a:lnTo>
                        <a:lnTo>
                          <a:pt x="23" y="7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Freeform 175"/>
                  <p:cNvSpPr>
                    <a:spLocks/>
                  </p:cNvSpPr>
                  <p:nvPr/>
                </p:nvSpPr>
                <p:spPr bwMode="auto">
                  <a:xfrm>
                    <a:off x="1725147" y="3493066"/>
                    <a:ext cx="651635" cy="476820"/>
                  </a:xfrm>
                  <a:custGeom>
                    <a:avLst/>
                    <a:gdLst>
                      <a:gd name="T0" fmla="*/ 1 w 741"/>
                      <a:gd name="T1" fmla="*/ 8 h 569"/>
                      <a:gd name="T2" fmla="*/ 6 w 741"/>
                      <a:gd name="T3" fmla="*/ 20 h 569"/>
                      <a:gd name="T4" fmla="*/ 16 w 741"/>
                      <a:gd name="T5" fmla="*/ 29 h 569"/>
                      <a:gd name="T6" fmla="*/ 15 w 741"/>
                      <a:gd name="T7" fmla="*/ 48 h 569"/>
                      <a:gd name="T8" fmla="*/ 21 w 741"/>
                      <a:gd name="T9" fmla="*/ 56 h 569"/>
                      <a:gd name="T10" fmla="*/ 30 w 741"/>
                      <a:gd name="T11" fmla="*/ 62 h 569"/>
                      <a:gd name="T12" fmla="*/ 37 w 741"/>
                      <a:gd name="T13" fmla="*/ 78 h 569"/>
                      <a:gd name="T14" fmla="*/ 47 w 741"/>
                      <a:gd name="T15" fmla="*/ 91 h 569"/>
                      <a:gd name="T16" fmla="*/ 44 w 741"/>
                      <a:gd name="T17" fmla="*/ 83 h 569"/>
                      <a:gd name="T18" fmla="*/ 41 w 741"/>
                      <a:gd name="T19" fmla="*/ 79 h 569"/>
                      <a:gd name="T20" fmla="*/ 39 w 741"/>
                      <a:gd name="T21" fmla="*/ 75 h 569"/>
                      <a:gd name="T22" fmla="*/ 33 w 741"/>
                      <a:gd name="T23" fmla="*/ 57 h 569"/>
                      <a:gd name="T24" fmla="*/ 28 w 741"/>
                      <a:gd name="T25" fmla="*/ 42 h 569"/>
                      <a:gd name="T26" fmla="*/ 23 w 741"/>
                      <a:gd name="T27" fmla="*/ 29 h 569"/>
                      <a:gd name="T28" fmla="*/ 15 w 741"/>
                      <a:gd name="T29" fmla="*/ 19 h 569"/>
                      <a:gd name="T30" fmla="*/ 15 w 741"/>
                      <a:gd name="T31" fmla="*/ 11 h 569"/>
                      <a:gd name="T32" fmla="*/ 21 w 741"/>
                      <a:gd name="T33" fmla="*/ 13 h 569"/>
                      <a:gd name="T34" fmla="*/ 27 w 741"/>
                      <a:gd name="T35" fmla="*/ 18 h 569"/>
                      <a:gd name="T36" fmla="*/ 30 w 741"/>
                      <a:gd name="T37" fmla="*/ 25 h 569"/>
                      <a:gd name="T38" fmla="*/ 34 w 741"/>
                      <a:gd name="T39" fmla="*/ 34 h 569"/>
                      <a:gd name="T40" fmla="*/ 41 w 741"/>
                      <a:gd name="T41" fmla="*/ 48 h 569"/>
                      <a:gd name="T42" fmla="*/ 48 w 741"/>
                      <a:gd name="T43" fmla="*/ 53 h 569"/>
                      <a:gd name="T44" fmla="*/ 52 w 741"/>
                      <a:gd name="T45" fmla="*/ 59 h 569"/>
                      <a:gd name="T46" fmla="*/ 51 w 741"/>
                      <a:gd name="T47" fmla="*/ 66 h 569"/>
                      <a:gd name="T48" fmla="*/ 63 w 741"/>
                      <a:gd name="T49" fmla="*/ 80 h 569"/>
                      <a:gd name="T50" fmla="*/ 68 w 741"/>
                      <a:gd name="T51" fmla="*/ 84 h 569"/>
                      <a:gd name="T52" fmla="*/ 77 w 741"/>
                      <a:gd name="T53" fmla="*/ 101 h 569"/>
                      <a:gd name="T54" fmla="*/ 81 w 741"/>
                      <a:gd name="T55" fmla="*/ 127 h 569"/>
                      <a:gd name="T56" fmla="*/ 93 w 741"/>
                      <a:gd name="T57" fmla="*/ 139 h 569"/>
                      <a:gd name="T58" fmla="*/ 110 w 741"/>
                      <a:gd name="T59" fmla="*/ 149 h 569"/>
                      <a:gd name="T60" fmla="*/ 121 w 741"/>
                      <a:gd name="T61" fmla="*/ 154 h 569"/>
                      <a:gd name="T62" fmla="*/ 136 w 741"/>
                      <a:gd name="T63" fmla="*/ 154 h 569"/>
                      <a:gd name="T64" fmla="*/ 152 w 741"/>
                      <a:gd name="T65" fmla="*/ 153 h 569"/>
                      <a:gd name="T66" fmla="*/ 159 w 741"/>
                      <a:gd name="T67" fmla="*/ 159 h 569"/>
                      <a:gd name="T68" fmla="*/ 164 w 741"/>
                      <a:gd name="T69" fmla="*/ 150 h 569"/>
                      <a:gd name="T70" fmla="*/ 166 w 741"/>
                      <a:gd name="T71" fmla="*/ 141 h 569"/>
                      <a:gd name="T72" fmla="*/ 182 w 741"/>
                      <a:gd name="T73" fmla="*/ 132 h 569"/>
                      <a:gd name="T74" fmla="*/ 187 w 741"/>
                      <a:gd name="T75" fmla="*/ 132 h 569"/>
                      <a:gd name="T76" fmla="*/ 190 w 741"/>
                      <a:gd name="T77" fmla="*/ 126 h 569"/>
                      <a:gd name="T78" fmla="*/ 180 w 741"/>
                      <a:gd name="T79" fmla="*/ 106 h 569"/>
                      <a:gd name="T80" fmla="*/ 170 w 741"/>
                      <a:gd name="T81" fmla="*/ 121 h 569"/>
                      <a:gd name="T82" fmla="*/ 167 w 741"/>
                      <a:gd name="T83" fmla="*/ 129 h 569"/>
                      <a:gd name="T84" fmla="*/ 164 w 741"/>
                      <a:gd name="T85" fmla="*/ 129 h 569"/>
                      <a:gd name="T86" fmla="*/ 155 w 741"/>
                      <a:gd name="T87" fmla="*/ 133 h 569"/>
                      <a:gd name="T88" fmla="*/ 151 w 741"/>
                      <a:gd name="T89" fmla="*/ 137 h 569"/>
                      <a:gd name="T90" fmla="*/ 145 w 741"/>
                      <a:gd name="T91" fmla="*/ 137 h 569"/>
                      <a:gd name="T92" fmla="*/ 139 w 741"/>
                      <a:gd name="T93" fmla="*/ 132 h 569"/>
                      <a:gd name="T94" fmla="*/ 131 w 741"/>
                      <a:gd name="T95" fmla="*/ 120 h 569"/>
                      <a:gd name="T96" fmla="*/ 124 w 741"/>
                      <a:gd name="T97" fmla="*/ 109 h 569"/>
                      <a:gd name="T98" fmla="*/ 126 w 741"/>
                      <a:gd name="T99" fmla="*/ 95 h 569"/>
                      <a:gd name="T100" fmla="*/ 125 w 741"/>
                      <a:gd name="T101" fmla="*/ 84 h 569"/>
                      <a:gd name="T102" fmla="*/ 127 w 741"/>
                      <a:gd name="T103" fmla="*/ 72 h 569"/>
                      <a:gd name="T104" fmla="*/ 127 w 741"/>
                      <a:gd name="T105" fmla="*/ 65 h 569"/>
                      <a:gd name="T106" fmla="*/ 116 w 741"/>
                      <a:gd name="T107" fmla="*/ 58 h 569"/>
                      <a:gd name="T108" fmla="*/ 113 w 741"/>
                      <a:gd name="T109" fmla="*/ 49 h 569"/>
                      <a:gd name="T110" fmla="*/ 107 w 741"/>
                      <a:gd name="T111" fmla="*/ 41 h 569"/>
                      <a:gd name="T112" fmla="*/ 102 w 741"/>
                      <a:gd name="T113" fmla="*/ 30 h 569"/>
                      <a:gd name="T114" fmla="*/ 95 w 741"/>
                      <a:gd name="T115" fmla="*/ 26 h 569"/>
                      <a:gd name="T116" fmla="*/ 90 w 741"/>
                      <a:gd name="T117" fmla="*/ 32 h 569"/>
                      <a:gd name="T118" fmla="*/ 81 w 741"/>
                      <a:gd name="T119" fmla="*/ 24 h 569"/>
                      <a:gd name="T120" fmla="*/ 74 w 741"/>
                      <a:gd name="T121" fmla="*/ 16 h 569"/>
                      <a:gd name="T122" fmla="*/ 70 w 741"/>
                      <a:gd name="T123" fmla="*/ 11 h 569"/>
                      <a:gd name="T124" fmla="*/ 34 w 741"/>
                      <a:gd name="T125" fmla="*/ 13 h 56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41"/>
                      <a:gd name="T190" fmla="*/ 0 h 569"/>
                      <a:gd name="T191" fmla="*/ 741 w 741"/>
                      <a:gd name="T192" fmla="*/ 569 h 56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41" h="569">
                        <a:moveTo>
                          <a:pt x="0" y="8"/>
                        </a:moveTo>
                        <a:lnTo>
                          <a:pt x="0" y="18"/>
                        </a:lnTo>
                        <a:lnTo>
                          <a:pt x="2" y="24"/>
                        </a:lnTo>
                        <a:lnTo>
                          <a:pt x="2" y="25"/>
                        </a:lnTo>
                        <a:lnTo>
                          <a:pt x="4" y="29"/>
                        </a:lnTo>
                        <a:lnTo>
                          <a:pt x="6" y="35"/>
                        </a:lnTo>
                        <a:lnTo>
                          <a:pt x="13" y="35"/>
                        </a:lnTo>
                        <a:lnTo>
                          <a:pt x="17" y="47"/>
                        </a:lnTo>
                        <a:lnTo>
                          <a:pt x="17" y="58"/>
                        </a:lnTo>
                        <a:lnTo>
                          <a:pt x="21" y="70"/>
                        </a:lnTo>
                        <a:lnTo>
                          <a:pt x="29" y="81"/>
                        </a:lnTo>
                        <a:lnTo>
                          <a:pt x="40" y="93"/>
                        </a:lnTo>
                        <a:lnTo>
                          <a:pt x="52" y="100"/>
                        </a:lnTo>
                        <a:lnTo>
                          <a:pt x="59" y="104"/>
                        </a:lnTo>
                        <a:lnTo>
                          <a:pt x="63" y="104"/>
                        </a:lnTo>
                        <a:lnTo>
                          <a:pt x="71" y="122"/>
                        </a:lnTo>
                        <a:lnTo>
                          <a:pt x="75" y="143"/>
                        </a:lnTo>
                        <a:lnTo>
                          <a:pt x="75" y="166"/>
                        </a:lnTo>
                        <a:lnTo>
                          <a:pt x="65" y="170"/>
                        </a:lnTo>
                        <a:lnTo>
                          <a:pt x="59" y="171"/>
                        </a:lnTo>
                        <a:lnTo>
                          <a:pt x="52" y="173"/>
                        </a:lnTo>
                        <a:lnTo>
                          <a:pt x="61" y="181"/>
                        </a:lnTo>
                        <a:lnTo>
                          <a:pt x="71" y="187"/>
                        </a:lnTo>
                        <a:lnTo>
                          <a:pt x="82" y="193"/>
                        </a:lnTo>
                        <a:lnTo>
                          <a:pt x="82" y="200"/>
                        </a:lnTo>
                        <a:lnTo>
                          <a:pt x="90" y="204"/>
                        </a:lnTo>
                        <a:lnTo>
                          <a:pt x="105" y="208"/>
                        </a:lnTo>
                        <a:lnTo>
                          <a:pt x="109" y="214"/>
                        </a:lnTo>
                        <a:lnTo>
                          <a:pt x="111" y="220"/>
                        </a:lnTo>
                        <a:lnTo>
                          <a:pt x="113" y="223"/>
                        </a:lnTo>
                        <a:lnTo>
                          <a:pt x="121" y="223"/>
                        </a:lnTo>
                        <a:lnTo>
                          <a:pt x="123" y="239"/>
                        </a:lnTo>
                        <a:lnTo>
                          <a:pt x="123" y="254"/>
                        </a:lnTo>
                        <a:lnTo>
                          <a:pt x="125" y="270"/>
                        </a:lnTo>
                        <a:lnTo>
                          <a:pt x="140" y="277"/>
                        </a:lnTo>
                        <a:lnTo>
                          <a:pt x="140" y="285"/>
                        </a:lnTo>
                        <a:lnTo>
                          <a:pt x="150" y="296"/>
                        </a:lnTo>
                        <a:lnTo>
                          <a:pt x="167" y="316"/>
                        </a:lnTo>
                        <a:lnTo>
                          <a:pt x="178" y="331"/>
                        </a:lnTo>
                        <a:lnTo>
                          <a:pt x="180" y="325"/>
                        </a:lnTo>
                        <a:lnTo>
                          <a:pt x="182" y="325"/>
                        </a:lnTo>
                        <a:lnTo>
                          <a:pt x="186" y="323"/>
                        </a:lnTo>
                        <a:lnTo>
                          <a:pt x="186" y="308"/>
                        </a:lnTo>
                        <a:lnTo>
                          <a:pt x="182" y="304"/>
                        </a:lnTo>
                        <a:lnTo>
                          <a:pt x="171" y="296"/>
                        </a:lnTo>
                        <a:lnTo>
                          <a:pt x="169" y="293"/>
                        </a:lnTo>
                        <a:lnTo>
                          <a:pt x="169" y="289"/>
                        </a:lnTo>
                        <a:lnTo>
                          <a:pt x="167" y="285"/>
                        </a:lnTo>
                        <a:lnTo>
                          <a:pt x="163" y="283"/>
                        </a:lnTo>
                        <a:lnTo>
                          <a:pt x="159" y="283"/>
                        </a:lnTo>
                        <a:lnTo>
                          <a:pt x="155" y="281"/>
                        </a:lnTo>
                        <a:lnTo>
                          <a:pt x="157" y="277"/>
                        </a:lnTo>
                        <a:lnTo>
                          <a:pt x="159" y="271"/>
                        </a:lnTo>
                        <a:lnTo>
                          <a:pt x="159" y="266"/>
                        </a:lnTo>
                        <a:lnTo>
                          <a:pt x="151" y="266"/>
                        </a:lnTo>
                        <a:lnTo>
                          <a:pt x="148" y="245"/>
                        </a:lnTo>
                        <a:lnTo>
                          <a:pt x="144" y="225"/>
                        </a:lnTo>
                        <a:lnTo>
                          <a:pt x="136" y="204"/>
                        </a:lnTo>
                        <a:lnTo>
                          <a:pt x="134" y="204"/>
                        </a:lnTo>
                        <a:lnTo>
                          <a:pt x="128" y="202"/>
                        </a:lnTo>
                        <a:lnTo>
                          <a:pt x="125" y="200"/>
                        </a:lnTo>
                        <a:lnTo>
                          <a:pt x="125" y="181"/>
                        </a:lnTo>
                        <a:lnTo>
                          <a:pt x="117" y="181"/>
                        </a:lnTo>
                        <a:lnTo>
                          <a:pt x="111" y="168"/>
                        </a:lnTo>
                        <a:lnTo>
                          <a:pt x="105" y="152"/>
                        </a:lnTo>
                        <a:lnTo>
                          <a:pt x="102" y="135"/>
                        </a:lnTo>
                        <a:lnTo>
                          <a:pt x="90" y="135"/>
                        </a:lnTo>
                        <a:lnTo>
                          <a:pt x="88" y="125"/>
                        </a:lnTo>
                        <a:lnTo>
                          <a:pt x="88" y="114"/>
                        </a:lnTo>
                        <a:lnTo>
                          <a:pt x="86" y="104"/>
                        </a:lnTo>
                        <a:lnTo>
                          <a:pt x="75" y="104"/>
                        </a:lnTo>
                        <a:lnTo>
                          <a:pt x="71" y="93"/>
                        </a:lnTo>
                        <a:lnTo>
                          <a:pt x="67" y="83"/>
                        </a:lnTo>
                        <a:lnTo>
                          <a:pt x="63" y="70"/>
                        </a:lnTo>
                        <a:lnTo>
                          <a:pt x="59" y="68"/>
                        </a:lnTo>
                        <a:lnTo>
                          <a:pt x="56" y="62"/>
                        </a:lnTo>
                        <a:lnTo>
                          <a:pt x="52" y="58"/>
                        </a:lnTo>
                        <a:lnTo>
                          <a:pt x="54" y="54"/>
                        </a:lnTo>
                        <a:lnTo>
                          <a:pt x="54" y="47"/>
                        </a:lnTo>
                        <a:lnTo>
                          <a:pt x="56" y="39"/>
                        </a:lnTo>
                        <a:lnTo>
                          <a:pt x="63" y="43"/>
                        </a:lnTo>
                        <a:lnTo>
                          <a:pt x="69" y="49"/>
                        </a:lnTo>
                        <a:lnTo>
                          <a:pt x="75" y="50"/>
                        </a:lnTo>
                        <a:lnTo>
                          <a:pt x="77" y="49"/>
                        </a:lnTo>
                        <a:lnTo>
                          <a:pt x="82" y="47"/>
                        </a:lnTo>
                        <a:lnTo>
                          <a:pt x="82" y="43"/>
                        </a:lnTo>
                        <a:lnTo>
                          <a:pt x="94" y="43"/>
                        </a:lnTo>
                        <a:lnTo>
                          <a:pt x="94" y="54"/>
                        </a:lnTo>
                        <a:lnTo>
                          <a:pt x="102" y="54"/>
                        </a:lnTo>
                        <a:lnTo>
                          <a:pt x="102" y="64"/>
                        </a:lnTo>
                        <a:lnTo>
                          <a:pt x="100" y="70"/>
                        </a:lnTo>
                        <a:lnTo>
                          <a:pt x="98" y="73"/>
                        </a:lnTo>
                        <a:lnTo>
                          <a:pt x="102" y="79"/>
                        </a:lnTo>
                        <a:lnTo>
                          <a:pt x="109" y="85"/>
                        </a:lnTo>
                        <a:lnTo>
                          <a:pt x="113" y="89"/>
                        </a:lnTo>
                        <a:lnTo>
                          <a:pt x="115" y="98"/>
                        </a:lnTo>
                        <a:lnTo>
                          <a:pt x="115" y="104"/>
                        </a:lnTo>
                        <a:lnTo>
                          <a:pt x="117" y="112"/>
                        </a:lnTo>
                        <a:lnTo>
                          <a:pt x="123" y="118"/>
                        </a:lnTo>
                        <a:lnTo>
                          <a:pt x="130" y="123"/>
                        </a:lnTo>
                        <a:lnTo>
                          <a:pt x="136" y="127"/>
                        </a:lnTo>
                        <a:lnTo>
                          <a:pt x="136" y="143"/>
                        </a:lnTo>
                        <a:lnTo>
                          <a:pt x="140" y="143"/>
                        </a:lnTo>
                        <a:lnTo>
                          <a:pt x="148" y="150"/>
                        </a:lnTo>
                        <a:lnTo>
                          <a:pt x="159" y="170"/>
                        </a:lnTo>
                        <a:lnTo>
                          <a:pt x="171" y="170"/>
                        </a:lnTo>
                        <a:lnTo>
                          <a:pt x="171" y="185"/>
                        </a:lnTo>
                        <a:lnTo>
                          <a:pt x="175" y="187"/>
                        </a:lnTo>
                        <a:lnTo>
                          <a:pt x="178" y="187"/>
                        </a:lnTo>
                        <a:lnTo>
                          <a:pt x="182" y="189"/>
                        </a:lnTo>
                        <a:lnTo>
                          <a:pt x="184" y="193"/>
                        </a:lnTo>
                        <a:lnTo>
                          <a:pt x="184" y="200"/>
                        </a:lnTo>
                        <a:lnTo>
                          <a:pt x="186" y="204"/>
                        </a:lnTo>
                        <a:lnTo>
                          <a:pt x="190" y="206"/>
                        </a:lnTo>
                        <a:lnTo>
                          <a:pt x="199" y="210"/>
                        </a:lnTo>
                        <a:lnTo>
                          <a:pt x="205" y="212"/>
                        </a:lnTo>
                        <a:lnTo>
                          <a:pt x="201" y="216"/>
                        </a:lnTo>
                        <a:lnTo>
                          <a:pt x="198" y="221"/>
                        </a:lnTo>
                        <a:lnTo>
                          <a:pt x="194" y="223"/>
                        </a:lnTo>
                        <a:lnTo>
                          <a:pt x="194" y="235"/>
                        </a:lnTo>
                        <a:lnTo>
                          <a:pt x="221" y="254"/>
                        </a:lnTo>
                        <a:lnTo>
                          <a:pt x="232" y="266"/>
                        </a:lnTo>
                        <a:lnTo>
                          <a:pt x="234" y="273"/>
                        </a:lnTo>
                        <a:lnTo>
                          <a:pt x="236" y="279"/>
                        </a:lnTo>
                        <a:lnTo>
                          <a:pt x="240" y="285"/>
                        </a:lnTo>
                        <a:lnTo>
                          <a:pt x="244" y="287"/>
                        </a:lnTo>
                        <a:lnTo>
                          <a:pt x="247" y="287"/>
                        </a:lnTo>
                        <a:lnTo>
                          <a:pt x="251" y="289"/>
                        </a:lnTo>
                        <a:lnTo>
                          <a:pt x="251" y="300"/>
                        </a:lnTo>
                        <a:lnTo>
                          <a:pt x="259" y="300"/>
                        </a:lnTo>
                        <a:lnTo>
                          <a:pt x="263" y="308"/>
                        </a:lnTo>
                        <a:lnTo>
                          <a:pt x="270" y="319"/>
                        </a:lnTo>
                        <a:lnTo>
                          <a:pt x="270" y="331"/>
                        </a:lnTo>
                        <a:lnTo>
                          <a:pt x="286" y="350"/>
                        </a:lnTo>
                        <a:lnTo>
                          <a:pt x="294" y="362"/>
                        </a:lnTo>
                        <a:lnTo>
                          <a:pt x="294" y="394"/>
                        </a:lnTo>
                        <a:lnTo>
                          <a:pt x="286" y="419"/>
                        </a:lnTo>
                        <a:lnTo>
                          <a:pt x="294" y="446"/>
                        </a:lnTo>
                        <a:lnTo>
                          <a:pt x="301" y="452"/>
                        </a:lnTo>
                        <a:lnTo>
                          <a:pt x="311" y="454"/>
                        </a:lnTo>
                        <a:lnTo>
                          <a:pt x="320" y="458"/>
                        </a:lnTo>
                        <a:lnTo>
                          <a:pt x="328" y="467"/>
                        </a:lnTo>
                        <a:lnTo>
                          <a:pt x="338" y="483"/>
                        </a:lnTo>
                        <a:lnTo>
                          <a:pt x="343" y="492"/>
                        </a:lnTo>
                        <a:lnTo>
                          <a:pt x="355" y="496"/>
                        </a:lnTo>
                        <a:lnTo>
                          <a:pt x="378" y="500"/>
                        </a:lnTo>
                        <a:lnTo>
                          <a:pt x="388" y="508"/>
                        </a:lnTo>
                        <a:lnTo>
                          <a:pt x="399" y="519"/>
                        </a:lnTo>
                        <a:lnTo>
                          <a:pt x="409" y="527"/>
                        </a:lnTo>
                        <a:lnTo>
                          <a:pt x="420" y="531"/>
                        </a:lnTo>
                        <a:lnTo>
                          <a:pt x="434" y="531"/>
                        </a:lnTo>
                        <a:lnTo>
                          <a:pt x="447" y="535"/>
                        </a:lnTo>
                        <a:lnTo>
                          <a:pt x="453" y="539"/>
                        </a:lnTo>
                        <a:lnTo>
                          <a:pt x="457" y="546"/>
                        </a:lnTo>
                        <a:lnTo>
                          <a:pt x="462" y="550"/>
                        </a:lnTo>
                        <a:lnTo>
                          <a:pt x="472" y="552"/>
                        </a:lnTo>
                        <a:lnTo>
                          <a:pt x="489" y="556"/>
                        </a:lnTo>
                        <a:lnTo>
                          <a:pt x="497" y="558"/>
                        </a:lnTo>
                        <a:lnTo>
                          <a:pt x="508" y="556"/>
                        </a:lnTo>
                        <a:lnTo>
                          <a:pt x="518" y="552"/>
                        </a:lnTo>
                        <a:lnTo>
                          <a:pt x="524" y="550"/>
                        </a:lnTo>
                        <a:lnTo>
                          <a:pt x="545" y="548"/>
                        </a:lnTo>
                        <a:lnTo>
                          <a:pt x="562" y="550"/>
                        </a:lnTo>
                        <a:lnTo>
                          <a:pt x="581" y="554"/>
                        </a:lnTo>
                        <a:lnTo>
                          <a:pt x="581" y="546"/>
                        </a:lnTo>
                        <a:lnTo>
                          <a:pt x="585" y="546"/>
                        </a:lnTo>
                        <a:lnTo>
                          <a:pt x="593" y="552"/>
                        </a:lnTo>
                        <a:lnTo>
                          <a:pt x="599" y="562"/>
                        </a:lnTo>
                        <a:lnTo>
                          <a:pt x="606" y="569"/>
                        </a:lnTo>
                        <a:lnTo>
                          <a:pt x="608" y="567"/>
                        </a:lnTo>
                        <a:lnTo>
                          <a:pt x="610" y="562"/>
                        </a:lnTo>
                        <a:lnTo>
                          <a:pt x="610" y="558"/>
                        </a:lnTo>
                        <a:lnTo>
                          <a:pt x="612" y="550"/>
                        </a:lnTo>
                        <a:lnTo>
                          <a:pt x="622" y="539"/>
                        </a:lnTo>
                        <a:lnTo>
                          <a:pt x="626" y="535"/>
                        </a:lnTo>
                        <a:lnTo>
                          <a:pt x="652" y="535"/>
                        </a:lnTo>
                        <a:lnTo>
                          <a:pt x="652" y="525"/>
                        </a:lnTo>
                        <a:lnTo>
                          <a:pt x="641" y="514"/>
                        </a:lnTo>
                        <a:lnTo>
                          <a:pt x="639" y="508"/>
                        </a:lnTo>
                        <a:lnTo>
                          <a:pt x="635" y="504"/>
                        </a:lnTo>
                        <a:lnTo>
                          <a:pt x="635" y="494"/>
                        </a:lnTo>
                        <a:lnTo>
                          <a:pt x="643" y="494"/>
                        </a:lnTo>
                        <a:lnTo>
                          <a:pt x="645" y="481"/>
                        </a:lnTo>
                        <a:lnTo>
                          <a:pt x="689" y="481"/>
                        </a:lnTo>
                        <a:lnTo>
                          <a:pt x="697" y="473"/>
                        </a:lnTo>
                        <a:lnTo>
                          <a:pt x="700" y="471"/>
                        </a:lnTo>
                        <a:lnTo>
                          <a:pt x="706" y="473"/>
                        </a:lnTo>
                        <a:lnTo>
                          <a:pt x="708" y="469"/>
                        </a:lnTo>
                        <a:lnTo>
                          <a:pt x="716" y="462"/>
                        </a:lnTo>
                        <a:lnTo>
                          <a:pt x="716" y="473"/>
                        </a:lnTo>
                        <a:lnTo>
                          <a:pt x="720" y="475"/>
                        </a:lnTo>
                        <a:lnTo>
                          <a:pt x="727" y="475"/>
                        </a:lnTo>
                        <a:lnTo>
                          <a:pt x="727" y="469"/>
                        </a:lnTo>
                        <a:lnTo>
                          <a:pt x="725" y="460"/>
                        </a:lnTo>
                        <a:lnTo>
                          <a:pt x="727" y="450"/>
                        </a:lnTo>
                        <a:lnTo>
                          <a:pt x="733" y="427"/>
                        </a:lnTo>
                        <a:lnTo>
                          <a:pt x="741" y="391"/>
                        </a:lnTo>
                        <a:lnTo>
                          <a:pt x="739" y="369"/>
                        </a:lnTo>
                        <a:lnTo>
                          <a:pt x="714" y="368"/>
                        </a:lnTo>
                        <a:lnTo>
                          <a:pt x="687" y="379"/>
                        </a:lnTo>
                        <a:lnTo>
                          <a:pt x="664" y="389"/>
                        </a:lnTo>
                        <a:lnTo>
                          <a:pt x="662" y="402"/>
                        </a:lnTo>
                        <a:lnTo>
                          <a:pt x="662" y="414"/>
                        </a:lnTo>
                        <a:lnTo>
                          <a:pt x="660" y="427"/>
                        </a:lnTo>
                        <a:lnTo>
                          <a:pt x="652" y="431"/>
                        </a:lnTo>
                        <a:lnTo>
                          <a:pt x="652" y="450"/>
                        </a:lnTo>
                        <a:lnTo>
                          <a:pt x="649" y="452"/>
                        </a:lnTo>
                        <a:lnTo>
                          <a:pt x="645" y="452"/>
                        </a:lnTo>
                        <a:lnTo>
                          <a:pt x="641" y="454"/>
                        </a:lnTo>
                        <a:lnTo>
                          <a:pt x="639" y="462"/>
                        </a:lnTo>
                        <a:lnTo>
                          <a:pt x="639" y="466"/>
                        </a:lnTo>
                        <a:lnTo>
                          <a:pt x="633" y="466"/>
                        </a:lnTo>
                        <a:lnTo>
                          <a:pt x="631" y="469"/>
                        </a:lnTo>
                        <a:lnTo>
                          <a:pt x="627" y="469"/>
                        </a:lnTo>
                        <a:lnTo>
                          <a:pt x="627" y="462"/>
                        </a:lnTo>
                        <a:lnTo>
                          <a:pt x="608" y="462"/>
                        </a:lnTo>
                        <a:lnTo>
                          <a:pt x="606" y="466"/>
                        </a:lnTo>
                        <a:lnTo>
                          <a:pt x="603" y="469"/>
                        </a:lnTo>
                        <a:lnTo>
                          <a:pt x="601" y="473"/>
                        </a:lnTo>
                        <a:lnTo>
                          <a:pt x="593" y="475"/>
                        </a:lnTo>
                        <a:lnTo>
                          <a:pt x="587" y="475"/>
                        </a:lnTo>
                        <a:lnTo>
                          <a:pt x="581" y="477"/>
                        </a:lnTo>
                        <a:lnTo>
                          <a:pt x="580" y="481"/>
                        </a:lnTo>
                        <a:lnTo>
                          <a:pt x="580" y="487"/>
                        </a:lnTo>
                        <a:lnTo>
                          <a:pt x="578" y="489"/>
                        </a:lnTo>
                        <a:lnTo>
                          <a:pt x="570" y="489"/>
                        </a:lnTo>
                        <a:lnTo>
                          <a:pt x="574" y="485"/>
                        </a:lnTo>
                        <a:lnTo>
                          <a:pt x="568" y="485"/>
                        </a:lnTo>
                        <a:lnTo>
                          <a:pt x="562" y="487"/>
                        </a:lnTo>
                        <a:lnTo>
                          <a:pt x="555" y="489"/>
                        </a:lnTo>
                        <a:lnTo>
                          <a:pt x="553" y="483"/>
                        </a:lnTo>
                        <a:lnTo>
                          <a:pt x="553" y="477"/>
                        </a:lnTo>
                        <a:lnTo>
                          <a:pt x="551" y="473"/>
                        </a:lnTo>
                        <a:lnTo>
                          <a:pt x="541" y="471"/>
                        </a:lnTo>
                        <a:lnTo>
                          <a:pt x="532" y="471"/>
                        </a:lnTo>
                        <a:lnTo>
                          <a:pt x="524" y="469"/>
                        </a:lnTo>
                        <a:lnTo>
                          <a:pt x="520" y="464"/>
                        </a:lnTo>
                        <a:lnTo>
                          <a:pt x="518" y="456"/>
                        </a:lnTo>
                        <a:lnTo>
                          <a:pt x="516" y="450"/>
                        </a:lnTo>
                        <a:lnTo>
                          <a:pt x="503" y="429"/>
                        </a:lnTo>
                        <a:lnTo>
                          <a:pt x="491" y="410"/>
                        </a:lnTo>
                        <a:lnTo>
                          <a:pt x="482" y="385"/>
                        </a:lnTo>
                        <a:lnTo>
                          <a:pt x="480" y="387"/>
                        </a:lnTo>
                        <a:lnTo>
                          <a:pt x="476" y="389"/>
                        </a:lnTo>
                        <a:lnTo>
                          <a:pt x="474" y="389"/>
                        </a:lnTo>
                        <a:lnTo>
                          <a:pt x="476" y="381"/>
                        </a:lnTo>
                        <a:lnTo>
                          <a:pt x="476" y="369"/>
                        </a:lnTo>
                        <a:lnTo>
                          <a:pt x="474" y="362"/>
                        </a:lnTo>
                        <a:lnTo>
                          <a:pt x="482" y="354"/>
                        </a:lnTo>
                        <a:lnTo>
                          <a:pt x="482" y="341"/>
                        </a:lnTo>
                        <a:lnTo>
                          <a:pt x="478" y="329"/>
                        </a:lnTo>
                        <a:lnTo>
                          <a:pt x="474" y="319"/>
                        </a:lnTo>
                        <a:lnTo>
                          <a:pt x="474" y="312"/>
                        </a:lnTo>
                        <a:lnTo>
                          <a:pt x="478" y="306"/>
                        </a:lnTo>
                        <a:lnTo>
                          <a:pt x="478" y="300"/>
                        </a:lnTo>
                        <a:lnTo>
                          <a:pt x="476" y="293"/>
                        </a:lnTo>
                        <a:lnTo>
                          <a:pt x="472" y="281"/>
                        </a:lnTo>
                        <a:lnTo>
                          <a:pt x="470" y="273"/>
                        </a:lnTo>
                        <a:lnTo>
                          <a:pt x="476" y="266"/>
                        </a:lnTo>
                        <a:lnTo>
                          <a:pt x="487" y="258"/>
                        </a:lnTo>
                        <a:lnTo>
                          <a:pt x="493" y="250"/>
                        </a:lnTo>
                        <a:lnTo>
                          <a:pt x="493" y="243"/>
                        </a:lnTo>
                        <a:lnTo>
                          <a:pt x="491" y="237"/>
                        </a:lnTo>
                        <a:lnTo>
                          <a:pt x="489" y="229"/>
                        </a:lnTo>
                        <a:lnTo>
                          <a:pt x="484" y="231"/>
                        </a:lnTo>
                        <a:lnTo>
                          <a:pt x="482" y="227"/>
                        </a:lnTo>
                        <a:lnTo>
                          <a:pt x="478" y="223"/>
                        </a:lnTo>
                        <a:lnTo>
                          <a:pt x="462" y="220"/>
                        </a:lnTo>
                        <a:lnTo>
                          <a:pt x="447" y="212"/>
                        </a:lnTo>
                        <a:lnTo>
                          <a:pt x="443" y="208"/>
                        </a:lnTo>
                        <a:lnTo>
                          <a:pt x="441" y="202"/>
                        </a:lnTo>
                        <a:lnTo>
                          <a:pt x="441" y="200"/>
                        </a:lnTo>
                        <a:lnTo>
                          <a:pt x="439" y="196"/>
                        </a:lnTo>
                        <a:lnTo>
                          <a:pt x="436" y="185"/>
                        </a:lnTo>
                        <a:lnTo>
                          <a:pt x="430" y="175"/>
                        </a:lnTo>
                        <a:lnTo>
                          <a:pt x="428" y="168"/>
                        </a:lnTo>
                        <a:lnTo>
                          <a:pt x="426" y="164"/>
                        </a:lnTo>
                        <a:lnTo>
                          <a:pt x="422" y="158"/>
                        </a:lnTo>
                        <a:lnTo>
                          <a:pt x="416" y="152"/>
                        </a:lnTo>
                        <a:lnTo>
                          <a:pt x="411" y="145"/>
                        </a:lnTo>
                        <a:lnTo>
                          <a:pt x="409" y="139"/>
                        </a:lnTo>
                        <a:lnTo>
                          <a:pt x="409" y="131"/>
                        </a:lnTo>
                        <a:lnTo>
                          <a:pt x="407" y="125"/>
                        </a:lnTo>
                        <a:lnTo>
                          <a:pt x="397" y="118"/>
                        </a:lnTo>
                        <a:lnTo>
                          <a:pt x="389" y="106"/>
                        </a:lnTo>
                        <a:lnTo>
                          <a:pt x="388" y="102"/>
                        </a:lnTo>
                        <a:lnTo>
                          <a:pt x="384" y="98"/>
                        </a:lnTo>
                        <a:lnTo>
                          <a:pt x="374" y="98"/>
                        </a:lnTo>
                        <a:lnTo>
                          <a:pt x="366" y="97"/>
                        </a:lnTo>
                        <a:lnTo>
                          <a:pt x="361" y="95"/>
                        </a:lnTo>
                        <a:lnTo>
                          <a:pt x="357" y="95"/>
                        </a:lnTo>
                        <a:lnTo>
                          <a:pt x="355" y="97"/>
                        </a:lnTo>
                        <a:lnTo>
                          <a:pt x="351" y="102"/>
                        </a:lnTo>
                        <a:lnTo>
                          <a:pt x="349" y="108"/>
                        </a:lnTo>
                        <a:lnTo>
                          <a:pt x="343" y="114"/>
                        </a:lnTo>
                        <a:lnTo>
                          <a:pt x="328" y="114"/>
                        </a:lnTo>
                        <a:lnTo>
                          <a:pt x="320" y="110"/>
                        </a:lnTo>
                        <a:lnTo>
                          <a:pt x="309" y="98"/>
                        </a:lnTo>
                        <a:lnTo>
                          <a:pt x="307" y="91"/>
                        </a:lnTo>
                        <a:lnTo>
                          <a:pt x="309" y="85"/>
                        </a:lnTo>
                        <a:lnTo>
                          <a:pt x="307" y="81"/>
                        </a:lnTo>
                        <a:lnTo>
                          <a:pt x="303" y="75"/>
                        </a:lnTo>
                        <a:lnTo>
                          <a:pt x="297" y="68"/>
                        </a:lnTo>
                        <a:lnTo>
                          <a:pt x="294" y="64"/>
                        </a:lnTo>
                        <a:lnTo>
                          <a:pt x="282" y="58"/>
                        </a:lnTo>
                        <a:lnTo>
                          <a:pt x="278" y="54"/>
                        </a:lnTo>
                        <a:lnTo>
                          <a:pt x="274" y="47"/>
                        </a:lnTo>
                        <a:lnTo>
                          <a:pt x="272" y="45"/>
                        </a:lnTo>
                        <a:lnTo>
                          <a:pt x="270" y="41"/>
                        </a:lnTo>
                        <a:lnTo>
                          <a:pt x="267" y="37"/>
                        </a:lnTo>
                        <a:lnTo>
                          <a:pt x="263" y="35"/>
                        </a:lnTo>
                        <a:lnTo>
                          <a:pt x="261" y="35"/>
                        </a:lnTo>
                        <a:lnTo>
                          <a:pt x="211" y="33"/>
                        </a:lnTo>
                        <a:lnTo>
                          <a:pt x="211" y="49"/>
                        </a:lnTo>
                        <a:lnTo>
                          <a:pt x="130" y="45"/>
                        </a:lnTo>
                        <a:lnTo>
                          <a:pt x="65" y="10"/>
                        </a:lnTo>
                        <a:lnTo>
                          <a:pt x="65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Freeform 200"/>
                  <p:cNvSpPr>
                    <a:spLocks/>
                  </p:cNvSpPr>
                  <p:nvPr/>
                </p:nvSpPr>
                <p:spPr bwMode="auto">
                  <a:xfrm>
                    <a:off x="2562348" y="3883584"/>
                    <a:ext cx="49629" cy="23732"/>
                  </a:xfrm>
                  <a:custGeom>
                    <a:avLst/>
                    <a:gdLst>
                      <a:gd name="T0" fmla="*/ 2 w 58"/>
                      <a:gd name="T1" fmla="*/ 0 h 26"/>
                      <a:gd name="T2" fmla="*/ 2 w 58"/>
                      <a:gd name="T3" fmla="*/ 1 h 26"/>
                      <a:gd name="T4" fmla="*/ 1 w 58"/>
                      <a:gd name="T5" fmla="*/ 2 h 26"/>
                      <a:gd name="T6" fmla="*/ 0 w 58"/>
                      <a:gd name="T7" fmla="*/ 3 h 26"/>
                      <a:gd name="T8" fmla="*/ 3 w 58"/>
                      <a:gd name="T9" fmla="*/ 5 h 26"/>
                      <a:gd name="T10" fmla="*/ 5 w 58"/>
                      <a:gd name="T11" fmla="*/ 6 h 26"/>
                      <a:gd name="T12" fmla="*/ 7 w 58"/>
                      <a:gd name="T13" fmla="*/ 7 h 26"/>
                      <a:gd name="T14" fmla="*/ 7 w 58"/>
                      <a:gd name="T15" fmla="*/ 9 h 26"/>
                      <a:gd name="T16" fmla="*/ 12 w 58"/>
                      <a:gd name="T17" fmla="*/ 8 h 26"/>
                      <a:gd name="T18" fmla="*/ 15 w 58"/>
                      <a:gd name="T19" fmla="*/ 5 h 26"/>
                      <a:gd name="T20" fmla="*/ 12 w 58"/>
                      <a:gd name="T21" fmla="*/ 3 h 26"/>
                      <a:gd name="T22" fmla="*/ 12 w 58"/>
                      <a:gd name="T23" fmla="*/ 1 h 26"/>
                      <a:gd name="T24" fmla="*/ 9 w 58"/>
                      <a:gd name="T25" fmla="*/ 0 h 26"/>
                      <a:gd name="T26" fmla="*/ 2 w 58"/>
                      <a:gd name="T27" fmla="*/ 0 h 2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8"/>
                      <a:gd name="T43" fmla="*/ 0 h 26"/>
                      <a:gd name="T44" fmla="*/ 58 w 58"/>
                      <a:gd name="T45" fmla="*/ 26 h 2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8" h="26">
                        <a:moveTo>
                          <a:pt x="8" y="0"/>
                        </a:moveTo>
                        <a:lnTo>
                          <a:pt x="6" y="3"/>
                        </a:lnTo>
                        <a:lnTo>
                          <a:pt x="2" y="7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7" y="19"/>
                        </a:lnTo>
                        <a:lnTo>
                          <a:pt x="27" y="23"/>
                        </a:lnTo>
                        <a:lnTo>
                          <a:pt x="27" y="26"/>
                        </a:lnTo>
                        <a:lnTo>
                          <a:pt x="46" y="24"/>
                        </a:lnTo>
                        <a:lnTo>
                          <a:pt x="58" y="15"/>
                        </a:lnTo>
                        <a:lnTo>
                          <a:pt x="46" y="11"/>
                        </a:lnTo>
                        <a:lnTo>
                          <a:pt x="46" y="3"/>
                        </a:lnTo>
                        <a:lnTo>
                          <a:pt x="34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228"/>
                  <p:cNvSpPr>
                    <a:spLocks/>
                  </p:cNvSpPr>
                  <p:nvPr/>
                </p:nvSpPr>
                <p:spPr bwMode="auto">
                  <a:xfrm>
                    <a:off x="2329313" y="3950468"/>
                    <a:ext cx="133779" cy="77672"/>
                  </a:xfrm>
                  <a:custGeom>
                    <a:avLst/>
                    <a:gdLst>
                      <a:gd name="T0" fmla="*/ 40 w 154"/>
                      <a:gd name="T1" fmla="*/ 9 h 91"/>
                      <a:gd name="T2" fmla="*/ 38 w 154"/>
                      <a:gd name="T3" fmla="*/ 9 h 91"/>
                      <a:gd name="T4" fmla="*/ 36 w 154"/>
                      <a:gd name="T5" fmla="*/ 9 h 91"/>
                      <a:gd name="T6" fmla="*/ 34 w 154"/>
                      <a:gd name="T7" fmla="*/ 8 h 91"/>
                      <a:gd name="T8" fmla="*/ 33 w 154"/>
                      <a:gd name="T9" fmla="*/ 6 h 91"/>
                      <a:gd name="T10" fmla="*/ 33 w 154"/>
                      <a:gd name="T11" fmla="*/ 4 h 91"/>
                      <a:gd name="T12" fmla="*/ 32 w 154"/>
                      <a:gd name="T13" fmla="*/ 2 h 91"/>
                      <a:gd name="T14" fmla="*/ 29 w 154"/>
                      <a:gd name="T15" fmla="*/ 2 h 91"/>
                      <a:gd name="T16" fmla="*/ 26 w 154"/>
                      <a:gd name="T17" fmla="*/ 1 h 91"/>
                      <a:gd name="T18" fmla="*/ 24 w 154"/>
                      <a:gd name="T19" fmla="*/ 0 h 91"/>
                      <a:gd name="T20" fmla="*/ 21 w 154"/>
                      <a:gd name="T21" fmla="*/ 1 h 91"/>
                      <a:gd name="T22" fmla="*/ 16 w 154"/>
                      <a:gd name="T23" fmla="*/ 3 h 91"/>
                      <a:gd name="T24" fmla="*/ 6 w 154"/>
                      <a:gd name="T25" fmla="*/ 3 h 91"/>
                      <a:gd name="T26" fmla="*/ 6 w 154"/>
                      <a:gd name="T27" fmla="*/ 4 h 91"/>
                      <a:gd name="T28" fmla="*/ 5 w 154"/>
                      <a:gd name="T29" fmla="*/ 5 h 91"/>
                      <a:gd name="T30" fmla="*/ 4 w 154"/>
                      <a:gd name="T31" fmla="*/ 5 h 91"/>
                      <a:gd name="T32" fmla="*/ 2 w 154"/>
                      <a:gd name="T33" fmla="*/ 5 h 91"/>
                      <a:gd name="T34" fmla="*/ 2 w 154"/>
                      <a:gd name="T35" fmla="*/ 6 h 91"/>
                      <a:gd name="T36" fmla="*/ 2 w 154"/>
                      <a:gd name="T37" fmla="*/ 8 h 91"/>
                      <a:gd name="T38" fmla="*/ 1 w 154"/>
                      <a:gd name="T39" fmla="*/ 10 h 91"/>
                      <a:gd name="T40" fmla="*/ 1 w 154"/>
                      <a:gd name="T41" fmla="*/ 12 h 91"/>
                      <a:gd name="T42" fmla="*/ 0 w 154"/>
                      <a:gd name="T43" fmla="*/ 12 h 91"/>
                      <a:gd name="T44" fmla="*/ 1 w 154"/>
                      <a:gd name="T45" fmla="*/ 13 h 91"/>
                      <a:gd name="T46" fmla="*/ 4 w 154"/>
                      <a:gd name="T47" fmla="*/ 13 h 91"/>
                      <a:gd name="T48" fmla="*/ 6 w 154"/>
                      <a:gd name="T49" fmla="*/ 15 h 91"/>
                      <a:gd name="T50" fmla="*/ 7 w 154"/>
                      <a:gd name="T51" fmla="*/ 16 h 91"/>
                      <a:gd name="T52" fmla="*/ 8 w 154"/>
                      <a:gd name="T53" fmla="*/ 16 h 91"/>
                      <a:gd name="T54" fmla="*/ 9 w 154"/>
                      <a:gd name="T55" fmla="*/ 17 h 91"/>
                      <a:gd name="T56" fmla="*/ 11 w 154"/>
                      <a:gd name="T57" fmla="*/ 17 h 91"/>
                      <a:gd name="T58" fmla="*/ 12 w 154"/>
                      <a:gd name="T59" fmla="*/ 18 h 91"/>
                      <a:gd name="T60" fmla="*/ 12 w 154"/>
                      <a:gd name="T61" fmla="*/ 24 h 91"/>
                      <a:gd name="T62" fmla="*/ 13 w 154"/>
                      <a:gd name="T63" fmla="*/ 23 h 91"/>
                      <a:gd name="T64" fmla="*/ 13 w 154"/>
                      <a:gd name="T65" fmla="*/ 26 h 91"/>
                      <a:gd name="T66" fmla="*/ 14 w 154"/>
                      <a:gd name="T67" fmla="*/ 26 h 91"/>
                      <a:gd name="T68" fmla="*/ 16 w 154"/>
                      <a:gd name="T69" fmla="*/ 25 h 91"/>
                      <a:gd name="T70" fmla="*/ 16 w 154"/>
                      <a:gd name="T71" fmla="*/ 18 h 91"/>
                      <a:gd name="T72" fmla="*/ 16 w 154"/>
                      <a:gd name="T73" fmla="*/ 18 h 91"/>
                      <a:gd name="T74" fmla="*/ 20 w 154"/>
                      <a:gd name="T75" fmla="*/ 16 h 91"/>
                      <a:gd name="T76" fmla="*/ 23 w 154"/>
                      <a:gd name="T77" fmla="*/ 16 h 91"/>
                      <a:gd name="T78" fmla="*/ 25 w 154"/>
                      <a:gd name="T79" fmla="*/ 17 h 91"/>
                      <a:gd name="T80" fmla="*/ 28 w 154"/>
                      <a:gd name="T81" fmla="*/ 16 h 91"/>
                      <a:gd name="T82" fmla="*/ 29 w 154"/>
                      <a:gd name="T83" fmla="*/ 16 h 91"/>
                      <a:gd name="T84" fmla="*/ 31 w 154"/>
                      <a:gd name="T85" fmla="*/ 15 h 91"/>
                      <a:gd name="T86" fmla="*/ 31 w 154"/>
                      <a:gd name="T87" fmla="*/ 15 h 91"/>
                      <a:gd name="T88" fmla="*/ 32 w 154"/>
                      <a:gd name="T89" fmla="*/ 13 h 91"/>
                      <a:gd name="T90" fmla="*/ 33 w 154"/>
                      <a:gd name="T91" fmla="*/ 12 h 91"/>
                      <a:gd name="T92" fmla="*/ 34 w 154"/>
                      <a:gd name="T93" fmla="*/ 11 h 91"/>
                      <a:gd name="T94" fmla="*/ 39 w 154"/>
                      <a:gd name="T95" fmla="*/ 11 h 91"/>
                      <a:gd name="T96" fmla="*/ 40 w 154"/>
                      <a:gd name="T97" fmla="*/ 9 h 9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54"/>
                      <a:gd name="T148" fmla="*/ 0 h 91"/>
                      <a:gd name="T149" fmla="*/ 154 w 154"/>
                      <a:gd name="T150" fmla="*/ 91 h 9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54" h="91">
                        <a:moveTo>
                          <a:pt x="154" y="31"/>
                        </a:moveTo>
                        <a:lnTo>
                          <a:pt x="150" y="29"/>
                        </a:lnTo>
                        <a:lnTo>
                          <a:pt x="140" y="29"/>
                        </a:lnTo>
                        <a:lnTo>
                          <a:pt x="134" y="27"/>
                        </a:lnTo>
                        <a:lnTo>
                          <a:pt x="131" y="21"/>
                        </a:lnTo>
                        <a:lnTo>
                          <a:pt x="129" y="14"/>
                        </a:lnTo>
                        <a:lnTo>
                          <a:pt x="127" y="8"/>
                        </a:lnTo>
                        <a:lnTo>
                          <a:pt x="115" y="6"/>
                        </a:lnTo>
                        <a:lnTo>
                          <a:pt x="102" y="2"/>
                        </a:lnTo>
                        <a:lnTo>
                          <a:pt x="92" y="0"/>
                        </a:lnTo>
                        <a:lnTo>
                          <a:pt x="81" y="2"/>
                        </a:lnTo>
                        <a:lnTo>
                          <a:pt x="61" y="12"/>
                        </a:lnTo>
                        <a:lnTo>
                          <a:pt x="21" y="12"/>
                        </a:lnTo>
                        <a:lnTo>
                          <a:pt x="21" y="14"/>
                        </a:lnTo>
                        <a:lnTo>
                          <a:pt x="19" y="16"/>
                        </a:lnTo>
                        <a:lnTo>
                          <a:pt x="14" y="16"/>
                        </a:lnTo>
                        <a:lnTo>
                          <a:pt x="8" y="18"/>
                        </a:lnTo>
                        <a:lnTo>
                          <a:pt x="6" y="21"/>
                        </a:lnTo>
                        <a:lnTo>
                          <a:pt x="6" y="27"/>
                        </a:lnTo>
                        <a:lnTo>
                          <a:pt x="4" y="35"/>
                        </a:lnTo>
                        <a:lnTo>
                          <a:pt x="2" y="41"/>
                        </a:lnTo>
                        <a:lnTo>
                          <a:pt x="0" y="43"/>
                        </a:lnTo>
                        <a:lnTo>
                          <a:pt x="4" y="44"/>
                        </a:lnTo>
                        <a:lnTo>
                          <a:pt x="14" y="46"/>
                        </a:lnTo>
                        <a:lnTo>
                          <a:pt x="21" y="50"/>
                        </a:lnTo>
                        <a:lnTo>
                          <a:pt x="25" y="54"/>
                        </a:lnTo>
                        <a:lnTo>
                          <a:pt x="29" y="56"/>
                        </a:lnTo>
                        <a:lnTo>
                          <a:pt x="35" y="58"/>
                        </a:lnTo>
                        <a:lnTo>
                          <a:pt x="42" y="60"/>
                        </a:lnTo>
                        <a:lnTo>
                          <a:pt x="46" y="62"/>
                        </a:lnTo>
                        <a:lnTo>
                          <a:pt x="46" y="81"/>
                        </a:lnTo>
                        <a:lnTo>
                          <a:pt x="52" y="79"/>
                        </a:lnTo>
                        <a:lnTo>
                          <a:pt x="52" y="91"/>
                        </a:lnTo>
                        <a:lnTo>
                          <a:pt x="56" y="91"/>
                        </a:lnTo>
                        <a:lnTo>
                          <a:pt x="61" y="85"/>
                        </a:lnTo>
                        <a:lnTo>
                          <a:pt x="61" y="64"/>
                        </a:lnTo>
                        <a:lnTo>
                          <a:pt x="63" y="62"/>
                        </a:lnTo>
                        <a:lnTo>
                          <a:pt x="79" y="54"/>
                        </a:lnTo>
                        <a:lnTo>
                          <a:pt x="90" y="54"/>
                        </a:lnTo>
                        <a:lnTo>
                          <a:pt x="96" y="60"/>
                        </a:lnTo>
                        <a:lnTo>
                          <a:pt x="108" y="56"/>
                        </a:lnTo>
                        <a:lnTo>
                          <a:pt x="113" y="56"/>
                        </a:lnTo>
                        <a:lnTo>
                          <a:pt x="121" y="52"/>
                        </a:lnTo>
                        <a:lnTo>
                          <a:pt x="123" y="50"/>
                        </a:lnTo>
                        <a:lnTo>
                          <a:pt x="127" y="44"/>
                        </a:lnTo>
                        <a:lnTo>
                          <a:pt x="131" y="41"/>
                        </a:lnTo>
                        <a:lnTo>
                          <a:pt x="134" y="39"/>
                        </a:lnTo>
                        <a:lnTo>
                          <a:pt x="152" y="37"/>
                        </a:lnTo>
                        <a:lnTo>
                          <a:pt x="154" y="3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229"/>
                  <p:cNvSpPr>
                    <a:spLocks/>
                  </p:cNvSpPr>
                  <p:nvPr/>
                </p:nvSpPr>
                <p:spPr bwMode="auto">
                  <a:xfrm>
                    <a:off x="2652972" y="3853378"/>
                    <a:ext cx="62575" cy="43151"/>
                  </a:xfrm>
                  <a:custGeom>
                    <a:avLst/>
                    <a:gdLst>
                      <a:gd name="T0" fmla="*/ 18 w 71"/>
                      <a:gd name="T1" fmla="*/ 15 h 50"/>
                      <a:gd name="T2" fmla="*/ 18 w 71"/>
                      <a:gd name="T3" fmla="*/ 14 h 50"/>
                      <a:gd name="T4" fmla="*/ 18 w 71"/>
                      <a:gd name="T5" fmla="*/ 13 h 50"/>
                      <a:gd name="T6" fmla="*/ 18 w 71"/>
                      <a:gd name="T7" fmla="*/ 11 h 50"/>
                      <a:gd name="T8" fmla="*/ 17 w 71"/>
                      <a:gd name="T9" fmla="*/ 10 h 50"/>
                      <a:gd name="T10" fmla="*/ 16 w 71"/>
                      <a:gd name="T11" fmla="*/ 9 h 50"/>
                      <a:gd name="T12" fmla="*/ 17 w 71"/>
                      <a:gd name="T13" fmla="*/ 8 h 50"/>
                      <a:gd name="T14" fmla="*/ 17 w 71"/>
                      <a:gd name="T15" fmla="*/ 5 h 50"/>
                      <a:gd name="T16" fmla="*/ 17 w 71"/>
                      <a:gd name="T17" fmla="*/ 0 h 50"/>
                      <a:gd name="T18" fmla="*/ 14 w 71"/>
                      <a:gd name="T19" fmla="*/ 0 h 50"/>
                      <a:gd name="T20" fmla="*/ 11 w 71"/>
                      <a:gd name="T21" fmla="*/ 1 h 50"/>
                      <a:gd name="T22" fmla="*/ 9 w 71"/>
                      <a:gd name="T23" fmla="*/ 0 h 50"/>
                      <a:gd name="T24" fmla="*/ 9 w 71"/>
                      <a:gd name="T25" fmla="*/ 1 h 50"/>
                      <a:gd name="T26" fmla="*/ 10 w 71"/>
                      <a:gd name="T27" fmla="*/ 1 h 50"/>
                      <a:gd name="T28" fmla="*/ 12 w 71"/>
                      <a:gd name="T29" fmla="*/ 1 h 50"/>
                      <a:gd name="T30" fmla="*/ 11 w 71"/>
                      <a:gd name="T31" fmla="*/ 4 h 50"/>
                      <a:gd name="T32" fmla="*/ 11 w 71"/>
                      <a:gd name="T33" fmla="*/ 5 h 50"/>
                      <a:gd name="T34" fmla="*/ 11 w 71"/>
                      <a:gd name="T35" fmla="*/ 6 h 50"/>
                      <a:gd name="T36" fmla="*/ 12 w 71"/>
                      <a:gd name="T37" fmla="*/ 8 h 50"/>
                      <a:gd name="T38" fmla="*/ 13 w 71"/>
                      <a:gd name="T39" fmla="*/ 9 h 50"/>
                      <a:gd name="T40" fmla="*/ 13 w 71"/>
                      <a:gd name="T41" fmla="*/ 11 h 50"/>
                      <a:gd name="T42" fmla="*/ 13 w 71"/>
                      <a:gd name="T43" fmla="*/ 12 h 50"/>
                      <a:gd name="T44" fmla="*/ 10 w 71"/>
                      <a:gd name="T45" fmla="*/ 12 h 50"/>
                      <a:gd name="T46" fmla="*/ 7 w 71"/>
                      <a:gd name="T47" fmla="*/ 11 h 50"/>
                      <a:gd name="T48" fmla="*/ 6 w 71"/>
                      <a:gd name="T49" fmla="*/ 11 h 50"/>
                      <a:gd name="T50" fmla="*/ 4 w 71"/>
                      <a:gd name="T51" fmla="*/ 10 h 50"/>
                      <a:gd name="T52" fmla="*/ 3 w 71"/>
                      <a:gd name="T53" fmla="*/ 10 h 50"/>
                      <a:gd name="T54" fmla="*/ 1 w 71"/>
                      <a:gd name="T55" fmla="*/ 9 h 50"/>
                      <a:gd name="T56" fmla="*/ 1 w 71"/>
                      <a:gd name="T57" fmla="*/ 10 h 50"/>
                      <a:gd name="T58" fmla="*/ 0 w 71"/>
                      <a:gd name="T59" fmla="*/ 14 h 50"/>
                      <a:gd name="T60" fmla="*/ 2 w 71"/>
                      <a:gd name="T61" fmla="*/ 15 h 50"/>
                      <a:gd name="T62" fmla="*/ 18 w 71"/>
                      <a:gd name="T63" fmla="*/ 15 h 5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1"/>
                      <a:gd name="T97" fmla="*/ 0 h 50"/>
                      <a:gd name="T98" fmla="*/ 71 w 71"/>
                      <a:gd name="T99" fmla="*/ 50 h 5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1" h="50">
                        <a:moveTo>
                          <a:pt x="71" y="50"/>
                        </a:moveTo>
                        <a:lnTo>
                          <a:pt x="71" y="48"/>
                        </a:lnTo>
                        <a:lnTo>
                          <a:pt x="69" y="44"/>
                        </a:lnTo>
                        <a:lnTo>
                          <a:pt x="69" y="38"/>
                        </a:lnTo>
                        <a:lnTo>
                          <a:pt x="67" y="35"/>
                        </a:lnTo>
                        <a:lnTo>
                          <a:pt x="63" y="31"/>
                        </a:lnTo>
                        <a:lnTo>
                          <a:pt x="65" y="27"/>
                        </a:lnTo>
                        <a:lnTo>
                          <a:pt x="67" y="19"/>
                        </a:lnTo>
                        <a:lnTo>
                          <a:pt x="65" y="0"/>
                        </a:lnTo>
                        <a:lnTo>
                          <a:pt x="55" y="0"/>
                        </a:lnTo>
                        <a:lnTo>
                          <a:pt x="44" y="2"/>
                        </a:lnTo>
                        <a:lnTo>
                          <a:pt x="34" y="0"/>
                        </a:lnTo>
                        <a:lnTo>
                          <a:pt x="36" y="2"/>
                        </a:lnTo>
                        <a:lnTo>
                          <a:pt x="40" y="2"/>
                        </a:lnTo>
                        <a:lnTo>
                          <a:pt x="46" y="4"/>
                        </a:lnTo>
                        <a:lnTo>
                          <a:pt x="42" y="13"/>
                        </a:lnTo>
                        <a:lnTo>
                          <a:pt x="42" y="17"/>
                        </a:lnTo>
                        <a:lnTo>
                          <a:pt x="44" y="21"/>
                        </a:lnTo>
                        <a:lnTo>
                          <a:pt x="46" y="27"/>
                        </a:lnTo>
                        <a:lnTo>
                          <a:pt x="51" y="29"/>
                        </a:lnTo>
                        <a:lnTo>
                          <a:pt x="51" y="38"/>
                        </a:lnTo>
                        <a:lnTo>
                          <a:pt x="49" y="42"/>
                        </a:lnTo>
                        <a:lnTo>
                          <a:pt x="40" y="40"/>
                        </a:lnTo>
                        <a:lnTo>
                          <a:pt x="28" y="38"/>
                        </a:lnTo>
                        <a:lnTo>
                          <a:pt x="23" y="38"/>
                        </a:lnTo>
                        <a:lnTo>
                          <a:pt x="15" y="36"/>
                        </a:lnTo>
                        <a:lnTo>
                          <a:pt x="9" y="35"/>
                        </a:lnTo>
                        <a:lnTo>
                          <a:pt x="3" y="31"/>
                        </a:lnTo>
                        <a:lnTo>
                          <a:pt x="3" y="35"/>
                        </a:lnTo>
                        <a:lnTo>
                          <a:pt x="0" y="46"/>
                        </a:lnTo>
                        <a:lnTo>
                          <a:pt x="7" y="50"/>
                        </a:lnTo>
                        <a:lnTo>
                          <a:pt x="71" y="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233"/>
                  <p:cNvSpPr>
                    <a:spLocks/>
                  </p:cNvSpPr>
                  <p:nvPr/>
                </p:nvSpPr>
                <p:spPr bwMode="auto">
                  <a:xfrm>
                    <a:off x="2258108" y="3896529"/>
                    <a:ext cx="88466" cy="110035"/>
                  </a:xfrm>
                  <a:custGeom>
                    <a:avLst/>
                    <a:gdLst>
                      <a:gd name="T0" fmla="*/ 23 w 100"/>
                      <a:gd name="T1" fmla="*/ 22 h 131"/>
                      <a:gd name="T2" fmla="*/ 26 w 100"/>
                      <a:gd name="T3" fmla="*/ 22 h 131"/>
                      <a:gd name="T4" fmla="*/ 26 w 100"/>
                      <a:gd name="T5" fmla="*/ 22 h 131"/>
                      <a:gd name="T6" fmla="*/ 26 w 100"/>
                      <a:gd name="T7" fmla="*/ 23 h 131"/>
                      <a:gd name="T8" fmla="*/ 24 w 100"/>
                      <a:gd name="T9" fmla="*/ 23 h 131"/>
                      <a:gd name="T10" fmla="*/ 22 w 100"/>
                      <a:gd name="T11" fmla="*/ 23 h 131"/>
                      <a:gd name="T12" fmla="*/ 22 w 100"/>
                      <a:gd name="T13" fmla="*/ 24 h 131"/>
                      <a:gd name="T14" fmla="*/ 22 w 100"/>
                      <a:gd name="T15" fmla="*/ 25 h 131"/>
                      <a:gd name="T16" fmla="*/ 21 w 100"/>
                      <a:gd name="T17" fmla="*/ 28 h 131"/>
                      <a:gd name="T18" fmla="*/ 21 w 100"/>
                      <a:gd name="T19" fmla="*/ 29 h 131"/>
                      <a:gd name="T20" fmla="*/ 20 w 100"/>
                      <a:gd name="T21" fmla="*/ 30 h 131"/>
                      <a:gd name="T22" fmla="*/ 19 w 100"/>
                      <a:gd name="T23" fmla="*/ 30 h 131"/>
                      <a:gd name="T24" fmla="*/ 18 w 100"/>
                      <a:gd name="T25" fmla="*/ 32 h 131"/>
                      <a:gd name="T26" fmla="*/ 17 w 100"/>
                      <a:gd name="T27" fmla="*/ 34 h 131"/>
                      <a:gd name="T28" fmla="*/ 17 w 100"/>
                      <a:gd name="T29" fmla="*/ 35 h 131"/>
                      <a:gd name="T30" fmla="*/ 15 w 100"/>
                      <a:gd name="T31" fmla="*/ 35 h 131"/>
                      <a:gd name="T32" fmla="*/ 14 w 100"/>
                      <a:gd name="T33" fmla="*/ 36 h 131"/>
                      <a:gd name="T34" fmla="*/ 12 w 100"/>
                      <a:gd name="T35" fmla="*/ 36 h 131"/>
                      <a:gd name="T36" fmla="*/ 12 w 100"/>
                      <a:gd name="T37" fmla="*/ 36 h 131"/>
                      <a:gd name="T38" fmla="*/ 11 w 100"/>
                      <a:gd name="T39" fmla="*/ 36 h 131"/>
                      <a:gd name="T40" fmla="*/ 8 w 100"/>
                      <a:gd name="T41" fmla="*/ 34 h 131"/>
                      <a:gd name="T42" fmla="*/ 3 w 100"/>
                      <a:gd name="T43" fmla="*/ 29 h 131"/>
                      <a:gd name="T44" fmla="*/ 0 w 100"/>
                      <a:gd name="T45" fmla="*/ 24 h 131"/>
                      <a:gd name="T46" fmla="*/ 1 w 100"/>
                      <a:gd name="T47" fmla="*/ 24 h 131"/>
                      <a:gd name="T48" fmla="*/ 1 w 100"/>
                      <a:gd name="T49" fmla="*/ 23 h 131"/>
                      <a:gd name="T50" fmla="*/ 1 w 100"/>
                      <a:gd name="T51" fmla="*/ 22 h 131"/>
                      <a:gd name="T52" fmla="*/ 2 w 100"/>
                      <a:gd name="T53" fmla="*/ 19 h 131"/>
                      <a:gd name="T54" fmla="*/ 4 w 100"/>
                      <a:gd name="T55" fmla="*/ 16 h 131"/>
                      <a:gd name="T56" fmla="*/ 5 w 100"/>
                      <a:gd name="T57" fmla="*/ 15 h 131"/>
                      <a:gd name="T58" fmla="*/ 12 w 100"/>
                      <a:gd name="T59" fmla="*/ 15 h 131"/>
                      <a:gd name="T60" fmla="*/ 12 w 100"/>
                      <a:gd name="T61" fmla="*/ 12 h 131"/>
                      <a:gd name="T62" fmla="*/ 9 w 100"/>
                      <a:gd name="T63" fmla="*/ 9 h 131"/>
                      <a:gd name="T64" fmla="*/ 9 w 100"/>
                      <a:gd name="T65" fmla="*/ 7 h 131"/>
                      <a:gd name="T66" fmla="*/ 8 w 100"/>
                      <a:gd name="T67" fmla="*/ 6 h 131"/>
                      <a:gd name="T68" fmla="*/ 8 w 100"/>
                      <a:gd name="T69" fmla="*/ 4 h 131"/>
                      <a:gd name="T70" fmla="*/ 10 w 100"/>
                      <a:gd name="T71" fmla="*/ 4 h 131"/>
                      <a:gd name="T72" fmla="*/ 10 w 100"/>
                      <a:gd name="T73" fmla="*/ 0 h 131"/>
                      <a:gd name="T74" fmla="*/ 21 w 100"/>
                      <a:gd name="T75" fmla="*/ 0 h 131"/>
                      <a:gd name="T76" fmla="*/ 21 w 100"/>
                      <a:gd name="T77" fmla="*/ 18 h 131"/>
                      <a:gd name="T78" fmla="*/ 24 w 100"/>
                      <a:gd name="T79" fmla="*/ 18 h 131"/>
                      <a:gd name="T80" fmla="*/ 23 w 100"/>
                      <a:gd name="T81" fmla="*/ 22 h 131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00"/>
                      <a:gd name="T124" fmla="*/ 0 h 131"/>
                      <a:gd name="T125" fmla="*/ 100 w 100"/>
                      <a:gd name="T126" fmla="*/ 131 h 131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00" h="131">
                        <a:moveTo>
                          <a:pt x="91" y="77"/>
                        </a:moveTo>
                        <a:lnTo>
                          <a:pt x="100" y="77"/>
                        </a:lnTo>
                        <a:lnTo>
                          <a:pt x="100" y="79"/>
                        </a:lnTo>
                        <a:lnTo>
                          <a:pt x="98" y="81"/>
                        </a:lnTo>
                        <a:lnTo>
                          <a:pt x="93" y="81"/>
                        </a:lnTo>
                        <a:lnTo>
                          <a:pt x="87" y="83"/>
                        </a:lnTo>
                        <a:lnTo>
                          <a:pt x="85" y="86"/>
                        </a:lnTo>
                        <a:lnTo>
                          <a:pt x="85" y="92"/>
                        </a:lnTo>
                        <a:lnTo>
                          <a:pt x="83" y="100"/>
                        </a:lnTo>
                        <a:lnTo>
                          <a:pt x="81" y="106"/>
                        </a:lnTo>
                        <a:lnTo>
                          <a:pt x="79" y="108"/>
                        </a:lnTo>
                        <a:lnTo>
                          <a:pt x="75" y="109"/>
                        </a:lnTo>
                        <a:lnTo>
                          <a:pt x="69" y="115"/>
                        </a:lnTo>
                        <a:lnTo>
                          <a:pt x="66" y="121"/>
                        </a:lnTo>
                        <a:lnTo>
                          <a:pt x="64" y="125"/>
                        </a:lnTo>
                        <a:lnTo>
                          <a:pt x="58" y="127"/>
                        </a:lnTo>
                        <a:lnTo>
                          <a:pt x="54" y="129"/>
                        </a:lnTo>
                        <a:lnTo>
                          <a:pt x="48" y="129"/>
                        </a:lnTo>
                        <a:lnTo>
                          <a:pt x="46" y="131"/>
                        </a:lnTo>
                        <a:lnTo>
                          <a:pt x="43" y="131"/>
                        </a:lnTo>
                        <a:lnTo>
                          <a:pt x="29" y="121"/>
                        </a:lnTo>
                        <a:lnTo>
                          <a:pt x="12" y="104"/>
                        </a:lnTo>
                        <a:lnTo>
                          <a:pt x="0" y="88"/>
                        </a:lnTo>
                        <a:lnTo>
                          <a:pt x="2" y="86"/>
                        </a:lnTo>
                        <a:lnTo>
                          <a:pt x="4" y="81"/>
                        </a:lnTo>
                        <a:lnTo>
                          <a:pt x="4" y="77"/>
                        </a:lnTo>
                        <a:lnTo>
                          <a:pt x="6" y="69"/>
                        </a:lnTo>
                        <a:lnTo>
                          <a:pt x="16" y="58"/>
                        </a:lnTo>
                        <a:lnTo>
                          <a:pt x="20" y="54"/>
                        </a:lnTo>
                        <a:lnTo>
                          <a:pt x="46" y="54"/>
                        </a:lnTo>
                        <a:lnTo>
                          <a:pt x="46" y="44"/>
                        </a:lnTo>
                        <a:lnTo>
                          <a:pt x="35" y="33"/>
                        </a:lnTo>
                        <a:lnTo>
                          <a:pt x="33" y="27"/>
                        </a:lnTo>
                        <a:lnTo>
                          <a:pt x="29" y="23"/>
                        </a:lnTo>
                        <a:lnTo>
                          <a:pt x="29" y="13"/>
                        </a:lnTo>
                        <a:lnTo>
                          <a:pt x="37" y="13"/>
                        </a:lnTo>
                        <a:lnTo>
                          <a:pt x="39" y="0"/>
                        </a:lnTo>
                        <a:lnTo>
                          <a:pt x="83" y="0"/>
                        </a:lnTo>
                        <a:lnTo>
                          <a:pt x="83" y="67"/>
                        </a:lnTo>
                        <a:lnTo>
                          <a:pt x="94" y="67"/>
                        </a:lnTo>
                        <a:lnTo>
                          <a:pt x="91" y="7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261"/>
                  <p:cNvSpPr>
                    <a:spLocks/>
                  </p:cNvSpPr>
                  <p:nvPr/>
                </p:nvSpPr>
                <p:spPr bwMode="auto">
                  <a:xfrm>
                    <a:off x="2305578" y="3987147"/>
                    <a:ext cx="64732" cy="40993"/>
                  </a:xfrm>
                  <a:custGeom>
                    <a:avLst/>
                    <a:gdLst>
                      <a:gd name="T0" fmla="*/ 1 w 71"/>
                      <a:gd name="T1" fmla="*/ 7 h 46"/>
                      <a:gd name="T2" fmla="*/ 4 w 71"/>
                      <a:gd name="T3" fmla="*/ 11 h 46"/>
                      <a:gd name="T4" fmla="*/ 12 w 71"/>
                      <a:gd name="T5" fmla="*/ 11 h 46"/>
                      <a:gd name="T6" fmla="*/ 14 w 71"/>
                      <a:gd name="T7" fmla="*/ 12 h 46"/>
                      <a:gd name="T8" fmla="*/ 15 w 71"/>
                      <a:gd name="T9" fmla="*/ 13 h 46"/>
                      <a:gd name="T10" fmla="*/ 17 w 71"/>
                      <a:gd name="T11" fmla="*/ 14 h 46"/>
                      <a:gd name="T12" fmla="*/ 18 w 71"/>
                      <a:gd name="T13" fmla="*/ 13 h 46"/>
                      <a:gd name="T14" fmla="*/ 18 w 71"/>
                      <a:gd name="T15" fmla="*/ 13 h 46"/>
                      <a:gd name="T16" fmla="*/ 19 w 71"/>
                      <a:gd name="T17" fmla="*/ 12 h 46"/>
                      <a:gd name="T18" fmla="*/ 19 w 71"/>
                      <a:gd name="T19" fmla="*/ 5 h 46"/>
                      <a:gd name="T20" fmla="*/ 18 w 71"/>
                      <a:gd name="T21" fmla="*/ 5 h 46"/>
                      <a:gd name="T22" fmla="*/ 16 w 71"/>
                      <a:gd name="T23" fmla="*/ 4 h 46"/>
                      <a:gd name="T24" fmla="*/ 15 w 71"/>
                      <a:gd name="T25" fmla="*/ 4 h 46"/>
                      <a:gd name="T26" fmla="*/ 14 w 71"/>
                      <a:gd name="T27" fmla="*/ 3 h 46"/>
                      <a:gd name="T28" fmla="*/ 13 w 71"/>
                      <a:gd name="T29" fmla="*/ 2 h 46"/>
                      <a:gd name="T30" fmla="*/ 10 w 71"/>
                      <a:gd name="T31" fmla="*/ 1 h 46"/>
                      <a:gd name="T32" fmla="*/ 8 w 71"/>
                      <a:gd name="T33" fmla="*/ 1 h 46"/>
                      <a:gd name="T34" fmla="*/ 7 w 71"/>
                      <a:gd name="T35" fmla="*/ 0 h 46"/>
                      <a:gd name="T36" fmla="*/ 6 w 71"/>
                      <a:gd name="T37" fmla="*/ 1 h 46"/>
                      <a:gd name="T38" fmla="*/ 4 w 71"/>
                      <a:gd name="T39" fmla="*/ 2 h 46"/>
                      <a:gd name="T40" fmla="*/ 3 w 71"/>
                      <a:gd name="T41" fmla="*/ 4 h 46"/>
                      <a:gd name="T42" fmla="*/ 3 w 71"/>
                      <a:gd name="T43" fmla="*/ 5 h 46"/>
                      <a:gd name="T44" fmla="*/ 1 w 71"/>
                      <a:gd name="T45" fmla="*/ 5 h 46"/>
                      <a:gd name="T46" fmla="*/ 0 w 71"/>
                      <a:gd name="T47" fmla="*/ 6 h 46"/>
                      <a:gd name="T48" fmla="*/ 1 w 71"/>
                      <a:gd name="T49" fmla="*/ 6 h 46"/>
                      <a:gd name="T50" fmla="*/ 1 w 71"/>
                      <a:gd name="T51" fmla="*/ 7 h 4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71"/>
                      <a:gd name="T79" fmla="*/ 0 h 46"/>
                      <a:gd name="T80" fmla="*/ 71 w 71"/>
                      <a:gd name="T81" fmla="*/ 46 h 4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71" h="46">
                        <a:moveTo>
                          <a:pt x="4" y="23"/>
                        </a:moveTo>
                        <a:lnTo>
                          <a:pt x="15" y="38"/>
                        </a:lnTo>
                        <a:lnTo>
                          <a:pt x="44" y="38"/>
                        </a:lnTo>
                        <a:lnTo>
                          <a:pt x="50" y="40"/>
                        </a:lnTo>
                        <a:lnTo>
                          <a:pt x="56" y="44"/>
                        </a:lnTo>
                        <a:lnTo>
                          <a:pt x="63" y="46"/>
                        </a:lnTo>
                        <a:lnTo>
                          <a:pt x="65" y="44"/>
                        </a:lnTo>
                        <a:lnTo>
                          <a:pt x="65" y="42"/>
                        </a:lnTo>
                        <a:lnTo>
                          <a:pt x="71" y="40"/>
                        </a:lnTo>
                        <a:lnTo>
                          <a:pt x="71" y="19"/>
                        </a:lnTo>
                        <a:lnTo>
                          <a:pt x="67" y="17"/>
                        </a:lnTo>
                        <a:lnTo>
                          <a:pt x="60" y="15"/>
                        </a:lnTo>
                        <a:lnTo>
                          <a:pt x="54" y="13"/>
                        </a:lnTo>
                        <a:lnTo>
                          <a:pt x="50" y="11"/>
                        </a:lnTo>
                        <a:lnTo>
                          <a:pt x="46" y="7"/>
                        </a:lnTo>
                        <a:lnTo>
                          <a:pt x="39" y="3"/>
                        </a:lnTo>
                        <a:lnTo>
                          <a:pt x="29" y="1"/>
                        </a:lnTo>
                        <a:lnTo>
                          <a:pt x="25" y="0"/>
                        </a:lnTo>
                        <a:lnTo>
                          <a:pt x="21" y="1"/>
                        </a:lnTo>
                        <a:lnTo>
                          <a:pt x="15" y="7"/>
                        </a:lnTo>
                        <a:lnTo>
                          <a:pt x="12" y="13"/>
                        </a:lnTo>
                        <a:lnTo>
                          <a:pt x="10" y="17"/>
                        </a:lnTo>
                        <a:lnTo>
                          <a:pt x="4" y="19"/>
                        </a:lnTo>
                        <a:lnTo>
                          <a:pt x="0" y="21"/>
                        </a:lnTo>
                        <a:lnTo>
                          <a:pt x="2" y="21"/>
                        </a:lnTo>
                        <a:lnTo>
                          <a:pt x="4" y="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265"/>
                  <p:cNvSpPr>
                    <a:spLocks/>
                  </p:cNvSpPr>
                  <p:nvPr/>
                </p:nvSpPr>
                <p:spPr bwMode="auto">
                  <a:xfrm>
                    <a:off x="2706916" y="3853378"/>
                    <a:ext cx="81994" cy="53938"/>
                  </a:xfrm>
                  <a:custGeom>
                    <a:avLst/>
                    <a:gdLst>
                      <a:gd name="T0" fmla="*/ 1 w 90"/>
                      <a:gd name="T1" fmla="*/ 1 h 63"/>
                      <a:gd name="T2" fmla="*/ 1 w 90"/>
                      <a:gd name="T3" fmla="*/ 6 h 63"/>
                      <a:gd name="T4" fmla="*/ 1 w 90"/>
                      <a:gd name="T5" fmla="*/ 9 h 63"/>
                      <a:gd name="T6" fmla="*/ 0 w 90"/>
                      <a:gd name="T7" fmla="*/ 10 h 63"/>
                      <a:gd name="T8" fmla="*/ 1 w 90"/>
                      <a:gd name="T9" fmla="*/ 11 h 63"/>
                      <a:gd name="T10" fmla="*/ 2 w 90"/>
                      <a:gd name="T11" fmla="*/ 12 h 63"/>
                      <a:gd name="T12" fmla="*/ 2 w 90"/>
                      <a:gd name="T13" fmla="*/ 13 h 63"/>
                      <a:gd name="T14" fmla="*/ 2 w 90"/>
                      <a:gd name="T15" fmla="*/ 15 h 63"/>
                      <a:gd name="T16" fmla="*/ 2 w 90"/>
                      <a:gd name="T17" fmla="*/ 15 h 63"/>
                      <a:gd name="T18" fmla="*/ 3 w 90"/>
                      <a:gd name="T19" fmla="*/ 15 h 63"/>
                      <a:gd name="T20" fmla="*/ 3 w 90"/>
                      <a:gd name="T21" fmla="*/ 17 h 63"/>
                      <a:gd name="T22" fmla="*/ 3 w 90"/>
                      <a:gd name="T23" fmla="*/ 17 h 63"/>
                      <a:gd name="T24" fmla="*/ 5 w 90"/>
                      <a:gd name="T25" fmla="*/ 18 h 63"/>
                      <a:gd name="T26" fmla="*/ 5 w 90"/>
                      <a:gd name="T27" fmla="*/ 17 h 63"/>
                      <a:gd name="T28" fmla="*/ 6 w 90"/>
                      <a:gd name="T29" fmla="*/ 17 h 63"/>
                      <a:gd name="T30" fmla="*/ 7 w 90"/>
                      <a:gd name="T31" fmla="*/ 16 h 63"/>
                      <a:gd name="T32" fmla="*/ 6 w 90"/>
                      <a:gd name="T33" fmla="*/ 15 h 63"/>
                      <a:gd name="T34" fmla="*/ 6 w 90"/>
                      <a:gd name="T35" fmla="*/ 13 h 63"/>
                      <a:gd name="T36" fmla="*/ 6 w 90"/>
                      <a:gd name="T37" fmla="*/ 12 h 63"/>
                      <a:gd name="T38" fmla="*/ 7 w 90"/>
                      <a:gd name="T39" fmla="*/ 12 h 63"/>
                      <a:gd name="T40" fmla="*/ 8 w 90"/>
                      <a:gd name="T41" fmla="*/ 13 h 63"/>
                      <a:gd name="T42" fmla="*/ 10 w 90"/>
                      <a:gd name="T43" fmla="*/ 14 h 63"/>
                      <a:gd name="T44" fmla="*/ 10 w 90"/>
                      <a:gd name="T45" fmla="*/ 15 h 63"/>
                      <a:gd name="T46" fmla="*/ 11 w 90"/>
                      <a:gd name="T47" fmla="*/ 15 h 63"/>
                      <a:gd name="T48" fmla="*/ 13 w 90"/>
                      <a:gd name="T49" fmla="*/ 15 h 63"/>
                      <a:gd name="T50" fmla="*/ 14 w 90"/>
                      <a:gd name="T51" fmla="*/ 14 h 63"/>
                      <a:gd name="T52" fmla="*/ 15 w 90"/>
                      <a:gd name="T53" fmla="*/ 13 h 63"/>
                      <a:gd name="T54" fmla="*/ 15 w 90"/>
                      <a:gd name="T55" fmla="*/ 12 h 63"/>
                      <a:gd name="T56" fmla="*/ 21 w 90"/>
                      <a:gd name="T57" fmla="*/ 12 h 63"/>
                      <a:gd name="T58" fmla="*/ 21 w 90"/>
                      <a:gd name="T59" fmla="*/ 12 h 63"/>
                      <a:gd name="T60" fmla="*/ 25 w 90"/>
                      <a:gd name="T61" fmla="*/ 13 h 63"/>
                      <a:gd name="T62" fmla="*/ 24 w 90"/>
                      <a:gd name="T63" fmla="*/ 10 h 63"/>
                      <a:gd name="T64" fmla="*/ 23 w 90"/>
                      <a:gd name="T65" fmla="*/ 8 h 63"/>
                      <a:gd name="T66" fmla="*/ 21 w 90"/>
                      <a:gd name="T67" fmla="*/ 6 h 63"/>
                      <a:gd name="T68" fmla="*/ 20 w 90"/>
                      <a:gd name="T69" fmla="*/ 6 h 63"/>
                      <a:gd name="T70" fmla="*/ 18 w 90"/>
                      <a:gd name="T71" fmla="*/ 6 h 63"/>
                      <a:gd name="T72" fmla="*/ 16 w 90"/>
                      <a:gd name="T73" fmla="*/ 6 h 63"/>
                      <a:gd name="T74" fmla="*/ 14 w 90"/>
                      <a:gd name="T75" fmla="*/ 4 h 63"/>
                      <a:gd name="T76" fmla="*/ 11 w 90"/>
                      <a:gd name="T77" fmla="*/ 2 h 63"/>
                      <a:gd name="T78" fmla="*/ 9 w 90"/>
                      <a:gd name="T79" fmla="*/ 1 h 63"/>
                      <a:gd name="T80" fmla="*/ 6 w 90"/>
                      <a:gd name="T81" fmla="*/ 0 h 63"/>
                      <a:gd name="T82" fmla="*/ 3 w 90"/>
                      <a:gd name="T83" fmla="*/ 0 h 63"/>
                      <a:gd name="T84" fmla="*/ 1 w 90"/>
                      <a:gd name="T85" fmla="*/ 1 h 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0"/>
                      <a:gd name="T130" fmla="*/ 0 h 63"/>
                      <a:gd name="T131" fmla="*/ 90 w 90"/>
                      <a:gd name="T132" fmla="*/ 63 h 6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0" h="63">
                        <a:moveTo>
                          <a:pt x="2" y="2"/>
                        </a:moveTo>
                        <a:lnTo>
                          <a:pt x="4" y="21"/>
                        </a:lnTo>
                        <a:lnTo>
                          <a:pt x="2" y="29"/>
                        </a:lnTo>
                        <a:lnTo>
                          <a:pt x="0" y="33"/>
                        </a:lnTo>
                        <a:lnTo>
                          <a:pt x="4" y="37"/>
                        </a:lnTo>
                        <a:lnTo>
                          <a:pt x="6" y="40"/>
                        </a:lnTo>
                        <a:lnTo>
                          <a:pt x="6" y="46"/>
                        </a:lnTo>
                        <a:lnTo>
                          <a:pt x="8" y="50"/>
                        </a:lnTo>
                        <a:lnTo>
                          <a:pt x="8" y="52"/>
                        </a:lnTo>
                        <a:lnTo>
                          <a:pt x="10" y="52"/>
                        </a:lnTo>
                        <a:lnTo>
                          <a:pt x="11" y="58"/>
                        </a:lnTo>
                        <a:lnTo>
                          <a:pt x="11" y="60"/>
                        </a:lnTo>
                        <a:lnTo>
                          <a:pt x="17" y="63"/>
                        </a:lnTo>
                        <a:lnTo>
                          <a:pt x="19" y="60"/>
                        </a:lnTo>
                        <a:lnTo>
                          <a:pt x="21" y="58"/>
                        </a:lnTo>
                        <a:lnTo>
                          <a:pt x="25" y="56"/>
                        </a:lnTo>
                        <a:lnTo>
                          <a:pt x="23" y="50"/>
                        </a:lnTo>
                        <a:lnTo>
                          <a:pt x="21" y="46"/>
                        </a:lnTo>
                        <a:lnTo>
                          <a:pt x="21" y="40"/>
                        </a:lnTo>
                        <a:lnTo>
                          <a:pt x="25" y="42"/>
                        </a:lnTo>
                        <a:lnTo>
                          <a:pt x="31" y="46"/>
                        </a:lnTo>
                        <a:lnTo>
                          <a:pt x="36" y="48"/>
                        </a:lnTo>
                        <a:lnTo>
                          <a:pt x="38" y="50"/>
                        </a:lnTo>
                        <a:lnTo>
                          <a:pt x="42" y="52"/>
                        </a:lnTo>
                        <a:lnTo>
                          <a:pt x="48" y="52"/>
                        </a:lnTo>
                        <a:lnTo>
                          <a:pt x="50" y="48"/>
                        </a:lnTo>
                        <a:lnTo>
                          <a:pt x="54" y="44"/>
                        </a:lnTo>
                        <a:lnTo>
                          <a:pt x="56" y="40"/>
                        </a:lnTo>
                        <a:lnTo>
                          <a:pt x="79" y="40"/>
                        </a:lnTo>
                        <a:lnTo>
                          <a:pt x="79" y="42"/>
                        </a:lnTo>
                        <a:lnTo>
                          <a:pt x="90" y="44"/>
                        </a:lnTo>
                        <a:lnTo>
                          <a:pt x="86" y="35"/>
                        </a:lnTo>
                        <a:lnTo>
                          <a:pt x="84" y="27"/>
                        </a:lnTo>
                        <a:lnTo>
                          <a:pt x="79" y="21"/>
                        </a:lnTo>
                        <a:lnTo>
                          <a:pt x="75" y="21"/>
                        </a:lnTo>
                        <a:lnTo>
                          <a:pt x="67" y="23"/>
                        </a:lnTo>
                        <a:lnTo>
                          <a:pt x="59" y="21"/>
                        </a:lnTo>
                        <a:lnTo>
                          <a:pt x="50" y="15"/>
                        </a:lnTo>
                        <a:lnTo>
                          <a:pt x="42" y="8"/>
                        </a:lnTo>
                        <a:lnTo>
                          <a:pt x="33" y="2"/>
                        </a:lnTo>
                        <a:lnTo>
                          <a:pt x="21" y="0"/>
                        </a:lnTo>
                        <a:lnTo>
                          <a:pt x="11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270"/>
                  <p:cNvSpPr>
                    <a:spLocks/>
                  </p:cNvSpPr>
                  <p:nvPr/>
                </p:nvSpPr>
                <p:spPr bwMode="auto">
                  <a:xfrm>
                    <a:off x="2432884" y="3760603"/>
                    <a:ext cx="220089" cy="92776"/>
                  </a:xfrm>
                  <a:custGeom>
                    <a:avLst/>
                    <a:gdLst>
                      <a:gd name="T0" fmla="*/ 10 w 250"/>
                      <a:gd name="T1" fmla="*/ 0 h 112"/>
                      <a:gd name="T2" fmla="*/ 5 w 250"/>
                      <a:gd name="T3" fmla="*/ 3 h 112"/>
                      <a:gd name="T4" fmla="*/ 2 w 250"/>
                      <a:gd name="T5" fmla="*/ 7 h 112"/>
                      <a:gd name="T6" fmla="*/ 0 w 250"/>
                      <a:gd name="T7" fmla="*/ 12 h 112"/>
                      <a:gd name="T8" fmla="*/ 2 w 250"/>
                      <a:gd name="T9" fmla="*/ 12 h 112"/>
                      <a:gd name="T10" fmla="*/ 3 w 250"/>
                      <a:gd name="T11" fmla="*/ 12 h 112"/>
                      <a:gd name="T12" fmla="*/ 5 w 250"/>
                      <a:gd name="T13" fmla="*/ 11 h 112"/>
                      <a:gd name="T14" fmla="*/ 5 w 250"/>
                      <a:gd name="T15" fmla="*/ 8 h 112"/>
                      <a:gd name="T16" fmla="*/ 8 w 250"/>
                      <a:gd name="T17" fmla="*/ 7 h 112"/>
                      <a:gd name="T18" fmla="*/ 11 w 250"/>
                      <a:gd name="T19" fmla="*/ 3 h 112"/>
                      <a:gd name="T20" fmla="*/ 13 w 250"/>
                      <a:gd name="T21" fmla="*/ 4 h 112"/>
                      <a:gd name="T22" fmla="*/ 15 w 250"/>
                      <a:gd name="T23" fmla="*/ 4 h 112"/>
                      <a:gd name="T24" fmla="*/ 17 w 250"/>
                      <a:gd name="T25" fmla="*/ 4 h 112"/>
                      <a:gd name="T26" fmla="*/ 17 w 250"/>
                      <a:gd name="T27" fmla="*/ 6 h 112"/>
                      <a:gd name="T28" fmla="*/ 18 w 250"/>
                      <a:gd name="T29" fmla="*/ 7 h 112"/>
                      <a:gd name="T30" fmla="*/ 19 w 250"/>
                      <a:gd name="T31" fmla="*/ 7 h 112"/>
                      <a:gd name="T32" fmla="*/ 23 w 250"/>
                      <a:gd name="T33" fmla="*/ 7 h 112"/>
                      <a:gd name="T34" fmla="*/ 24 w 250"/>
                      <a:gd name="T35" fmla="*/ 9 h 112"/>
                      <a:gd name="T36" fmla="*/ 27 w 250"/>
                      <a:gd name="T37" fmla="*/ 9 h 112"/>
                      <a:gd name="T38" fmla="*/ 28 w 250"/>
                      <a:gd name="T39" fmla="*/ 12 h 112"/>
                      <a:gd name="T40" fmla="*/ 30 w 250"/>
                      <a:gd name="T41" fmla="*/ 14 h 112"/>
                      <a:gd name="T42" fmla="*/ 31 w 250"/>
                      <a:gd name="T43" fmla="*/ 15 h 112"/>
                      <a:gd name="T44" fmla="*/ 33 w 250"/>
                      <a:gd name="T45" fmla="*/ 15 h 112"/>
                      <a:gd name="T46" fmla="*/ 36 w 250"/>
                      <a:gd name="T47" fmla="*/ 14 h 112"/>
                      <a:gd name="T48" fmla="*/ 38 w 250"/>
                      <a:gd name="T49" fmla="*/ 15 h 112"/>
                      <a:gd name="T50" fmla="*/ 38 w 250"/>
                      <a:gd name="T51" fmla="*/ 18 h 112"/>
                      <a:gd name="T52" fmla="*/ 40 w 250"/>
                      <a:gd name="T53" fmla="*/ 21 h 112"/>
                      <a:gd name="T54" fmla="*/ 44 w 250"/>
                      <a:gd name="T55" fmla="*/ 23 h 112"/>
                      <a:gd name="T56" fmla="*/ 47 w 250"/>
                      <a:gd name="T57" fmla="*/ 25 h 112"/>
                      <a:gd name="T58" fmla="*/ 45 w 250"/>
                      <a:gd name="T59" fmla="*/ 31 h 112"/>
                      <a:gd name="T60" fmla="*/ 66 w 250"/>
                      <a:gd name="T61" fmla="*/ 28 h 112"/>
                      <a:gd name="T62" fmla="*/ 65 w 250"/>
                      <a:gd name="T63" fmla="*/ 24 h 112"/>
                      <a:gd name="T64" fmla="*/ 62 w 250"/>
                      <a:gd name="T65" fmla="*/ 24 h 112"/>
                      <a:gd name="T66" fmla="*/ 59 w 250"/>
                      <a:gd name="T67" fmla="*/ 24 h 112"/>
                      <a:gd name="T68" fmla="*/ 57 w 250"/>
                      <a:gd name="T69" fmla="*/ 24 h 112"/>
                      <a:gd name="T70" fmla="*/ 56 w 250"/>
                      <a:gd name="T71" fmla="*/ 18 h 112"/>
                      <a:gd name="T72" fmla="*/ 50 w 250"/>
                      <a:gd name="T73" fmla="*/ 18 h 112"/>
                      <a:gd name="T74" fmla="*/ 50 w 250"/>
                      <a:gd name="T75" fmla="*/ 17 h 112"/>
                      <a:gd name="T76" fmla="*/ 50 w 250"/>
                      <a:gd name="T77" fmla="*/ 16 h 112"/>
                      <a:gd name="T78" fmla="*/ 49 w 250"/>
                      <a:gd name="T79" fmla="*/ 15 h 112"/>
                      <a:gd name="T80" fmla="*/ 46 w 250"/>
                      <a:gd name="T81" fmla="*/ 13 h 112"/>
                      <a:gd name="T82" fmla="*/ 41 w 250"/>
                      <a:gd name="T83" fmla="*/ 10 h 112"/>
                      <a:gd name="T84" fmla="*/ 37 w 250"/>
                      <a:gd name="T85" fmla="*/ 8 h 112"/>
                      <a:gd name="T86" fmla="*/ 34 w 250"/>
                      <a:gd name="T87" fmla="*/ 8 h 112"/>
                      <a:gd name="T88" fmla="*/ 33 w 250"/>
                      <a:gd name="T89" fmla="*/ 7 h 112"/>
                      <a:gd name="T90" fmla="*/ 32 w 250"/>
                      <a:gd name="T91" fmla="*/ 5 h 112"/>
                      <a:gd name="T92" fmla="*/ 31 w 250"/>
                      <a:gd name="T93" fmla="*/ 3 h 112"/>
                      <a:gd name="T94" fmla="*/ 25 w 250"/>
                      <a:gd name="T95" fmla="*/ 2 h 112"/>
                      <a:gd name="T96" fmla="*/ 15 w 250"/>
                      <a:gd name="T97" fmla="*/ 1 h 112"/>
                      <a:gd name="T98" fmla="*/ 10 w 250"/>
                      <a:gd name="T99" fmla="*/ 0 h 11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50"/>
                      <a:gd name="T151" fmla="*/ 0 h 112"/>
                      <a:gd name="T152" fmla="*/ 250 w 250"/>
                      <a:gd name="T153" fmla="*/ 112 h 11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50" h="112">
                        <a:moveTo>
                          <a:pt x="38" y="0"/>
                        </a:moveTo>
                        <a:lnTo>
                          <a:pt x="19" y="10"/>
                        </a:lnTo>
                        <a:lnTo>
                          <a:pt x="8" y="27"/>
                        </a:lnTo>
                        <a:lnTo>
                          <a:pt x="0" y="43"/>
                        </a:lnTo>
                        <a:lnTo>
                          <a:pt x="6" y="41"/>
                        </a:lnTo>
                        <a:lnTo>
                          <a:pt x="12" y="41"/>
                        </a:lnTo>
                        <a:lnTo>
                          <a:pt x="19" y="39"/>
                        </a:lnTo>
                        <a:lnTo>
                          <a:pt x="19" y="31"/>
                        </a:lnTo>
                        <a:lnTo>
                          <a:pt x="29" y="25"/>
                        </a:lnTo>
                        <a:lnTo>
                          <a:pt x="42" y="12"/>
                        </a:lnTo>
                        <a:lnTo>
                          <a:pt x="50" y="14"/>
                        </a:lnTo>
                        <a:lnTo>
                          <a:pt x="58" y="14"/>
                        </a:lnTo>
                        <a:lnTo>
                          <a:pt x="65" y="16"/>
                        </a:lnTo>
                        <a:lnTo>
                          <a:pt x="67" y="20"/>
                        </a:lnTo>
                        <a:lnTo>
                          <a:pt x="71" y="24"/>
                        </a:lnTo>
                        <a:lnTo>
                          <a:pt x="73" y="27"/>
                        </a:lnTo>
                        <a:lnTo>
                          <a:pt x="88" y="27"/>
                        </a:lnTo>
                        <a:lnTo>
                          <a:pt x="92" y="35"/>
                        </a:lnTo>
                        <a:lnTo>
                          <a:pt x="104" y="35"/>
                        </a:lnTo>
                        <a:lnTo>
                          <a:pt x="108" y="41"/>
                        </a:lnTo>
                        <a:lnTo>
                          <a:pt x="113" y="49"/>
                        </a:lnTo>
                        <a:lnTo>
                          <a:pt x="119" y="54"/>
                        </a:lnTo>
                        <a:lnTo>
                          <a:pt x="127" y="54"/>
                        </a:lnTo>
                        <a:lnTo>
                          <a:pt x="138" y="52"/>
                        </a:lnTo>
                        <a:lnTo>
                          <a:pt x="146" y="54"/>
                        </a:lnTo>
                        <a:lnTo>
                          <a:pt x="146" y="66"/>
                        </a:lnTo>
                        <a:lnTo>
                          <a:pt x="154" y="75"/>
                        </a:lnTo>
                        <a:lnTo>
                          <a:pt x="167" y="83"/>
                        </a:lnTo>
                        <a:lnTo>
                          <a:pt x="180" y="89"/>
                        </a:lnTo>
                        <a:lnTo>
                          <a:pt x="169" y="112"/>
                        </a:lnTo>
                        <a:lnTo>
                          <a:pt x="250" y="100"/>
                        </a:lnTo>
                        <a:lnTo>
                          <a:pt x="246" y="85"/>
                        </a:lnTo>
                        <a:lnTo>
                          <a:pt x="236" y="85"/>
                        </a:lnTo>
                        <a:lnTo>
                          <a:pt x="227" y="87"/>
                        </a:lnTo>
                        <a:lnTo>
                          <a:pt x="219" y="85"/>
                        </a:lnTo>
                        <a:lnTo>
                          <a:pt x="215" y="66"/>
                        </a:lnTo>
                        <a:lnTo>
                          <a:pt x="192" y="66"/>
                        </a:lnTo>
                        <a:lnTo>
                          <a:pt x="190" y="62"/>
                        </a:lnTo>
                        <a:lnTo>
                          <a:pt x="190" y="58"/>
                        </a:lnTo>
                        <a:lnTo>
                          <a:pt x="188" y="54"/>
                        </a:lnTo>
                        <a:lnTo>
                          <a:pt x="175" y="45"/>
                        </a:lnTo>
                        <a:lnTo>
                          <a:pt x="157" y="37"/>
                        </a:lnTo>
                        <a:lnTo>
                          <a:pt x="142" y="31"/>
                        </a:lnTo>
                        <a:lnTo>
                          <a:pt x="131" y="31"/>
                        </a:lnTo>
                        <a:lnTo>
                          <a:pt x="127" y="25"/>
                        </a:lnTo>
                        <a:lnTo>
                          <a:pt x="123" y="18"/>
                        </a:lnTo>
                        <a:lnTo>
                          <a:pt x="119" y="12"/>
                        </a:lnTo>
                        <a:lnTo>
                          <a:pt x="94" y="6"/>
                        </a:lnTo>
                        <a:lnTo>
                          <a:pt x="58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272"/>
                  <p:cNvSpPr>
                    <a:spLocks/>
                  </p:cNvSpPr>
                  <p:nvPr/>
                </p:nvSpPr>
                <p:spPr bwMode="auto">
                  <a:xfrm>
                    <a:off x="2402675" y="4069134"/>
                    <a:ext cx="71206" cy="86302"/>
                  </a:xfrm>
                  <a:custGeom>
                    <a:avLst/>
                    <a:gdLst>
                      <a:gd name="T0" fmla="*/ 2 w 82"/>
                      <a:gd name="T1" fmla="*/ 1 h 101"/>
                      <a:gd name="T2" fmla="*/ 1 w 82"/>
                      <a:gd name="T3" fmla="*/ 0 h 101"/>
                      <a:gd name="T4" fmla="*/ 0 w 82"/>
                      <a:gd name="T5" fmla="*/ 0 h 101"/>
                      <a:gd name="T6" fmla="*/ 0 w 82"/>
                      <a:gd name="T7" fmla="*/ 1 h 101"/>
                      <a:gd name="T8" fmla="*/ 2 w 82"/>
                      <a:gd name="T9" fmla="*/ 5 h 101"/>
                      <a:gd name="T10" fmla="*/ 1 w 82"/>
                      <a:gd name="T11" fmla="*/ 9 h 101"/>
                      <a:gd name="T12" fmla="*/ 0 w 82"/>
                      <a:gd name="T13" fmla="*/ 14 h 101"/>
                      <a:gd name="T14" fmla="*/ 2 w 82"/>
                      <a:gd name="T15" fmla="*/ 14 h 101"/>
                      <a:gd name="T16" fmla="*/ 3 w 82"/>
                      <a:gd name="T17" fmla="*/ 16 h 101"/>
                      <a:gd name="T18" fmla="*/ 3 w 82"/>
                      <a:gd name="T19" fmla="*/ 17 h 101"/>
                      <a:gd name="T20" fmla="*/ 6 w 82"/>
                      <a:gd name="T21" fmla="*/ 16 h 101"/>
                      <a:gd name="T22" fmla="*/ 6 w 82"/>
                      <a:gd name="T23" fmla="*/ 13 h 101"/>
                      <a:gd name="T24" fmla="*/ 7 w 82"/>
                      <a:gd name="T25" fmla="*/ 13 h 101"/>
                      <a:gd name="T26" fmla="*/ 9 w 82"/>
                      <a:gd name="T27" fmla="*/ 15 h 101"/>
                      <a:gd name="T28" fmla="*/ 12 w 82"/>
                      <a:gd name="T29" fmla="*/ 18 h 101"/>
                      <a:gd name="T30" fmla="*/ 15 w 82"/>
                      <a:gd name="T31" fmla="*/ 20 h 101"/>
                      <a:gd name="T32" fmla="*/ 14 w 82"/>
                      <a:gd name="T33" fmla="*/ 22 h 101"/>
                      <a:gd name="T34" fmla="*/ 14 w 82"/>
                      <a:gd name="T35" fmla="*/ 24 h 101"/>
                      <a:gd name="T36" fmla="*/ 15 w 82"/>
                      <a:gd name="T37" fmla="*/ 26 h 101"/>
                      <a:gd name="T38" fmla="*/ 15 w 82"/>
                      <a:gd name="T39" fmla="*/ 28 h 101"/>
                      <a:gd name="T40" fmla="*/ 16 w 82"/>
                      <a:gd name="T41" fmla="*/ 27 h 101"/>
                      <a:gd name="T42" fmla="*/ 16 w 82"/>
                      <a:gd name="T43" fmla="*/ 25 h 101"/>
                      <a:gd name="T44" fmla="*/ 18 w 82"/>
                      <a:gd name="T45" fmla="*/ 25 h 101"/>
                      <a:gd name="T46" fmla="*/ 19 w 82"/>
                      <a:gd name="T47" fmla="*/ 29 h 101"/>
                      <a:gd name="T48" fmla="*/ 19 w 82"/>
                      <a:gd name="T49" fmla="*/ 28 h 101"/>
                      <a:gd name="T50" fmla="*/ 20 w 82"/>
                      <a:gd name="T51" fmla="*/ 25 h 101"/>
                      <a:gd name="T52" fmla="*/ 19 w 82"/>
                      <a:gd name="T53" fmla="*/ 24 h 101"/>
                      <a:gd name="T54" fmla="*/ 18 w 82"/>
                      <a:gd name="T55" fmla="*/ 22 h 101"/>
                      <a:gd name="T56" fmla="*/ 18 w 82"/>
                      <a:gd name="T57" fmla="*/ 20 h 101"/>
                      <a:gd name="T58" fmla="*/ 19 w 82"/>
                      <a:gd name="T59" fmla="*/ 19 h 101"/>
                      <a:gd name="T60" fmla="*/ 19 w 82"/>
                      <a:gd name="T61" fmla="*/ 17 h 101"/>
                      <a:gd name="T62" fmla="*/ 22 w 82"/>
                      <a:gd name="T63" fmla="*/ 17 h 101"/>
                      <a:gd name="T64" fmla="*/ 21 w 82"/>
                      <a:gd name="T65" fmla="*/ 14 h 101"/>
                      <a:gd name="T66" fmla="*/ 20 w 82"/>
                      <a:gd name="T67" fmla="*/ 13 h 101"/>
                      <a:gd name="T68" fmla="*/ 20 w 82"/>
                      <a:gd name="T69" fmla="*/ 13 h 101"/>
                      <a:gd name="T70" fmla="*/ 16 w 82"/>
                      <a:gd name="T71" fmla="*/ 7 h 101"/>
                      <a:gd name="T72" fmla="*/ 13 w 82"/>
                      <a:gd name="T73" fmla="*/ 4 h 101"/>
                      <a:gd name="T74" fmla="*/ 13 w 82"/>
                      <a:gd name="T75" fmla="*/ 4 h 101"/>
                      <a:gd name="T76" fmla="*/ 11 w 82"/>
                      <a:gd name="T77" fmla="*/ 4 h 101"/>
                      <a:gd name="T78" fmla="*/ 10 w 82"/>
                      <a:gd name="T79" fmla="*/ 3 h 101"/>
                      <a:gd name="T80" fmla="*/ 10 w 82"/>
                      <a:gd name="T81" fmla="*/ 3 h 101"/>
                      <a:gd name="T82" fmla="*/ 10 w 82"/>
                      <a:gd name="T83" fmla="*/ 2 h 101"/>
                      <a:gd name="T84" fmla="*/ 9 w 82"/>
                      <a:gd name="T85" fmla="*/ 2 h 101"/>
                      <a:gd name="T86" fmla="*/ 7 w 82"/>
                      <a:gd name="T87" fmla="*/ 3 h 101"/>
                      <a:gd name="T88" fmla="*/ 7 w 82"/>
                      <a:gd name="T89" fmla="*/ 3 h 101"/>
                      <a:gd name="T90" fmla="*/ 8 w 82"/>
                      <a:gd name="T91" fmla="*/ 3 h 101"/>
                      <a:gd name="T92" fmla="*/ 8 w 82"/>
                      <a:gd name="T93" fmla="*/ 4 h 101"/>
                      <a:gd name="T94" fmla="*/ 5 w 82"/>
                      <a:gd name="T95" fmla="*/ 3 h 101"/>
                      <a:gd name="T96" fmla="*/ 3 w 82"/>
                      <a:gd name="T97" fmla="*/ 3 h 101"/>
                      <a:gd name="T98" fmla="*/ 2 w 82"/>
                      <a:gd name="T99" fmla="*/ 1 h 10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2"/>
                      <a:gd name="T151" fmla="*/ 0 h 101"/>
                      <a:gd name="T152" fmla="*/ 82 w 82"/>
                      <a:gd name="T153" fmla="*/ 101 h 10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2" h="101">
                        <a:moveTo>
                          <a:pt x="7" y="1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5" y="17"/>
                        </a:lnTo>
                        <a:lnTo>
                          <a:pt x="3" y="32"/>
                        </a:lnTo>
                        <a:lnTo>
                          <a:pt x="0" y="48"/>
                        </a:lnTo>
                        <a:lnTo>
                          <a:pt x="5" y="51"/>
                        </a:lnTo>
                        <a:lnTo>
                          <a:pt x="9" y="55"/>
                        </a:lnTo>
                        <a:lnTo>
                          <a:pt x="11" y="59"/>
                        </a:lnTo>
                        <a:lnTo>
                          <a:pt x="23" y="55"/>
                        </a:lnTo>
                        <a:lnTo>
                          <a:pt x="23" y="46"/>
                        </a:lnTo>
                        <a:lnTo>
                          <a:pt x="26" y="44"/>
                        </a:lnTo>
                        <a:lnTo>
                          <a:pt x="36" y="53"/>
                        </a:lnTo>
                        <a:lnTo>
                          <a:pt x="46" y="61"/>
                        </a:lnTo>
                        <a:lnTo>
                          <a:pt x="57" y="71"/>
                        </a:lnTo>
                        <a:lnTo>
                          <a:pt x="55" y="78"/>
                        </a:lnTo>
                        <a:lnTo>
                          <a:pt x="55" y="84"/>
                        </a:lnTo>
                        <a:lnTo>
                          <a:pt x="57" y="90"/>
                        </a:lnTo>
                        <a:lnTo>
                          <a:pt x="57" y="98"/>
                        </a:lnTo>
                        <a:lnTo>
                          <a:pt x="61" y="96"/>
                        </a:lnTo>
                        <a:lnTo>
                          <a:pt x="61" y="86"/>
                        </a:lnTo>
                        <a:lnTo>
                          <a:pt x="69" y="86"/>
                        </a:lnTo>
                        <a:lnTo>
                          <a:pt x="72" y="101"/>
                        </a:lnTo>
                        <a:lnTo>
                          <a:pt x="72" y="99"/>
                        </a:lnTo>
                        <a:lnTo>
                          <a:pt x="76" y="88"/>
                        </a:lnTo>
                        <a:lnTo>
                          <a:pt x="74" y="82"/>
                        </a:lnTo>
                        <a:lnTo>
                          <a:pt x="71" y="78"/>
                        </a:lnTo>
                        <a:lnTo>
                          <a:pt x="71" y="71"/>
                        </a:lnTo>
                        <a:lnTo>
                          <a:pt x="72" y="65"/>
                        </a:lnTo>
                        <a:lnTo>
                          <a:pt x="72" y="59"/>
                        </a:lnTo>
                        <a:lnTo>
                          <a:pt x="82" y="59"/>
                        </a:lnTo>
                        <a:lnTo>
                          <a:pt x="80" y="51"/>
                        </a:lnTo>
                        <a:lnTo>
                          <a:pt x="78" y="46"/>
                        </a:lnTo>
                        <a:lnTo>
                          <a:pt x="76" y="44"/>
                        </a:lnTo>
                        <a:lnTo>
                          <a:pt x="61" y="24"/>
                        </a:lnTo>
                        <a:lnTo>
                          <a:pt x="51" y="15"/>
                        </a:lnTo>
                        <a:lnTo>
                          <a:pt x="48" y="15"/>
                        </a:lnTo>
                        <a:lnTo>
                          <a:pt x="42" y="13"/>
                        </a:lnTo>
                        <a:lnTo>
                          <a:pt x="40" y="9"/>
                        </a:lnTo>
                        <a:lnTo>
                          <a:pt x="38" y="9"/>
                        </a:lnTo>
                        <a:lnTo>
                          <a:pt x="38" y="7"/>
                        </a:lnTo>
                        <a:lnTo>
                          <a:pt x="34" y="7"/>
                        </a:lnTo>
                        <a:lnTo>
                          <a:pt x="28" y="9"/>
                        </a:lnTo>
                        <a:lnTo>
                          <a:pt x="28" y="11"/>
                        </a:lnTo>
                        <a:lnTo>
                          <a:pt x="30" y="11"/>
                        </a:lnTo>
                        <a:lnTo>
                          <a:pt x="30" y="13"/>
                        </a:lnTo>
                        <a:lnTo>
                          <a:pt x="19" y="9"/>
                        </a:lnTo>
                        <a:lnTo>
                          <a:pt x="11" y="9"/>
                        </a:lnTo>
                        <a:lnTo>
                          <a:pt x="7" y="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0" name="Freeform 329"/>
                  <p:cNvSpPr>
                    <a:spLocks/>
                  </p:cNvSpPr>
                  <p:nvPr/>
                </p:nvSpPr>
                <p:spPr bwMode="auto">
                  <a:xfrm>
                    <a:off x="2331471" y="3887899"/>
                    <a:ext cx="25893" cy="66884"/>
                  </a:xfrm>
                  <a:custGeom>
                    <a:avLst/>
                    <a:gdLst>
                      <a:gd name="T0" fmla="*/ 5 w 27"/>
                      <a:gd name="T1" fmla="*/ 1 h 77"/>
                      <a:gd name="T2" fmla="*/ 3 w 27"/>
                      <a:gd name="T3" fmla="*/ 0 h 77"/>
                      <a:gd name="T4" fmla="*/ 2 w 27"/>
                      <a:gd name="T5" fmla="*/ 1 h 77"/>
                      <a:gd name="T6" fmla="*/ 0 w 27"/>
                      <a:gd name="T7" fmla="*/ 3 h 77"/>
                      <a:gd name="T8" fmla="*/ 0 w 27"/>
                      <a:gd name="T9" fmla="*/ 23 h 77"/>
                      <a:gd name="T10" fmla="*/ 3 w 27"/>
                      <a:gd name="T11" fmla="*/ 23 h 77"/>
                      <a:gd name="T12" fmla="*/ 6 w 27"/>
                      <a:gd name="T13" fmla="*/ 16 h 77"/>
                      <a:gd name="T14" fmla="*/ 8 w 27"/>
                      <a:gd name="T15" fmla="*/ 9 h 77"/>
                      <a:gd name="T16" fmla="*/ 8 w 27"/>
                      <a:gd name="T17" fmla="*/ 3 h 77"/>
                      <a:gd name="T18" fmla="*/ 7 w 27"/>
                      <a:gd name="T19" fmla="*/ 2 h 77"/>
                      <a:gd name="T20" fmla="*/ 7 w 27"/>
                      <a:gd name="T21" fmla="*/ 1 h 77"/>
                      <a:gd name="T22" fmla="*/ 5 w 27"/>
                      <a:gd name="T23" fmla="*/ 1 h 7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"/>
                      <a:gd name="T37" fmla="*/ 0 h 77"/>
                      <a:gd name="T38" fmla="*/ 27 w 27"/>
                      <a:gd name="T39" fmla="*/ 77 h 7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" h="77">
                        <a:moveTo>
                          <a:pt x="17" y="2"/>
                        </a:move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0" y="10"/>
                        </a:lnTo>
                        <a:lnTo>
                          <a:pt x="0" y="77"/>
                        </a:lnTo>
                        <a:lnTo>
                          <a:pt x="11" y="77"/>
                        </a:lnTo>
                        <a:lnTo>
                          <a:pt x="19" y="54"/>
                        </a:lnTo>
                        <a:lnTo>
                          <a:pt x="27" y="29"/>
                        </a:lnTo>
                        <a:lnTo>
                          <a:pt x="27" y="10"/>
                        </a:lnTo>
                        <a:lnTo>
                          <a:pt x="23" y="6"/>
                        </a:lnTo>
                        <a:lnTo>
                          <a:pt x="21" y="2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Freeform 345"/>
                  <p:cNvSpPr>
                    <a:spLocks/>
                  </p:cNvSpPr>
                  <p:nvPr/>
                </p:nvSpPr>
                <p:spPr bwMode="auto">
                  <a:xfrm>
                    <a:off x="609600" y="2215794"/>
                    <a:ext cx="860935" cy="617061"/>
                  </a:xfrm>
                  <a:custGeom>
                    <a:avLst/>
                    <a:gdLst>
                      <a:gd name="T0" fmla="*/ 136 w 979"/>
                      <a:gd name="T1" fmla="*/ 13 h 728"/>
                      <a:gd name="T2" fmla="*/ 115 w 979"/>
                      <a:gd name="T3" fmla="*/ 11 h 728"/>
                      <a:gd name="T4" fmla="*/ 86 w 979"/>
                      <a:gd name="T5" fmla="*/ 4 h 728"/>
                      <a:gd name="T6" fmla="*/ 59 w 979"/>
                      <a:gd name="T7" fmla="*/ 5 h 728"/>
                      <a:gd name="T8" fmla="*/ 51 w 979"/>
                      <a:gd name="T9" fmla="*/ 10 h 728"/>
                      <a:gd name="T10" fmla="*/ 31 w 979"/>
                      <a:gd name="T11" fmla="*/ 31 h 728"/>
                      <a:gd name="T12" fmla="*/ 11 w 979"/>
                      <a:gd name="T13" fmla="*/ 42 h 728"/>
                      <a:gd name="T14" fmla="*/ 27 w 979"/>
                      <a:gd name="T15" fmla="*/ 51 h 728"/>
                      <a:gd name="T16" fmla="*/ 45 w 979"/>
                      <a:gd name="T17" fmla="*/ 62 h 728"/>
                      <a:gd name="T18" fmla="*/ 44 w 979"/>
                      <a:gd name="T19" fmla="*/ 70 h 728"/>
                      <a:gd name="T20" fmla="*/ 17 w 979"/>
                      <a:gd name="T21" fmla="*/ 63 h 728"/>
                      <a:gd name="T22" fmla="*/ 10 w 979"/>
                      <a:gd name="T23" fmla="*/ 76 h 728"/>
                      <a:gd name="T24" fmla="*/ 32 w 979"/>
                      <a:gd name="T25" fmla="*/ 85 h 728"/>
                      <a:gd name="T26" fmla="*/ 46 w 979"/>
                      <a:gd name="T27" fmla="*/ 93 h 728"/>
                      <a:gd name="T28" fmla="*/ 29 w 979"/>
                      <a:gd name="T29" fmla="*/ 104 h 728"/>
                      <a:gd name="T30" fmla="*/ 22 w 979"/>
                      <a:gd name="T31" fmla="*/ 109 h 728"/>
                      <a:gd name="T32" fmla="*/ 21 w 979"/>
                      <a:gd name="T33" fmla="*/ 127 h 728"/>
                      <a:gd name="T34" fmla="*/ 24 w 979"/>
                      <a:gd name="T35" fmla="*/ 133 h 728"/>
                      <a:gd name="T36" fmla="*/ 34 w 979"/>
                      <a:gd name="T37" fmla="*/ 136 h 728"/>
                      <a:gd name="T38" fmla="*/ 39 w 979"/>
                      <a:gd name="T39" fmla="*/ 150 h 728"/>
                      <a:gd name="T40" fmla="*/ 51 w 979"/>
                      <a:gd name="T41" fmla="*/ 150 h 728"/>
                      <a:gd name="T42" fmla="*/ 68 w 979"/>
                      <a:gd name="T43" fmla="*/ 155 h 728"/>
                      <a:gd name="T44" fmla="*/ 54 w 979"/>
                      <a:gd name="T45" fmla="*/ 182 h 728"/>
                      <a:gd name="T46" fmla="*/ 33 w 979"/>
                      <a:gd name="T47" fmla="*/ 199 h 728"/>
                      <a:gd name="T48" fmla="*/ 43 w 979"/>
                      <a:gd name="T49" fmla="*/ 192 h 728"/>
                      <a:gd name="T50" fmla="*/ 59 w 979"/>
                      <a:gd name="T51" fmla="*/ 187 h 728"/>
                      <a:gd name="T52" fmla="*/ 64 w 979"/>
                      <a:gd name="T53" fmla="*/ 180 h 728"/>
                      <a:gd name="T54" fmla="*/ 81 w 979"/>
                      <a:gd name="T55" fmla="*/ 164 h 728"/>
                      <a:gd name="T56" fmla="*/ 92 w 979"/>
                      <a:gd name="T57" fmla="*/ 151 h 728"/>
                      <a:gd name="T58" fmla="*/ 101 w 979"/>
                      <a:gd name="T59" fmla="*/ 132 h 728"/>
                      <a:gd name="T60" fmla="*/ 115 w 979"/>
                      <a:gd name="T61" fmla="*/ 124 h 728"/>
                      <a:gd name="T62" fmla="*/ 113 w 979"/>
                      <a:gd name="T63" fmla="*/ 128 h 728"/>
                      <a:gd name="T64" fmla="*/ 105 w 979"/>
                      <a:gd name="T65" fmla="*/ 148 h 728"/>
                      <a:gd name="T66" fmla="*/ 117 w 979"/>
                      <a:gd name="T67" fmla="*/ 144 h 728"/>
                      <a:gd name="T68" fmla="*/ 132 w 979"/>
                      <a:gd name="T69" fmla="*/ 138 h 728"/>
                      <a:gd name="T70" fmla="*/ 139 w 979"/>
                      <a:gd name="T71" fmla="*/ 127 h 728"/>
                      <a:gd name="T72" fmla="*/ 144 w 979"/>
                      <a:gd name="T73" fmla="*/ 135 h 728"/>
                      <a:gd name="T74" fmla="*/ 156 w 979"/>
                      <a:gd name="T75" fmla="*/ 140 h 728"/>
                      <a:gd name="T76" fmla="*/ 190 w 979"/>
                      <a:gd name="T77" fmla="*/ 144 h 728"/>
                      <a:gd name="T78" fmla="*/ 204 w 979"/>
                      <a:gd name="T79" fmla="*/ 163 h 728"/>
                      <a:gd name="T80" fmla="*/ 211 w 979"/>
                      <a:gd name="T81" fmla="*/ 167 h 728"/>
                      <a:gd name="T82" fmla="*/ 222 w 979"/>
                      <a:gd name="T83" fmla="*/ 186 h 728"/>
                      <a:gd name="T84" fmla="*/ 229 w 979"/>
                      <a:gd name="T85" fmla="*/ 190 h 728"/>
                      <a:gd name="T86" fmla="*/ 230 w 979"/>
                      <a:gd name="T87" fmla="*/ 179 h 728"/>
                      <a:gd name="T88" fmla="*/ 219 w 979"/>
                      <a:gd name="T89" fmla="*/ 176 h 728"/>
                      <a:gd name="T90" fmla="*/ 213 w 979"/>
                      <a:gd name="T91" fmla="*/ 165 h 728"/>
                      <a:gd name="T92" fmla="*/ 219 w 979"/>
                      <a:gd name="T93" fmla="*/ 157 h 728"/>
                      <a:gd name="T94" fmla="*/ 229 w 979"/>
                      <a:gd name="T95" fmla="*/ 166 h 728"/>
                      <a:gd name="T96" fmla="*/ 234 w 979"/>
                      <a:gd name="T97" fmla="*/ 180 h 728"/>
                      <a:gd name="T98" fmla="*/ 236 w 979"/>
                      <a:gd name="T99" fmla="*/ 184 h 728"/>
                      <a:gd name="T100" fmla="*/ 243 w 979"/>
                      <a:gd name="T101" fmla="*/ 192 h 728"/>
                      <a:gd name="T102" fmla="*/ 248 w 979"/>
                      <a:gd name="T103" fmla="*/ 201 h 728"/>
                      <a:gd name="T104" fmla="*/ 257 w 979"/>
                      <a:gd name="T105" fmla="*/ 201 h 728"/>
                      <a:gd name="T106" fmla="*/ 256 w 979"/>
                      <a:gd name="T107" fmla="*/ 188 h 728"/>
                      <a:gd name="T108" fmla="*/ 242 w 979"/>
                      <a:gd name="T109" fmla="*/ 173 h 728"/>
                      <a:gd name="T110" fmla="*/ 220 w 979"/>
                      <a:gd name="T111" fmla="*/ 149 h 728"/>
                      <a:gd name="T112" fmla="*/ 209 w 979"/>
                      <a:gd name="T113" fmla="*/ 144 h 728"/>
                      <a:gd name="T114" fmla="*/ 192 w 979"/>
                      <a:gd name="T115" fmla="*/ 140 h 728"/>
                      <a:gd name="T116" fmla="*/ 175 w 979"/>
                      <a:gd name="T117" fmla="*/ 133 h 7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979"/>
                      <a:gd name="T178" fmla="*/ 0 h 728"/>
                      <a:gd name="T179" fmla="*/ 979 w 979"/>
                      <a:gd name="T180" fmla="*/ 728 h 7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979" h="728">
                        <a:moveTo>
                          <a:pt x="655" y="60"/>
                        </a:moveTo>
                        <a:lnTo>
                          <a:pt x="624" y="48"/>
                        </a:lnTo>
                        <a:lnTo>
                          <a:pt x="607" y="46"/>
                        </a:lnTo>
                        <a:lnTo>
                          <a:pt x="607" y="58"/>
                        </a:lnTo>
                        <a:lnTo>
                          <a:pt x="584" y="58"/>
                        </a:lnTo>
                        <a:lnTo>
                          <a:pt x="580" y="50"/>
                        </a:lnTo>
                        <a:lnTo>
                          <a:pt x="549" y="50"/>
                        </a:lnTo>
                        <a:lnTo>
                          <a:pt x="549" y="42"/>
                        </a:lnTo>
                        <a:lnTo>
                          <a:pt x="532" y="42"/>
                        </a:lnTo>
                        <a:lnTo>
                          <a:pt x="513" y="46"/>
                        </a:lnTo>
                        <a:lnTo>
                          <a:pt x="495" y="46"/>
                        </a:lnTo>
                        <a:lnTo>
                          <a:pt x="491" y="38"/>
                        </a:lnTo>
                        <a:lnTo>
                          <a:pt x="488" y="40"/>
                        </a:lnTo>
                        <a:lnTo>
                          <a:pt x="486" y="42"/>
                        </a:lnTo>
                        <a:lnTo>
                          <a:pt x="480" y="42"/>
                        </a:lnTo>
                        <a:lnTo>
                          <a:pt x="474" y="40"/>
                        </a:lnTo>
                        <a:lnTo>
                          <a:pt x="467" y="35"/>
                        </a:lnTo>
                        <a:lnTo>
                          <a:pt x="461" y="31"/>
                        </a:lnTo>
                        <a:lnTo>
                          <a:pt x="445" y="33"/>
                        </a:lnTo>
                        <a:lnTo>
                          <a:pt x="434" y="37"/>
                        </a:lnTo>
                        <a:lnTo>
                          <a:pt x="419" y="38"/>
                        </a:lnTo>
                        <a:lnTo>
                          <a:pt x="407" y="37"/>
                        </a:lnTo>
                        <a:lnTo>
                          <a:pt x="390" y="33"/>
                        </a:lnTo>
                        <a:lnTo>
                          <a:pt x="376" y="27"/>
                        </a:lnTo>
                        <a:lnTo>
                          <a:pt x="372" y="19"/>
                        </a:lnTo>
                        <a:lnTo>
                          <a:pt x="359" y="19"/>
                        </a:lnTo>
                        <a:lnTo>
                          <a:pt x="344" y="23"/>
                        </a:lnTo>
                        <a:lnTo>
                          <a:pt x="334" y="23"/>
                        </a:lnTo>
                        <a:lnTo>
                          <a:pt x="328" y="19"/>
                        </a:lnTo>
                        <a:lnTo>
                          <a:pt x="326" y="13"/>
                        </a:lnTo>
                        <a:lnTo>
                          <a:pt x="323" y="8"/>
                        </a:lnTo>
                        <a:lnTo>
                          <a:pt x="307" y="19"/>
                        </a:lnTo>
                        <a:lnTo>
                          <a:pt x="300" y="23"/>
                        </a:lnTo>
                        <a:lnTo>
                          <a:pt x="298" y="13"/>
                        </a:lnTo>
                        <a:lnTo>
                          <a:pt x="292" y="2"/>
                        </a:lnTo>
                        <a:lnTo>
                          <a:pt x="269" y="0"/>
                        </a:lnTo>
                        <a:lnTo>
                          <a:pt x="261" y="6"/>
                        </a:lnTo>
                        <a:lnTo>
                          <a:pt x="253" y="13"/>
                        </a:lnTo>
                        <a:lnTo>
                          <a:pt x="246" y="19"/>
                        </a:lnTo>
                        <a:lnTo>
                          <a:pt x="223" y="19"/>
                        </a:lnTo>
                        <a:lnTo>
                          <a:pt x="221" y="21"/>
                        </a:lnTo>
                        <a:lnTo>
                          <a:pt x="219" y="27"/>
                        </a:lnTo>
                        <a:lnTo>
                          <a:pt x="215" y="27"/>
                        </a:lnTo>
                        <a:lnTo>
                          <a:pt x="215" y="25"/>
                        </a:lnTo>
                        <a:lnTo>
                          <a:pt x="213" y="19"/>
                        </a:lnTo>
                        <a:lnTo>
                          <a:pt x="207" y="19"/>
                        </a:lnTo>
                        <a:lnTo>
                          <a:pt x="207" y="27"/>
                        </a:lnTo>
                        <a:lnTo>
                          <a:pt x="196" y="27"/>
                        </a:lnTo>
                        <a:lnTo>
                          <a:pt x="194" y="29"/>
                        </a:lnTo>
                        <a:lnTo>
                          <a:pt x="192" y="35"/>
                        </a:lnTo>
                        <a:lnTo>
                          <a:pt x="165" y="35"/>
                        </a:lnTo>
                        <a:lnTo>
                          <a:pt x="156" y="42"/>
                        </a:lnTo>
                        <a:lnTo>
                          <a:pt x="148" y="54"/>
                        </a:lnTo>
                        <a:lnTo>
                          <a:pt x="142" y="61"/>
                        </a:lnTo>
                        <a:lnTo>
                          <a:pt x="138" y="63"/>
                        </a:lnTo>
                        <a:lnTo>
                          <a:pt x="133" y="63"/>
                        </a:lnTo>
                        <a:lnTo>
                          <a:pt x="131" y="65"/>
                        </a:lnTo>
                        <a:lnTo>
                          <a:pt x="127" y="79"/>
                        </a:lnTo>
                        <a:lnTo>
                          <a:pt x="123" y="100"/>
                        </a:lnTo>
                        <a:lnTo>
                          <a:pt x="119" y="111"/>
                        </a:lnTo>
                        <a:lnTo>
                          <a:pt x="106" y="115"/>
                        </a:lnTo>
                        <a:lnTo>
                          <a:pt x="77" y="115"/>
                        </a:lnTo>
                        <a:lnTo>
                          <a:pt x="73" y="117"/>
                        </a:lnTo>
                        <a:lnTo>
                          <a:pt x="69" y="121"/>
                        </a:lnTo>
                        <a:lnTo>
                          <a:pt x="65" y="123"/>
                        </a:lnTo>
                        <a:lnTo>
                          <a:pt x="62" y="121"/>
                        </a:lnTo>
                        <a:lnTo>
                          <a:pt x="52" y="119"/>
                        </a:lnTo>
                        <a:lnTo>
                          <a:pt x="42" y="119"/>
                        </a:lnTo>
                        <a:lnTo>
                          <a:pt x="42" y="144"/>
                        </a:lnTo>
                        <a:lnTo>
                          <a:pt x="40" y="148"/>
                        </a:lnTo>
                        <a:lnTo>
                          <a:pt x="38" y="150"/>
                        </a:lnTo>
                        <a:lnTo>
                          <a:pt x="48" y="154"/>
                        </a:lnTo>
                        <a:lnTo>
                          <a:pt x="60" y="158"/>
                        </a:lnTo>
                        <a:lnTo>
                          <a:pt x="69" y="161"/>
                        </a:lnTo>
                        <a:lnTo>
                          <a:pt x="75" y="167"/>
                        </a:lnTo>
                        <a:lnTo>
                          <a:pt x="83" y="177"/>
                        </a:lnTo>
                        <a:lnTo>
                          <a:pt x="88" y="181"/>
                        </a:lnTo>
                        <a:lnTo>
                          <a:pt x="92" y="181"/>
                        </a:lnTo>
                        <a:lnTo>
                          <a:pt x="98" y="179"/>
                        </a:lnTo>
                        <a:lnTo>
                          <a:pt x="104" y="181"/>
                        </a:lnTo>
                        <a:lnTo>
                          <a:pt x="106" y="186"/>
                        </a:lnTo>
                        <a:lnTo>
                          <a:pt x="104" y="194"/>
                        </a:lnTo>
                        <a:lnTo>
                          <a:pt x="108" y="200"/>
                        </a:lnTo>
                        <a:lnTo>
                          <a:pt x="117" y="200"/>
                        </a:lnTo>
                        <a:lnTo>
                          <a:pt x="123" y="196"/>
                        </a:lnTo>
                        <a:lnTo>
                          <a:pt x="146" y="196"/>
                        </a:lnTo>
                        <a:lnTo>
                          <a:pt x="154" y="198"/>
                        </a:lnTo>
                        <a:lnTo>
                          <a:pt x="152" y="204"/>
                        </a:lnTo>
                        <a:lnTo>
                          <a:pt x="146" y="208"/>
                        </a:lnTo>
                        <a:lnTo>
                          <a:pt x="169" y="219"/>
                        </a:lnTo>
                        <a:lnTo>
                          <a:pt x="169" y="217"/>
                        </a:lnTo>
                        <a:lnTo>
                          <a:pt x="175" y="215"/>
                        </a:lnTo>
                        <a:lnTo>
                          <a:pt x="181" y="215"/>
                        </a:lnTo>
                        <a:lnTo>
                          <a:pt x="181" y="227"/>
                        </a:lnTo>
                        <a:lnTo>
                          <a:pt x="169" y="225"/>
                        </a:lnTo>
                        <a:lnTo>
                          <a:pt x="161" y="225"/>
                        </a:lnTo>
                        <a:lnTo>
                          <a:pt x="154" y="223"/>
                        </a:lnTo>
                        <a:lnTo>
                          <a:pt x="146" y="231"/>
                        </a:lnTo>
                        <a:lnTo>
                          <a:pt x="161" y="231"/>
                        </a:lnTo>
                        <a:lnTo>
                          <a:pt x="165" y="246"/>
                        </a:lnTo>
                        <a:lnTo>
                          <a:pt x="161" y="238"/>
                        </a:lnTo>
                        <a:lnTo>
                          <a:pt x="146" y="250"/>
                        </a:lnTo>
                        <a:lnTo>
                          <a:pt x="127" y="248"/>
                        </a:lnTo>
                        <a:lnTo>
                          <a:pt x="110" y="242"/>
                        </a:lnTo>
                        <a:lnTo>
                          <a:pt x="96" y="238"/>
                        </a:lnTo>
                        <a:lnTo>
                          <a:pt x="100" y="231"/>
                        </a:lnTo>
                        <a:lnTo>
                          <a:pt x="98" y="217"/>
                        </a:lnTo>
                        <a:lnTo>
                          <a:pt x="96" y="211"/>
                        </a:lnTo>
                        <a:lnTo>
                          <a:pt x="79" y="217"/>
                        </a:lnTo>
                        <a:lnTo>
                          <a:pt x="65" y="221"/>
                        </a:lnTo>
                        <a:lnTo>
                          <a:pt x="50" y="227"/>
                        </a:lnTo>
                        <a:lnTo>
                          <a:pt x="50" y="242"/>
                        </a:lnTo>
                        <a:lnTo>
                          <a:pt x="42" y="242"/>
                        </a:lnTo>
                        <a:lnTo>
                          <a:pt x="27" y="238"/>
                        </a:lnTo>
                        <a:lnTo>
                          <a:pt x="17" y="242"/>
                        </a:lnTo>
                        <a:lnTo>
                          <a:pt x="8" y="252"/>
                        </a:lnTo>
                        <a:lnTo>
                          <a:pt x="0" y="258"/>
                        </a:lnTo>
                        <a:lnTo>
                          <a:pt x="4" y="265"/>
                        </a:lnTo>
                        <a:lnTo>
                          <a:pt x="21" y="265"/>
                        </a:lnTo>
                        <a:lnTo>
                          <a:pt x="37" y="269"/>
                        </a:lnTo>
                        <a:lnTo>
                          <a:pt x="23" y="277"/>
                        </a:lnTo>
                        <a:lnTo>
                          <a:pt x="27" y="281"/>
                        </a:lnTo>
                        <a:lnTo>
                          <a:pt x="29" y="286"/>
                        </a:lnTo>
                        <a:lnTo>
                          <a:pt x="35" y="288"/>
                        </a:lnTo>
                        <a:lnTo>
                          <a:pt x="35" y="292"/>
                        </a:lnTo>
                        <a:lnTo>
                          <a:pt x="38" y="300"/>
                        </a:lnTo>
                        <a:lnTo>
                          <a:pt x="63" y="306"/>
                        </a:lnTo>
                        <a:lnTo>
                          <a:pt x="92" y="302"/>
                        </a:lnTo>
                        <a:lnTo>
                          <a:pt x="119" y="296"/>
                        </a:lnTo>
                        <a:lnTo>
                          <a:pt x="121" y="300"/>
                        </a:lnTo>
                        <a:lnTo>
                          <a:pt x="127" y="307"/>
                        </a:lnTo>
                        <a:lnTo>
                          <a:pt x="131" y="311"/>
                        </a:lnTo>
                        <a:lnTo>
                          <a:pt x="133" y="307"/>
                        </a:lnTo>
                        <a:lnTo>
                          <a:pt x="134" y="302"/>
                        </a:lnTo>
                        <a:lnTo>
                          <a:pt x="138" y="300"/>
                        </a:lnTo>
                        <a:lnTo>
                          <a:pt x="154" y="298"/>
                        </a:lnTo>
                        <a:lnTo>
                          <a:pt x="167" y="300"/>
                        </a:lnTo>
                        <a:lnTo>
                          <a:pt x="181" y="300"/>
                        </a:lnTo>
                        <a:lnTo>
                          <a:pt x="177" y="313"/>
                        </a:lnTo>
                        <a:lnTo>
                          <a:pt x="175" y="327"/>
                        </a:lnTo>
                        <a:lnTo>
                          <a:pt x="177" y="346"/>
                        </a:lnTo>
                        <a:lnTo>
                          <a:pt x="154" y="357"/>
                        </a:lnTo>
                        <a:lnTo>
                          <a:pt x="150" y="356"/>
                        </a:lnTo>
                        <a:lnTo>
                          <a:pt x="148" y="354"/>
                        </a:lnTo>
                        <a:lnTo>
                          <a:pt x="146" y="354"/>
                        </a:lnTo>
                        <a:lnTo>
                          <a:pt x="140" y="357"/>
                        </a:lnTo>
                        <a:lnTo>
                          <a:pt x="134" y="365"/>
                        </a:lnTo>
                        <a:lnTo>
                          <a:pt x="131" y="369"/>
                        </a:lnTo>
                        <a:lnTo>
                          <a:pt x="111" y="369"/>
                        </a:lnTo>
                        <a:lnTo>
                          <a:pt x="110" y="365"/>
                        </a:lnTo>
                        <a:lnTo>
                          <a:pt x="106" y="359"/>
                        </a:lnTo>
                        <a:lnTo>
                          <a:pt x="104" y="357"/>
                        </a:lnTo>
                        <a:lnTo>
                          <a:pt x="92" y="357"/>
                        </a:lnTo>
                        <a:lnTo>
                          <a:pt x="81" y="369"/>
                        </a:lnTo>
                        <a:lnTo>
                          <a:pt x="79" y="375"/>
                        </a:lnTo>
                        <a:lnTo>
                          <a:pt x="92" y="377"/>
                        </a:lnTo>
                        <a:lnTo>
                          <a:pt x="92" y="388"/>
                        </a:lnTo>
                        <a:lnTo>
                          <a:pt x="90" y="388"/>
                        </a:lnTo>
                        <a:lnTo>
                          <a:pt x="85" y="386"/>
                        </a:lnTo>
                        <a:lnTo>
                          <a:pt x="81" y="384"/>
                        </a:lnTo>
                        <a:lnTo>
                          <a:pt x="79" y="388"/>
                        </a:lnTo>
                        <a:lnTo>
                          <a:pt x="79" y="392"/>
                        </a:lnTo>
                        <a:lnTo>
                          <a:pt x="77" y="396"/>
                        </a:lnTo>
                        <a:lnTo>
                          <a:pt x="63" y="402"/>
                        </a:lnTo>
                        <a:lnTo>
                          <a:pt x="58" y="407"/>
                        </a:lnTo>
                        <a:lnTo>
                          <a:pt x="58" y="419"/>
                        </a:lnTo>
                        <a:lnTo>
                          <a:pt x="50" y="423"/>
                        </a:lnTo>
                        <a:lnTo>
                          <a:pt x="46" y="427"/>
                        </a:lnTo>
                        <a:lnTo>
                          <a:pt x="63" y="440"/>
                        </a:lnTo>
                        <a:lnTo>
                          <a:pt x="79" y="448"/>
                        </a:lnTo>
                        <a:lnTo>
                          <a:pt x="104" y="450"/>
                        </a:lnTo>
                        <a:lnTo>
                          <a:pt x="96" y="465"/>
                        </a:lnTo>
                        <a:lnTo>
                          <a:pt x="92" y="461"/>
                        </a:lnTo>
                        <a:lnTo>
                          <a:pt x="88" y="455"/>
                        </a:lnTo>
                        <a:lnTo>
                          <a:pt x="85" y="454"/>
                        </a:lnTo>
                        <a:lnTo>
                          <a:pt x="77" y="454"/>
                        </a:lnTo>
                        <a:lnTo>
                          <a:pt x="73" y="457"/>
                        </a:lnTo>
                        <a:lnTo>
                          <a:pt x="77" y="461"/>
                        </a:lnTo>
                        <a:lnTo>
                          <a:pt x="77" y="469"/>
                        </a:lnTo>
                        <a:lnTo>
                          <a:pt x="90" y="469"/>
                        </a:lnTo>
                        <a:lnTo>
                          <a:pt x="86" y="475"/>
                        </a:lnTo>
                        <a:lnTo>
                          <a:pt x="85" y="484"/>
                        </a:lnTo>
                        <a:lnTo>
                          <a:pt x="86" y="488"/>
                        </a:lnTo>
                        <a:lnTo>
                          <a:pt x="92" y="494"/>
                        </a:lnTo>
                        <a:lnTo>
                          <a:pt x="96" y="500"/>
                        </a:lnTo>
                        <a:lnTo>
                          <a:pt x="110" y="500"/>
                        </a:lnTo>
                        <a:lnTo>
                          <a:pt x="123" y="498"/>
                        </a:lnTo>
                        <a:lnTo>
                          <a:pt x="131" y="488"/>
                        </a:lnTo>
                        <a:lnTo>
                          <a:pt x="131" y="484"/>
                        </a:lnTo>
                        <a:lnTo>
                          <a:pt x="129" y="480"/>
                        </a:lnTo>
                        <a:lnTo>
                          <a:pt x="131" y="477"/>
                        </a:lnTo>
                        <a:lnTo>
                          <a:pt x="134" y="477"/>
                        </a:lnTo>
                        <a:lnTo>
                          <a:pt x="140" y="478"/>
                        </a:lnTo>
                        <a:lnTo>
                          <a:pt x="138" y="484"/>
                        </a:lnTo>
                        <a:lnTo>
                          <a:pt x="136" y="486"/>
                        </a:lnTo>
                        <a:lnTo>
                          <a:pt x="138" y="498"/>
                        </a:lnTo>
                        <a:lnTo>
                          <a:pt x="150" y="515"/>
                        </a:lnTo>
                        <a:lnTo>
                          <a:pt x="148" y="517"/>
                        </a:lnTo>
                        <a:lnTo>
                          <a:pt x="146" y="521"/>
                        </a:lnTo>
                        <a:lnTo>
                          <a:pt x="146" y="527"/>
                        </a:lnTo>
                        <a:lnTo>
                          <a:pt x="144" y="527"/>
                        </a:lnTo>
                        <a:lnTo>
                          <a:pt x="146" y="528"/>
                        </a:lnTo>
                        <a:lnTo>
                          <a:pt x="154" y="530"/>
                        </a:lnTo>
                        <a:lnTo>
                          <a:pt x="152" y="536"/>
                        </a:lnTo>
                        <a:lnTo>
                          <a:pt x="150" y="544"/>
                        </a:lnTo>
                        <a:lnTo>
                          <a:pt x="150" y="550"/>
                        </a:lnTo>
                        <a:lnTo>
                          <a:pt x="163" y="544"/>
                        </a:lnTo>
                        <a:lnTo>
                          <a:pt x="175" y="532"/>
                        </a:lnTo>
                        <a:lnTo>
                          <a:pt x="188" y="527"/>
                        </a:lnTo>
                        <a:lnTo>
                          <a:pt x="192" y="528"/>
                        </a:lnTo>
                        <a:lnTo>
                          <a:pt x="194" y="534"/>
                        </a:lnTo>
                        <a:lnTo>
                          <a:pt x="196" y="538"/>
                        </a:lnTo>
                        <a:lnTo>
                          <a:pt x="202" y="538"/>
                        </a:lnTo>
                        <a:lnTo>
                          <a:pt x="205" y="534"/>
                        </a:lnTo>
                        <a:lnTo>
                          <a:pt x="211" y="534"/>
                        </a:lnTo>
                        <a:lnTo>
                          <a:pt x="223" y="552"/>
                        </a:lnTo>
                        <a:lnTo>
                          <a:pt x="227" y="550"/>
                        </a:lnTo>
                        <a:lnTo>
                          <a:pt x="227" y="542"/>
                        </a:lnTo>
                        <a:lnTo>
                          <a:pt x="242" y="546"/>
                        </a:lnTo>
                        <a:lnTo>
                          <a:pt x="257" y="544"/>
                        </a:lnTo>
                        <a:lnTo>
                          <a:pt x="276" y="534"/>
                        </a:lnTo>
                        <a:lnTo>
                          <a:pt x="273" y="542"/>
                        </a:lnTo>
                        <a:lnTo>
                          <a:pt x="273" y="550"/>
                        </a:lnTo>
                        <a:lnTo>
                          <a:pt x="269" y="557"/>
                        </a:lnTo>
                        <a:lnTo>
                          <a:pt x="255" y="569"/>
                        </a:lnTo>
                        <a:lnTo>
                          <a:pt x="250" y="577"/>
                        </a:lnTo>
                        <a:lnTo>
                          <a:pt x="250" y="600"/>
                        </a:lnTo>
                        <a:lnTo>
                          <a:pt x="234" y="623"/>
                        </a:lnTo>
                        <a:lnTo>
                          <a:pt x="221" y="632"/>
                        </a:lnTo>
                        <a:lnTo>
                          <a:pt x="204" y="642"/>
                        </a:lnTo>
                        <a:lnTo>
                          <a:pt x="188" y="650"/>
                        </a:lnTo>
                        <a:lnTo>
                          <a:pt x="188" y="665"/>
                        </a:lnTo>
                        <a:lnTo>
                          <a:pt x="181" y="665"/>
                        </a:lnTo>
                        <a:lnTo>
                          <a:pt x="173" y="669"/>
                        </a:lnTo>
                        <a:lnTo>
                          <a:pt x="175" y="665"/>
                        </a:lnTo>
                        <a:lnTo>
                          <a:pt x="163" y="663"/>
                        </a:lnTo>
                        <a:lnTo>
                          <a:pt x="150" y="665"/>
                        </a:lnTo>
                        <a:lnTo>
                          <a:pt x="142" y="673"/>
                        </a:lnTo>
                        <a:lnTo>
                          <a:pt x="131" y="699"/>
                        </a:lnTo>
                        <a:lnTo>
                          <a:pt x="127" y="699"/>
                        </a:lnTo>
                        <a:lnTo>
                          <a:pt x="123" y="698"/>
                        </a:lnTo>
                        <a:lnTo>
                          <a:pt x="115" y="701"/>
                        </a:lnTo>
                        <a:lnTo>
                          <a:pt x="115" y="711"/>
                        </a:lnTo>
                        <a:lnTo>
                          <a:pt x="133" y="705"/>
                        </a:lnTo>
                        <a:lnTo>
                          <a:pt x="142" y="694"/>
                        </a:lnTo>
                        <a:lnTo>
                          <a:pt x="154" y="671"/>
                        </a:lnTo>
                        <a:lnTo>
                          <a:pt x="157" y="673"/>
                        </a:lnTo>
                        <a:lnTo>
                          <a:pt x="161" y="673"/>
                        </a:lnTo>
                        <a:lnTo>
                          <a:pt x="165" y="671"/>
                        </a:lnTo>
                        <a:lnTo>
                          <a:pt x="163" y="675"/>
                        </a:lnTo>
                        <a:lnTo>
                          <a:pt x="161" y="682"/>
                        </a:lnTo>
                        <a:lnTo>
                          <a:pt x="161" y="684"/>
                        </a:lnTo>
                        <a:lnTo>
                          <a:pt x="179" y="682"/>
                        </a:lnTo>
                        <a:lnTo>
                          <a:pt x="194" y="671"/>
                        </a:lnTo>
                        <a:lnTo>
                          <a:pt x="207" y="665"/>
                        </a:lnTo>
                        <a:lnTo>
                          <a:pt x="211" y="665"/>
                        </a:lnTo>
                        <a:lnTo>
                          <a:pt x="211" y="669"/>
                        </a:lnTo>
                        <a:lnTo>
                          <a:pt x="215" y="669"/>
                        </a:lnTo>
                        <a:lnTo>
                          <a:pt x="219" y="657"/>
                        </a:lnTo>
                        <a:lnTo>
                          <a:pt x="223" y="657"/>
                        </a:lnTo>
                        <a:lnTo>
                          <a:pt x="223" y="661"/>
                        </a:lnTo>
                        <a:lnTo>
                          <a:pt x="227" y="661"/>
                        </a:lnTo>
                        <a:lnTo>
                          <a:pt x="227" y="646"/>
                        </a:lnTo>
                        <a:lnTo>
                          <a:pt x="230" y="644"/>
                        </a:lnTo>
                        <a:lnTo>
                          <a:pt x="236" y="642"/>
                        </a:lnTo>
                        <a:lnTo>
                          <a:pt x="242" y="642"/>
                        </a:lnTo>
                        <a:lnTo>
                          <a:pt x="240" y="640"/>
                        </a:lnTo>
                        <a:lnTo>
                          <a:pt x="238" y="636"/>
                        </a:lnTo>
                        <a:lnTo>
                          <a:pt x="238" y="634"/>
                        </a:lnTo>
                        <a:lnTo>
                          <a:pt x="242" y="632"/>
                        </a:lnTo>
                        <a:lnTo>
                          <a:pt x="246" y="634"/>
                        </a:lnTo>
                        <a:lnTo>
                          <a:pt x="250" y="634"/>
                        </a:lnTo>
                        <a:lnTo>
                          <a:pt x="257" y="628"/>
                        </a:lnTo>
                        <a:lnTo>
                          <a:pt x="267" y="621"/>
                        </a:lnTo>
                        <a:lnTo>
                          <a:pt x="276" y="615"/>
                        </a:lnTo>
                        <a:lnTo>
                          <a:pt x="273" y="603"/>
                        </a:lnTo>
                        <a:lnTo>
                          <a:pt x="278" y="600"/>
                        </a:lnTo>
                        <a:lnTo>
                          <a:pt x="286" y="598"/>
                        </a:lnTo>
                        <a:lnTo>
                          <a:pt x="292" y="596"/>
                        </a:lnTo>
                        <a:lnTo>
                          <a:pt x="307" y="577"/>
                        </a:lnTo>
                        <a:lnTo>
                          <a:pt x="315" y="569"/>
                        </a:lnTo>
                        <a:lnTo>
                          <a:pt x="321" y="567"/>
                        </a:lnTo>
                        <a:lnTo>
                          <a:pt x="328" y="567"/>
                        </a:lnTo>
                        <a:lnTo>
                          <a:pt x="334" y="565"/>
                        </a:lnTo>
                        <a:lnTo>
                          <a:pt x="334" y="552"/>
                        </a:lnTo>
                        <a:lnTo>
                          <a:pt x="338" y="548"/>
                        </a:lnTo>
                        <a:lnTo>
                          <a:pt x="346" y="544"/>
                        </a:lnTo>
                        <a:lnTo>
                          <a:pt x="353" y="542"/>
                        </a:lnTo>
                        <a:lnTo>
                          <a:pt x="353" y="534"/>
                        </a:lnTo>
                        <a:lnTo>
                          <a:pt x="348" y="532"/>
                        </a:lnTo>
                        <a:lnTo>
                          <a:pt x="340" y="532"/>
                        </a:lnTo>
                        <a:lnTo>
                          <a:pt x="334" y="534"/>
                        </a:lnTo>
                        <a:lnTo>
                          <a:pt x="340" y="513"/>
                        </a:lnTo>
                        <a:lnTo>
                          <a:pt x="349" y="502"/>
                        </a:lnTo>
                        <a:lnTo>
                          <a:pt x="369" y="492"/>
                        </a:lnTo>
                        <a:lnTo>
                          <a:pt x="365" y="484"/>
                        </a:lnTo>
                        <a:lnTo>
                          <a:pt x="365" y="480"/>
                        </a:lnTo>
                        <a:lnTo>
                          <a:pt x="380" y="480"/>
                        </a:lnTo>
                        <a:lnTo>
                          <a:pt x="380" y="469"/>
                        </a:lnTo>
                        <a:lnTo>
                          <a:pt x="384" y="465"/>
                        </a:lnTo>
                        <a:lnTo>
                          <a:pt x="388" y="463"/>
                        </a:lnTo>
                        <a:lnTo>
                          <a:pt x="394" y="463"/>
                        </a:lnTo>
                        <a:lnTo>
                          <a:pt x="399" y="461"/>
                        </a:lnTo>
                        <a:lnTo>
                          <a:pt x="401" y="455"/>
                        </a:lnTo>
                        <a:lnTo>
                          <a:pt x="401" y="450"/>
                        </a:lnTo>
                        <a:lnTo>
                          <a:pt x="403" y="446"/>
                        </a:lnTo>
                        <a:lnTo>
                          <a:pt x="422" y="430"/>
                        </a:lnTo>
                        <a:lnTo>
                          <a:pt x="428" y="430"/>
                        </a:lnTo>
                        <a:lnTo>
                          <a:pt x="430" y="434"/>
                        </a:lnTo>
                        <a:lnTo>
                          <a:pt x="434" y="438"/>
                        </a:lnTo>
                        <a:lnTo>
                          <a:pt x="445" y="430"/>
                        </a:lnTo>
                        <a:lnTo>
                          <a:pt x="453" y="430"/>
                        </a:lnTo>
                        <a:lnTo>
                          <a:pt x="451" y="434"/>
                        </a:lnTo>
                        <a:lnTo>
                          <a:pt x="445" y="438"/>
                        </a:lnTo>
                        <a:lnTo>
                          <a:pt x="445" y="446"/>
                        </a:lnTo>
                        <a:lnTo>
                          <a:pt x="451" y="446"/>
                        </a:lnTo>
                        <a:lnTo>
                          <a:pt x="451" y="450"/>
                        </a:lnTo>
                        <a:lnTo>
                          <a:pt x="453" y="454"/>
                        </a:lnTo>
                        <a:lnTo>
                          <a:pt x="434" y="450"/>
                        </a:lnTo>
                        <a:lnTo>
                          <a:pt x="426" y="450"/>
                        </a:lnTo>
                        <a:lnTo>
                          <a:pt x="415" y="461"/>
                        </a:lnTo>
                        <a:lnTo>
                          <a:pt x="407" y="461"/>
                        </a:lnTo>
                        <a:lnTo>
                          <a:pt x="405" y="473"/>
                        </a:lnTo>
                        <a:lnTo>
                          <a:pt x="401" y="492"/>
                        </a:lnTo>
                        <a:lnTo>
                          <a:pt x="399" y="507"/>
                        </a:lnTo>
                        <a:lnTo>
                          <a:pt x="403" y="505"/>
                        </a:lnTo>
                        <a:lnTo>
                          <a:pt x="407" y="507"/>
                        </a:lnTo>
                        <a:lnTo>
                          <a:pt x="411" y="507"/>
                        </a:lnTo>
                        <a:lnTo>
                          <a:pt x="411" y="515"/>
                        </a:lnTo>
                        <a:lnTo>
                          <a:pt x="399" y="519"/>
                        </a:lnTo>
                        <a:lnTo>
                          <a:pt x="395" y="523"/>
                        </a:lnTo>
                        <a:lnTo>
                          <a:pt x="397" y="525"/>
                        </a:lnTo>
                        <a:lnTo>
                          <a:pt x="401" y="527"/>
                        </a:lnTo>
                        <a:lnTo>
                          <a:pt x="403" y="530"/>
                        </a:lnTo>
                        <a:lnTo>
                          <a:pt x="415" y="525"/>
                        </a:lnTo>
                        <a:lnTo>
                          <a:pt x="422" y="523"/>
                        </a:lnTo>
                        <a:lnTo>
                          <a:pt x="434" y="519"/>
                        </a:lnTo>
                        <a:lnTo>
                          <a:pt x="434" y="511"/>
                        </a:lnTo>
                        <a:lnTo>
                          <a:pt x="438" y="509"/>
                        </a:lnTo>
                        <a:lnTo>
                          <a:pt x="443" y="509"/>
                        </a:lnTo>
                        <a:lnTo>
                          <a:pt x="449" y="507"/>
                        </a:lnTo>
                        <a:lnTo>
                          <a:pt x="453" y="500"/>
                        </a:lnTo>
                        <a:lnTo>
                          <a:pt x="455" y="492"/>
                        </a:lnTo>
                        <a:lnTo>
                          <a:pt x="461" y="488"/>
                        </a:lnTo>
                        <a:lnTo>
                          <a:pt x="468" y="488"/>
                        </a:lnTo>
                        <a:lnTo>
                          <a:pt x="478" y="494"/>
                        </a:lnTo>
                        <a:lnTo>
                          <a:pt x="488" y="496"/>
                        </a:lnTo>
                        <a:lnTo>
                          <a:pt x="490" y="492"/>
                        </a:lnTo>
                        <a:lnTo>
                          <a:pt x="493" y="488"/>
                        </a:lnTo>
                        <a:lnTo>
                          <a:pt x="499" y="484"/>
                        </a:lnTo>
                        <a:lnTo>
                          <a:pt x="497" y="477"/>
                        </a:lnTo>
                        <a:lnTo>
                          <a:pt x="495" y="467"/>
                        </a:lnTo>
                        <a:lnTo>
                          <a:pt x="495" y="469"/>
                        </a:lnTo>
                        <a:lnTo>
                          <a:pt x="491" y="467"/>
                        </a:lnTo>
                        <a:lnTo>
                          <a:pt x="488" y="467"/>
                        </a:lnTo>
                        <a:lnTo>
                          <a:pt x="484" y="465"/>
                        </a:lnTo>
                        <a:lnTo>
                          <a:pt x="484" y="446"/>
                        </a:lnTo>
                        <a:lnTo>
                          <a:pt x="501" y="450"/>
                        </a:lnTo>
                        <a:lnTo>
                          <a:pt x="514" y="450"/>
                        </a:lnTo>
                        <a:lnTo>
                          <a:pt x="526" y="446"/>
                        </a:lnTo>
                        <a:lnTo>
                          <a:pt x="526" y="440"/>
                        </a:lnTo>
                        <a:lnTo>
                          <a:pt x="530" y="442"/>
                        </a:lnTo>
                        <a:lnTo>
                          <a:pt x="530" y="454"/>
                        </a:lnTo>
                        <a:lnTo>
                          <a:pt x="536" y="455"/>
                        </a:lnTo>
                        <a:lnTo>
                          <a:pt x="536" y="457"/>
                        </a:lnTo>
                        <a:lnTo>
                          <a:pt x="530" y="457"/>
                        </a:lnTo>
                        <a:lnTo>
                          <a:pt x="541" y="461"/>
                        </a:lnTo>
                        <a:lnTo>
                          <a:pt x="549" y="465"/>
                        </a:lnTo>
                        <a:lnTo>
                          <a:pt x="547" y="469"/>
                        </a:lnTo>
                        <a:lnTo>
                          <a:pt x="547" y="477"/>
                        </a:lnTo>
                        <a:lnTo>
                          <a:pt x="549" y="480"/>
                        </a:lnTo>
                        <a:lnTo>
                          <a:pt x="557" y="480"/>
                        </a:lnTo>
                        <a:lnTo>
                          <a:pt x="561" y="477"/>
                        </a:lnTo>
                        <a:lnTo>
                          <a:pt x="568" y="477"/>
                        </a:lnTo>
                        <a:lnTo>
                          <a:pt x="568" y="478"/>
                        </a:lnTo>
                        <a:lnTo>
                          <a:pt x="570" y="484"/>
                        </a:lnTo>
                        <a:lnTo>
                          <a:pt x="572" y="488"/>
                        </a:lnTo>
                        <a:lnTo>
                          <a:pt x="578" y="490"/>
                        </a:lnTo>
                        <a:lnTo>
                          <a:pt x="584" y="490"/>
                        </a:lnTo>
                        <a:lnTo>
                          <a:pt x="591" y="492"/>
                        </a:lnTo>
                        <a:lnTo>
                          <a:pt x="591" y="496"/>
                        </a:lnTo>
                        <a:lnTo>
                          <a:pt x="607" y="496"/>
                        </a:lnTo>
                        <a:lnTo>
                          <a:pt x="620" y="492"/>
                        </a:lnTo>
                        <a:lnTo>
                          <a:pt x="637" y="492"/>
                        </a:lnTo>
                        <a:lnTo>
                          <a:pt x="658" y="500"/>
                        </a:lnTo>
                        <a:lnTo>
                          <a:pt x="685" y="511"/>
                        </a:lnTo>
                        <a:lnTo>
                          <a:pt x="710" y="515"/>
                        </a:lnTo>
                        <a:lnTo>
                          <a:pt x="712" y="513"/>
                        </a:lnTo>
                        <a:lnTo>
                          <a:pt x="714" y="509"/>
                        </a:lnTo>
                        <a:lnTo>
                          <a:pt x="718" y="507"/>
                        </a:lnTo>
                        <a:lnTo>
                          <a:pt x="714" y="527"/>
                        </a:lnTo>
                        <a:lnTo>
                          <a:pt x="733" y="536"/>
                        </a:lnTo>
                        <a:lnTo>
                          <a:pt x="741" y="538"/>
                        </a:lnTo>
                        <a:lnTo>
                          <a:pt x="741" y="527"/>
                        </a:lnTo>
                        <a:lnTo>
                          <a:pt x="752" y="527"/>
                        </a:lnTo>
                        <a:lnTo>
                          <a:pt x="752" y="532"/>
                        </a:lnTo>
                        <a:lnTo>
                          <a:pt x="749" y="540"/>
                        </a:lnTo>
                        <a:lnTo>
                          <a:pt x="749" y="550"/>
                        </a:lnTo>
                        <a:lnTo>
                          <a:pt x="756" y="550"/>
                        </a:lnTo>
                        <a:lnTo>
                          <a:pt x="772" y="573"/>
                        </a:lnTo>
                        <a:lnTo>
                          <a:pt x="776" y="569"/>
                        </a:lnTo>
                        <a:lnTo>
                          <a:pt x="779" y="567"/>
                        </a:lnTo>
                        <a:lnTo>
                          <a:pt x="783" y="569"/>
                        </a:lnTo>
                        <a:lnTo>
                          <a:pt x="783" y="580"/>
                        </a:lnTo>
                        <a:lnTo>
                          <a:pt x="791" y="580"/>
                        </a:lnTo>
                        <a:lnTo>
                          <a:pt x="795" y="584"/>
                        </a:lnTo>
                        <a:lnTo>
                          <a:pt x="791" y="588"/>
                        </a:lnTo>
                        <a:lnTo>
                          <a:pt x="791" y="592"/>
                        </a:lnTo>
                        <a:lnTo>
                          <a:pt x="795" y="588"/>
                        </a:lnTo>
                        <a:lnTo>
                          <a:pt x="799" y="588"/>
                        </a:lnTo>
                        <a:lnTo>
                          <a:pt x="799" y="592"/>
                        </a:lnTo>
                        <a:lnTo>
                          <a:pt x="797" y="598"/>
                        </a:lnTo>
                        <a:lnTo>
                          <a:pt x="799" y="603"/>
                        </a:lnTo>
                        <a:lnTo>
                          <a:pt x="802" y="605"/>
                        </a:lnTo>
                        <a:lnTo>
                          <a:pt x="812" y="611"/>
                        </a:lnTo>
                        <a:lnTo>
                          <a:pt x="818" y="615"/>
                        </a:lnTo>
                        <a:lnTo>
                          <a:pt x="818" y="626"/>
                        </a:lnTo>
                        <a:lnTo>
                          <a:pt x="822" y="634"/>
                        </a:lnTo>
                        <a:lnTo>
                          <a:pt x="837" y="653"/>
                        </a:lnTo>
                        <a:lnTo>
                          <a:pt x="841" y="655"/>
                        </a:lnTo>
                        <a:lnTo>
                          <a:pt x="843" y="657"/>
                        </a:lnTo>
                        <a:lnTo>
                          <a:pt x="845" y="661"/>
                        </a:lnTo>
                        <a:lnTo>
                          <a:pt x="848" y="659"/>
                        </a:lnTo>
                        <a:lnTo>
                          <a:pt x="848" y="650"/>
                        </a:lnTo>
                        <a:lnTo>
                          <a:pt x="856" y="653"/>
                        </a:lnTo>
                        <a:lnTo>
                          <a:pt x="860" y="657"/>
                        </a:lnTo>
                        <a:lnTo>
                          <a:pt x="856" y="661"/>
                        </a:lnTo>
                        <a:lnTo>
                          <a:pt x="856" y="665"/>
                        </a:lnTo>
                        <a:lnTo>
                          <a:pt x="860" y="665"/>
                        </a:lnTo>
                        <a:lnTo>
                          <a:pt x="868" y="669"/>
                        </a:lnTo>
                        <a:lnTo>
                          <a:pt x="866" y="665"/>
                        </a:lnTo>
                        <a:lnTo>
                          <a:pt x="864" y="659"/>
                        </a:lnTo>
                        <a:lnTo>
                          <a:pt x="864" y="653"/>
                        </a:lnTo>
                        <a:lnTo>
                          <a:pt x="868" y="651"/>
                        </a:lnTo>
                        <a:lnTo>
                          <a:pt x="868" y="657"/>
                        </a:lnTo>
                        <a:lnTo>
                          <a:pt x="875" y="657"/>
                        </a:lnTo>
                        <a:lnTo>
                          <a:pt x="875" y="650"/>
                        </a:lnTo>
                        <a:lnTo>
                          <a:pt x="879" y="634"/>
                        </a:lnTo>
                        <a:lnTo>
                          <a:pt x="871" y="634"/>
                        </a:lnTo>
                        <a:lnTo>
                          <a:pt x="871" y="630"/>
                        </a:lnTo>
                        <a:lnTo>
                          <a:pt x="860" y="630"/>
                        </a:lnTo>
                        <a:lnTo>
                          <a:pt x="860" y="646"/>
                        </a:lnTo>
                        <a:lnTo>
                          <a:pt x="856" y="644"/>
                        </a:lnTo>
                        <a:lnTo>
                          <a:pt x="848" y="642"/>
                        </a:lnTo>
                        <a:lnTo>
                          <a:pt x="845" y="642"/>
                        </a:lnTo>
                        <a:lnTo>
                          <a:pt x="843" y="636"/>
                        </a:lnTo>
                        <a:lnTo>
                          <a:pt x="843" y="628"/>
                        </a:lnTo>
                        <a:lnTo>
                          <a:pt x="841" y="623"/>
                        </a:lnTo>
                        <a:lnTo>
                          <a:pt x="837" y="621"/>
                        </a:lnTo>
                        <a:lnTo>
                          <a:pt x="829" y="619"/>
                        </a:lnTo>
                        <a:lnTo>
                          <a:pt x="831" y="615"/>
                        </a:lnTo>
                        <a:lnTo>
                          <a:pt x="837" y="613"/>
                        </a:lnTo>
                        <a:lnTo>
                          <a:pt x="841" y="611"/>
                        </a:lnTo>
                        <a:lnTo>
                          <a:pt x="839" y="607"/>
                        </a:lnTo>
                        <a:lnTo>
                          <a:pt x="837" y="601"/>
                        </a:lnTo>
                        <a:lnTo>
                          <a:pt x="837" y="600"/>
                        </a:lnTo>
                        <a:lnTo>
                          <a:pt x="829" y="600"/>
                        </a:lnTo>
                        <a:lnTo>
                          <a:pt x="829" y="590"/>
                        </a:lnTo>
                        <a:lnTo>
                          <a:pt x="822" y="584"/>
                        </a:lnTo>
                        <a:lnTo>
                          <a:pt x="808" y="580"/>
                        </a:lnTo>
                        <a:lnTo>
                          <a:pt x="799" y="580"/>
                        </a:lnTo>
                        <a:lnTo>
                          <a:pt x="802" y="580"/>
                        </a:lnTo>
                        <a:lnTo>
                          <a:pt x="810" y="578"/>
                        </a:lnTo>
                        <a:lnTo>
                          <a:pt x="818" y="575"/>
                        </a:lnTo>
                        <a:lnTo>
                          <a:pt x="825" y="573"/>
                        </a:lnTo>
                        <a:lnTo>
                          <a:pt x="825" y="578"/>
                        </a:lnTo>
                        <a:lnTo>
                          <a:pt x="829" y="580"/>
                        </a:lnTo>
                        <a:lnTo>
                          <a:pt x="825" y="573"/>
                        </a:lnTo>
                        <a:lnTo>
                          <a:pt x="825" y="559"/>
                        </a:lnTo>
                        <a:lnTo>
                          <a:pt x="829" y="552"/>
                        </a:lnTo>
                        <a:lnTo>
                          <a:pt x="833" y="559"/>
                        </a:lnTo>
                        <a:lnTo>
                          <a:pt x="839" y="569"/>
                        </a:lnTo>
                        <a:lnTo>
                          <a:pt x="845" y="577"/>
                        </a:lnTo>
                        <a:lnTo>
                          <a:pt x="848" y="575"/>
                        </a:lnTo>
                        <a:lnTo>
                          <a:pt x="852" y="575"/>
                        </a:lnTo>
                        <a:lnTo>
                          <a:pt x="856" y="577"/>
                        </a:lnTo>
                        <a:lnTo>
                          <a:pt x="856" y="584"/>
                        </a:lnTo>
                        <a:lnTo>
                          <a:pt x="860" y="584"/>
                        </a:lnTo>
                        <a:lnTo>
                          <a:pt x="864" y="582"/>
                        </a:lnTo>
                        <a:lnTo>
                          <a:pt x="868" y="584"/>
                        </a:lnTo>
                        <a:lnTo>
                          <a:pt x="870" y="586"/>
                        </a:lnTo>
                        <a:lnTo>
                          <a:pt x="864" y="592"/>
                        </a:lnTo>
                        <a:lnTo>
                          <a:pt x="864" y="594"/>
                        </a:lnTo>
                        <a:lnTo>
                          <a:pt x="866" y="598"/>
                        </a:lnTo>
                        <a:lnTo>
                          <a:pt x="868" y="600"/>
                        </a:lnTo>
                        <a:lnTo>
                          <a:pt x="871" y="607"/>
                        </a:lnTo>
                        <a:lnTo>
                          <a:pt x="871" y="613"/>
                        </a:lnTo>
                        <a:lnTo>
                          <a:pt x="875" y="626"/>
                        </a:lnTo>
                        <a:lnTo>
                          <a:pt x="887" y="626"/>
                        </a:lnTo>
                        <a:lnTo>
                          <a:pt x="887" y="632"/>
                        </a:lnTo>
                        <a:lnTo>
                          <a:pt x="889" y="636"/>
                        </a:lnTo>
                        <a:lnTo>
                          <a:pt x="891" y="642"/>
                        </a:lnTo>
                        <a:lnTo>
                          <a:pt x="887" y="644"/>
                        </a:lnTo>
                        <a:lnTo>
                          <a:pt x="885" y="648"/>
                        </a:lnTo>
                        <a:lnTo>
                          <a:pt x="883" y="653"/>
                        </a:lnTo>
                        <a:lnTo>
                          <a:pt x="885" y="653"/>
                        </a:lnTo>
                        <a:lnTo>
                          <a:pt x="889" y="655"/>
                        </a:lnTo>
                        <a:lnTo>
                          <a:pt x="891" y="657"/>
                        </a:lnTo>
                        <a:lnTo>
                          <a:pt x="891" y="646"/>
                        </a:lnTo>
                        <a:lnTo>
                          <a:pt x="895" y="648"/>
                        </a:lnTo>
                        <a:lnTo>
                          <a:pt x="900" y="651"/>
                        </a:lnTo>
                        <a:lnTo>
                          <a:pt x="906" y="653"/>
                        </a:lnTo>
                        <a:lnTo>
                          <a:pt x="902" y="657"/>
                        </a:lnTo>
                        <a:lnTo>
                          <a:pt x="902" y="661"/>
                        </a:lnTo>
                        <a:lnTo>
                          <a:pt x="904" y="661"/>
                        </a:lnTo>
                        <a:lnTo>
                          <a:pt x="908" y="657"/>
                        </a:lnTo>
                        <a:lnTo>
                          <a:pt x="910" y="657"/>
                        </a:lnTo>
                        <a:lnTo>
                          <a:pt x="910" y="690"/>
                        </a:lnTo>
                        <a:lnTo>
                          <a:pt x="916" y="684"/>
                        </a:lnTo>
                        <a:lnTo>
                          <a:pt x="918" y="675"/>
                        </a:lnTo>
                        <a:lnTo>
                          <a:pt x="919" y="686"/>
                        </a:lnTo>
                        <a:lnTo>
                          <a:pt x="921" y="694"/>
                        </a:lnTo>
                        <a:lnTo>
                          <a:pt x="925" y="707"/>
                        </a:lnTo>
                        <a:lnTo>
                          <a:pt x="929" y="705"/>
                        </a:lnTo>
                        <a:lnTo>
                          <a:pt x="931" y="703"/>
                        </a:lnTo>
                        <a:lnTo>
                          <a:pt x="937" y="707"/>
                        </a:lnTo>
                        <a:lnTo>
                          <a:pt x="937" y="692"/>
                        </a:lnTo>
                        <a:lnTo>
                          <a:pt x="941" y="690"/>
                        </a:lnTo>
                        <a:lnTo>
                          <a:pt x="941" y="703"/>
                        </a:lnTo>
                        <a:lnTo>
                          <a:pt x="939" y="707"/>
                        </a:lnTo>
                        <a:lnTo>
                          <a:pt x="933" y="713"/>
                        </a:lnTo>
                        <a:lnTo>
                          <a:pt x="935" y="719"/>
                        </a:lnTo>
                        <a:lnTo>
                          <a:pt x="937" y="723"/>
                        </a:lnTo>
                        <a:lnTo>
                          <a:pt x="937" y="726"/>
                        </a:lnTo>
                        <a:lnTo>
                          <a:pt x="941" y="728"/>
                        </a:lnTo>
                        <a:lnTo>
                          <a:pt x="952" y="728"/>
                        </a:lnTo>
                        <a:lnTo>
                          <a:pt x="952" y="724"/>
                        </a:lnTo>
                        <a:lnTo>
                          <a:pt x="964" y="713"/>
                        </a:lnTo>
                        <a:lnTo>
                          <a:pt x="967" y="713"/>
                        </a:lnTo>
                        <a:lnTo>
                          <a:pt x="973" y="707"/>
                        </a:lnTo>
                        <a:lnTo>
                          <a:pt x="973" y="705"/>
                        </a:lnTo>
                        <a:lnTo>
                          <a:pt x="975" y="701"/>
                        </a:lnTo>
                        <a:lnTo>
                          <a:pt x="975" y="698"/>
                        </a:lnTo>
                        <a:lnTo>
                          <a:pt x="973" y="692"/>
                        </a:lnTo>
                        <a:lnTo>
                          <a:pt x="975" y="686"/>
                        </a:lnTo>
                        <a:lnTo>
                          <a:pt x="979" y="682"/>
                        </a:lnTo>
                        <a:lnTo>
                          <a:pt x="977" y="676"/>
                        </a:lnTo>
                        <a:lnTo>
                          <a:pt x="975" y="675"/>
                        </a:lnTo>
                        <a:lnTo>
                          <a:pt x="973" y="667"/>
                        </a:lnTo>
                        <a:lnTo>
                          <a:pt x="969" y="661"/>
                        </a:lnTo>
                        <a:lnTo>
                          <a:pt x="966" y="661"/>
                        </a:lnTo>
                        <a:lnTo>
                          <a:pt x="964" y="663"/>
                        </a:lnTo>
                        <a:lnTo>
                          <a:pt x="962" y="659"/>
                        </a:lnTo>
                        <a:lnTo>
                          <a:pt x="958" y="653"/>
                        </a:lnTo>
                        <a:lnTo>
                          <a:pt x="952" y="651"/>
                        </a:lnTo>
                        <a:lnTo>
                          <a:pt x="941" y="644"/>
                        </a:lnTo>
                        <a:lnTo>
                          <a:pt x="929" y="638"/>
                        </a:lnTo>
                        <a:lnTo>
                          <a:pt x="923" y="630"/>
                        </a:lnTo>
                        <a:lnTo>
                          <a:pt x="921" y="619"/>
                        </a:lnTo>
                        <a:lnTo>
                          <a:pt x="916" y="609"/>
                        </a:lnTo>
                        <a:lnTo>
                          <a:pt x="908" y="603"/>
                        </a:lnTo>
                        <a:lnTo>
                          <a:pt x="904" y="594"/>
                        </a:lnTo>
                        <a:lnTo>
                          <a:pt x="898" y="584"/>
                        </a:lnTo>
                        <a:lnTo>
                          <a:pt x="889" y="573"/>
                        </a:lnTo>
                        <a:lnTo>
                          <a:pt x="875" y="559"/>
                        </a:lnTo>
                        <a:lnTo>
                          <a:pt x="866" y="548"/>
                        </a:lnTo>
                        <a:lnTo>
                          <a:pt x="860" y="540"/>
                        </a:lnTo>
                        <a:lnTo>
                          <a:pt x="852" y="532"/>
                        </a:lnTo>
                        <a:lnTo>
                          <a:pt x="843" y="528"/>
                        </a:lnTo>
                        <a:lnTo>
                          <a:pt x="835" y="525"/>
                        </a:lnTo>
                        <a:lnTo>
                          <a:pt x="833" y="521"/>
                        </a:lnTo>
                        <a:lnTo>
                          <a:pt x="831" y="513"/>
                        </a:lnTo>
                        <a:lnTo>
                          <a:pt x="829" y="509"/>
                        </a:lnTo>
                        <a:lnTo>
                          <a:pt x="822" y="505"/>
                        </a:lnTo>
                        <a:lnTo>
                          <a:pt x="814" y="500"/>
                        </a:lnTo>
                        <a:lnTo>
                          <a:pt x="808" y="496"/>
                        </a:lnTo>
                        <a:lnTo>
                          <a:pt x="799" y="498"/>
                        </a:lnTo>
                        <a:lnTo>
                          <a:pt x="791" y="500"/>
                        </a:lnTo>
                        <a:lnTo>
                          <a:pt x="789" y="502"/>
                        </a:lnTo>
                        <a:lnTo>
                          <a:pt x="791" y="507"/>
                        </a:lnTo>
                        <a:lnTo>
                          <a:pt x="791" y="515"/>
                        </a:lnTo>
                        <a:lnTo>
                          <a:pt x="785" y="521"/>
                        </a:lnTo>
                        <a:lnTo>
                          <a:pt x="777" y="523"/>
                        </a:lnTo>
                        <a:lnTo>
                          <a:pt x="768" y="527"/>
                        </a:lnTo>
                        <a:lnTo>
                          <a:pt x="760" y="534"/>
                        </a:lnTo>
                        <a:lnTo>
                          <a:pt x="758" y="530"/>
                        </a:lnTo>
                        <a:lnTo>
                          <a:pt x="756" y="521"/>
                        </a:lnTo>
                        <a:lnTo>
                          <a:pt x="747" y="511"/>
                        </a:lnTo>
                        <a:lnTo>
                          <a:pt x="735" y="503"/>
                        </a:lnTo>
                        <a:lnTo>
                          <a:pt x="726" y="494"/>
                        </a:lnTo>
                        <a:lnTo>
                          <a:pt x="722" y="488"/>
                        </a:lnTo>
                        <a:lnTo>
                          <a:pt x="718" y="477"/>
                        </a:lnTo>
                        <a:lnTo>
                          <a:pt x="716" y="467"/>
                        </a:lnTo>
                        <a:lnTo>
                          <a:pt x="716" y="459"/>
                        </a:lnTo>
                        <a:lnTo>
                          <a:pt x="705" y="467"/>
                        </a:lnTo>
                        <a:lnTo>
                          <a:pt x="699" y="469"/>
                        </a:lnTo>
                        <a:lnTo>
                          <a:pt x="687" y="461"/>
                        </a:lnTo>
                        <a:lnTo>
                          <a:pt x="680" y="461"/>
                        </a:lnTo>
                        <a:lnTo>
                          <a:pt x="670" y="465"/>
                        </a:lnTo>
                        <a:lnTo>
                          <a:pt x="664" y="467"/>
                        </a:lnTo>
                        <a:lnTo>
                          <a:pt x="655" y="6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Freeform 349"/>
                  <p:cNvSpPr>
                    <a:spLocks/>
                  </p:cNvSpPr>
                  <p:nvPr/>
                </p:nvSpPr>
                <p:spPr bwMode="auto">
                  <a:xfrm>
                    <a:off x="2495459" y="4174853"/>
                    <a:ext cx="2157" cy="6473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0 w 6"/>
                      <a:gd name="T3" fmla="*/ 1 h 8"/>
                      <a:gd name="T4" fmla="*/ 1 w 6"/>
                      <a:gd name="T5" fmla="*/ 2 h 8"/>
                      <a:gd name="T6" fmla="*/ 0 w 6"/>
                      <a:gd name="T7" fmla="*/ 2 h 8"/>
                      <a:gd name="T8" fmla="*/ 0 w 6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8"/>
                      <a:gd name="T17" fmla="*/ 6 w 6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3" name="Freeform 53"/>
                  <p:cNvSpPr>
                    <a:spLocks/>
                  </p:cNvSpPr>
                  <p:nvPr/>
                </p:nvSpPr>
                <p:spPr bwMode="auto">
                  <a:xfrm>
                    <a:off x="2668077" y="4066976"/>
                    <a:ext cx="297767" cy="297743"/>
                  </a:xfrm>
                  <a:custGeom>
                    <a:avLst/>
                    <a:gdLst>
                      <a:gd name="T0" fmla="*/ 76 w 338"/>
                      <a:gd name="T1" fmla="*/ 29 h 353"/>
                      <a:gd name="T2" fmla="*/ 82 w 338"/>
                      <a:gd name="T3" fmla="*/ 27 h 353"/>
                      <a:gd name="T4" fmla="*/ 84 w 338"/>
                      <a:gd name="T5" fmla="*/ 20 h 353"/>
                      <a:gd name="T6" fmla="*/ 80 w 338"/>
                      <a:gd name="T7" fmla="*/ 19 h 353"/>
                      <a:gd name="T8" fmla="*/ 76 w 338"/>
                      <a:gd name="T9" fmla="*/ 18 h 353"/>
                      <a:gd name="T10" fmla="*/ 73 w 338"/>
                      <a:gd name="T11" fmla="*/ 14 h 353"/>
                      <a:gd name="T12" fmla="*/ 76 w 338"/>
                      <a:gd name="T13" fmla="*/ 10 h 353"/>
                      <a:gd name="T14" fmla="*/ 63 w 338"/>
                      <a:gd name="T15" fmla="*/ 11 h 353"/>
                      <a:gd name="T16" fmla="*/ 57 w 338"/>
                      <a:gd name="T17" fmla="*/ 15 h 353"/>
                      <a:gd name="T18" fmla="*/ 45 w 338"/>
                      <a:gd name="T19" fmla="*/ 11 h 353"/>
                      <a:gd name="T20" fmla="*/ 32 w 338"/>
                      <a:gd name="T21" fmla="*/ 7 h 353"/>
                      <a:gd name="T22" fmla="*/ 22 w 338"/>
                      <a:gd name="T23" fmla="*/ 1 h 353"/>
                      <a:gd name="T24" fmla="*/ 23 w 338"/>
                      <a:gd name="T25" fmla="*/ 6 h 353"/>
                      <a:gd name="T26" fmla="*/ 14 w 338"/>
                      <a:gd name="T27" fmla="*/ 9 h 353"/>
                      <a:gd name="T28" fmla="*/ 16 w 338"/>
                      <a:gd name="T29" fmla="*/ 18 h 353"/>
                      <a:gd name="T30" fmla="*/ 11 w 338"/>
                      <a:gd name="T31" fmla="*/ 21 h 353"/>
                      <a:gd name="T32" fmla="*/ 13 w 338"/>
                      <a:gd name="T33" fmla="*/ 15 h 353"/>
                      <a:gd name="T34" fmla="*/ 12 w 338"/>
                      <a:gd name="T35" fmla="*/ 9 h 353"/>
                      <a:gd name="T36" fmla="*/ 9 w 338"/>
                      <a:gd name="T37" fmla="*/ 7 h 353"/>
                      <a:gd name="T38" fmla="*/ 14 w 338"/>
                      <a:gd name="T39" fmla="*/ 2 h 353"/>
                      <a:gd name="T40" fmla="*/ 11 w 338"/>
                      <a:gd name="T41" fmla="*/ 2 h 353"/>
                      <a:gd name="T42" fmla="*/ 2 w 338"/>
                      <a:gd name="T43" fmla="*/ 15 h 353"/>
                      <a:gd name="T44" fmla="*/ 0 w 338"/>
                      <a:gd name="T45" fmla="*/ 28 h 353"/>
                      <a:gd name="T46" fmla="*/ 7 w 338"/>
                      <a:gd name="T47" fmla="*/ 34 h 353"/>
                      <a:gd name="T48" fmla="*/ 6 w 338"/>
                      <a:gd name="T49" fmla="*/ 37 h 353"/>
                      <a:gd name="T50" fmla="*/ 9 w 338"/>
                      <a:gd name="T51" fmla="*/ 45 h 353"/>
                      <a:gd name="T52" fmla="*/ 22 w 338"/>
                      <a:gd name="T53" fmla="*/ 46 h 353"/>
                      <a:gd name="T54" fmla="*/ 26 w 338"/>
                      <a:gd name="T55" fmla="*/ 53 h 353"/>
                      <a:gd name="T56" fmla="*/ 36 w 338"/>
                      <a:gd name="T57" fmla="*/ 54 h 353"/>
                      <a:gd name="T58" fmla="*/ 34 w 338"/>
                      <a:gd name="T59" fmla="*/ 62 h 353"/>
                      <a:gd name="T60" fmla="*/ 40 w 338"/>
                      <a:gd name="T61" fmla="*/ 70 h 353"/>
                      <a:gd name="T62" fmla="*/ 48 w 338"/>
                      <a:gd name="T63" fmla="*/ 76 h 353"/>
                      <a:gd name="T64" fmla="*/ 45 w 338"/>
                      <a:gd name="T65" fmla="*/ 84 h 353"/>
                      <a:gd name="T66" fmla="*/ 44 w 338"/>
                      <a:gd name="T67" fmla="*/ 88 h 353"/>
                      <a:gd name="T68" fmla="*/ 46 w 338"/>
                      <a:gd name="T69" fmla="*/ 92 h 353"/>
                      <a:gd name="T70" fmla="*/ 50 w 338"/>
                      <a:gd name="T71" fmla="*/ 100 h 353"/>
                      <a:gd name="T72" fmla="*/ 57 w 338"/>
                      <a:gd name="T73" fmla="*/ 95 h 353"/>
                      <a:gd name="T74" fmla="*/ 64 w 338"/>
                      <a:gd name="T75" fmla="*/ 89 h 353"/>
                      <a:gd name="T76" fmla="*/ 66 w 338"/>
                      <a:gd name="T77" fmla="*/ 85 h 353"/>
                      <a:gd name="T78" fmla="*/ 60 w 338"/>
                      <a:gd name="T79" fmla="*/ 85 h 353"/>
                      <a:gd name="T80" fmla="*/ 58 w 338"/>
                      <a:gd name="T81" fmla="*/ 80 h 353"/>
                      <a:gd name="T82" fmla="*/ 57 w 338"/>
                      <a:gd name="T83" fmla="*/ 73 h 353"/>
                      <a:gd name="T84" fmla="*/ 55 w 338"/>
                      <a:gd name="T85" fmla="*/ 68 h 353"/>
                      <a:gd name="T86" fmla="*/ 61 w 338"/>
                      <a:gd name="T87" fmla="*/ 70 h 353"/>
                      <a:gd name="T88" fmla="*/ 67 w 338"/>
                      <a:gd name="T89" fmla="*/ 72 h 353"/>
                      <a:gd name="T90" fmla="*/ 68 w 338"/>
                      <a:gd name="T91" fmla="*/ 70 h 353"/>
                      <a:gd name="T92" fmla="*/ 71 w 338"/>
                      <a:gd name="T93" fmla="*/ 69 h 353"/>
                      <a:gd name="T94" fmla="*/ 79 w 338"/>
                      <a:gd name="T95" fmla="*/ 67 h 353"/>
                      <a:gd name="T96" fmla="*/ 84 w 338"/>
                      <a:gd name="T97" fmla="*/ 64 h 353"/>
                      <a:gd name="T98" fmla="*/ 81 w 338"/>
                      <a:gd name="T99" fmla="*/ 48 h 353"/>
                      <a:gd name="T100" fmla="*/ 83 w 338"/>
                      <a:gd name="T101" fmla="*/ 45 h 353"/>
                      <a:gd name="T102" fmla="*/ 85 w 338"/>
                      <a:gd name="T103" fmla="*/ 41 h 353"/>
                      <a:gd name="T104" fmla="*/ 83 w 338"/>
                      <a:gd name="T105" fmla="*/ 34 h 353"/>
                      <a:gd name="T106" fmla="*/ 89 w 338"/>
                      <a:gd name="T107" fmla="*/ 31 h 35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38"/>
                      <a:gd name="T163" fmla="*/ 0 h 353"/>
                      <a:gd name="T164" fmla="*/ 338 w 338"/>
                      <a:gd name="T165" fmla="*/ 353 h 35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38" h="353">
                        <a:moveTo>
                          <a:pt x="338" y="100"/>
                        </a:moveTo>
                        <a:lnTo>
                          <a:pt x="322" y="98"/>
                        </a:lnTo>
                        <a:lnTo>
                          <a:pt x="292" y="102"/>
                        </a:lnTo>
                        <a:lnTo>
                          <a:pt x="288" y="102"/>
                        </a:lnTo>
                        <a:lnTo>
                          <a:pt x="280" y="105"/>
                        </a:lnTo>
                        <a:lnTo>
                          <a:pt x="282" y="102"/>
                        </a:lnTo>
                        <a:lnTo>
                          <a:pt x="284" y="94"/>
                        </a:lnTo>
                        <a:lnTo>
                          <a:pt x="311" y="94"/>
                        </a:lnTo>
                        <a:lnTo>
                          <a:pt x="311" y="84"/>
                        </a:lnTo>
                        <a:lnTo>
                          <a:pt x="313" y="78"/>
                        </a:lnTo>
                        <a:lnTo>
                          <a:pt x="315" y="71"/>
                        </a:lnTo>
                        <a:lnTo>
                          <a:pt x="318" y="69"/>
                        </a:lnTo>
                        <a:lnTo>
                          <a:pt x="315" y="65"/>
                        </a:lnTo>
                        <a:lnTo>
                          <a:pt x="311" y="63"/>
                        </a:lnTo>
                        <a:lnTo>
                          <a:pt x="305" y="63"/>
                        </a:lnTo>
                        <a:lnTo>
                          <a:pt x="301" y="65"/>
                        </a:lnTo>
                        <a:lnTo>
                          <a:pt x="295" y="67"/>
                        </a:lnTo>
                        <a:lnTo>
                          <a:pt x="295" y="59"/>
                        </a:lnTo>
                        <a:lnTo>
                          <a:pt x="290" y="59"/>
                        </a:lnTo>
                        <a:lnTo>
                          <a:pt x="286" y="63"/>
                        </a:lnTo>
                        <a:lnTo>
                          <a:pt x="280" y="63"/>
                        </a:lnTo>
                        <a:lnTo>
                          <a:pt x="280" y="55"/>
                        </a:lnTo>
                        <a:lnTo>
                          <a:pt x="274" y="53"/>
                        </a:lnTo>
                        <a:lnTo>
                          <a:pt x="274" y="50"/>
                        </a:lnTo>
                        <a:lnTo>
                          <a:pt x="272" y="44"/>
                        </a:lnTo>
                        <a:lnTo>
                          <a:pt x="280" y="40"/>
                        </a:lnTo>
                        <a:lnTo>
                          <a:pt x="282" y="38"/>
                        </a:lnTo>
                        <a:lnTo>
                          <a:pt x="288" y="36"/>
                        </a:lnTo>
                        <a:lnTo>
                          <a:pt x="245" y="36"/>
                        </a:lnTo>
                        <a:lnTo>
                          <a:pt x="253" y="44"/>
                        </a:lnTo>
                        <a:lnTo>
                          <a:pt x="242" y="40"/>
                        </a:lnTo>
                        <a:lnTo>
                          <a:pt x="238" y="40"/>
                        </a:lnTo>
                        <a:lnTo>
                          <a:pt x="236" y="42"/>
                        </a:lnTo>
                        <a:lnTo>
                          <a:pt x="232" y="48"/>
                        </a:lnTo>
                        <a:lnTo>
                          <a:pt x="230" y="52"/>
                        </a:lnTo>
                        <a:lnTo>
                          <a:pt x="215" y="52"/>
                        </a:lnTo>
                        <a:lnTo>
                          <a:pt x="199" y="50"/>
                        </a:lnTo>
                        <a:lnTo>
                          <a:pt x="188" y="48"/>
                        </a:lnTo>
                        <a:lnTo>
                          <a:pt x="188" y="40"/>
                        </a:lnTo>
                        <a:lnTo>
                          <a:pt x="169" y="40"/>
                        </a:lnTo>
                        <a:lnTo>
                          <a:pt x="149" y="46"/>
                        </a:lnTo>
                        <a:lnTo>
                          <a:pt x="134" y="52"/>
                        </a:lnTo>
                        <a:lnTo>
                          <a:pt x="130" y="36"/>
                        </a:lnTo>
                        <a:lnTo>
                          <a:pt x="123" y="25"/>
                        </a:lnTo>
                        <a:lnTo>
                          <a:pt x="107" y="17"/>
                        </a:lnTo>
                        <a:lnTo>
                          <a:pt x="92" y="17"/>
                        </a:lnTo>
                        <a:lnTo>
                          <a:pt x="92" y="5"/>
                        </a:lnTo>
                        <a:lnTo>
                          <a:pt x="84" y="2"/>
                        </a:lnTo>
                        <a:lnTo>
                          <a:pt x="80" y="2"/>
                        </a:lnTo>
                        <a:lnTo>
                          <a:pt x="80" y="13"/>
                        </a:lnTo>
                        <a:lnTo>
                          <a:pt x="86" y="15"/>
                        </a:lnTo>
                        <a:lnTo>
                          <a:pt x="88" y="21"/>
                        </a:lnTo>
                        <a:lnTo>
                          <a:pt x="92" y="25"/>
                        </a:lnTo>
                        <a:lnTo>
                          <a:pt x="78" y="27"/>
                        </a:lnTo>
                        <a:lnTo>
                          <a:pt x="67" y="28"/>
                        </a:lnTo>
                        <a:lnTo>
                          <a:pt x="54" y="32"/>
                        </a:lnTo>
                        <a:lnTo>
                          <a:pt x="54" y="40"/>
                        </a:lnTo>
                        <a:lnTo>
                          <a:pt x="52" y="48"/>
                        </a:lnTo>
                        <a:lnTo>
                          <a:pt x="54" y="55"/>
                        </a:lnTo>
                        <a:lnTo>
                          <a:pt x="61" y="63"/>
                        </a:lnTo>
                        <a:lnTo>
                          <a:pt x="69" y="78"/>
                        </a:lnTo>
                        <a:lnTo>
                          <a:pt x="61" y="90"/>
                        </a:lnTo>
                        <a:lnTo>
                          <a:pt x="44" y="86"/>
                        </a:lnTo>
                        <a:lnTo>
                          <a:pt x="40" y="73"/>
                        </a:lnTo>
                        <a:lnTo>
                          <a:pt x="38" y="55"/>
                        </a:lnTo>
                        <a:lnTo>
                          <a:pt x="42" y="53"/>
                        </a:lnTo>
                        <a:lnTo>
                          <a:pt x="48" y="53"/>
                        </a:lnTo>
                        <a:lnTo>
                          <a:pt x="50" y="52"/>
                        </a:lnTo>
                        <a:lnTo>
                          <a:pt x="50" y="40"/>
                        </a:lnTo>
                        <a:lnTo>
                          <a:pt x="42" y="40"/>
                        </a:lnTo>
                        <a:lnTo>
                          <a:pt x="44" y="34"/>
                        </a:lnTo>
                        <a:lnTo>
                          <a:pt x="46" y="32"/>
                        </a:lnTo>
                        <a:lnTo>
                          <a:pt x="42" y="30"/>
                        </a:lnTo>
                        <a:lnTo>
                          <a:pt x="38" y="30"/>
                        </a:lnTo>
                        <a:lnTo>
                          <a:pt x="34" y="28"/>
                        </a:lnTo>
                        <a:lnTo>
                          <a:pt x="34" y="25"/>
                        </a:lnTo>
                        <a:lnTo>
                          <a:pt x="42" y="19"/>
                        </a:lnTo>
                        <a:lnTo>
                          <a:pt x="50" y="15"/>
                        </a:lnTo>
                        <a:lnTo>
                          <a:pt x="57" y="9"/>
                        </a:lnTo>
                        <a:lnTo>
                          <a:pt x="55" y="7"/>
                        </a:lnTo>
                        <a:lnTo>
                          <a:pt x="52" y="0"/>
                        </a:lnTo>
                        <a:lnTo>
                          <a:pt x="48" y="4"/>
                        </a:lnTo>
                        <a:lnTo>
                          <a:pt x="42" y="7"/>
                        </a:lnTo>
                        <a:lnTo>
                          <a:pt x="40" y="7"/>
                        </a:lnTo>
                        <a:lnTo>
                          <a:pt x="25" y="21"/>
                        </a:lnTo>
                        <a:lnTo>
                          <a:pt x="15" y="46"/>
                        </a:lnTo>
                        <a:lnTo>
                          <a:pt x="4" y="50"/>
                        </a:lnTo>
                        <a:lnTo>
                          <a:pt x="6" y="53"/>
                        </a:lnTo>
                        <a:lnTo>
                          <a:pt x="6" y="59"/>
                        </a:lnTo>
                        <a:lnTo>
                          <a:pt x="4" y="67"/>
                        </a:lnTo>
                        <a:lnTo>
                          <a:pt x="4" y="78"/>
                        </a:lnTo>
                        <a:lnTo>
                          <a:pt x="0" y="98"/>
                        </a:lnTo>
                        <a:lnTo>
                          <a:pt x="2" y="100"/>
                        </a:lnTo>
                        <a:lnTo>
                          <a:pt x="4" y="98"/>
                        </a:lnTo>
                        <a:lnTo>
                          <a:pt x="13" y="96"/>
                        </a:lnTo>
                        <a:lnTo>
                          <a:pt x="25" y="119"/>
                        </a:lnTo>
                        <a:lnTo>
                          <a:pt x="23" y="119"/>
                        </a:lnTo>
                        <a:lnTo>
                          <a:pt x="21" y="121"/>
                        </a:lnTo>
                        <a:lnTo>
                          <a:pt x="19" y="127"/>
                        </a:lnTo>
                        <a:lnTo>
                          <a:pt x="21" y="132"/>
                        </a:lnTo>
                        <a:lnTo>
                          <a:pt x="29" y="144"/>
                        </a:lnTo>
                        <a:lnTo>
                          <a:pt x="32" y="151"/>
                        </a:lnTo>
                        <a:lnTo>
                          <a:pt x="34" y="157"/>
                        </a:lnTo>
                        <a:lnTo>
                          <a:pt x="34" y="159"/>
                        </a:lnTo>
                        <a:lnTo>
                          <a:pt x="52" y="163"/>
                        </a:lnTo>
                        <a:lnTo>
                          <a:pt x="73" y="163"/>
                        </a:lnTo>
                        <a:lnTo>
                          <a:pt x="78" y="161"/>
                        </a:lnTo>
                        <a:lnTo>
                          <a:pt x="84" y="163"/>
                        </a:lnTo>
                        <a:lnTo>
                          <a:pt x="88" y="167"/>
                        </a:lnTo>
                        <a:lnTo>
                          <a:pt x="92" y="176"/>
                        </a:lnTo>
                        <a:lnTo>
                          <a:pt x="98" y="184"/>
                        </a:lnTo>
                        <a:lnTo>
                          <a:pt x="100" y="188"/>
                        </a:lnTo>
                        <a:lnTo>
                          <a:pt x="103" y="186"/>
                        </a:lnTo>
                        <a:lnTo>
                          <a:pt x="126" y="186"/>
                        </a:lnTo>
                        <a:lnTo>
                          <a:pt x="132" y="188"/>
                        </a:lnTo>
                        <a:lnTo>
                          <a:pt x="136" y="190"/>
                        </a:lnTo>
                        <a:lnTo>
                          <a:pt x="134" y="205"/>
                        </a:lnTo>
                        <a:lnTo>
                          <a:pt x="132" y="205"/>
                        </a:lnTo>
                        <a:lnTo>
                          <a:pt x="128" y="211"/>
                        </a:lnTo>
                        <a:lnTo>
                          <a:pt x="128" y="219"/>
                        </a:lnTo>
                        <a:lnTo>
                          <a:pt x="132" y="226"/>
                        </a:lnTo>
                        <a:lnTo>
                          <a:pt x="138" y="232"/>
                        </a:lnTo>
                        <a:lnTo>
                          <a:pt x="142" y="238"/>
                        </a:lnTo>
                        <a:lnTo>
                          <a:pt x="151" y="248"/>
                        </a:lnTo>
                        <a:lnTo>
                          <a:pt x="155" y="253"/>
                        </a:lnTo>
                        <a:lnTo>
                          <a:pt x="163" y="259"/>
                        </a:lnTo>
                        <a:lnTo>
                          <a:pt x="174" y="267"/>
                        </a:lnTo>
                        <a:lnTo>
                          <a:pt x="180" y="269"/>
                        </a:lnTo>
                        <a:lnTo>
                          <a:pt x="178" y="273"/>
                        </a:lnTo>
                        <a:lnTo>
                          <a:pt x="176" y="280"/>
                        </a:lnTo>
                        <a:lnTo>
                          <a:pt x="173" y="288"/>
                        </a:lnTo>
                        <a:lnTo>
                          <a:pt x="171" y="294"/>
                        </a:lnTo>
                        <a:lnTo>
                          <a:pt x="165" y="298"/>
                        </a:lnTo>
                        <a:lnTo>
                          <a:pt x="163" y="299"/>
                        </a:lnTo>
                        <a:lnTo>
                          <a:pt x="163" y="309"/>
                        </a:lnTo>
                        <a:lnTo>
                          <a:pt x="167" y="311"/>
                        </a:lnTo>
                        <a:lnTo>
                          <a:pt x="171" y="309"/>
                        </a:lnTo>
                        <a:lnTo>
                          <a:pt x="173" y="311"/>
                        </a:lnTo>
                        <a:lnTo>
                          <a:pt x="173" y="317"/>
                        </a:lnTo>
                        <a:lnTo>
                          <a:pt x="174" y="323"/>
                        </a:lnTo>
                        <a:lnTo>
                          <a:pt x="178" y="326"/>
                        </a:lnTo>
                        <a:lnTo>
                          <a:pt x="178" y="328"/>
                        </a:lnTo>
                        <a:lnTo>
                          <a:pt x="176" y="344"/>
                        </a:lnTo>
                        <a:lnTo>
                          <a:pt x="190" y="353"/>
                        </a:lnTo>
                        <a:lnTo>
                          <a:pt x="192" y="349"/>
                        </a:lnTo>
                        <a:lnTo>
                          <a:pt x="199" y="346"/>
                        </a:lnTo>
                        <a:lnTo>
                          <a:pt x="211" y="342"/>
                        </a:lnTo>
                        <a:lnTo>
                          <a:pt x="215" y="336"/>
                        </a:lnTo>
                        <a:lnTo>
                          <a:pt x="220" y="332"/>
                        </a:lnTo>
                        <a:lnTo>
                          <a:pt x="232" y="326"/>
                        </a:lnTo>
                        <a:lnTo>
                          <a:pt x="236" y="323"/>
                        </a:lnTo>
                        <a:lnTo>
                          <a:pt x="242" y="315"/>
                        </a:lnTo>
                        <a:lnTo>
                          <a:pt x="247" y="311"/>
                        </a:lnTo>
                        <a:lnTo>
                          <a:pt x="255" y="307"/>
                        </a:lnTo>
                        <a:lnTo>
                          <a:pt x="255" y="303"/>
                        </a:lnTo>
                        <a:lnTo>
                          <a:pt x="251" y="299"/>
                        </a:lnTo>
                        <a:lnTo>
                          <a:pt x="247" y="299"/>
                        </a:lnTo>
                        <a:lnTo>
                          <a:pt x="240" y="301"/>
                        </a:lnTo>
                        <a:lnTo>
                          <a:pt x="234" y="303"/>
                        </a:lnTo>
                        <a:lnTo>
                          <a:pt x="228" y="301"/>
                        </a:lnTo>
                        <a:lnTo>
                          <a:pt x="224" y="299"/>
                        </a:lnTo>
                        <a:lnTo>
                          <a:pt x="220" y="296"/>
                        </a:lnTo>
                        <a:lnTo>
                          <a:pt x="219" y="292"/>
                        </a:lnTo>
                        <a:lnTo>
                          <a:pt x="219" y="284"/>
                        </a:lnTo>
                        <a:lnTo>
                          <a:pt x="220" y="276"/>
                        </a:lnTo>
                        <a:lnTo>
                          <a:pt x="222" y="271"/>
                        </a:lnTo>
                        <a:lnTo>
                          <a:pt x="219" y="263"/>
                        </a:lnTo>
                        <a:lnTo>
                          <a:pt x="215" y="257"/>
                        </a:lnTo>
                        <a:lnTo>
                          <a:pt x="213" y="251"/>
                        </a:lnTo>
                        <a:lnTo>
                          <a:pt x="213" y="248"/>
                        </a:lnTo>
                        <a:lnTo>
                          <a:pt x="207" y="242"/>
                        </a:lnTo>
                        <a:lnTo>
                          <a:pt x="207" y="240"/>
                        </a:lnTo>
                        <a:lnTo>
                          <a:pt x="213" y="240"/>
                        </a:lnTo>
                        <a:lnTo>
                          <a:pt x="222" y="242"/>
                        </a:lnTo>
                        <a:lnTo>
                          <a:pt x="228" y="244"/>
                        </a:lnTo>
                        <a:lnTo>
                          <a:pt x="230" y="246"/>
                        </a:lnTo>
                        <a:lnTo>
                          <a:pt x="234" y="246"/>
                        </a:lnTo>
                        <a:lnTo>
                          <a:pt x="240" y="248"/>
                        </a:lnTo>
                        <a:lnTo>
                          <a:pt x="247" y="249"/>
                        </a:lnTo>
                        <a:lnTo>
                          <a:pt x="253" y="253"/>
                        </a:lnTo>
                        <a:lnTo>
                          <a:pt x="263" y="253"/>
                        </a:lnTo>
                        <a:lnTo>
                          <a:pt x="261" y="253"/>
                        </a:lnTo>
                        <a:lnTo>
                          <a:pt x="259" y="251"/>
                        </a:lnTo>
                        <a:lnTo>
                          <a:pt x="259" y="248"/>
                        </a:lnTo>
                        <a:lnTo>
                          <a:pt x="263" y="244"/>
                        </a:lnTo>
                        <a:lnTo>
                          <a:pt x="267" y="242"/>
                        </a:lnTo>
                        <a:lnTo>
                          <a:pt x="268" y="242"/>
                        </a:lnTo>
                        <a:lnTo>
                          <a:pt x="268" y="244"/>
                        </a:lnTo>
                        <a:lnTo>
                          <a:pt x="286" y="244"/>
                        </a:lnTo>
                        <a:lnTo>
                          <a:pt x="288" y="240"/>
                        </a:lnTo>
                        <a:lnTo>
                          <a:pt x="292" y="238"/>
                        </a:lnTo>
                        <a:lnTo>
                          <a:pt x="297" y="234"/>
                        </a:lnTo>
                        <a:lnTo>
                          <a:pt x="299" y="228"/>
                        </a:lnTo>
                        <a:lnTo>
                          <a:pt x="303" y="226"/>
                        </a:lnTo>
                        <a:lnTo>
                          <a:pt x="309" y="226"/>
                        </a:lnTo>
                        <a:lnTo>
                          <a:pt x="316" y="225"/>
                        </a:lnTo>
                        <a:lnTo>
                          <a:pt x="318" y="217"/>
                        </a:lnTo>
                        <a:lnTo>
                          <a:pt x="316" y="209"/>
                        </a:lnTo>
                        <a:lnTo>
                          <a:pt x="295" y="175"/>
                        </a:lnTo>
                        <a:lnTo>
                          <a:pt x="305" y="171"/>
                        </a:lnTo>
                        <a:lnTo>
                          <a:pt x="305" y="167"/>
                        </a:lnTo>
                        <a:lnTo>
                          <a:pt x="303" y="161"/>
                        </a:lnTo>
                        <a:lnTo>
                          <a:pt x="307" y="159"/>
                        </a:lnTo>
                        <a:lnTo>
                          <a:pt x="315" y="157"/>
                        </a:lnTo>
                        <a:lnTo>
                          <a:pt x="324" y="155"/>
                        </a:lnTo>
                        <a:lnTo>
                          <a:pt x="328" y="151"/>
                        </a:lnTo>
                        <a:lnTo>
                          <a:pt x="326" y="146"/>
                        </a:lnTo>
                        <a:lnTo>
                          <a:pt x="320" y="144"/>
                        </a:lnTo>
                        <a:lnTo>
                          <a:pt x="316" y="136"/>
                        </a:lnTo>
                        <a:lnTo>
                          <a:pt x="311" y="128"/>
                        </a:lnTo>
                        <a:lnTo>
                          <a:pt x="309" y="125"/>
                        </a:lnTo>
                        <a:lnTo>
                          <a:pt x="313" y="121"/>
                        </a:lnTo>
                        <a:lnTo>
                          <a:pt x="318" y="121"/>
                        </a:lnTo>
                        <a:lnTo>
                          <a:pt x="324" y="119"/>
                        </a:lnTo>
                        <a:lnTo>
                          <a:pt x="332" y="115"/>
                        </a:lnTo>
                        <a:lnTo>
                          <a:pt x="336" y="111"/>
                        </a:lnTo>
                        <a:lnTo>
                          <a:pt x="336" y="109"/>
                        </a:lnTo>
                        <a:lnTo>
                          <a:pt x="338" y="10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Freeform 56"/>
                  <p:cNvSpPr>
                    <a:spLocks/>
                  </p:cNvSpPr>
                  <p:nvPr/>
                </p:nvSpPr>
                <p:spPr bwMode="auto">
                  <a:xfrm>
                    <a:off x="3004684" y="5184589"/>
                    <a:ext cx="116518" cy="131611"/>
                  </a:xfrm>
                  <a:custGeom>
                    <a:avLst/>
                    <a:gdLst>
                      <a:gd name="T0" fmla="*/ 33 w 132"/>
                      <a:gd name="T1" fmla="*/ 33 h 155"/>
                      <a:gd name="T2" fmla="*/ 32 w 132"/>
                      <a:gd name="T3" fmla="*/ 29 h 155"/>
                      <a:gd name="T4" fmla="*/ 35 w 132"/>
                      <a:gd name="T5" fmla="*/ 24 h 155"/>
                      <a:gd name="T6" fmla="*/ 35 w 132"/>
                      <a:gd name="T7" fmla="*/ 24 h 155"/>
                      <a:gd name="T8" fmla="*/ 34 w 132"/>
                      <a:gd name="T9" fmla="*/ 23 h 155"/>
                      <a:gd name="T10" fmla="*/ 31 w 132"/>
                      <a:gd name="T11" fmla="*/ 21 h 155"/>
                      <a:gd name="T12" fmla="*/ 30 w 132"/>
                      <a:gd name="T13" fmla="*/ 19 h 155"/>
                      <a:gd name="T14" fmla="*/ 29 w 132"/>
                      <a:gd name="T15" fmla="*/ 17 h 155"/>
                      <a:gd name="T16" fmla="*/ 28 w 132"/>
                      <a:gd name="T17" fmla="*/ 16 h 155"/>
                      <a:gd name="T18" fmla="*/ 27 w 132"/>
                      <a:gd name="T19" fmla="*/ 15 h 155"/>
                      <a:gd name="T20" fmla="*/ 25 w 132"/>
                      <a:gd name="T21" fmla="*/ 14 h 155"/>
                      <a:gd name="T22" fmla="*/ 22 w 132"/>
                      <a:gd name="T23" fmla="*/ 11 h 155"/>
                      <a:gd name="T24" fmla="*/ 20 w 132"/>
                      <a:gd name="T25" fmla="*/ 9 h 155"/>
                      <a:gd name="T26" fmla="*/ 18 w 132"/>
                      <a:gd name="T27" fmla="*/ 9 h 155"/>
                      <a:gd name="T28" fmla="*/ 16 w 132"/>
                      <a:gd name="T29" fmla="*/ 7 h 155"/>
                      <a:gd name="T30" fmla="*/ 15 w 132"/>
                      <a:gd name="T31" fmla="*/ 5 h 155"/>
                      <a:gd name="T32" fmla="*/ 15 w 132"/>
                      <a:gd name="T33" fmla="*/ 4 h 155"/>
                      <a:gd name="T34" fmla="*/ 15 w 132"/>
                      <a:gd name="T35" fmla="*/ 4 h 155"/>
                      <a:gd name="T36" fmla="*/ 10 w 132"/>
                      <a:gd name="T37" fmla="*/ 0 h 155"/>
                      <a:gd name="T38" fmla="*/ 5 w 132"/>
                      <a:gd name="T39" fmla="*/ 2 h 155"/>
                      <a:gd name="T40" fmla="*/ 4 w 132"/>
                      <a:gd name="T41" fmla="*/ 2 h 155"/>
                      <a:gd name="T42" fmla="*/ 3 w 132"/>
                      <a:gd name="T43" fmla="*/ 4 h 155"/>
                      <a:gd name="T44" fmla="*/ 3 w 132"/>
                      <a:gd name="T45" fmla="*/ 9 h 155"/>
                      <a:gd name="T46" fmla="*/ 2 w 132"/>
                      <a:gd name="T47" fmla="*/ 10 h 155"/>
                      <a:gd name="T48" fmla="*/ 2 w 132"/>
                      <a:gd name="T49" fmla="*/ 13 h 155"/>
                      <a:gd name="T50" fmla="*/ 1 w 132"/>
                      <a:gd name="T51" fmla="*/ 16 h 155"/>
                      <a:gd name="T52" fmla="*/ 1 w 132"/>
                      <a:gd name="T53" fmla="*/ 18 h 155"/>
                      <a:gd name="T54" fmla="*/ 0 w 132"/>
                      <a:gd name="T55" fmla="*/ 19 h 155"/>
                      <a:gd name="T56" fmla="*/ 1 w 132"/>
                      <a:gd name="T57" fmla="*/ 20 h 155"/>
                      <a:gd name="T58" fmla="*/ 1 w 132"/>
                      <a:gd name="T59" fmla="*/ 22 h 155"/>
                      <a:gd name="T60" fmla="*/ 0 w 132"/>
                      <a:gd name="T61" fmla="*/ 24 h 155"/>
                      <a:gd name="T62" fmla="*/ 1 w 132"/>
                      <a:gd name="T63" fmla="*/ 25 h 155"/>
                      <a:gd name="T64" fmla="*/ 1 w 132"/>
                      <a:gd name="T65" fmla="*/ 27 h 155"/>
                      <a:gd name="T66" fmla="*/ 0 w 132"/>
                      <a:gd name="T67" fmla="*/ 27 h 155"/>
                      <a:gd name="T68" fmla="*/ 1 w 132"/>
                      <a:gd name="T69" fmla="*/ 32 h 155"/>
                      <a:gd name="T70" fmla="*/ 1 w 132"/>
                      <a:gd name="T71" fmla="*/ 35 h 155"/>
                      <a:gd name="T72" fmla="*/ 1 w 132"/>
                      <a:gd name="T73" fmla="*/ 39 h 155"/>
                      <a:gd name="T74" fmla="*/ 5 w 132"/>
                      <a:gd name="T75" fmla="*/ 39 h 155"/>
                      <a:gd name="T76" fmla="*/ 6 w 132"/>
                      <a:gd name="T77" fmla="*/ 40 h 155"/>
                      <a:gd name="T78" fmla="*/ 7 w 132"/>
                      <a:gd name="T79" fmla="*/ 41 h 155"/>
                      <a:gd name="T80" fmla="*/ 8 w 132"/>
                      <a:gd name="T81" fmla="*/ 42 h 155"/>
                      <a:gd name="T82" fmla="*/ 8 w 132"/>
                      <a:gd name="T83" fmla="*/ 43 h 155"/>
                      <a:gd name="T84" fmla="*/ 12 w 132"/>
                      <a:gd name="T85" fmla="*/ 44 h 155"/>
                      <a:gd name="T86" fmla="*/ 14 w 132"/>
                      <a:gd name="T87" fmla="*/ 44 h 155"/>
                      <a:gd name="T88" fmla="*/ 19 w 132"/>
                      <a:gd name="T89" fmla="*/ 43 h 155"/>
                      <a:gd name="T90" fmla="*/ 20 w 132"/>
                      <a:gd name="T91" fmla="*/ 43 h 155"/>
                      <a:gd name="T92" fmla="*/ 24 w 132"/>
                      <a:gd name="T93" fmla="*/ 44 h 155"/>
                      <a:gd name="T94" fmla="*/ 27 w 132"/>
                      <a:gd name="T95" fmla="*/ 42 h 155"/>
                      <a:gd name="T96" fmla="*/ 30 w 132"/>
                      <a:gd name="T97" fmla="*/ 38 h 155"/>
                      <a:gd name="T98" fmla="*/ 33 w 132"/>
                      <a:gd name="T99" fmla="*/ 33 h 15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32"/>
                      <a:gd name="T151" fmla="*/ 0 h 155"/>
                      <a:gd name="T152" fmla="*/ 132 w 132"/>
                      <a:gd name="T153" fmla="*/ 155 h 15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32" h="155">
                        <a:moveTo>
                          <a:pt x="126" y="113"/>
                        </a:moveTo>
                        <a:lnTo>
                          <a:pt x="121" y="102"/>
                        </a:lnTo>
                        <a:lnTo>
                          <a:pt x="132" y="84"/>
                        </a:lnTo>
                        <a:lnTo>
                          <a:pt x="132" y="82"/>
                        </a:lnTo>
                        <a:lnTo>
                          <a:pt x="128" y="80"/>
                        </a:lnTo>
                        <a:lnTo>
                          <a:pt x="117" y="73"/>
                        </a:lnTo>
                        <a:lnTo>
                          <a:pt x="113" y="67"/>
                        </a:lnTo>
                        <a:lnTo>
                          <a:pt x="111" y="59"/>
                        </a:lnTo>
                        <a:lnTo>
                          <a:pt x="107" y="55"/>
                        </a:lnTo>
                        <a:lnTo>
                          <a:pt x="102" y="52"/>
                        </a:lnTo>
                        <a:lnTo>
                          <a:pt x="94" y="50"/>
                        </a:lnTo>
                        <a:lnTo>
                          <a:pt x="84" y="40"/>
                        </a:lnTo>
                        <a:lnTo>
                          <a:pt x="73" y="32"/>
                        </a:lnTo>
                        <a:lnTo>
                          <a:pt x="67" y="30"/>
                        </a:lnTo>
                        <a:lnTo>
                          <a:pt x="63" y="27"/>
                        </a:lnTo>
                        <a:lnTo>
                          <a:pt x="59" y="19"/>
                        </a:lnTo>
                        <a:lnTo>
                          <a:pt x="59" y="15"/>
                        </a:lnTo>
                        <a:lnTo>
                          <a:pt x="57" y="13"/>
                        </a:lnTo>
                        <a:lnTo>
                          <a:pt x="36" y="0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1" y="13"/>
                        </a:lnTo>
                        <a:lnTo>
                          <a:pt x="11" y="32"/>
                        </a:lnTo>
                        <a:lnTo>
                          <a:pt x="7" y="36"/>
                        </a:lnTo>
                        <a:lnTo>
                          <a:pt x="6" y="44"/>
                        </a:lnTo>
                        <a:lnTo>
                          <a:pt x="4" y="54"/>
                        </a:lnTo>
                        <a:lnTo>
                          <a:pt x="2" y="61"/>
                        </a:lnTo>
                        <a:lnTo>
                          <a:pt x="0" y="67"/>
                        </a:lnTo>
                        <a:lnTo>
                          <a:pt x="2" y="71"/>
                        </a:lnTo>
                        <a:lnTo>
                          <a:pt x="2" y="77"/>
                        </a:lnTo>
                        <a:lnTo>
                          <a:pt x="0" y="82"/>
                        </a:lnTo>
                        <a:lnTo>
                          <a:pt x="4" y="88"/>
                        </a:lnTo>
                        <a:lnTo>
                          <a:pt x="4" y="96"/>
                        </a:lnTo>
                        <a:lnTo>
                          <a:pt x="0" y="96"/>
                        </a:lnTo>
                        <a:lnTo>
                          <a:pt x="2" y="111"/>
                        </a:lnTo>
                        <a:lnTo>
                          <a:pt x="2" y="123"/>
                        </a:lnTo>
                        <a:lnTo>
                          <a:pt x="4" y="136"/>
                        </a:lnTo>
                        <a:lnTo>
                          <a:pt x="17" y="136"/>
                        </a:lnTo>
                        <a:lnTo>
                          <a:pt x="23" y="138"/>
                        </a:lnTo>
                        <a:lnTo>
                          <a:pt x="25" y="142"/>
                        </a:lnTo>
                        <a:lnTo>
                          <a:pt x="29" y="148"/>
                        </a:lnTo>
                        <a:lnTo>
                          <a:pt x="31" y="150"/>
                        </a:lnTo>
                        <a:lnTo>
                          <a:pt x="44" y="155"/>
                        </a:lnTo>
                        <a:lnTo>
                          <a:pt x="55" y="155"/>
                        </a:lnTo>
                        <a:lnTo>
                          <a:pt x="69" y="150"/>
                        </a:lnTo>
                        <a:lnTo>
                          <a:pt x="73" y="152"/>
                        </a:lnTo>
                        <a:lnTo>
                          <a:pt x="92" y="155"/>
                        </a:lnTo>
                        <a:lnTo>
                          <a:pt x="100" y="148"/>
                        </a:lnTo>
                        <a:lnTo>
                          <a:pt x="113" y="132"/>
                        </a:lnTo>
                        <a:lnTo>
                          <a:pt x="126" y="11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5" name="Freeform 85"/>
                  <p:cNvSpPr>
                    <a:spLocks/>
                  </p:cNvSpPr>
                  <p:nvPr/>
                </p:nvSpPr>
                <p:spPr bwMode="auto">
                  <a:xfrm>
                    <a:off x="3008999" y="4209374"/>
                    <a:ext cx="88466" cy="127296"/>
                  </a:xfrm>
                  <a:custGeom>
                    <a:avLst/>
                    <a:gdLst>
                      <a:gd name="T0" fmla="*/ 7 w 100"/>
                      <a:gd name="T1" fmla="*/ 2 h 150"/>
                      <a:gd name="T2" fmla="*/ 6 w 100"/>
                      <a:gd name="T3" fmla="*/ 4 h 150"/>
                      <a:gd name="T4" fmla="*/ 5 w 100"/>
                      <a:gd name="T5" fmla="*/ 6 h 150"/>
                      <a:gd name="T6" fmla="*/ 4 w 100"/>
                      <a:gd name="T7" fmla="*/ 7 h 150"/>
                      <a:gd name="T8" fmla="*/ 4 w 100"/>
                      <a:gd name="T9" fmla="*/ 10 h 150"/>
                      <a:gd name="T10" fmla="*/ 4 w 100"/>
                      <a:gd name="T11" fmla="*/ 11 h 150"/>
                      <a:gd name="T12" fmla="*/ 3 w 100"/>
                      <a:gd name="T13" fmla="*/ 12 h 150"/>
                      <a:gd name="T14" fmla="*/ 2 w 100"/>
                      <a:gd name="T15" fmla="*/ 14 h 150"/>
                      <a:gd name="T16" fmla="*/ 1 w 100"/>
                      <a:gd name="T17" fmla="*/ 15 h 150"/>
                      <a:gd name="T18" fmla="*/ 0 w 100"/>
                      <a:gd name="T19" fmla="*/ 16 h 150"/>
                      <a:gd name="T20" fmla="*/ 1 w 100"/>
                      <a:gd name="T21" fmla="*/ 20 h 150"/>
                      <a:gd name="T22" fmla="*/ 1 w 100"/>
                      <a:gd name="T23" fmla="*/ 22 h 150"/>
                      <a:gd name="T24" fmla="*/ 1 w 100"/>
                      <a:gd name="T25" fmla="*/ 24 h 150"/>
                      <a:gd name="T26" fmla="*/ 1 w 100"/>
                      <a:gd name="T27" fmla="*/ 25 h 150"/>
                      <a:gd name="T28" fmla="*/ 2 w 100"/>
                      <a:gd name="T29" fmla="*/ 26 h 150"/>
                      <a:gd name="T30" fmla="*/ 3 w 100"/>
                      <a:gd name="T31" fmla="*/ 27 h 150"/>
                      <a:gd name="T32" fmla="*/ 3 w 100"/>
                      <a:gd name="T33" fmla="*/ 28 h 150"/>
                      <a:gd name="T34" fmla="*/ 3 w 100"/>
                      <a:gd name="T35" fmla="*/ 30 h 150"/>
                      <a:gd name="T36" fmla="*/ 3 w 100"/>
                      <a:gd name="T37" fmla="*/ 31 h 150"/>
                      <a:gd name="T38" fmla="*/ 3 w 100"/>
                      <a:gd name="T39" fmla="*/ 37 h 150"/>
                      <a:gd name="T40" fmla="*/ 4 w 100"/>
                      <a:gd name="T41" fmla="*/ 42 h 150"/>
                      <a:gd name="T42" fmla="*/ 7 w 100"/>
                      <a:gd name="T43" fmla="*/ 41 h 150"/>
                      <a:gd name="T44" fmla="*/ 12 w 100"/>
                      <a:gd name="T45" fmla="*/ 43 h 150"/>
                      <a:gd name="T46" fmla="*/ 14 w 100"/>
                      <a:gd name="T47" fmla="*/ 40 h 150"/>
                      <a:gd name="T48" fmla="*/ 11 w 100"/>
                      <a:gd name="T49" fmla="*/ 38 h 150"/>
                      <a:gd name="T50" fmla="*/ 12 w 100"/>
                      <a:gd name="T51" fmla="*/ 34 h 150"/>
                      <a:gd name="T52" fmla="*/ 17 w 100"/>
                      <a:gd name="T53" fmla="*/ 36 h 150"/>
                      <a:gd name="T54" fmla="*/ 19 w 100"/>
                      <a:gd name="T55" fmla="*/ 35 h 150"/>
                      <a:gd name="T56" fmla="*/ 20 w 100"/>
                      <a:gd name="T57" fmla="*/ 36 h 150"/>
                      <a:gd name="T58" fmla="*/ 23 w 100"/>
                      <a:gd name="T59" fmla="*/ 36 h 150"/>
                      <a:gd name="T60" fmla="*/ 23 w 100"/>
                      <a:gd name="T61" fmla="*/ 36 h 150"/>
                      <a:gd name="T62" fmla="*/ 25 w 100"/>
                      <a:gd name="T63" fmla="*/ 31 h 150"/>
                      <a:gd name="T64" fmla="*/ 27 w 100"/>
                      <a:gd name="T65" fmla="*/ 28 h 150"/>
                      <a:gd name="T66" fmla="*/ 27 w 100"/>
                      <a:gd name="T67" fmla="*/ 26 h 150"/>
                      <a:gd name="T68" fmla="*/ 27 w 100"/>
                      <a:gd name="T69" fmla="*/ 25 h 150"/>
                      <a:gd name="T70" fmla="*/ 26 w 100"/>
                      <a:gd name="T71" fmla="*/ 24 h 150"/>
                      <a:gd name="T72" fmla="*/ 24 w 100"/>
                      <a:gd name="T73" fmla="*/ 22 h 150"/>
                      <a:gd name="T74" fmla="*/ 23 w 100"/>
                      <a:gd name="T75" fmla="*/ 19 h 150"/>
                      <a:gd name="T76" fmla="*/ 23 w 100"/>
                      <a:gd name="T77" fmla="*/ 15 h 150"/>
                      <a:gd name="T78" fmla="*/ 23 w 100"/>
                      <a:gd name="T79" fmla="*/ 10 h 150"/>
                      <a:gd name="T80" fmla="*/ 26 w 100"/>
                      <a:gd name="T81" fmla="*/ 4 h 150"/>
                      <a:gd name="T82" fmla="*/ 26 w 100"/>
                      <a:gd name="T83" fmla="*/ 1 h 150"/>
                      <a:gd name="T84" fmla="*/ 20 w 100"/>
                      <a:gd name="T85" fmla="*/ 1 h 150"/>
                      <a:gd name="T86" fmla="*/ 15 w 100"/>
                      <a:gd name="T87" fmla="*/ 1 h 150"/>
                      <a:gd name="T88" fmla="*/ 8 w 100"/>
                      <a:gd name="T89" fmla="*/ 0 h 150"/>
                      <a:gd name="T90" fmla="*/ 8 w 100"/>
                      <a:gd name="T91" fmla="*/ 2 h 150"/>
                      <a:gd name="T92" fmla="*/ 7 w 100"/>
                      <a:gd name="T93" fmla="*/ 3 h 150"/>
                      <a:gd name="T94" fmla="*/ 7 w 100"/>
                      <a:gd name="T95" fmla="*/ 2 h 15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00"/>
                      <a:gd name="T145" fmla="*/ 0 h 150"/>
                      <a:gd name="T146" fmla="*/ 100 w 100"/>
                      <a:gd name="T147" fmla="*/ 150 h 15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00" h="150">
                        <a:moveTo>
                          <a:pt x="27" y="7"/>
                        </a:moveTo>
                        <a:lnTo>
                          <a:pt x="22" y="15"/>
                        </a:lnTo>
                        <a:lnTo>
                          <a:pt x="18" y="21"/>
                        </a:lnTo>
                        <a:lnTo>
                          <a:pt x="16" y="25"/>
                        </a:lnTo>
                        <a:lnTo>
                          <a:pt x="16" y="34"/>
                        </a:lnTo>
                        <a:lnTo>
                          <a:pt x="14" y="40"/>
                        </a:lnTo>
                        <a:lnTo>
                          <a:pt x="12" y="44"/>
                        </a:lnTo>
                        <a:lnTo>
                          <a:pt x="6" y="48"/>
                        </a:lnTo>
                        <a:lnTo>
                          <a:pt x="2" y="52"/>
                        </a:lnTo>
                        <a:lnTo>
                          <a:pt x="0" y="57"/>
                        </a:lnTo>
                        <a:lnTo>
                          <a:pt x="4" y="69"/>
                        </a:lnTo>
                        <a:lnTo>
                          <a:pt x="4" y="77"/>
                        </a:lnTo>
                        <a:lnTo>
                          <a:pt x="2" y="84"/>
                        </a:lnTo>
                        <a:lnTo>
                          <a:pt x="2" y="88"/>
                        </a:lnTo>
                        <a:lnTo>
                          <a:pt x="6" y="92"/>
                        </a:lnTo>
                        <a:lnTo>
                          <a:pt x="10" y="94"/>
                        </a:lnTo>
                        <a:lnTo>
                          <a:pt x="12" y="100"/>
                        </a:lnTo>
                        <a:lnTo>
                          <a:pt x="10" y="107"/>
                        </a:lnTo>
                        <a:lnTo>
                          <a:pt x="10" y="111"/>
                        </a:lnTo>
                        <a:lnTo>
                          <a:pt x="12" y="132"/>
                        </a:lnTo>
                        <a:lnTo>
                          <a:pt x="16" y="146"/>
                        </a:lnTo>
                        <a:lnTo>
                          <a:pt x="27" y="144"/>
                        </a:lnTo>
                        <a:lnTo>
                          <a:pt x="45" y="150"/>
                        </a:lnTo>
                        <a:lnTo>
                          <a:pt x="50" y="140"/>
                        </a:lnTo>
                        <a:lnTo>
                          <a:pt x="41" y="134"/>
                        </a:lnTo>
                        <a:lnTo>
                          <a:pt x="45" y="119"/>
                        </a:lnTo>
                        <a:lnTo>
                          <a:pt x="62" y="125"/>
                        </a:lnTo>
                        <a:lnTo>
                          <a:pt x="70" y="121"/>
                        </a:lnTo>
                        <a:lnTo>
                          <a:pt x="73" y="127"/>
                        </a:lnTo>
                        <a:lnTo>
                          <a:pt x="85" y="127"/>
                        </a:lnTo>
                        <a:lnTo>
                          <a:pt x="87" y="125"/>
                        </a:lnTo>
                        <a:lnTo>
                          <a:pt x="95" y="109"/>
                        </a:lnTo>
                        <a:lnTo>
                          <a:pt x="98" y="100"/>
                        </a:lnTo>
                        <a:lnTo>
                          <a:pt x="100" y="90"/>
                        </a:lnTo>
                        <a:lnTo>
                          <a:pt x="100" y="88"/>
                        </a:lnTo>
                        <a:lnTo>
                          <a:pt x="96" y="84"/>
                        </a:lnTo>
                        <a:lnTo>
                          <a:pt x="91" y="77"/>
                        </a:lnTo>
                        <a:lnTo>
                          <a:pt x="87" y="67"/>
                        </a:lnTo>
                        <a:lnTo>
                          <a:pt x="85" y="54"/>
                        </a:lnTo>
                        <a:lnTo>
                          <a:pt x="85" y="34"/>
                        </a:lnTo>
                        <a:lnTo>
                          <a:pt x="96" y="15"/>
                        </a:lnTo>
                        <a:lnTo>
                          <a:pt x="96" y="4"/>
                        </a:lnTo>
                        <a:lnTo>
                          <a:pt x="73" y="2"/>
                        </a:lnTo>
                        <a:lnTo>
                          <a:pt x="56" y="2"/>
                        </a:lnTo>
                        <a:lnTo>
                          <a:pt x="31" y="0"/>
                        </a:lnTo>
                        <a:lnTo>
                          <a:pt x="31" y="7"/>
                        </a:lnTo>
                        <a:lnTo>
                          <a:pt x="27" y="11"/>
                        </a:lnTo>
                        <a:lnTo>
                          <a:pt x="27" y="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6" name="Freeform 131"/>
                  <p:cNvSpPr>
                    <a:spLocks/>
                  </p:cNvSpPr>
                  <p:nvPr/>
                </p:nvSpPr>
                <p:spPr bwMode="auto">
                  <a:xfrm>
                    <a:off x="2916216" y="4878216"/>
                    <a:ext cx="170462" cy="224386"/>
                  </a:xfrm>
                  <a:custGeom>
                    <a:avLst/>
                    <a:gdLst>
                      <a:gd name="T0" fmla="*/ 23 w 198"/>
                      <a:gd name="T1" fmla="*/ 2 h 266"/>
                      <a:gd name="T2" fmla="*/ 10 w 198"/>
                      <a:gd name="T3" fmla="*/ 1 h 266"/>
                      <a:gd name="T4" fmla="*/ 7 w 198"/>
                      <a:gd name="T5" fmla="*/ 5 h 266"/>
                      <a:gd name="T6" fmla="*/ 6 w 198"/>
                      <a:gd name="T7" fmla="*/ 9 h 266"/>
                      <a:gd name="T8" fmla="*/ 4 w 198"/>
                      <a:gd name="T9" fmla="*/ 12 h 266"/>
                      <a:gd name="T10" fmla="*/ 0 w 198"/>
                      <a:gd name="T11" fmla="*/ 25 h 266"/>
                      <a:gd name="T12" fmla="*/ 4 w 198"/>
                      <a:gd name="T13" fmla="*/ 28 h 266"/>
                      <a:gd name="T14" fmla="*/ 6 w 198"/>
                      <a:gd name="T15" fmla="*/ 30 h 266"/>
                      <a:gd name="T16" fmla="*/ 7 w 198"/>
                      <a:gd name="T17" fmla="*/ 33 h 266"/>
                      <a:gd name="T18" fmla="*/ 9 w 198"/>
                      <a:gd name="T19" fmla="*/ 34 h 266"/>
                      <a:gd name="T20" fmla="*/ 11 w 198"/>
                      <a:gd name="T21" fmla="*/ 39 h 266"/>
                      <a:gd name="T22" fmla="*/ 13 w 198"/>
                      <a:gd name="T23" fmla="*/ 42 h 266"/>
                      <a:gd name="T24" fmla="*/ 16 w 198"/>
                      <a:gd name="T25" fmla="*/ 43 h 266"/>
                      <a:gd name="T26" fmla="*/ 19 w 198"/>
                      <a:gd name="T27" fmla="*/ 47 h 266"/>
                      <a:gd name="T28" fmla="*/ 22 w 198"/>
                      <a:gd name="T29" fmla="*/ 48 h 266"/>
                      <a:gd name="T30" fmla="*/ 24 w 198"/>
                      <a:gd name="T31" fmla="*/ 50 h 266"/>
                      <a:gd name="T32" fmla="*/ 26 w 198"/>
                      <a:gd name="T33" fmla="*/ 54 h 266"/>
                      <a:gd name="T34" fmla="*/ 29 w 198"/>
                      <a:gd name="T35" fmla="*/ 57 h 266"/>
                      <a:gd name="T36" fmla="*/ 28 w 198"/>
                      <a:gd name="T37" fmla="*/ 60 h 266"/>
                      <a:gd name="T38" fmla="*/ 27 w 198"/>
                      <a:gd name="T39" fmla="*/ 65 h 266"/>
                      <a:gd name="T40" fmla="*/ 23 w 198"/>
                      <a:gd name="T41" fmla="*/ 72 h 266"/>
                      <a:gd name="T42" fmla="*/ 24 w 198"/>
                      <a:gd name="T43" fmla="*/ 73 h 266"/>
                      <a:gd name="T44" fmla="*/ 28 w 198"/>
                      <a:gd name="T45" fmla="*/ 73 h 266"/>
                      <a:gd name="T46" fmla="*/ 31 w 198"/>
                      <a:gd name="T47" fmla="*/ 74 h 266"/>
                      <a:gd name="T48" fmla="*/ 34 w 198"/>
                      <a:gd name="T49" fmla="*/ 74 h 266"/>
                      <a:gd name="T50" fmla="*/ 39 w 198"/>
                      <a:gd name="T51" fmla="*/ 75 h 266"/>
                      <a:gd name="T52" fmla="*/ 43 w 198"/>
                      <a:gd name="T53" fmla="*/ 74 h 266"/>
                      <a:gd name="T54" fmla="*/ 43 w 198"/>
                      <a:gd name="T55" fmla="*/ 73 h 266"/>
                      <a:gd name="T56" fmla="*/ 45 w 198"/>
                      <a:gd name="T57" fmla="*/ 69 h 266"/>
                      <a:gd name="T58" fmla="*/ 48 w 198"/>
                      <a:gd name="T59" fmla="*/ 67 h 266"/>
                      <a:gd name="T60" fmla="*/ 47 w 198"/>
                      <a:gd name="T61" fmla="*/ 62 h 266"/>
                      <a:gd name="T62" fmla="*/ 48 w 198"/>
                      <a:gd name="T63" fmla="*/ 58 h 266"/>
                      <a:gd name="T64" fmla="*/ 48 w 198"/>
                      <a:gd name="T65" fmla="*/ 52 h 266"/>
                      <a:gd name="T66" fmla="*/ 50 w 198"/>
                      <a:gd name="T67" fmla="*/ 48 h 266"/>
                      <a:gd name="T68" fmla="*/ 51 w 198"/>
                      <a:gd name="T69" fmla="*/ 43 h 266"/>
                      <a:gd name="T70" fmla="*/ 46 w 198"/>
                      <a:gd name="T71" fmla="*/ 43 h 266"/>
                      <a:gd name="T72" fmla="*/ 45 w 198"/>
                      <a:gd name="T73" fmla="*/ 41 h 266"/>
                      <a:gd name="T74" fmla="*/ 44 w 198"/>
                      <a:gd name="T75" fmla="*/ 29 h 266"/>
                      <a:gd name="T76" fmla="*/ 40 w 198"/>
                      <a:gd name="T77" fmla="*/ 27 h 266"/>
                      <a:gd name="T78" fmla="*/ 40 w 198"/>
                      <a:gd name="T79" fmla="*/ 25 h 266"/>
                      <a:gd name="T80" fmla="*/ 37 w 198"/>
                      <a:gd name="T81" fmla="*/ 25 h 266"/>
                      <a:gd name="T82" fmla="*/ 32 w 198"/>
                      <a:gd name="T83" fmla="*/ 24 h 266"/>
                      <a:gd name="T84" fmla="*/ 30 w 198"/>
                      <a:gd name="T85" fmla="*/ 21 h 266"/>
                      <a:gd name="T86" fmla="*/ 29 w 198"/>
                      <a:gd name="T87" fmla="*/ 12 h 266"/>
                      <a:gd name="T88" fmla="*/ 28 w 198"/>
                      <a:gd name="T89" fmla="*/ 8 h 266"/>
                      <a:gd name="T90" fmla="*/ 26 w 198"/>
                      <a:gd name="T91" fmla="*/ 4 h 26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98"/>
                      <a:gd name="T139" fmla="*/ 0 h 266"/>
                      <a:gd name="T140" fmla="*/ 198 w 198"/>
                      <a:gd name="T141" fmla="*/ 266 h 26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98" h="266">
                        <a:moveTo>
                          <a:pt x="100" y="16"/>
                        </a:moveTo>
                        <a:lnTo>
                          <a:pt x="90" y="6"/>
                        </a:lnTo>
                        <a:lnTo>
                          <a:pt x="67" y="0"/>
                        </a:lnTo>
                        <a:lnTo>
                          <a:pt x="38" y="2"/>
                        </a:lnTo>
                        <a:lnTo>
                          <a:pt x="35" y="8"/>
                        </a:lnTo>
                        <a:lnTo>
                          <a:pt x="27" y="18"/>
                        </a:lnTo>
                        <a:lnTo>
                          <a:pt x="23" y="25"/>
                        </a:lnTo>
                        <a:lnTo>
                          <a:pt x="21" y="33"/>
                        </a:lnTo>
                        <a:lnTo>
                          <a:pt x="17" y="39"/>
                        </a:lnTo>
                        <a:lnTo>
                          <a:pt x="14" y="43"/>
                        </a:lnTo>
                        <a:lnTo>
                          <a:pt x="14" y="54"/>
                        </a:lnTo>
                        <a:lnTo>
                          <a:pt x="0" y="89"/>
                        </a:lnTo>
                        <a:lnTo>
                          <a:pt x="14" y="97"/>
                        </a:lnTo>
                        <a:lnTo>
                          <a:pt x="15" y="98"/>
                        </a:lnTo>
                        <a:lnTo>
                          <a:pt x="17" y="104"/>
                        </a:lnTo>
                        <a:lnTo>
                          <a:pt x="21" y="108"/>
                        </a:lnTo>
                        <a:lnTo>
                          <a:pt x="23" y="114"/>
                        </a:lnTo>
                        <a:lnTo>
                          <a:pt x="25" y="118"/>
                        </a:lnTo>
                        <a:lnTo>
                          <a:pt x="31" y="122"/>
                        </a:lnTo>
                        <a:lnTo>
                          <a:pt x="35" y="123"/>
                        </a:lnTo>
                        <a:lnTo>
                          <a:pt x="38" y="127"/>
                        </a:lnTo>
                        <a:lnTo>
                          <a:pt x="44" y="139"/>
                        </a:lnTo>
                        <a:lnTo>
                          <a:pt x="46" y="147"/>
                        </a:lnTo>
                        <a:lnTo>
                          <a:pt x="52" y="150"/>
                        </a:lnTo>
                        <a:lnTo>
                          <a:pt x="58" y="150"/>
                        </a:lnTo>
                        <a:lnTo>
                          <a:pt x="61" y="154"/>
                        </a:lnTo>
                        <a:lnTo>
                          <a:pt x="67" y="162"/>
                        </a:lnTo>
                        <a:lnTo>
                          <a:pt x="73" y="168"/>
                        </a:lnTo>
                        <a:lnTo>
                          <a:pt x="79" y="168"/>
                        </a:lnTo>
                        <a:lnTo>
                          <a:pt x="85" y="170"/>
                        </a:lnTo>
                        <a:lnTo>
                          <a:pt x="86" y="173"/>
                        </a:lnTo>
                        <a:lnTo>
                          <a:pt x="94" y="177"/>
                        </a:lnTo>
                        <a:lnTo>
                          <a:pt x="98" y="183"/>
                        </a:lnTo>
                        <a:lnTo>
                          <a:pt x="102" y="191"/>
                        </a:lnTo>
                        <a:lnTo>
                          <a:pt x="109" y="196"/>
                        </a:lnTo>
                        <a:lnTo>
                          <a:pt x="113" y="202"/>
                        </a:lnTo>
                        <a:lnTo>
                          <a:pt x="111" y="208"/>
                        </a:lnTo>
                        <a:lnTo>
                          <a:pt x="111" y="216"/>
                        </a:lnTo>
                        <a:lnTo>
                          <a:pt x="109" y="223"/>
                        </a:lnTo>
                        <a:lnTo>
                          <a:pt x="106" y="231"/>
                        </a:lnTo>
                        <a:lnTo>
                          <a:pt x="94" y="246"/>
                        </a:lnTo>
                        <a:lnTo>
                          <a:pt x="90" y="254"/>
                        </a:lnTo>
                        <a:lnTo>
                          <a:pt x="90" y="258"/>
                        </a:lnTo>
                        <a:lnTo>
                          <a:pt x="94" y="260"/>
                        </a:lnTo>
                        <a:lnTo>
                          <a:pt x="98" y="258"/>
                        </a:lnTo>
                        <a:lnTo>
                          <a:pt x="109" y="258"/>
                        </a:lnTo>
                        <a:lnTo>
                          <a:pt x="117" y="262"/>
                        </a:lnTo>
                        <a:lnTo>
                          <a:pt x="123" y="264"/>
                        </a:lnTo>
                        <a:lnTo>
                          <a:pt x="127" y="266"/>
                        </a:lnTo>
                        <a:lnTo>
                          <a:pt x="133" y="264"/>
                        </a:lnTo>
                        <a:lnTo>
                          <a:pt x="148" y="264"/>
                        </a:lnTo>
                        <a:lnTo>
                          <a:pt x="154" y="266"/>
                        </a:lnTo>
                        <a:lnTo>
                          <a:pt x="169" y="266"/>
                        </a:lnTo>
                        <a:lnTo>
                          <a:pt x="169" y="264"/>
                        </a:lnTo>
                        <a:lnTo>
                          <a:pt x="171" y="264"/>
                        </a:lnTo>
                        <a:lnTo>
                          <a:pt x="171" y="258"/>
                        </a:lnTo>
                        <a:lnTo>
                          <a:pt x="175" y="254"/>
                        </a:lnTo>
                        <a:lnTo>
                          <a:pt x="179" y="248"/>
                        </a:lnTo>
                        <a:lnTo>
                          <a:pt x="184" y="245"/>
                        </a:lnTo>
                        <a:lnTo>
                          <a:pt x="188" y="237"/>
                        </a:lnTo>
                        <a:lnTo>
                          <a:pt x="188" y="227"/>
                        </a:lnTo>
                        <a:lnTo>
                          <a:pt x="186" y="220"/>
                        </a:lnTo>
                        <a:lnTo>
                          <a:pt x="186" y="214"/>
                        </a:lnTo>
                        <a:lnTo>
                          <a:pt x="188" y="208"/>
                        </a:lnTo>
                        <a:lnTo>
                          <a:pt x="190" y="206"/>
                        </a:lnTo>
                        <a:lnTo>
                          <a:pt x="190" y="187"/>
                        </a:lnTo>
                        <a:lnTo>
                          <a:pt x="194" y="177"/>
                        </a:lnTo>
                        <a:lnTo>
                          <a:pt x="196" y="170"/>
                        </a:lnTo>
                        <a:lnTo>
                          <a:pt x="198" y="158"/>
                        </a:lnTo>
                        <a:lnTo>
                          <a:pt x="198" y="152"/>
                        </a:lnTo>
                        <a:lnTo>
                          <a:pt x="194" y="150"/>
                        </a:lnTo>
                        <a:lnTo>
                          <a:pt x="182" y="154"/>
                        </a:lnTo>
                        <a:lnTo>
                          <a:pt x="179" y="152"/>
                        </a:lnTo>
                        <a:lnTo>
                          <a:pt x="177" y="148"/>
                        </a:lnTo>
                        <a:lnTo>
                          <a:pt x="177" y="112"/>
                        </a:lnTo>
                        <a:lnTo>
                          <a:pt x="175" y="104"/>
                        </a:lnTo>
                        <a:lnTo>
                          <a:pt x="171" y="100"/>
                        </a:lnTo>
                        <a:lnTo>
                          <a:pt x="159" y="97"/>
                        </a:lnTo>
                        <a:lnTo>
                          <a:pt x="157" y="93"/>
                        </a:lnTo>
                        <a:lnTo>
                          <a:pt x="157" y="89"/>
                        </a:lnTo>
                        <a:lnTo>
                          <a:pt x="154" y="83"/>
                        </a:lnTo>
                        <a:lnTo>
                          <a:pt x="146" y="89"/>
                        </a:lnTo>
                        <a:lnTo>
                          <a:pt x="140" y="87"/>
                        </a:lnTo>
                        <a:lnTo>
                          <a:pt x="125" y="85"/>
                        </a:lnTo>
                        <a:lnTo>
                          <a:pt x="119" y="81"/>
                        </a:lnTo>
                        <a:lnTo>
                          <a:pt x="117" y="75"/>
                        </a:lnTo>
                        <a:lnTo>
                          <a:pt x="115" y="68"/>
                        </a:lnTo>
                        <a:lnTo>
                          <a:pt x="115" y="43"/>
                        </a:lnTo>
                        <a:lnTo>
                          <a:pt x="113" y="37"/>
                        </a:lnTo>
                        <a:lnTo>
                          <a:pt x="109" y="31"/>
                        </a:lnTo>
                        <a:lnTo>
                          <a:pt x="108" y="27"/>
                        </a:lnTo>
                        <a:lnTo>
                          <a:pt x="100" y="1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7" name="Freeform 230"/>
                  <p:cNvSpPr>
                    <a:spLocks/>
                  </p:cNvSpPr>
                  <p:nvPr/>
                </p:nvSpPr>
                <p:spPr bwMode="auto">
                  <a:xfrm>
                    <a:off x="2929162" y="4151121"/>
                    <a:ext cx="105730" cy="200652"/>
                  </a:xfrm>
                  <a:custGeom>
                    <a:avLst/>
                    <a:gdLst>
                      <a:gd name="T0" fmla="*/ 32 w 119"/>
                      <a:gd name="T1" fmla="*/ 21 h 238"/>
                      <a:gd name="T2" fmla="*/ 31 w 119"/>
                      <a:gd name="T3" fmla="*/ 16 h 238"/>
                      <a:gd name="T4" fmla="*/ 29 w 119"/>
                      <a:gd name="T5" fmla="*/ 16 h 238"/>
                      <a:gd name="T6" fmla="*/ 28 w 119"/>
                      <a:gd name="T7" fmla="*/ 15 h 238"/>
                      <a:gd name="T8" fmla="*/ 26 w 119"/>
                      <a:gd name="T9" fmla="*/ 13 h 238"/>
                      <a:gd name="T10" fmla="*/ 23 w 119"/>
                      <a:gd name="T11" fmla="*/ 14 h 238"/>
                      <a:gd name="T12" fmla="*/ 22 w 119"/>
                      <a:gd name="T13" fmla="*/ 19 h 238"/>
                      <a:gd name="T14" fmla="*/ 20 w 119"/>
                      <a:gd name="T15" fmla="*/ 18 h 238"/>
                      <a:gd name="T16" fmla="*/ 20 w 119"/>
                      <a:gd name="T17" fmla="*/ 14 h 238"/>
                      <a:gd name="T18" fmla="*/ 21 w 119"/>
                      <a:gd name="T19" fmla="*/ 6 h 238"/>
                      <a:gd name="T20" fmla="*/ 19 w 119"/>
                      <a:gd name="T21" fmla="*/ 7 h 238"/>
                      <a:gd name="T22" fmla="*/ 17 w 119"/>
                      <a:gd name="T23" fmla="*/ 4 h 238"/>
                      <a:gd name="T24" fmla="*/ 15 w 119"/>
                      <a:gd name="T25" fmla="*/ 3 h 238"/>
                      <a:gd name="T26" fmla="*/ 14 w 119"/>
                      <a:gd name="T27" fmla="*/ 1 h 238"/>
                      <a:gd name="T28" fmla="*/ 11 w 119"/>
                      <a:gd name="T29" fmla="*/ 0 h 238"/>
                      <a:gd name="T30" fmla="*/ 11 w 119"/>
                      <a:gd name="T31" fmla="*/ 3 h 238"/>
                      <a:gd name="T32" fmla="*/ 8 w 119"/>
                      <a:gd name="T33" fmla="*/ 5 h 238"/>
                      <a:gd name="T34" fmla="*/ 5 w 119"/>
                      <a:gd name="T35" fmla="*/ 6 h 238"/>
                      <a:gd name="T36" fmla="*/ 4 w 119"/>
                      <a:gd name="T37" fmla="*/ 8 h 238"/>
                      <a:gd name="T38" fmla="*/ 7 w 119"/>
                      <a:gd name="T39" fmla="*/ 12 h 238"/>
                      <a:gd name="T40" fmla="*/ 9 w 119"/>
                      <a:gd name="T41" fmla="*/ 14 h 238"/>
                      <a:gd name="T42" fmla="*/ 5 w 119"/>
                      <a:gd name="T43" fmla="*/ 16 h 238"/>
                      <a:gd name="T44" fmla="*/ 2 w 119"/>
                      <a:gd name="T45" fmla="*/ 17 h 238"/>
                      <a:gd name="T46" fmla="*/ 3 w 119"/>
                      <a:gd name="T47" fmla="*/ 20 h 238"/>
                      <a:gd name="T48" fmla="*/ 6 w 119"/>
                      <a:gd name="T49" fmla="*/ 31 h 238"/>
                      <a:gd name="T50" fmla="*/ 9 w 119"/>
                      <a:gd name="T51" fmla="*/ 32 h 238"/>
                      <a:gd name="T52" fmla="*/ 13 w 119"/>
                      <a:gd name="T53" fmla="*/ 33 h 238"/>
                      <a:gd name="T54" fmla="*/ 10 w 119"/>
                      <a:gd name="T55" fmla="*/ 35 h 238"/>
                      <a:gd name="T56" fmla="*/ 14 w 119"/>
                      <a:gd name="T57" fmla="*/ 38 h 238"/>
                      <a:gd name="T58" fmla="*/ 14 w 119"/>
                      <a:gd name="T59" fmla="*/ 39 h 238"/>
                      <a:gd name="T60" fmla="*/ 15 w 119"/>
                      <a:gd name="T61" fmla="*/ 41 h 238"/>
                      <a:gd name="T62" fmla="*/ 13 w 119"/>
                      <a:gd name="T63" fmla="*/ 45 h 238"/>
                      <a:gd name="T64" fmla="*/ 10 w 119"/>
                      <a:gd name="T65" fmla="*/ 46 h 238"/>
                      <a:gd name="T66" fmla="*/ 10 w 119"/>
                      <a:gd name="T67" fmla="*/ 58 h 238"/>
                      <a:gd name="T68" fmla="*/ 11 w 119"/>
                      <a:gd name="T69" fmla="*/ 61 h 238"/>
                      <a:gd name="T70" fmla="*/ 13 w 119"/>
                      <a:gd name="T71" fmla="*/ 62 h 238"/>
                      <a:gd name="T72" fmla="*/ 16 w 119"/>
                      <a:gd name="T73" fmla="*/ 66 h 238"/>
                      <a:gd name="T74" fmla="*/ 18 w 119"/>
                      <a:gd name="T75" fmla="*/ 67 h 238"/>
                      <a:gd name="T76" fmla="*/ 20 w 119"/>
                      <a:gd name="T77" fmla="*/ 65 h 238"/>
                      <a:gd name="T78" fmla="*/ 22 w 119"/>
                      <a:gd name="T79" fmla="*/ 64 h 238"/>
                      <a:gd name="T80" fmla="*/ 23 w 119"/>
                      <a:gd name="T81" fmla="*/ 62 h 238"/>
                      <a:gd name="T82" fmla="*/ 24 w 119"/>
                      <a:gd name="T83" fmla="*/ 61 h 238"/>
                      <a:gd name="T84" fmla="*/ 28 w 119"/>
                      <a:gd name="T85" fmla="*/ 61 h 238"/>
                      <a:gd name="T86" fmla="*/ 29 w 119"/>
                      <a:gd name="T87" fmla="*/ 61 h 238"/>
                      <a:gd name="T88" fmla="*/ 28 w 119"/>
                      <a:gd name="T89" fmla="*/ 51 h 238"/>
                      <a:gd name="T90" fmla="*/ 28 w 119"/>
                      <a:gd name="T91" fmla="*/ 48 h 238"/>
                      <a:gd name="T92" fmla="*/ 27 w 119"/>
                      <a:gd name="T93" fmla="*/ 46 h 238"/>
                      <a:gd name="T94" fmla="*/ 26 w 119"/>
                      <a:gd name="T95" fmla="*/ 43 h 238"/>
                      <a:gd name="T96" fmla="*/ 26 w 119"/>
                      <a:gd name="T97" fmla="*/ 39 h 238"/>
                      <a:gd name="T98" fmla="*/ 26 w 119"/>
                      <a:gd name="T99" fmla="*/ 34 h 238"/>
                      <a:gd name="T100" fmla="*/ 28 w 119"/>
                      <a:gd name="T101" fmla="*/ 32 h 238"/>
                      <a:gd name="T102" fmla="*/ 29 w 119"/>
                      <a:gd name="T103" fmla="*/ 30 h 238"/>
                      <a:gd name="T104" fmla="*/ 30 w 119"/>
                      <a:gd name="T105" fmla="*/ 26 h 238"/>
                      <a:gd name="T106" fmla="*/ 32 w 119"/>
                      <a:gd name="T107" fmla="*/ 22 h 23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19"/>
                      <a:gd name="T163" fmla="*/ 0 h 238"/>
                      <a:gd name="T164" fmla="*/ 119 w 119"/>
                      <a:gd name="T165" fmla="*/ 238 h 23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19" h="238">
                        <a:moveTo>
                          <a:pt x="119" y="78"/>
                        </a:moveTo>
                        <a:lnTo>
                          <a:pt x="117" y="73"/>
                        </a:lnTo>
                        <a:lnTo>
                          <a:pt x="117" y="65"/>
                        </a:lnTo>
                        <a:lnTo>
                          <a:pt x="116" y="59"/>
                        </a:lnTo>
                        <a:lnTo>
                          <a:pt x="112" y="57"/>
                        </a:lnTo>
                        <a:lnTo>
                          <a:pt x="108" y="59"/>
                        </a:lnTo>
                        <a:lnTo>
                          <a:pt x="104" y="59"/>
                        </a:lnTo>
                        <a:lnTo>
                          <a:pt x="102" y="55"/>
                        </a:lnTo>
                        <a:lnTo>
                          <a:pt x="98" y="51"/>
                        </a:lnTo>
                        <a:lnTo>
                          <a:pt x="96" y="48"/>
                        </a:lnTo>
                        <a:lnTo>
                          <a:pt x="91" y="50"/>
                        </a:lnTo>
                        <a:lnTo>
                          <a:pt x="87" y="51"/>
                        </a:lnTo>
                        <a:lnTo>
                          <a:pt x="81" y="51"/>
                        </a:lnTo>
                        <a:lnTo>
                          <a:pt x="81" y="67"/>
                        </a:lnTo>
                        <a:lnTo>
                          <a:pt x="79" y="65"/>
                        </a:lnTo>
                        <a:lnTo>
                          <a:pt x="75" y="65"/>
                        </a:lnTo>
                        <a:lnTo>
                          <a:pt x="69" y="67"/>
                        </a:lnTo>
                        <a:lnTo>
                          <a:pt x="75" y="51"/>
                        </a:lnTo>
                        <a:lnTo>
                          <a:pt x="81" y="25"/>
                        </a:lnTo>
                        <a:lnTo>
                          <a:pt x="77" y="23"/>
                        </a:lnTo>
                        <a:lnTo>
                          <a:pt x="73" y="25"/>
                        </a:lnTo>
                        <a:lnTo>
                          <a:pt x="69" y="25"/>
                        </a:lnTo>
                        <a:lnTo>
                          <a:pt x="69" y="17"/>
                        </a:lnTo>
                        <a:lnTo>
                          <a:pt x="62" y="13"/>
                        </a:lnTo>
                        <a:lnTo>
                          <a:pt x="58" y="13"/>
                        </a:lnTo>
                        <a:lnTo>
                          <a:pt x="56" y="9"/>
                        </a:lnTo>
                        <a:lnTo>
                          <a:pt x="52" y="3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41" y="9"/>
                        </a:lnTo>
                        <a:lnTo>
                          <a:pt x="41" y="11"/>
                        </a:lnTo>
                        <a:lnTo>
                          <a:pt x="37" y="15"/>
                        </a:lnTo>
                        <a:lnTo>
                          <a:pt x="29" y="19"/>
                        </a:lnTo>
                        <a:lnTo>
                          <a:pt x="23" y="21"/>
                        </a:lnTo>
                        <a:lnTo>
                          <a:pt x="18" y="21"/>
                        </a:lnTo>
                        <a:lnTo>
                          <a:pt x="14" y="25"/>
                        </a:lnTo>
                        <a:lnTo>
                          <a:pt x="16" y="28"/>
                        </a:lnTo>
                        <a:lnTo>
                          <a:pt x="21" y="36"/>
                        </a:lnTo>
                        <a:lnTo>
                          <a:pt x="25" y="44"/>
                        </a:lnTo>
                        <a:lnTo>
                          <a:pt x="31" y="46"/>
                        </a:lnTo>
                        <a:lnTo>
                          <a:pt x="33" y="51"/>
                        </a:lnTo>
                        <a:lnTo>
                          <a:pt x="29" y="55"/>
                        </a:lnTo>
                        <a:lnTo>
                          <a:pt x="20" y="57"/>
                        </a:lnTo>
                        <a:lnTo>
                          <a:pt x="12" y="59"/>
                        </a:lnTo>
                        <a:lnTo>
                          <a:pt x="8" y="61"/>
                        </a:lnTo>
                        <a:lnTo>
                          <a:pt x="10" y="67"/>
                        </a:lnTo>
                        <a:lnTo>
                          <a:pt x="10" y="71"/>
                        </a:lnTo>
                        <a:lnTo>
                          <a:pt x="0" y="75"/>
                        </a:lnTo>
                        <a:lnTo>
                          <a:pt x="21" y="109"/>
                        </a:lnTo>
                        <a:lnTo>
                          <a:pt x="27" y="109"/>
                        </a:lnTo>
                        <a:lnTo>
                          <a:pt x="35" y="113"/>
                        </a:lnTo>
                        <a:lnTo>
                          <a:pt x="44" y="113"/>
                        </a:lnTo>
                        <a:lnTo>
                          <a:pt x="46" y="117"/>
                        </a:lnTo>
                        <a:lnTo>
                          <a:pt x="48" y="119"/>
                        </a:lnTo>
                        <a:lnTo>
                          <a:pt x="39" y="126"/>
                        </a:lnTo>
                        <a:lnTo>
                          <a:pt x="48" y="132"/>
                        </a:lnTo>
                        <a:lnTo>
                          <a:pt x="52" y="134"/>
                        </a:lnTo>
                        <a:lnTo>
                          <a:pt x="54" y="136"/>
                        </a:lnTo>
                        <a:lnTo>
                          <a:pt x="52" y="140"/>
                        </a:lnTo>
                        <a:lnTo>
                          <a:pt x="52" y="144"/>
                        </a:lnTo>
                        <a:lnTo>
                          <a:pt x="56" y="148"/>
                        </a:lnTo>
                        <a:lnTo>
                          <a:pt x="56" y="151"/>
                        </a:lnTo>
                        <a:lnTo>
                          <a:pt x="46" y="161"/>
                        </a:lnTo>
                        <a:lnTo>
                          <a:pt x="41" y="165"/>
                        </a:lnTo>
                        <a:lnTo>
                          <a:pt x="39" y="165"/>
                        </a:lnTo>
                        <a:lnTo>
                          <a:pt x="39" y="192"/>
                        </a:lnTo>
                        <a:lnTo>
                          <a:pt x="37" y="205"/>
                        </a:lnTo>
                        <a:lnTo>
                          <a:pt x="37" y="211"/>
                        </a:lnTo>
                        <a:lnTo>
                          <a:pt x="41" y="217"/>
                        </a:lnTo>
                        <a:lnTo>
                          <a:pt x="44" y="221"/>
                        </a:lnTo>
                        <a:lnTo>
                          <a:pt x="48" y="223"/>
                        </a:lnTo>
                        <a:lnTo>
                          <a:pt x="54" y="226"/>
                        </a:lnTo>
                        <a:lnTo>
                          <a:pt x="58" y="234"/>
                        </a:lnTo>
                        <a:lnTo>
                          <a:pt x="62" y="238"/>
                        </a:lnTo>
                        <a:lnTo>
                          <a:pt x="68" y="238"/>
                        </a:lnTo>
                        <a:lnTo>
                          <a:pt x="69" y="236"/>
                        </a:lnTo>
                        <a:lnTo>
                          <a:pt x="73" y="230"/>
                        </a:lnTo>
                        <a:lnTo>
                          <a:pt x="77" y="230"/>
                        </a:lnTo>
                        <a:lnTo>
                          <a:pt x="81" y="228"/>
                        </a:lnTo>
                        <a:lnTo>
                          <a:pt x="83" y="223"/>
                        </a:lnTo>
                        <a:lnTo>
                          <a:pt x="85" y="221"/>
                        </a:lnTo>
                        <a:lnTo>
                          <a:pt x="89" y="219"/>
                        </a:lnTo>
                        <a:lnTo>
                          <a:pt x="91" y="217"/>
                        </a:lnTo>
                        <a:lnTo>
                          <a:pt x="96" y="217"/>
                        </a:lnTo>
                        <a:lnTo>
                          <a:pt x="102" y="219"/>
                        </a:lnTo>
                        <a:lnTo>
                          <a:pt x="106" y="219"/>
                        </a:lnTo>
                        <a:lnTo>
                          <a:pt x="108" y="217"/>
                        </a:lnTo>
                        <a:lnTo>
                          <a:pt x="104" y="203"/>
                        </a:lnTo>
                        <a:lnTo>
                          <a:pt x="102" y="182"/>
                        </a:lnTo>
                        <a:lnTo>
                          <a:pt x="102" y="178"/>
                        </a:lnTo>
                        <a:lnTo>
                          <a:pt x="104" y="171"/>
                        </a:lnTo>
                        <a:lnTo>
                          <a:pt x="102" y="165"/>
                        </a:lnTo>
                        <a:lnTo>
                          <a:pt x="98" y="163"/>
                        </a:lnTo>
                        <a:lnTo>
                          <a:pt x="94" y="159"/>
                        </a:lnTo>
                        <a:lnTo>
                          <a:pt x="94" y="155"/>
                        </a:lnTo>
                        <a:lnTo>
                          <a:pt x="96" y="148"/>
                        </a:lnTo>
                        <a:lnTo>
                          <a:pt x="96" y="140"/>
                        </a:lnTo>
                        <a:lnTo>
                          <a:pt x="92" y="128"/>
                        </a:lnTo>
                        <a:lnTo>
                          <a:pt x="94" y="123"/>
                        </a:lnTo>
                        <a:lnTo>
                          <a:pt x="98" y="119"/>
                        </a:lnTo>
                        <a:lnTo>
                          <a:pt x="104" y="115"/>
                        </a:lnTo>
                        <a:lnTo>
                          <a:pt x="106" y="111"/>
                        </a:lnTo>
                        <a:lnTo>
                          <a:pt x="108" y="105"/>
                        </a:lnTo>
                        <a:lnTo>
                          <a:pt x="108" y="96"/>
                        </a:lnTo>
                        <a:lnTo>
                          <a:pt x="110" y="92"/>
                        </a:lnTo>
                        <a:lnTo>
                          <a:pt x="114" y="86"/>
                        </a:lnTo>
                        <a:lnTo>
                          <a:pt x="119" y="7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Freeform 247"/>
                  <p:cNvSpPr>
                    <a:spLocks/>
                  </p:cNvSpPr>
                  <p:nvPr/>
                </p:nvSpPr>
                <p:spPr bwMode="auto">
                  <a:xfrm>
                    <a:off x="3084519" y="4222319"/>
                    <a:ext cx="69047" cy="105721"/>
                  </a:xfrm>
                  <a:custGeom>
                    <a:avLst/>
                    <a:gdLst>
                      <a:gd name="T0" fmla="*/ 3 w 77"/>
                      <a:gd name="T1" fmla="*/ 1 h 127"/>
                      <a:gd name="T2" fmla="*/ 0 w 77"/>
                      <a:gd name="T3" fmla="*/ 6 h 127"/>
                      <a:gd name="T4" fmla="*/ 0 w 77"/>
                      <a:gd name="T5" fmla="*/ 12 h 127"/>
                      <a:gd name="T6" fmla="*/ 1 w 77"/>
                      <a:gd name="T7" fmla="*/ 15 h 127"/>
                      <a:gd name="T8" fmla="*/ 2 w 77"/>
                      <a:gd name="T9" fmla="*/ 18 h 127"/>
                      <a:gd name="T10" fmla="*/ 3 w 77"/>
                      <a:gd name="T11" fmla="*/ 20 h 127"/>
                      <a:gd name="T12" fmla="*/ 4 w 77"/>
                      <a:gd name="T13" fmla="*/ 21 h 127"/>
                      <a:gd name="T14" fmla="*/ 4 w 77"/>
                      <a:gd name="T15" fmla="*/ 22 h 127"/>
                      <a:gd name="T16" fmla="*/ 4 w 77"/>
                      <a:gd name="T17" fmla="*/ 24 h 127"/>
                      <a:gd name="T18" fmla="*/ 3 w 77"/>
                      <a:gd name="T19" fmla="*/ 27 h 127"/>
                      <a:gd name="T20" fmla="*/ 1 w 77"/>
                      <a:gd name="T21" fmla="*/ 31 h 127"/>
                      <a:gd name="T22" fmla="*/ 0 w 77"/>
                      <a:gd name="T23" fmla="*/ 32 h 127"/>
                      <a:gd name="T24" fmla="*/ 0 w 77"/>
                      <a:gd name="T25" fmla="*/ 33 h 127"/>
                      <a:gd name="T26" fmla="*/ 1 w 77"/>
                      <a:gd name="T27" fmla="*/ 34 h 127"/>
                      <a:gd name="T28" fmla="*/ 2 w 77"/>
                      <a:gd name="T29" fmla="*/ 35 h 127"/>
                      <a:gd name="T30" fmla="*/ 4 w 77"/>
                      <a:gd name="T31" fmla="*/ 35 h 127"/>
                      <a:gd name="T32" fmla="*/ 6 w 77"/>
                      <a:gd name="T33" fmla="*/ 35 h 127"/>
                      <a:gd name="T34" fmla="*/ 6 w 77"/>
                      <a:gd name="T35" fmla="*/ 34 h 127"/>
                      <a:gd name="T36" fmla="*/ 10 w 77"/>
                      <a:gd name="T37" fmla="*/ 34 h 127"/>
                      <a:gd name="T38" fmla="*/ 12 w 77"/>
                      <a:gd name="T39" fmla="*/ 35 h 127"/>
                      <a:gd name="T40" fmla="*/ 14 w 77"/>
                      <a:gd name="T41" fmla="*/ 34 h 127"/>
                      <a:gd name="T42" fmla="*/ 16 w 77"/>
                      <a:gd name="T43" fmla="*/ 32 h 127"/>
                      <a:gd name="T44" fmla="*/ 17 w 77"/>
                      <a:gd name="T45" fmla="*/ 30 h 127"/>
                      <a:gd name="T46" fmla="*/ 18 w 77"/>
                      <a:gd name="T47" fmla="*/ 22 h 127"/>
                      <a:gd name="T48" fmla="*/ 19 w 77"/>
                      <a:gd name="T49" fmla="*/ 18 h 127"/>
                      <a:gd name="T50" fmla="*/ 19 w 77"/>
                      <a:gd name="T51" fmla="*/ 17 h 127"/>
                      <a:gd name="T52" fmla="*/ 20 w 77"/>
                      <a:gd name="T53" fmla="*/ 16 h 127"/>
                      <a:gd name="T54" fmla="*/ 21 w 77"/>
                      <a:gd name="T55" fmla="*/ 13 h 127"/>
                      <a:gd name="T56" fmla="*/ 21 w 77"/>
                      <a:gd name="T57" fmla="*/ 12 h 127"/>
                      <a:gd name="T58" fmla="*/ 19 w 77"/>
                      <a:gd name="T59" fmla="*/ 11 h 127"/>
                      <a:gd name="T60" fmla="*/ 18 w 77"/>
                      <a:gd name="T61" fmla="*/ 9 h 127"/>
                      <a:gd name="T62" fmla="*/ 17 w 77"/>
                      <a:gd name="T63" fmla="*/ 9 h 127"/>
                      <a:gd name="T64" fmla="*/ 16 w 77"/>
                      <a:gd name="T65" fmla="*/ 6 h 127"/>
                      <a:gd name="T66" fmla="*/ 15 w 77"/>
                      <a:gd name="T67" fmla="*/ 4 h 127"/>
                      <a:gd name="T68" fmla="*/ 14 w 77"/>
                      <a:gd name="T69" fmla="*/ 3 h 127"/>
                      <a:gd name="T70" fmla="*/ 10 w 77"/>
                      <a:gd name="T71" fmla="*/ 1 h 127"/>
                      <a:gd name="T72" fmla="*/ 9 w 77"/>
                      <a:gd name="T73" fmla="*/ 1 h 127"/>
                      <a:gd name="T74" fmla="*/ 7 w 77"/>
                      <a:gd name="T75" fmla="*/ 0 h 127"/>
                      <a:gd name="T76" fmla="*/ 5 w 77"/>
                      <a:gd name="T77" fmla="*/ 1 h 127"/>
                      <a:gd name="T78" fmla="*/ 3 w 77"/>
                      <a:gd name="T79" fmla="*/ 1 h 12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7"/>
                      <a:gd name="T121" fmla="*/ 0 h 127"/>
                      <a:gd name="T122" fmla="*/ 77 w 77"/>
                      <a:gd name="T123" fmla="*/ 127 h 12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7" h="127">
                        <a:moveTo>
                          <a:pt x="11" y="2"/>
                        </a:moveTo>
                        <a:lnTo>
                          <a:pt x="0" y="21"/>
                        </a:lnTo>
                        <a:lnTo>
                          <a:pt x="0" y="41"/>
                        </a:lnTo>
                        <a:lnTo>
                          <a:pt x="2" y="54"/>
                        </a:lnTo>
                        <a:lnTo>
                          <a:pt x="6" y="64"/>
                        </a:lnTo>
                        <a:lnTo>
                          <a:pt x="11" y="71"/>
                        </a:lnTo>
                        <a:lnTo>
                          <a:pt x="15" y="75"/>
                        </a:lnTo>
                        <a:lnTo>
                          <a:pt x="15" y="77"/>
                        </a:lnTo>
                        <a:lnTo>
                          <a:pt x="13" y="87"/>
                        </a:lnTo>
                        <a:lnTo>
                          <a:pt x="10" y="96"/>
                        </a:lnTo>
                        <a:lnTo>
                          <a:pt x="2" y="112"/>
                        </a:lnTo>
                        <a:lnTo>
                          <a:pt x="0" y="114"/>
                        </a:lnTo>
                        <a:lnTo>
                          <a:pt x="0" y="117"/>
                        </a:lnTo>
                        <a:lnTo>
                          <a:pt x="4" y="123"/>
                        </a:lnTo>
                        <a:lnTo>
                          <a:pt x="8" y="127"/>
                        </a:lnTo>
                        <a:lnTo>
                          <a:pt x="15" y="127"/>
                        </a:lnTo>
                        <a:lnTo>
                          <a:pt x="21" y="125"/>
                        </a:lnTo>
                        <a:lnTo>
                          <a:pt x="23" y="123"/>
                        </a:lnTo>
                        <a:lnTo>
                          <a:pt x="36" y="121"/>
                        </a:lnTo>
                        <a:lnTo>
                          <a:pt x="46" y="127"/>
                        </a:lnTo>
                        <a:lnTo>
                          <a:pt x="50" y="123"/>
                        </a:lnTo>
                        <a:lnTo>
                          <a:pt x="58" y="114"/>
                        </a:lnTo>
                        <a:lnTo>
                          <a:pt x="61" y="106"/>
                        </a:lnTo>
                        <a:lnTo>
                          <a:pt x="65" y="79"/>
                        </a:lnTo>
                        <a:lnTo>
                          <a:pt x="71" y="64"/>
                        </a:lnTo>
                        <a:lnTo>
                          <a:pt x="71" y="62"/>
                        </a:lnTo>
                        <a:lnTo>
                          <a:pt x="73" y="56"/>
                        </a:lnTo>
                        <a:lnTo>
                          <a:pt x="77" y="48"/>
                        </a:lnTo>
                        <a:lnTo>
                          <a:pt x="77" y="41"/>
                        </a:lnTo>
                        <a:lnTo>
                          <a:pt x="71" y="37"/>
                        </a:lnTo>
                        <a:lnTo>
                          <a:pt x="65" y="35"/>
                        </a:lnTo>
                        <a:lnTo>
                          <a:pt x="61" y="33"/>
                        </a:lnTo>
                        <a:lnTo>
                          <a:pt x="58" y="23"/>
                        </a:lnTo>
                        <a:lnTo>
                          <a:pt x="54" y="16"/>
                        </a:lnTo>
                        <a:lnTo>
                          <a:pt x="50" y="10"/>
                        </a:lnTo>
                        <a:lnTo>
                          <a:pt x="38" y="2"/>
                        </a:lnTo>
                        <a:lnTo>
                          <a:pt x="34" y="2"/>
                        </a:lnTo>
                        <a:lnTo>
                          <a:pt x="25" y="0"/>
                        </a:lnTo>
                        <a:lnTo>
                          <a:pt x="19" y="2"/>
                        </a:lnTo>
                        <a:lnTo>
                          <a:pt x="11" y="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9" name="Freeform 274"/>
                  <p:cNvSpPr>
                    <a:spLocks/>
                  </p:cNvSpPr>
                  <p:nvPr/>
                </p:nvSpPr>
                <p:spPr bwMode="auto">
                  <a:xfrm>
                    <a:off x="2547244" y="4062660"/>
                    <a:ext cx="282662" cy="420724"/>
                  </a:xfrm>
                  <a:custGeom>
                    <a:avLst/>
                    <a:gdLst>
                      <a:gd name="T0" fmla="*/ 2 w 318"/>
                      <a:gd name="T1" fmla="*/ 93 h 500"/>
                      <a:gd name="T2" fmla="*/ 6 w 318"/>
                      <a:gd name="T3" fmla="*/ 96 h 500"/>
                      <a:gd name="T4" fmla="*/ 8 w 318"/>
                      <a:gd name="T5" fmla="*/ 99 h 500"/>
                      <a:gd name="T6" fmla="*/ 10 w 318"/>
                      <a:gd name="T7" fmla="*/ 102 h 500"/>
                      <a:gd name="T8" fmla="*/ 19 w 318"/>
                      <a:gd name="T9" fmla="*/ 103 h 500"/>
                      <a:gd name="T10" fmla="*/ 27 w 318"/>
                      <a:gd name="T11" fmla="*/ 106 h 500"/>
                      <a:gd name="T12" fmla="*/ 28 w 318"/>
                      <a:gd name="T13" fmla="*/ 110 h 500"/>
                      <a:gd name="T14" fmla="*/ 31 w 318"/>
                      <a:gd name="T15" fmla="*/ 113 h 500"/>
                      <a:gd name="T16" fmla="*/ 35 w 318"/>
                      <a:gd name="T17" fmla="*/ 117 h 500"/>
                      <a:gd name="T18" fmla="*/ 39 w 318"/>
                      <a:gd name="T19" fmla="*/ 121 h 500"/>
                      <a:gd name="T20" fmla="*/ 45 w 318"/>
                      <a:gd name="T21" fmla="*/ 121 h 500"/>
                      <a:gd name="T22" fmla="*/ 53 w 318"/>
                      <a:gd name="T23" fmla="*/ 123 h 500"/>
                      <a:gd name="T24" fmla="*/ 57 w 318"/>
                      <a:gd name="T25" fmla="*/ 126 h 500"/>
                      <a:gd name="T26" fmla="*/ 57 w 318"/>
                      <a:gd name="T27" fmla="*/ 140 h 500"/>
                      <a:gd name="T28" fmla="*/ 64 w 318"/>
                      <a:gd name="T29" fmla="*/ 121 h 500"/>
                      <a:gd name="T30" fmla="*/ 62 w 318"/>
                      <a:gd name="T31" fmla="*/ 114 h 500"/>
                      <a:gd name="T32" fmla="*/ 59 w 318"/>
                      <a:gd name="T33" fmla="*/ 110 h 500"/>
                      <a:gd name="T34" fmla="*/ 63 w 318"/>
                      <a:gd name="T35" fmla="*/ 106 h 500"/>
                      <a:gd name="T36" fmla="*/ 61 w 318"/>
                      <a:gd name="T37" fmla="*/ 101 h 500"/>
                      <a:gd name="T38" fmla="*/ 67 w 318"/>
                      <a:gd name="T39" fmla="*/ 100 h 500"/>
                      <a:gd name="T40" fmla="*/ 73 w 318"/>
                      <a:gd name="T41" fmla="*/ 96 h 500"/>
                      <a:gd name="T42" fmla="*/ 78 w 318"/>
                      <a:gd name="T43" fmla="*/ 94 h 500"/>
                      <a:gd name="T44" fmla="*/ 84 w 318"/>
                      <a:gd name="T45" fmla="*/ 99 h 500"/>
                      <a:gd name="T46" fmla="*/ 83 w 318"/>
                      <a:gd name="T47" fmla="*/ 92 h 500"/>
                      <a:gd name="T48" fmla="*/ 82 w 318"/>
                      <a:gd name="T49" fmla="*/ 89 h 500"/>
                      <a:gd name="T50" fmla="*/ 80 w 318"/>
                      <a:gd name="T51" fmla="*/ 86 h 500"/>
                      <a:gd name="T52" fmla="*/ 83 w 318"/>
                      <a:gd name="T53" fmla="*/ 83 h 500"/>
                      <a:gd name="T54" fmla="*/ 85 w 318"/>
                      <a:gd name="T55" fmla="*/ 77 h 500"/>
                      <a:gd name="T56" fmla="*/ 78 w 318"/>
                      <a:gd name="T57" fmla="*/ 73 h 500"/>
                      <a:gd name="T58" fmla="*/ 73 w 318"/>
                      <a:gd name="T59" fmla="*/ 67 h 500"/>
                      <a:gd name="T60" fmla="*/ 71 w 318"/>
                      <a:gd name="T61" fmla="*/ 61 h 500"/>
                      <a:gd name="T62" fmla="*/ 73 w 318"/>
                      <a:gd name="T63" fmla="*/ 55 h 500"/>
                      <a:gd name="T64" fmla="*/ 64 w 318"/>
                      <a:gd name="T65" fmla="*/ 54 h 500"/>
                      <a:gd name="T66" fmla="*/ 61 w 318"/>
                      <a:gd name="T67" fmla="*/ 51 h 500"/>
                      <a:gd name="T68" fmla="*/ 57 w 318"/>
                      <a:gd name="T69" fmla="*/ 47 h 500"/>
                      <a:gd name="T70" fmla="*/ 46 w 318"/>
                      <a:gd name="T71" fmla="*/ 46 h 500"/>
                      <a:gd name="T72" fmla="*/ 44 w 318"/>
                      <a:gd name="T73" fmla="*/ 42 h 500"/>
                      <a:gd name="T74" fmla="*/ 42 w 318"/>
                      <a:gd name="T75" fmla="*/ 36 h 500"/>
                      <a:gd name="T76" fmla="*/ 40 w 318"/>
                      <a:gd name="T77" fmla="*/ 29 h 500"/>
                      <a:gd name="T78" fmla="*/ 37 w 318"/>
                      <a:gd name="T79" fmla="*/ 29 h 500"/>
                      <a:gd name="T80" fmla="*/ 38 w 318"/>
                      <a:gd name="T81" fmla="*/ 18 h 500"/>
                      <a:gd name="T82" fmla="*/ 41 w 318"/>
                      <a:gd name="T83" fmla="*/ 15 h 500"/>
                      <a:gd name="T84" fmla="*/ 48 w 318"/>
                      <a:gd name="T85" fmla="*/ 4 h 500"/>
                      <a:gd name="T86" fmla="*/ 51 w 318"/>
                      <a:gd name="T87" fmla="*/ 1 h 500"/>
                      <a:gd name="T88" fmla="*/ 48 w 318"/>
                      <a:gd name="T89" fmla="*/ 1 h 500"/>
                      <a:gd name="T90" fmla="*/ 46 w 318"/>
                      <a:gd name="T91" fmla="*/ 3 h 500"/>
                      <a:gd name="T92" fmla="*/ 35 w 318"/>
                      <a:gd name="T93" fmla="*/ 8 h 500"/>
                      <a:gd name="T94" fmla="*/ 31 w 318"/>
                      <a:gd name="T95" fmla="*/ 13 h 500"/>
                      <a:gd name="T96" fmla="*/ 26 w 318"/>
                      <a:gd name="T97" fmla="*/ 15 h 500"/>
                      <a:gd name="T98" fmla="*/ 23 w 318"/>
                      <a:gd name="T99" fmla="*/ 21 h 500"/>
                      <a:gd name="T100" fmla="*/ 20 w 318"/>
                      <a:gd name="T101" fmla="*/ 27 h 500"/>
                      <a:gd name="T102" fmla="*/ 18 w 318"/>
                      <a:gd name="T103" fmla="*/ 34 h 500"/>
                      <a:gd name="T104" fmla="*/ 13 w 318"/>
                      <a:gd name="T105" fmla="*/ 34 h 500"/>
                      <a:gd name="T106" fmla="*/ 14 w 318"/>
                      <a:gd name="T107" fmla="*/ 39 h 500"/>
                      <a:gd name="T108" fmla="*/ 12 w 318"/>
                      <a:gd name="T109" fmla="*/ 43 h 500"/>
                      <a:gd name="T110" fmla="*/ 12 w 318"/>
                      <a:gd name="T111" fmla="*/ 58 h 500"/>
                      <a:gd name="T112" fmla="*/ 11 w 318"/>
                      <a:gd name="T113" fmla="*/ 72 h 500"/>
                      <a:gd name="T114" fmla="*/ 10 w 318"/>
                      <a:gd name="T115" fmla="*/ 77 h 500"/>
                      <a:gd name="T116" fmla="*/ 4 w 318"/>
                      <a:gd name="T117" fmla="*/ 84 h 500"/>
                      <a:gd name="T118" fmla="*/ 3 w 318"/>
                      <a:gd name="T119" fmla="*/ 89 h 500"/>
                      <a:gd name="T120" fmla="*/ 0 w 318"/>
                      <a:gd name="T121" fmla="*/ 89 h 50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18"/>
                      <a:gd name="T184" fmla="*/ 0 h 500"/>
                      <a:gd name="T185" fmla="*/ 318 w 318"/>
                      <a:gd name="T186" fmla="*/ 500 h 50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18" h="500">
                        <a:moveTo>
                          <a:pt x="3" y="325"/>
                        </a:moveTo>
                        <a:lnTo>
                          <a:pt x="3" y="329"/>
                        </a:lnTo>
                        <a:lnTo>
                          <a:pt x="5" y="332"/>
                        </a:lnTo>
                        <a:lnTo>
                          <a:pt x="11" y="338"/>
                        </a:lnTo>
                        <a:lnTo>
                          <a:pt x="17" y="340"/>
                        </a:lnTo>
                        <a:lnTo>
                          <a:pt x="23" y="344"/>
                        </a:lnTo>
                        <a:lnTo>
                          <a:pt x="26" y="344"/>
                        </a:lnTo>
                        <a:lnTo>
                          <a:pt x="26" y="346"/>
                        </a:lnTo>
                        <a:lnTo>
                          <a:pt x="30" y="350"/>
                        </a:lnTo>
                        <a:lnTo>
                          <a:pt x="32" y="355"/>
                        </a:lnTo>
                        <a:lnTo>
                          <a:pt x="34" y="359"/>
                        </a:lnTo>
                        <a:lnTo>
                          <a:pt x="38" y="363"/>
                        </a:lnTo>
                        <a:lnTo>
                          <a:pt x="61" y="369"/>
                        </a:lnTo>
                        <a:lnTo>
                          <a:pt x="65" y="365"/>
                        </a:lnTo>
                        <a:lnTo>
                          <a:pt x="69" y="367"/>
                        </a:lnTo>
                        <a:lnTo>
                          <a:pt x="76" y="373"/>
                        </a:lnTo>
                        <a:lnTo>
                          <a:pt x="84" y="377"/>
                        </a:lnTo>
                        <a:lnTo>
                          <a:pt x="101" y="377"/>
                        </a:lnTo>
                        <a:lnTo>
                          <a:pt x="101" y="380"/>
                        </a:lnTo>
                        <a:lnTo>
                          <a:pt x="103" y="388"/>
                        </a:lnTo>
                        <a:lnTo>
                          <a:pt x="107" y="390"/>
                        </a:lnTo>
                        <a:lnTo>
                          <a:pt x="113" y="394"/>
                        </a:lnTo>
                        <a:lnTo>
                          <a:pt x="117" y="400"/>
                        </a:lnTo>
                        <a:lnTo>
                          <a:pt x="119" y="403"/>
                        </a:lnTo>
                        <a:lnTo>
                          <a:pt x="121" y="409"/>
                        </a:lnTo>
                        <a:lnTo>
                          <a:pt x="126" y="413"/>
                        </a:lnTo>
                        <a:lnTo>
                          <a:pt x="130" y="415"/>
                        </a:lnTo>
                        <a:lnTo>
                          <a:pt x="144" y="417"/>
                        </a:lnTo>
                        <a:lnTo>
                          <a:pt x="144" y="425"/>
                        </a:lnTo>
                        <a:lnTo>
                          <a:pt x="147" y="432"/>
                        </a:lnTo>
                        <a:lnTo>
                          <a:pt x="165" y="438"/>
                        </a:lnTo>
                        <a:lnTo>
                          <a:pt x="167" y="438"/>
                        </a:lnTo>
                        <a:lnTo>
                          <a:pt x="168" y="430"/>
                        </a:lnTo>
                        <a:lnTo>
                          <a:pt x="180" y="430"/>
                        </a:lnTo>
                        <a:lnTo>
                          <a:pt x="186" y="434"/>
                        </a:lnTo>
                        <a:lnTo>
                          <a:pt x="197" y="438"/>
                        </a:lnTo>
                        <a:lnTo>
                          <a:pt x="213" y="442"/>
                        </a:lnTo>
                        <a:lnTo>
                          <a:pt x="216" y="446"/>
                        </a:lnTo>
                        <a:lnTo>
                          <a:pt x="216" y="448"/>
                        </a:lnTo>
                        <a:lnTo>
                          <a:pt x="193" y="496"/>
                        </a:lnTo>
                        <a:lnTo>
                          <a:pt x="205" y="496"/>
                        </a:lnTo>
                        <a:lnTo>
                          <a:pt x="213" y="500"/>
                        </a:lnTo>
                        <a:lnTo>
                          <a:pt x="218" y="484"/>
                        </a:lnTo>
                        <a:lnTo>
                          <a:pt x="232" y="450"/>
                        </a:lnTo>
                        <a:lnTo>
                          <a:pt x="240" y="430"/>
                        </a:lnTo>
                        <a:lnTo>
                          <a:pt x="240" y="417"/>
                        </a:lnTo>
                        <a:lnTo>
                          <a:pt x="238" y="409"/>
                        </a:lnTo>
                        <a:lnTo>
                          <a:pt x="234" y="405"/>
                        </a:lnTo>
                        <a:lnTo>
                          <a:pt x="226" y="403"/>
                        </a:lnTo>
                        <a:lnTo>
                          <a:pt x="224" y="402"/>
                        </a:lnTo>
                        <a:lnTo>
                          <a:pt x="222" y="392"/>
                        </a:lnTo>
                        <a:lnTo>
                          <a:pt x="241" y="390"/>
                        </a:lnTo>
                        <a:lnTo>
                          <a:pt x="241" y="382"/>
                        </a:lnTo>
                        <a:lnTo>
                          <a:pt x="238" y="377"/>
                        </a:lnTo>
                        <a:lnTo>
                          <a:pt x="228" y="377"/>
                        </a:lnTo>
                        <a:lnTo>
                          <a:pt x="228" y="361"/>
                        </a:lnTo>
                        <a:lnTo>
                          <a:pt x="230" y="361"/>
                        </a:lnTo>
                        <a:lnTo>
                          <a:pt x="236" y="359"/>
                        </a:lnTo>
                        <a:lnTo>
                          <a:pt x="241" y="359"/>
                        </a:lnTo>
                        <a:lnTo>
                          <a:pt x="253" y="357"/>
                        </a:lnTo>
                        <a:lnTo>
                          <a:pt x="268" y="355"/>
                        </a:lnTo>
                        <a:lnTo>
                          <a:pt x="276" y="355"/>
                        </a:lnTo>
                        <a:lnTo>
                          <a:pt x="276" y="344"/>
                        </a:lnTo>
                        <a:lnTo>
                          <a:pt x="284" y="350"/>
                        </a:lnTo>
                        <a:lnTo>
                          <a:pt x="293" y="346"/>
                        </a:lnTo>
                        <a:lnTo>
                          <a:pt x="295" y="334"/>
                        </a:lnTo>
                        <a:lnTo>
                          <a:pt x="305" y="336"/>
                        </a:lnTo>
                        <a:lnTo>
                          <a:pt x="307" y="348"/>
                        </a:lnTo>
                        <a:lnTo>
                          <a:pt x="314" y="350"/>
                        </a:lnTo>
                        <a:lnTo>
                          <a:pt x="316" y="334"/>
                        </a:lnTo>
                        <a:lnTo>
                          <a:pt x="316" y="332"/>
                        </a:lnTo>
                        <a:lnTo>
                          <a:pt x="312" y="329"/>
                        </a:lnTo>
                        <a:lnTo>
                          <a:pt x="311" y="323"/>
                        </a:lnTo>
                        <a:lnTo>
                          <a:pt x="311" y="317"/>
                        </a:lnTo>
                        <a:lnTo>
                          <a:pt x="309" y="315"/>
                        </a:lnTo>
                        <a:lnTo>
                          <a:pt x="305" y="317"/>
                        </a:lnTo>
                        <a:lnTo>
                          <a:pt x="301" y="315"/>
                        </a:lnTo>
                        <a:lnTo>
                          <a:pt x="301" y="305"/>
                        </a:lnTo>
                        <a:lnTo>
                          <a:pt x="303" y="304"/>
                        </a:lnTo>
                        <a:lnTo>
                          <a:pt x="309" y="300"/>
                        </a:lnTo>
                        <a:lnTo>
                          <a:pt x="311" y="294"/>
                        </a:lnTo>
                        <a:lnTo>
                          <a:pt x="314" y="286"/>
                        </a:lnTo>
                        <a:lnTo>
                          <a:pt x="316" y="279"/>
                        </a:lnTo>
                        <a:lnTo>
                          <a:pt x="318" y="275"/>
                        </a:lnTo>
                        <a:lnTo>
                          <a:pt x="312" y="273"/>
                        </a:lnTo>
                        <a:lnTo>
                          <a:pt x="301" y="265"/>
                        </a:lnTo>
                        <a:lnTo>
                          <a:pt x="293" y="259"/>
                        </a:lnTo>
                        <a:lnTo>
                          <a:pt x="289" y="254"/>
                        </a:lnTo>
                        <a:lnTo>
                          <a:pt x="280" y="244"/>
                        </a:lnTo>
                        <a:lnTo>
                          <a:pt x="276" y="238"/>
                        </a:lnTo>
                        <a:lnTo>
                          <a:pt x="270" y="232"/>
                        </a:lnTo>
                        <a:lnTo>
                          <a:pt x="266" y="225"/>
                        </a:lnTo>
                        <a:lnTo>
                          <a:pt x="266" y="217"/>
                        </a:lnTo>
                        <a:lnTo>
                          <a:pt x="270" y="211"/>
                        </a:lnTo>
                        <a:lnTo>
                          <a:pt x="272" y="211"/>
                        </a:lnTo>
                        <a:lnTo>
                          <a:pt x="274" y="196"/>
                        </a:lnTo>
                        <a:lnTo>
                          <a:pt x="270" y="194"/>
                        </a:lnTo>
                        <a:lnTo>
                          <a:pt x="264" y="192"/>
                        </a:lnTo>
                        <a:lnTo>
                          <a:pt x="241" y="192"/>
                        </a:lnTo>
                        <a:lnTo>
                          <a:pt x="238" y="194"/>
                        </a:lnTo>
                        <a:lnTo>
                          <a:pt x="236" y="190"/>
                        </a:lnTo>
                        <a:lnTo>
                          <a:pt x="230" y="182"/>
                        </a:lnTo>
                        <a:lnTo>
                          <a:pt x="226" y="173"/>
                        </a:lnTo>
                        <a:lnTo>
                          <a:pt x="222" y="169"/>
                        </a:lnTo>
                        <a:lnTo>
                          <a:pt x="216" y="167"/>
                        </a:lnTo>
                        <a:lnTo>
                          <a:pt x="211" y="169"/>
                        </a:lnTo>
                        <a:lnTo>
                          <a:pt x="190" y="169"/>
                        </a:lnTo>
                        <a:lnTo>
                          <a:pt x="172" y="165"/>
                        </a:lnTo>
                        <a:lnTo>
                          <a:pt x="172" y="163"/>
                        </a:lnTo>
                        <a:lnTo>
                          <a:pt x="170" y="157"/>
                        </a:lnTo>
                        <a:lnTo>
                          <a:pt x="167" y="150"/>
                        </a:lnTo>
                        <a:lnTo>
                          <a:pt x="159" y="138"/>
                        </a:lnTo>
                        <a:lnTo>
                          <a:pt x="157" y="133"/>
                        </a:lnTo>
                        <a:lnTo>
                          <a:pt x="159" y="127"/>
                        </a:lnTo>
                        <a:lnTo>
                          <a:pt x="161" y="125"/>
                        </a:lnTo>
                        <a:lnTo>
                          <a:pt x="163" y="125"/>
                        </a:lnTo>
                        <a:lnTo>
                          <a:pt x="151" y="102"/>
                        </a:lnTo>
                        <a:lnTo>
                          <a:pt x="142" y="104"/>
                        </a:lnTo>
                        <a:lnTo>
                          <a:pt x="140" y="106"/>
                        </a:lnTo>
                        <a:lnTo>
                          <a:pt x="138" y="104"/>
                        </a:lnTo>
                        <a:lnTo>
                          <a:pt x="142" y="84"/>
                        </a:lnTo>
                        <a:lnTo>
                          <a:pt x="142" y="73"/>
                        </a:lnTo>
                        <a:lnTo>
                          <a:pt x="144" y="65"/>
                        </a:lnTo>
                        <a:lnTo>
                          <a:pt x="144" y="59"/>
                        </a:lnTo>
                        <a:lnTo>
                          <a:pt x="142" y="56"/>
                        </a:lnTo>
                        <a:lnTo>
                          <a:pt x="153" y="52"/>
                        </a:lnTo>
                        <a:lnTo>
                          <a:pt x="163" y="27"/>
                        </a:lnTo>
                        <a:lnTo>
                          <a:pt x="178" y="13"/>
                        </a:lnTo>
                        <a:lnTo>
                          <a:pt x="180" y="13"/>
                        </a:lnTo>
                        <a:lnTo>
                          <a:pt x="186" y="10"/>
                        </a:lnTo>
                        <a:lnTo>
                          <a:pt x="190" y="6"/>
                        </a:lnTo>
                        <a:lnTo>
                          <a:pt x="190" y="4"/>
                        </a:lnTo>
                        <a:lnTo>
                          <a:pt x="188" y="2"/>
                        </a:lnTo>
                        <a:lnTo>
                          <a:pt x="188" y="0"/>
                        </a:lnTo>
                        <a:lnTo>
                          <a:pt x="180" y="2"/>
                        </a:lnTo>
                        <a:lnTo>
                          <a:pt x="176" y="2"/>
                        </a:lnTo>
                        <a:lnTo>
                          <a:pt x="172" y="4"/>
                        </a:lnTo>
                        <a:lnTo>
                          <a:pt x="172" y="11"/>
                        </a:lnTo>
                        <a:lnTo>
                          <a:pt x="142" y="34"/>
                        </a:lnTo>
                        <a:lnTo>
                          <a:pt x="138" y="33"/>
                        </a:lnTo>
                        <a:lnTo>
                          <a:pt x="130" y="31"/>
                        </a:lnTo>
                        <a:lnTo>
                          <a:pt x="122" y="31"/>
                        </a:lnTo>
                        <a:lnTo>
                          <a:pt x="119" y="34"/>
                        </a:lnTo>
                        <a:lnTo>
                          <a:pt x="119" y="46"/>
                        </a:lnTo>
                        <a:lnTo>
                          <a:pt x="115" y="42"/>
                        </a:lnTo>
                        <a:lnTo>
                          <a:pt x="99" y="42"/>
                        </a:lnTo>
                        <a:lnTo>
                          <a:pt x="97" y="52"/>
                        </a:lnTo>
                        <a:lnTo>
                          <a:pt x="97" y="61"/>
                        </a:lnTo>
                        <a:lnTo>
                          <a:pt x="96" y="73"/>
                        </a:lnTo>
                        <a:lnTo>
                          <a:pt x="88" y="73"/>
                        </a:lnTo>
                        <a:lnTo>
                          <a:pt x="88" y="88"/>
                        </a:lnTo>
                        <a:lnTo>
                          <a:pt x="76" y="88"/>
                        </a:lnTo>
                        <a:lnTo>
                          <a:pt x="73" y="94"/>
                        </a:lnTo>
                        <a:lnTo>
                          <a:pt x="67" y="102"/>
                        </a:lnTo>
                        <a:lnTo>
                          <a:pt x="65" y="108"/>
                        </a:lnTo>
                        <a:lnTo>
                          <a:pt x="65" y="123"/>
                        </a:lnTo>
                        <a:lnTo>
                          <a:pt x="59" y="119"/>
                        </a:lnTo>
                        <a:lnTo>
                          <a:pt x="51" y="111"/>
                        </a:lnTo>
                        <a:lnTo>
                          <a:pt x="49" y="123"/>
                        </a:lnTo>
                        <a:lnTo>
                          <a:pt x="53" y="127"/>
                        </a:lnTo>
                        <a:lnTo>
                          <a:pt x="55" y="133"/>
                        </a:lnTo>
                        <a:lnTo>
                          <a:pt x="53" y="138"/>
                        </a:lnTo>
                        <a:lnTo>
                          <a:pt x="49" y="144"/>
                        </a:lnTo>
                        <a:lnTo>
                          <a:pt x="49" y="146"/>
                        </a:lnTo>
                        <a:lnTo>
                          <a:pt x="46" y="154"/>
                        </a:lnTo>
                        <a:lnTo>
                          <a:pt x="46" y="181"/>
                        </a:lnTo>
                        <a:lnTo>
                          <a:pt x="49" y="188"/>
                        </a:lnTo>
                        <a:lnTo>
                          <a:pt x="44" y="207"/>
                        </a:lnTo>
                        <a:lnTo>
                          <a:pt x="40" y="229"/>
                        </a:lnTo>
                        <a:lnTo>
                          <a:pt x="34" y="254"/>
                        </a:lnTo>
                        <a:lnTo>
                          <a:pt x="40" y="255"/>
                        </a:lnTo>
                        <a:lnTo>
                          <a:pt x="44" y="257"/>
                        </a:lnTo>
                        <a:lnTo>
                          <a:pt x="49" y="261"/>
                        </a:lnTo>
                        <a:lnTo>
                          <a:pt x="38" y="273"/>
                        </a:lnTo>
                        <a:lnTo>
                          <a:pt x="26" y="282"/>
                        </a:lnTo>
                        <a:lnTo>
                          <a:pt x="11" y="292"/>
                        </a:lnTo>
                        <a:lnTo>
                          <a:pt x="13" y="298"/>
                        </a:lnTo>
                        <a:lnTo>
                          <a:pt x="7" y="305"/>
                        </a:lnTo>
                        <a:lnTo>
                          <a:pt x="15" y="313"/>
                        </a:lnTo>
                        <a:lnTo>
                          <a:pt x="9" y="315"/>
                        </a:lnTo>
                        <a:lnTo>
                          <a:pt x="3" y="315"/>
                        </a:lnTo>
                        <a:lnTo>
                          <a:pt x="0" y="313"/>
                        </a:lnTo>
                        <a:lnTo>
                          <a:pt x="0" y="317"/>
                        </a:lnTo>
                        <a:lnTo>
                          <a:pt x="3" y="3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Freeform 289"/>
                  <p:cNvSpPr>
                    <a:spLocks/>
                  </p:cNvSpPr>
                  <p:nvPr/>
                </p:nvSpPr>
                <p:spPr bwMode="auto">
                  <a:xfrm>
                    <a:off x="2629238" y="4826435"/>
                    <a:ext cx="222246" cy="1121928"/>
                  </a:xfrm>
                  <a:custGeom>
                    <a:avLst/>
                    <a:gdLst>
                      <a:gd name="T0" fmla="*/ 35 w 249"/>
                      <a:gd name="T1" fmla="*/ 54 h 1332"/>
                      <a:gd name="T2" fmla="*/ 33 w 249"/>
                      <a:gd name="T3" fmla="*/ 68 h 1332"/>
                      <a:gd name="T4" fmla="*/ 29 w 249"/>
                      <a:gd name="T5" fmla="*/ 114 h 1332"/>
                      <a:gd name="T6" fmla="*/ 28 w 249"/>
                      <a:gd name="T7" fmla="*/ 144 h 1332"/>
                      <a:gd name="T8" fmla="*/ 23 w 249"/>
                      <a:gd name="T9" fmla="*/ 156 h 1332"/>
                      <a:gd name="T10" fmla="*/ 16 w 249"/>
                      <a:gd name="T11" fmla="*/ 186 h 1332"/>
                      <a:gd name="T12" fmla="*/ 17 w 249"/>
                      <a:gd name="T13" fmla="*/ 200 h 1332"/>
                      <a:gd name="T14" fmla="*/ 20 w 249"/>
                      <a:gd name="T15" fmla="*/ 239 h 1332"/>
                      <a:gd name="T16" fmla="*/ 17 w 249"/>
                      <a:gd name="T17" fmla="*/ 255 h 1332"/>
                      <a:gd name="T18" fmla="*/ 13 w 249"/>
                      <a:gd name="T19" fmla="*/ 277 h 1332"/>
                      <a:gd name="T20" fmla="*/ 9 w 249"/>
                      <a:gd name="T21" fmla="*/ 276 h 1332"/>
                      <a:gd name="T22" fmla="*/ 1 w 249"/>
                      <a:gd name="T23" fmla="*/ 284 h 1332"/>
                      <a:gd name="T24" fmla="*/ 11 w 249"/>
                      <a:gd name="T25" fmla="*/ 288 h 1332"/>
                      <a:gd name="T26" fmla="*/ 11 w 249"/>
                      <a:gd name="T27" fmla="*/ 307 h 1332"/>
                      <a:gd name="T28" fmla="*/ 7 w 249"/>
                      <a:gd name="T29" fmla="*/ 315 h 1332"/>
                      <a:gd name="T30" fmla="*/ 3 w 249"/>
                      <a:gd name="T31" fmla="*/ 297 h 1332"/>
                      <a:gd name="T32" fmla="*/ 1 w 249"/>
                      <a:gd name="T33" fmla="*/ 312 h 1332"/>
                      <a:gd name="T34" fmla="*/ 10 w 249"/>
                      <a:gd name="T35" fmla="*/ 322 h 1332"/>
                      <a:gd name="T36" fmla="*/ 4 w 249"/>
                      <a:gd name="T37" fmla="*/ 322 h 1332"/>
                      <a:gd name="T38" fmla="*/ 9 w 249"/>
                      <a:gd name="T39" fmla="*/ 329 h 1332"/>
                      <a:gd name="T40" fmla="*/ 12 w 249"/>
                      <a:gd name="T41" fmla="*/ 323 h 1332"/>
                      <a:gd name="T42" fmla="*/ 11 w 249"/>
                      <a:gd name="T43" fmla="*/ 334 h 1332"/>
                      <a:gd name="T44" fmla="*/ 2 w 249"/>
                      <a:gd name="T45" fmla="*/ 334 h 1332"/>
                      <a:gd name="T46" fmla="*/ 8 w 249"/>
                      <a:gd name="T47" fmla="*/ 344 h 1332"/>
                      <a:gd name="T48" fmla="*/ 13 w 249"/>
                      <a:gd name="T49" fmla="*/ 334 h 1332"/>
                      <a:gd name="T50" fmla="*/ 20 w 249"/>
                      <a:gd name="T51" fmla="*/ 334 h 1332"/>
                      <a:gd name="T52" fmla="*/ 14 w 249"/>
                      <a:gd name="T53" fmla="*/ 338 h 1332"/>
                      <a:gd name="T54" fmla="*/ 14 w 249"/>
                      <a:gd name="T55" fmla="*/ 348 h 1332"/>
                      <a:gd name="T56" fmla="*/ 17 w 249"/>
                      <a:gd name="T57" fmla="*/ 357 h 1332"/>
                      <a:gd name="T58" fmla="*/ 21 w 249"/>
                      <a:gd name="T59" fmla="*/ 352 h 1332"/>
                      <a:gd name="T60" fmla="*/ 24 w 249"/>
                      <a:gd name="T61" fmla="*/ 354 h 1332"/>
                      <a:gd name="T62" fmla="*/ 25 w 249"/>
                      <a:gd name="T63" fmla="*/ 360 h 1332"/>
                      <a:gd name="T64" fmla="*/ 24 w 249"/>
                      <a:gd name="T65" fmla="*/ 363 h 1332"/>
                      <a:gd name="T66" fmla="*/ 38 w 249"/>
                      <a:gd name="T67" fmla="*/ 368 h 1332"/>
                      <a:gd name="T68" fmla="*/ 40 w 249"/>
                      <a:gd name="T69" fmla="*/ 374 h 1332"/>
                      <a:gd name="T70" fmla="*/ 44 w 249"/>
                      <a:gd name="T71" fmla="*/ 367 h 1332"/>
                      <a:gd name="T72" fmla="*/ 55 w 249"/>
                      <a:gd name="T73" fmla="*/ 367 h 1332"/>
                      <a:gd name="T74" fmla="*/ 48 w 249"/>
                      <a:gd name="T75" fmla="*/ 364 h 1332"/>
                      <a:gd name="T76" fmla="*/ 41 w 249"/>
                      <a:gd name="T77" fmla="*/ 338 h 1332"/>
                      <a:gd name="T78" fmla="*/ 27 w 249"/>
                      <a:gd name="T79" fmla="*/ 336 h 1332"/>
                      <a:gd name="T80" fmla="*/ 20 w 249"/>
                      <a:gd name="T81" fmla="*/ 321 h 1332"/>
                      <a:gd name="T82" fmla="*/ 15 w 249"/>
                      <a:gd name="T83" fmla="*/ 312 h 1332"/>
                      <a:gd name="T84" fmla="*/ 21 w 249"/>
                      <a:gd name="T85" fmla="*/ 296 h 1332"/>
                      <a:gd name="T86" fmla="*/ 24 w 249"/>
                      <a:gd name="T87" fmla="*/ 279 h 1332"/>
                      <a:gd name="T88" fmla="*/ 25 w 249"/>
                      <a:gd name="T89" fmla="*/ 265 h 1332"/>
                      <a:gd name="T90" fmla="*/ 26 w 249"/>
                      <a:gd name="T91" fmla="*/ 250 h 1332"/>
                      <a:gd name="T92" fmla="*/ 25 w 249"/>
                      <a:gd name="T93" fmla="*/ 228 h 1332"/>
                      <a:gd name="T94" fmla="*/ 21 w 249"/>
                      <a:gd name="T95" fmla="*/ 214 h 1332"/>
                      <a:gd name="T96" fmla="*/ 28 w 249"/>
                      <a:gd name="T97" fmla="*/ 192 h 1332"/>
                      <a:gd name="T98" fmla="*/ 33 w 249"/>
                      <a:gd name="T99" fmla="*/ 177 h 1332"/>
                      <a:gd name="T100" fmla="*/ 36 w 249"/>
                      <a:gd name="T101" fmla="*/ 155 h 1332"/>
                      <a:gd name="T102" fmla="*/ 37 w 249"/>
                      <a:gd name="T103" fmla="*/ 133 h 1332"/>
                      <a:gd name="T104" fmla="*/ 40 w 249"/>
                      <a:gd name="T105" fmla="*/ 112 h 1332"/>
                      <a:gd name="T106" fmla="*/ 48 w 249"/>
                      <a:gd name="T107" fmla="*/ 90 h 1332"/>
                      <a:gd name="T108" fmla="*/ 47 w 249"/>
                      <a:gd name="T109" fmla="*/ 69 h 1332"/>
                      <a:gd name="T110" fmla="*/ 57 w 249"/>
                      <a:gd name="T111" fmla="*/ 56 h 1332"/>
                      <a:gd name="T112" fmla="*/ 48 w 249"/>
                      <a:gd name="T113" fmla="*/ 28 h 1332"/>
                      <a:gd name="T114" fmla="*/ 40 w 249"/>
                      <a:gd name="T115" fmla="*/ 10 h 133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49"/>
                      <a:gd name="T175" fmla="*/ 0 h 1332"/>
                      <a:gd name="T176" fmla="*/ 249 w 249"/>
                      <a:gd name="T177" fmla="*/ 1332 h 1332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49" h="1332">
                        <a:moveTo>
                          <a:pt x="126" y="15"/>
                        </a:moveTo>
                        <a:lnTo>
                          <a:pt x="123" y="21"/>
                        </a:lnTo>
                        <a:lnTo>
                          <a:pt x="117" y="27"/>
                        </a:lnTo>
                        <a:lnTo>
                          <a:pt x="123" y="35"/>
                        </a:lnTo>
                        <a:lnTo>
                          <a:pt x="130" y="54"/>
                        </a:lnTo>
                        <a:lnTo>
                          <a:pt x="134" y="96"/>
                        </a:lnTo>
                        <a:lnTo>
                          <a:pt x="132" y="142"/>
                        </a:lnTo>
                        <a:lnTo>
                          <a:pt x="130" y="192"/>
                        </a:lnTo>
                        <a:lnTo>
                          <a:pt x="123" y="192"/>
                        </a:lnTo>
                        <a:lnTo>
                          <a:pt x="124" y="200"/>
                        </a:lnTo>
                        <a:lnTo>
                          <a:pt x="128" y="204"/>
                        </a:lnTo>
                        <a:lnTo>
                          <a:pt x="130" y="208"/>
                        </a:lnTo>
                        <a:lnTo>
                          <a:pt x="128" y="213"/>
                        </a:lnTo>
                        <a:lnTo>
                          <a:pt x="124" y="221"/>
                        </a:lnTo>
                        <a:lnTo>
                          <a:pt x="123" y="227"/>
                        </a:lnTo>
                        <a:lnTo>
                          <a:pt x="123" y="244"/>
                        </a:lnTo>
                        <a:lnTo>
                          <a:pt x="124" y="259"/>
                        </a:lnTo>
                        <a:lnTo>
                          <a:pt x="126" y="273"/>
                        </a:lnTo>
                        <a:lnTo>
                          <a:pt x="119" y="284"/>
                        </a:lnTo>
                        <a:lnTo>
                          <a:pt x="115" y="315"/>
                        </a:lnTo>
                        <a:lnTo>
                          <a:pt x="111" y="357"/>
                        </a:lnTo>
                        <a:lnTo>
                          <a:pt x="100" y="384"/>
                        </a:lnTo>
                        <a:lnTo>
                          <a:pt x="107" y="407"/>
                        </a:lnTo>
                        <a:lnTo>
                          <a:pt x="109" y="407"/>
                        </a:lnTo>
                        <a:lnTo>
                          <a:pt x="109" y="409"/>
                        </a:lnTo>
                        <a:lnTo>
                          <a:pt x="111" y="415"/>
                        </a:lnTo>
                        <a:lnTo>
                          <a:pt x="107" y="427"/>
                        </a:lnTo>
                        <a:lnTo>
                          <a:pt x="101" y="438"/>
                        </a:lnTo>
                        <a:lnTo>
                          <a:pt x="100" y="454"/>
                        </a:lnTo>
                        <a:lnTo>
                          <a:pt x="103" y="467"/>
                        </a:lnTo>
                        <a:lnTo>
                          <a:pt x="107" y="488"/>
                        </a:lnTo>
                        <a:lnTo>
                          <a:pt x="107" y="511"/>
                        </a:lnTo>
                        <a:lnTo>
                          <a:pt x="96" y="517"/>
                        </a:lnTo>
                        <a:lnTo>
                          <a:pt x="92" y="521"/>
                        </a:lnTo>
                        <a:lnTo>
                          <a:pt x="90" y="532"/>
                        </a:lnTo>
                        <a:lnTo>
                          <a:pt x="90" y="542"/>
                        </a:lnTo>
                        <a:lnTo>
                          <a:pt x="92" y="553"/>
                        </a:lnTo>
                        <a:lnTo>
                          <a:pt x="88" y="553"/>
                        </a:lnTo>
                        <a:lnTo>
                          <a:pt x="86" y="555"/>
                        </a:lnTo>
                        <a:lnTo>
                          <a:pt x="84" y="555"/>
                        </a:lnTo>
                        <a:lnTo>
                          <a:pt x="78" y="580"/>
                        </a:lnTo>
                        <a:lnTo>
                          <a:pt x="73" y="603"/>
                        </a:lnTo>
                        <a:lnTo>
                          <a:pt x="73" y="607"/>
                        </a:lnTo>
                        <a:lnTo>
                          <a:pt x="75" y="609"/>
                        </a:lnTo>
                        <a:lnTo>
                          <a:pt x="75" y="613"/>
                        </a:lnTo>
                        <a:lnTo>
                          <a:pt x="73" y="615"/>
                        </a:lnTo>
                        <a:lnTo>
                          <a:pt x="67" y="636"/>
                        </a:lnTo>
                        <a:lnTo>
                          <a:pt x="57" y="663"/>
                        </a:lnTo>
                        <a:lnTo>
                          <a:pt x="46" y="675"/>
                        </a:lnTo>
                        <a:lnTo>
                          <a:pt x="48" y="676"/>
                        </a:lnTo>
                        <a:lnTo>
                          <a:pt x="52" y="678"/>
                        </a:lnTo>
                        <a:lnTo>
                          <a:pt x="57" y="678"/>
                        </a:lnTo>
                        <a:lnTo>
                          <a:pt x="57" y="688"/>
                        </a:lnTo>
                        <a:lnTo>
                          <a:pt x="59" y="698"/>
                        </a:lnTo>
                        <a:lnTo>
                          <a:pt x="61" y="705"/>
                        </a:lnTo>
                        <a:lnTo>
                          <a:pt x="61" y="713"/>
                        </a:lnTo>
                        <a:lnTo>
                          <a:pt x="65" y="736"/>
                        </a:lnTo>
                        <a:lnTo>
                          <a:pt x="65" y="755"/>
                        </a:lnTo>
                        <a:lnTo>
                          <a:pt x="57" y="755"/>
                        </a:lnTo>
                        <a:lnTo>
                          <a:pt x="50" y="790"/>
                        </a:lnTo>
                        <a:lnTo>
                          <a:pt x="52" y="813"/>
                        </a:lnTo>
                        <a:lnTo>
                          <a:pt x="76" y="817"/>
                        </a:lnTo>
                        <a:lnTo>
                          <a:pt x="75" y="832"/>
                        </a:lnTo>
                        <a:lnTo>
                          <a:pt x="73" y="849"/>
                        </a:lnTo>
                        <a:lnTo>
                          <a:pt x="73" y="867"/>
                        </a:lnTo>
                        <a:lnTo>
                          <a:pt x="65" y="871"/>
                        </a:lnTo>
                        <a:lnTo>
                          <a:pt x="67" y="880"/>
                        </a:lnTo>
                        <a:lnTo>
                          <a:pt x="71" y="888"/>
                        </a:lnTo>
                        <a:lnTo>
                          <a:pt x="73" y="897"/>
                        </a:lnTo>
                        <a:lnTo>
                          <a:pt x="69" y="901"/>
                        </a:lnTo>
                        <a:lnTo>
                          <a:pt x="63" y="905"/>
                        </a:lnTo>
                        <a:lnTo>
                          <a:pt x="61" y="909"/>
                        </a:lnTo>
                        <a:lnTo>
                          <a:pt x="65" y="909"/>
                        </a:lnTo>
                        <a:lnTo>
                          <a:pt x="65" y="917"/>
                        </a:lnTo>
                        <a:lnTo>
                          <a:pt x="61" y="917"/>
                        </a:lnTo>
                        <a:lnTo>
                          <a:pt x="59" y="913"/>
                        </a:lnTo>
                        <a:lnTo>
                          <a:pt x="57" y="913"/>
                        </a:lnTo>
                        <a:lnTo>
                          <a:pt x="53" y="938"/>
                        </a:lnTo>
                        <a:lnTo>
                          <a:pt x="53" y="990"/>
                        </a:lnTo>
                        <a:lnTo>
                          <a:pt x="48" y="986"/>
                        </a:lnTo>
                        <a:lnTo>
                          <a:pt x="44" y="984"/>
                        </a:lnTo>
                        <a:lnTo>
                          <a:pt x="38" y="982"/>
                        </a:lnTo>
                        <a:lnTo>
                          <a:pt x="40" y="986"/>
                        </a:lnTo>
                        <a:lnTo>
                          <a:pt x="34" y="990"/>
                        </a:lnTo>
                        <a:lnTo>
                          <a:pt x="30" y="990"/>
                        </a:lnTo>
                        <a:lnTo>
                          <a:pt x="30" y="988"/>
                        </a:lnTo>
                        <a:lnTo>
                          <a:pt x="32" y="984"/>
                        </a:lnTo>
                        <a:lnTo>
                          <a:pt x="34" y="982"/>
                        </a:lnTo>
                        <a:lnTo>
                          <a:pt x="29" y="980"/>
                        </a:lnTo>
                        <a:lnTo>
                          <a:pt x="25" y="978"/>
                        </a:lnTo>
                        <a:lnTo>
                          <a:pt x="19" y="974"/>
                        </a:lnTo>
                        <a:lnTo>
                          <a:pt x="17" y="978"/>
                        </a:lnTo>
                        <a:lnTo>
                          <a:pt x="11" y="978"/>
                        </a:lnTo>
                        <a:lnTo>
                          <a:pt x="11" y="986"/>
                        </a:lnTo>
                        <a:lnTo>
                          <a:pt x="7" y="999"/>
                        </a:lnTo>
                        <a:lnTo>
                          <a:pt x="4" y="1009"/>
                        </a:lnTo>
                        <a:lnTo>
                          <a:pt x="15" y="1001"/>
                        </a:lnTo>
                        <a:lnTo>
                          <a:pt x="15" y="1013"/>
                        </a:lnTo>
                        <a:lnTo>
                          <a:pt x="27" y="1013"/>
                        </a:lnTo>
                        <a:lnTo>
                          <a:pt x="29" y="1009"/>
                        </a:lnTo>
                        <a:lnTo>
                          <a:pt x="36" y="1007"/>
                        </a:lnTo>
                        <a:lnTo>
                          <a:pt x="42" y="1013"/>
                        </a:lnTo>
                        <a:lnTo>
                          <a:pt x="42" y="1020"/>
                        </a:lnTo>
                        <a:lnTo>
                          <a:pt x="40" y="1026"/>
                        </a:lnTo>
                        <a:lnTo>
                          <a:pt x="38" y="1028"/>
                        </a:lnTo>
                        <a:lnTo>
                          <a:pt x="42" y="1032"/>
                        </a:lnTo>
                        <a:lnTo>
                          <a:pt x="46" y="1038"/>
                        </a:lnTo>
                        <a:lnTo>
                          <a:pt x="34" y="1040"/>
                        </a:lnTo>
                        <a:lnTo>
                          <a:pt x="36" y="1063"/>
                        </a:lnTo>
                        <a:lnTo>
                          <a:pt x="36" y="1080"/>
                        </a:lnTo>
                        <a:lnTo>
                          <a:pt x="34" y="1101"/>
                        </a:lnTo>
                        <a:lnTo>
                          <a:pt x="42" y="1093"/>
                        </a:lnTo>
                        <a:lnTo>
                          <a:pt x="44" y="1097"/>
                        </a:lnTo>
                        <a:lnTo>
                          <a:pt x="38" y="1105"/>
                        </a:lnTo>
                        <a:lnTo>
                          <a:pt x="34" y="1109"/>
                        </a:lnTo>
                        <a:lnTo>
                          <a:pt x="34" y="1115"/>
                        </a:lnTo>
                        <a:lnTo>
                          <a:pt x="32" y="1120"/>
                        </a:lnTo>
                        <a:lnTo>
                          <a:pt x="30" y="1124"/>
                        </a:lnTo>
                        <a:lnTo>
                          <a:pt x="27" y="1126"/>
                        </a:lnTo>
                        <a:lnTo>
                          <a:pt x="27" y="1120"/>
                        </a:lnTo>
                        <a:lnTo>
                          <a:pt x="29" y="1097"/>
                        </a:lnTo>
                        <a:lnTo>
                          <a:pt x="27" y="1074"/>
                        </a:lnTo>
                        <a:lnTo>
                          <a:pt x="23" y="1051"/>
                        </a:lnTo>
                        <a:lnTo>
                          <a:pt x="19" y="1053"/>
                        </a:lnTo>
                        <a:lnTo>
                          <a:pt x="13" y="1051"/>
                        </a:lnTo>
                        <a:lnTo>
                          <a:pt x="7" y="1051"/>
                        </a:lnTo>
                        <a:lnTo>
                          <a:pt x="7" y="1055"/>
                        </a:lnTo>
                        <a:lnTo>
                          <a:pt x="11" y="1057"/>
                        </a:lnTo>
                        <a:lnTo>
                          <a:pt x="11" y="1059"/>
                        </a:lnTo>
                        <a:lnTo>
                          <a:pt x="0" y="1070"/>
                        </a:lnTo>
                        <a:lnTo>
                          <a:pt x="2" y="1082"/>
                        </a:lnTo>
                        <a:lnTo>
                          <a:pt x="7" y="1093"/>
                        </a:lnTo>
                        <a:lnTo>
                          <a:pt x="7" y="1101"/>
                        </a:lnTo>
                        <a:lnTo>
                          <a:pt x="5" y="1103"/>
                        </a:lnTo>
                        <a:lnTo>
                          <a:pt x="0" y="1105"/>
                        </a:lnTo>
                        <a:lnTo>
                          <a:pt x="2" y="1111"/>
                        </a:lnTo>
                        <a:lnTo>
                          <a:pt x="4" y="1115"/>
                        </a:lnTo>
                        <a:lnTo>
                          <a:pt x="4" y="1120"/>
                        </a:lnTo>
                        <a:lnTo>
                          <a:pt x="11" y="1122"/>
                        </a:lnTo>
                        <a:lnTo>
                          <a:pt x="19" y="1122"/>
                        </a:lnTo>
                        <a:lnTo>
                          <a:pt x="27" y="1124"/>
                        </a:lnTo>
                        <a:lnTo>
                          <a:pt x="27" y="1136"/>
                        </a:lnTo>
                        <a:lnTo>
                          <a:pt x="38" y="1136"/>
                        </a:lnTo>
                        <a:lnTo>
                          <a:pt x="38" y="1147"/>
                        </a:lnTo>
                        <a:lnTo>
                          <a:pt x="34" y="1143"/>
                        </a:lnTo>
                        <a:lnTo>
                          <a:pt x="27" y="1140"/>
                        </a:lnTo>
                        <a:lnTo>
                          <a:pt x="29" y="1145"/>
                        </a:lnTo>
                        <a:lnTo>
                          <a:pt x="29" y="1155"/>
                        </a:lnTo>
                        <a:lnTo>
                          <a:pt x="27" y="1151"/>
                        </a:lnTo>
                        <a:lnTo>
                          <a:pt x="23" y="1149"/>
                        </a:lnTo>
                        <a:lnTo>
                          <a:pt x="21" y="1149"/>
                        </a:lnTo>
                        <a:lnTo>
                          <a:pt x="15" y="1147"/>
                        </a:lnTo>
                        <a:lnTo>
                          <a:pt x="15" y="1159"/>
                        </a:lnTo>
                        <a:lnTo>
                          <a:pt x="11" y="1159"/>
                        </a:lnTo>
                        <a:lnTo>
                          <a:pt x="11" y="1182"/>
                        </a:lnTo>
                        <a:lnTo>
                          <a:pt x="23" y="1182"/>
                        </a:lnTo>
                        <a:lnTo>
                          <a:pt x="25" y="1178"/>
                        </a:lnTo>
                        <a:lnTo>
                          <a:pt x="27" y="1170"/>
                        </a:lnTo>
                        <a:lnTo>
                          <a:pt x="30" y="1167"/>
                        </a:lnTo>
                        <a:lnTo>
                          <a:pt x="32" y="1170"/>
                        </a:lnTo>
                        <a:lnTo>
                          <a:pt x="34" y="1172"/>
                        </a:lnTo>
                        <a:lnTo>
                          <a:pt x="34" y="1174"/>
                        </a:lnTo>
                        <a:lnTo>
                          <a:pt x="34" y="1163"/>
                        </a:lnTo>
                        <a:lnTo>
                          <a:pt x="32" y="1159"/>
                        </a:lnTo>
                        <a:lnTo>
                          <a:pt x="38" y="1155"/>
                        </a:lnTo>
                        <a:lnTo>
                          <a:pt x="38" y="1147"/>
                        </a:lnTo>
                        <a:lnTo>
                          <a:pt x="42" y="1149"/>
                        </a:lnTo>
                        <a:lnTo>
                          <a:pt x="44" y="1151"/>
                        </a:lnTo>
                        <a:lnTo>
                          <a:pt x="50" y="1151"/>
                        </a:lnTo>
                        <a:lnTo>
                          <a:pt x="40" y="1163"/>
                        </a:lnTo>
                        <a:lnTo>
                          <a:pt x="40" y="1170"/>
                        </a:lnTo>
                        <a:lnTo>
                          <a:pt x="46" y="1170"/>
                        </a:lnTo>
                        <a:lnTo>
                          <a:pt x="46" y="1174"/>
                        </a:lnTo>
                        <a:lnTo>
                          <a:pt x="44" y="1182"/>
                        </a:lnTo>
                        <a:lnTo>
                          <a:pt x="42" y="1182"/>
                        </a:lnTo>
                        <a:lnTo>
                          <a:pt x="42" y="1190"/>
                        </a:lnTo>
                        <a:lnTo>
                          <a:pt x="36" y="1190"/>
                        </a:lnTo>
                        <a:lnTo>
                          <a:pt x="34" y="1186"/>
                        </a:lnTo>
                        <a:lnTo>
                          <a:pt x="30" y="1186"/>
                        </a:lnTo>
                        <a:lnTo>
                          <a:pt x="30" y="1193"/>
                        </a:lnTo>
                        <a:lnTo>
                          <a:pt x="27" y="1193"/>
                        </a:lnTo>
                        <a:lnTo>
                          <a:pt x="23" y="1191"/>
                        </a:lnTo>
                        <a:lnTo>
                          <a:pt x="27" y="1190"/>
                        </a:lnTo>
                        <a:lnTo>
                          <a:pt x="7" y="1190"/>
                        </a:lnTo>
                        <a:lnTo>
                          <a:pt x="15" y="1211"/>
                        </a:lnTo>
                        <a:lnTo>
                          <a:pt x="23" y="1228"/>
                        </a:lnTo>
                        <a:lnTo>
                          <a:pt x="38" y="1240"/>
                        </a:lnTo>
                        <a:lnTo>
                          <a:pt x="42" y="1240"/>
                        </a:lnTo>
                        <a:lnTo>
                          <a:pt x="50" y="1241"/>
                        </a:lnTo>
                        <a:lnTo>
                          <a:pt x="50" y="1240"/>
                        </a:lnTo>
                        <a:lnTo>
                          <a:pt x="36" y="1232"/>
                        </a:lnTo>
                        <a:lnTo>
                          <a:pt x="29" y="1224"/>
                        </a:lnTo>
                        <a:lnTo>
                          <a:pt x="42" y="1224"/>
                        </a:lnTo>
                        <a:lnTo>
                          <a:pt x="42" y="1201"/>
                        </a:lnTo>
                        <a:lnTo>
                          <a:pt x="40" y="1199"/>
                        </a:lnTo>
                        <a:lnTo>
                          <a:pt x="36" y="1197"/>
                        </a:lnTo>
                        <a:lnTo>
                          <a:pt x="34" y="1193"/>
                        </a:lnTo>
                        <a:lnTo>
                          <a:pt x="40" y="1193"/>
                        </a:lnTo>
                        <a:lnTo>
                          <a:pt x="46" y="1190"/>
                        </a:lnTo>
                        <a:lnTo>
                          <a:pt x="50" y="1190"/>
                        </a:lnTo>
                        <a:lnTo>
                          <a:pt x="50" y="1191"/>
                        </a:lnTo>
                        <a:lnTo>
                          <a:pt x="52" y="1195"/>
                        </a:lnTo>
                        <a:lnTo>
                          <a:pt x="57" y="1197"/>
                        </a:lnTo>
                        <a:lnTo>
                          <a:pt x="59" y="1193"/>
                        </a:lnTo>
                        <a:lnTo>
                          <a:pt x="63" y="1190"/>
                        </a:lnTo>
                        <a:lnTo>
                          <a:pt x="65" y="1186"/>
                        </a:lnTo>
                        <a:lnTo>
                          <a:pt x="71" y="1188"/>
                        </a:lnTo>
                        <a:lnTo>
                          <a:pt x="75" y="1191"/>
                        </a:lnTo>
                        <a:lnTo>
                          <a:pt x="69" y="1197"/>
                        </a:lnTo>
                        <a:lnTo>
                          <a:pt x="69" y="1193"/>
                        </a:lnTo>
                        <a:lnTo>
                          <a:pt x="65" y="1193"/>
                        </a:lnTo>
                        <a:lnTo>
                          <a:pt x="65" y="1209"/>
                        </a:lnTo>
                        <a:lnTo>
                          <a:pt x="61" y="1207"/>
                        </a:lnTo>
                        <a:lnTo>
                          <a:pt x="59" y="1203"/>
                        </a:lnTo>
                        <a:lnTo>
                          <a:pt x="57" y="1201"/>
                        </a:lnTo>
                        <a:lnTo>
                          <a:pt x="53" y="1203"/>
                        </a:lnTo>
                        <a:lnTo>
                          <a:pt x="48" y="1209"/>
                        </a:lnTo>
                        <a:lnTo>
                          <a:pt x="50" y="1209"/>
                        </a:lnTo>
                        <a:lnTo>
                          <a:pt x="50" y="1218"/>
                        </a:lnTo>
                        <a:lnTo>
                          <a:pt x="52" y="1228"/>
                        </a:lnTo>
                        <a:lnTo>
                          <a:pt x="53" y="1236"/>
                        </a:lnTo>
                        <a:lnTo>
                          <a:pt x="61" y="1236"/>
                        </a:lnTo>
                        <a:lnTo>
                          <a:pt x="63" y="1238"/>
                        </a:lnTo>
                        <a:lnTo>
                          <a:pt x="53" y="1240"/>
                        </a:lnTo>
                        <a:lnTo>
                          <a:pt x="52" y="1247"/>
                        </a:lnTo>
                        <a:lnTo>
                          <a:pt x="52" y="1253"/>
                        </a:lnTo>
                        <a:lnTo>
                          <a:pt x="50" y="1259"/>
                        </a:lnTo>
                        <a:lnTo>
                          <a:pt x="53" y="1261"/>
                        </a:lnTo>
                        <a:lnTo>
                          <a:pt x="59" y="1263"/>
                        </a:lnTo>
                        <a:lnTo>
                          <a:pt x="65" y="1263"/>
                        </a:lnTo>
                        <a:lnTo>
                          <a:pt x="65" y="1270"/>
                        </a:lnTo>
                        <a:lnTo>
                          <a:pt x="61" y="1270"/>
                        </a:lnTo>
                        <a:lnTo>
                          <a:pt x="71" y="1274"/>
                        </a:lnTo>
                        <a:lnTo>
                          <a:pt x="76" y="1278"/>
                        </a:lnTo>
                        <a:lnTo>
                          <a:pt x="80" y="1274"/>
                        </a:lnTo>
                        <a:lnTo>
                          <a:pt x="80" y="1270"/>
                        </a:lnTo>
                        <a:lnTo>
                          <a:pt x="76" y="1266"/>
                        </a:lnTo>
                        <a:lnTo>
                          <a:pt x="76" y="1265"/>
                        </a:lnTo>
                        <a:lnTo>
                          <a:pt x="78" y="1259"/>
                        </a:lnTo>
                        <a:lnTo>
                          <a:pt x="80" y="1255"/>
                        </a:lnTo>
                        <a:lnTo>
                          <a:pt x="69" y="1251"/>
                        </a:lnTo>
                        <a:lnTo>
                          <a:pt x="75" y="1247"/>
                        </a:lnTo>
                        <a:lnTo>
                          <a:pt x="76" y="1247"/>
                        </a:lnTo>
                        <a:lnTo>
                          <a:pt x="76" y="1245"/>
                        </a:lnTo>
                        <a:lnTo>
                          <a:pt x="80" y="1243"/>
                        </a:lnTo>
                        <a:lnTo>
                          <a:pt x="84" y="1243"/>
                        </a:lnTo>
                        <a:lnTo>
                          <a:pt x="84" y="1247"/>
                        </a:lnTo>
                        <a:lnTo>
                          <a:pt x="88" y="1259"/>
                        </a:lnTo>
                        <a:lnTo>
                          <a:pt x="94" y="1261"/>
                        </a:lnTo>
                        <a:lnTo>
                          <a:pt x="101" y="1261"/>
                        </a:lnTo>
                        <a:lnTo>
                          <a:pt x="107" y="1263"/>
                        </a:lnTo>
                        <a:lnTo>
                          <a:pt x="107" y="1274"/>
                        </a:lnTo>
                        <a:lnTo>
                          <a:pt x="100" y="1270"/>
                        </a:lnTo>
                        <a:lnTo>
                          <a:pt x="94" y="1270"/>
                        </a:lnTo>
                        <a:lnTo>
                          <a:pt x="84" y="1266"/>
                        </a:lnTo>
                        <a:lnTo>
                          <a:pt x="92" y="1282"/>
                        </a:lnTo>
                        <a:lnTo>
                          <a:pt x="103" y="1278"/>
                        </a:lnTo>
                        <a:lnTo>
                          <a:pt x="107" y="1278"/>
                        </a:lnTo>
                        <a:lnTo>
                          <a:pt x="117" y="1280"/>
                        </a:lnTo>
                        <a:lnTo>
                          <a:pt x="98" y="1286"/>
                        </a:lnTo>
                        <a:lnTo>
                          <a:pt x="84" y="1290"/>
                        </a:lnTo>
                        <a:lnTo>
                          <a:pt x="84" y="1301"/>
                        </a:lnTo>
                        <a:lnTo>
                          <a:pt x="88" y="1299"/>
                        </a:lnTo>
                        <a:lnTo>
                          <a:pt x="88" y="1293"/>
                        </a:lnTo>
                        <a:lnTo>
                          <a:pt x="96" y="1295"/>
                        </a:lnTo>
                        <a:lnTo>
                          <a:pt x="101" y="1295"/>
                        </a:lnTo>
                        <a:lnTo>
                          <a:pt x="111" y="1297"/>
                        </a:lnTo>
                        <a:lnTo>
                          <a:pt x="111" y="1305"/>
                        </a:lnTo>
                        <a:lnTo>
                          <a:pt x="130" y="1305"/>
                        </a:lnTo>
                        <a:lnTo>
                          <a:pt x="130" y="1311"/>
                        </a:lnTo>
                        <a:lnTo>
                          <a:pt x="134" y="1313"/>
                        </a:lnTo>
                        <a:lnTo>
                          <a:pt x="142" y="1309"/>
                        </a:lnTo>
                        <a:lnTo>
                          <a:pt x="142" y="1311"/>
                        </a:lnTo>
                        <a:lnTo>
                          <a:pt x="140" y="1314"/>
                        </a:lnTo>
                        <a:lnTo>
                          <a:pt x="130" y="1316"/>
                        </a:lnTo>
                        <a:lnTo>
                          <a:pt x="132" y="1320"/>
                        </a:lnTo>
                        <a:lnTo>
                          <a:pt x="138" y="1328"/>
                        </a:lnTo>
                        <a:lnTo>
                          <a:pt x="144" y="1328"/>
                        </a:lnTo>
                        <a:lnTo>
                          <a:pt x="148" y="1330"/>
                        </a:lnTo>
                        <a:lnTo>
                          <a:pt x="149" y="1332"/>
                        </a:lnTo>
                        <a:lnTo>
                          <a:pt x="157" y="1330"/>
                        </a:lnTo>
                        <a:lnTo>
                          <a:pt x="153" y="1326"/>
                        </a:lnTo>
                        <a:lnTo>
                          <a:pt x="157" y="1320"/>
                        </a:lnTo>
                        <a:lnTo>
                          <a:pt x="174" y="1320"/>
                        </a:lnTo>
                        <a:lnTo>
                          <a:pt x="172" y="1316"/>
                        </a:lnTo>
                        <a:lnTo>
                          <a:pt x="172" y="1309"/>
                        </a:lnTo>
                        <a:lnTo>
                          <a:pt x="167" y="1307"/>
                        </a:lnTo>
                        <a:lnTo>
                          <a:pt x="163" y="1307"/>
                        </a:lnTo>
                        <a:lnTo>
                          <a:pt x="161" y="1305"/>
                        </a:lnTo>
                        <a:lnTo>
                          <a:pt x="176" y="1305"/>
                        </a:lnTo>
                        <a:lnTo>
                          <a:pt x="188" y="1324"/>
                        </a:lnTo>
                        <a:lnTo>
                          <a:pt x="195" y="1324"/>
                        </a:lnTo>
                        <a:lnTo>
                          <a:pt x="199" y="1318"/>
                        </a:lnTo>
                        <a:lnTo>
                          <a:pt x="203" y="1316"/>
                        </a:lnTo>
                        <a:lnTo>
                          <a:pt x="205" y="1313"/>
                        </a:lnTo>
                        <a:lnTo>
                          <a:pt x="205" y="1307"/>
                        </a:lnTo>
                        <a:lnTo>
                          <a:pt x="207" y="1305"/>
                        </a:lnTo>
                        <a:lnTo>
                          <a:pt x="222" y="1301"/>
                        </a:lnTo>
                        <a:lnTo>
                          <a:pt x="238" y="1303"/>
                        </a:lnTo>
                        <a:lnTo>
                          <a:pt x="249" y="1305"/>
                        </a:lnTo>
                        <a:lnTo>
                          <a:pt x="236" y="1303"/>
                        </a:lnTo>
                        <a:lnTo>
                          <a:pt x="209" y="1301"/>
                        </a:lnTo>
                        <a:lnTo>
                          <a:pt x="188" y="1299"/>
                        </a:lnTo>
                        <a:lnTo>
                          <a:pt x="178" y="1297"/>
                        </a:lnTo>
                        <a:lnTo>
                          <a:pt x="171" y="1299"/>
                        </a:lnTo>
                        <a:lnTo>
                          <a:pt x="169" y="1299"/>
                        </a:lnTo>
                        <a:lnTo>
                          <a:pt x="165" y="1224"/>
                        </a:lnTo>
                        <a:lnTo>
                          <a:pt x="159" y="1222"/>
                        </a:lnTo>
                        <a:lnTo>
                          <a:pt x="146" y="1216"/>
                        </a:lnTo>
                        <a:lnTo>
                          <a:pt x="148" y="1213"/>
                        </a:lnTo>
                        <a:lnTo>
                          <a:pt x="151" y="1207"/>
                        </a:lnTo>
                        <a:lnTo>
                          <a:pt x="153" y="1201"/>
                        </a:lnTo>
                        <a:lnTo>
                          <a:pt x="161" y="1201"/>
                        </a:lnTo>
                        <a:lnTo>
                          <a:pt x="161" y="1205"/>
                        </a:lnTo>
                        <a:lnTo>
                          <a:pt x="172" y="1205"/>
                        </a:lnTo>
                        <a:lnTo>
                          <a:pt x="171" y="1205"/>
                        </a:lnTo>
                        <a:lnTo>
                          <a:pt x="171" y="1199"/>
                        </a:lnTo>
                        <a:lnTo>
                          <a:pt x="161" y="1197"/>
                        </a:lnTo>
                        <a:lnTo>
                          <a:pt x="144" y="1195"/>
                        </a:lnTo>
                        <a:lnTo>
                          <a:pt x="101" y="1195"/>
                        </a:lnTo>
                        <a:lnTo>
                          <a:pt x="96" y="1197"/>
                        </a:lnTo>
                        <a:lnTo>
                          <a:pt x="80" y="1182"/>
                        </a:lnTo>
                        <a:lnTo>
                          <a:pt x="73" y="1172"/>
                        </a:lnTo>
                        <a:lnTo>
                          <a:pt x="69" y="1165"/>
                        </a:lnTo>
                        <a:lnTo>
                          <a:pt x="69" y="1157"/>
                        </a:lnTo>
                        <a:lnTo>
                          <a:pt x="71" y="1153"/>
                        </a:lnTo>
                        <a:lnTo>
                          <a:pt x="75" y="1147"/>
                        </a:lnTo>
                        <a:lnTo>
                          <a:pt x="75" y="1142"/>
                        </a:lnTo>
                        <a:lnTo>
                          <a:pt x="71" y="1134"/>
                        </a:lnTo>
                        <a:lnTo>
                          <a:pt x="67" y="1132"/>
                        </a:lnTo>
                        <a:lnTo>
                          <a:pt x="63" y="1136"/>
                        </a:lnTo>
                        <a:lnTo>
                          <a:pt x="57" y="1138"/>
                        </a:lnTo>
                        <a:lnTo>
                          <a:pt x="53" y="1136"/>
                        </a:lnTo>
                        <a:lnTo>
                          <a:pt x="53" y="1130"/>
                        </a:lnTo>
                        <a:lnTo>
                          <a:pt x="52" y="1120"/>
                        </a:lnTo>
                        <a:lnTo>
                          <a:pt x="55" y="1109"/>
                        </a:lnTo>
                        <a:lnTo>
                          <a:pt x="59" y="1103"/>
                        </a:lnTo>
                        <a:lnTo>
                          <a:pt x="59" y="1090"/>
                        </a:lnTo>
                        <a:lnTo>
                          <a:pt x="55" y="1080"/>
                        </a:lnTo>
                        <a:lnTo>
                          <a:pt x="57" y="1072"/>
                        </a:lnTo>
                        <a:lnTo>
                          <a:pt x="65" y="1067"/>
                        </a:lnTo>
                        <a:lnTo>
                          <a:pt x="73" y="1065"/>
                        </a:lnTo>
                        <a:lnTo>
                          <a:pt x="76" y="1059"/>
                        </a:lnTo>
                        <a:lnTo>
                          <a:pt x="78" y="1053"/>
                        </a:lnTo>
                        <a:lnTo>
                          <a:pt x="76" y="1045"/>
                        </a:lnTo>
                        <a:lnTo>
                          <a:pt x="76" y="1040"/>
                        </a:lnTo>
                        <a:lnTo>
                          <a:pt x="75" y="1034"/>
                        </a:lnTo>
                        <a:lnTo>
                          <a:pt x="82" y="1022"/>
                        </a:lnTo>
                        <a:lnTo>
                          <a:pt x="86" y="1019"/>
                        </a:lnTo>
                        <a:lnTo>
                          <a:pt x="86" y="1017"/>
                        </a:lnTo>
                        <a:lnTo>
                          <a:pt x="88" y="1013"/>
                        </a:lnTo>
                        <a:lnTo>
                          <a:pt x="88" y="994"/>
                        </a:lnTo>
                        <a:lnTo>
                          <a:pt x="90" y="984"/>
                        </a:lnTo>
                        <a:lnTo>
                          <a:pt x="92" y="978"/>
                        </a:lnTo>
                        <a:lnTo>
                          <a:pt x="92" y="972"/>
                        </a:lnTo>
                        <a:lnTo>
                          <a:pt x="90" y="967"/>
                        </a:lnTo>
                        <a:lnTo>
                          <a:pt x="86" y="959"/>
                        </a:lnTo>
                        <a:lnTo>
                          <a:pt x="86" y="953"/>
                        </a:lnTo>
                        <a:lnTo>
                          <a:pt x="88" y="951"/>
                        </a:lnTo>
                        <a:lnTo>
                          <a:pt x="92" y="944"/>
                        </a:lnTo>
                        <a:lnTo>
                          <a:pt x="98" y="938"/>
                        </a:lnTo>
                        <a:lnTo>
                          <a:pt x="94" y="930"/>
                        </a:lnTo>
                        <a:lnTo>
                          <a:pt x="94" y="924"/>
                        </a:lnTo>
                        <a:lnTo>
                          <a:pt x="98" y="913"/>
                        </a:lnTo>
                        <a:lnTo>
                          <a:pt x="100" y="909"/>
                        </a:lnTo>
                        <a:lnTo>
                          <a:pt x="98" y="901"/>
                        </a:lnTo>
                        <a:lnTo>
                          <a:pt x="96" y="896"/>
                        </a:lnTo>
                        <a:lnTo>
                          <a:pt x="96" y="888"/>
                        </a:lnTo>
                        <a:lnTo>
                          <a:pt x="94" y="884"/>
                        </a:lnTo>
                        <a:lnTo>
                          <a:pt x="94" y="872"/>
                        </a:lnTo>
                        <a:lnTo>
                          <a:pt x="86" y="861"/>
                        </a:lnTo>
                        <a:lnTo>
                          <a:pt x="86" y="851"/>
                        </a:lnTo>
                        <a:lnTo>
                          <a:pt x="94" y="832"/>
                        </a:lnTo>
                        <a:lnTo>
                          <a:pt x="96" y="824"/>
                        </a:lnTo>
                        <a:lnTo>
                          <a:pt x="96" y="819"/>
                        </a:lnTo>
                        <a:lnTo>
                          <a:pt x="94" y="811"/>
                        </a:lnTo>
                        <a:lnTo>
                          <a:pt x="94" y="805"/>
                        </a:lnTo>
                        <a:lnTo>
                          <a:pt x="92" y="803"/>
                        </a:lnTo>
                        <a:lnTo>
                          <a:pt x="88" y="801"/>
                        </a:lnTo>
                        <a:lnTo>
                          <a:pt x="84" y="796"/>
                        </a:lnTo>
                        <a:lnTo>
                          <a:pt x="84" y="788"/>
                        </a:lnTo>
                        <a:lnTo>
                          <a:pt x="86" y="778"/>
                        </a:lnTo>
                        <a:lnTo>
                          <a:pt x="84" y="771"/>
                        </a:lnTo>
                        <a:lnTo>
                          <a:pt x="80" y="761"/>
                        </a:lnTo>
                        <a:lnTo>
                          <a:pt x="88" y="750"/>
                        </a:lnTo>
                        <a:lnTo>
                          <a:pt x="92" y="738"/>
                        </a:lnTo>
                        <a:lnTo>
                          <a:pt x="96" y="711"/>
                        </a:lnTo>
                        <a:lnTo>
                          <a:pt x="101" y="700"/>
                        </a:lnTo>
                        <a:lnTo>
                          <a:pt x="105" y="696"/>
                        </a:lnTo>
                        <a:lnTo>
                          <a:pt x="107" y="696"/>
                        </a:lnTo>
                        <a:lnTo>
                          <a:pt x="107" y="690"/>
                        </a:lnTo>
                        <a:lnTo>
                          <a:pt x="105" y="684"/>
                        </a:lnTo>
                        <a:lnTo>
                          <a:pt x="101" y="676"/>
                        </a:lnTo>
                        <a:lnTo>
                          <a:pt x="101" y="663"/>
                        </a:lnTo>
                        <a:lnTo>
                          <a:pt x="103" y="655"/>
                        </a:lnTo>
                        <a:lnTo>
                          <a:pt x="103" y="648"/>
                        </a:lnTo>
                        <a:lnTo>
                          <a:pt x="105" y="638"/>
                        </a:lnTo>
                        <a:lnTo>
                          <a:pt x="111" y="632"/>
                        </a:lnTo>
                        <a:lnTo>
                          <a:pt x="113" y="628"/>
                        </a:lnTo>
                        <a:lnTo>
                          <a:pt x="121" y="628"/>
                        </a:lnTo>
                        <a:lnTo>
                          <a:pt x="124" y="625"/>
                        </a:lnTo>
                        <a:lnTo>
                          <a:pt x="126" y="619"/>
                        </a:lnTo>
                        <a:lnTo>
                          <a:pt x="123" y="607"/>
                        </a:lnTo>
                        <a:lnTo>
                          <a:pt x="123" y="594"/>
                        </a:lnTo>
                        <a:lnTo>
                          <a:pt x="124" y="586"/>
                        </a:lnTo>
                        <a:lnTo>
                          <a:pt x="130" y="577"/>
                        </a:lnTo>
                        <a:lnTo>
                          <a:pt x="134" y="563"/>
                        </a:lnTo>
                        <a:lnTo>
                          <a:pt x="136" y="550"/>
                        </a:lnTo>
                        <a:lnTo>
                          <a:pt x="136" y="534"/>
                        </a:lnTo>
                        <a:lnTo>
                          <a:pt x="132" y="519"/>
                        </a:lnTo>
                        <a:lnTo>
                          <a:pt x="134" y="513"/>
                        </a:lnTo>
                        <a:lnTo>
                          <a:pt x="138" y="505"/>
                        </a:lnTo>
                        <a:lnTo>
                          <a:pt x="140" y="500"/>
                        </a:lnTo>
                        <a:lnTo>
                          <a:pt x="140" y="492"/>
                        </a:lnTo>
                        <a:lnTo>
                          <a:pt x="138" y="482"/>
                        </a:lnTo>
                        <a:lnTo>
                          <a:pt x="138" y="473"/>
                        </a:lnTo>
                        <a:lnTo>
                          <a:pt x="140" y="467"/>
                        </a:lnTo>
                        <a:lnTo>
                          <a:pt x="140" y="455"/>
                        </a:lnTo>
                        <a:lnTo>
                          <a:pt x="142" y="444"/>
                        </a:lnTo>
                        <a:lnTo>
                          <a:pt x="146" y="432"/>
                        </a:lnTo>
                        <a:lnTo>
                          <a:pt x="148" y="425"/>
                        </a:lnTo>
                        <a:lnTo>
                          <a:pt x="148" y="417"/>
                        </a:lnTo>
                        <a:lnTo>
                          <a:pt x="146" y="407"/>
                        </a:lnTo>
                        <a:lnTo>
                          <a:pt x="148" y="398"/>
                        </a:lnTo>
                        <a:lnTo>
                          <a:pt x="149" y="386"/>
                        </a:lnTo>
                        <a:lnTo>
                          <a:pt x="149" y="373"/>
                        </a:lnTo>
                        <a:lnTo>
                          <a:pt x="153" y="363"/>
                        </a:lnTo>
                        <a:lnTo>
                          <a:pt x="165" y="348"/>
                        </a:lnTo>
                        <a:lnTo>
                          <a:pt x="169" y="340"/>
                        </a:lnTo>
                        <a:lnTo>
                          <a:pt x="172" y="334"/>
                        </a:lnTo>
                        <a:lnTo>
                          <a:pt x="176" y="327"/>
                        </a:lnTo>
                        <a:lnTo>
                          <a:pt x="178" y="319"/>
                        </a:lnTo>
                        <a:lnTo>
                          <a:pt x="180" y="313"/>
                        </a:lnTo>
                        <a:lnTo>
                          <a:pt x="176" y="298"/>
                        </a:lnTo>
                        <a:lnTo>
                          <a:pt x="176" y="292"/>
                        </a:lnTo>
                        <a:lnTo>
                          <a:pt x="180" y="288"/>
                        </a:lnTo>
                        <a:lnTo>
                          <a:pt x="184" y="283"/>
                        </a:lnTo>
                        <a:lnTo>
                          <a:pt x="180" y="277"/>
                        </a:lnTo>
                        <a:lnTo>
                          <a:pt x="176" y="258"/>
                        </a:lnTo>
                        <a:lnTo>
                          <a:pt x="176" y="246"/>
                        </a:lnTo>
                        <a:lnTo>
                          <a:pt x="178" y="238"/>
                        </a:lnTo>
                        <a:lnTo>
                          <a:pt x="182" y="233"/>
                        </a:lnTo>
                        <a:lnTo>
                          <a:pt x="190" y="229"/>
                        </a:lnTo>
                        <a:lnTo>
                          <a:pt x="195" y="223"/>
                        </a:lnTo>
                        <a:lnTo>
                          <a:pt x="199" y="217"/>
                        </a:lnTo>
                        <a:lnTo>
                          <a:pt x="207" y="213"/>
                        </a:lnTo>
                        <a:lnTo>
                          <a:pt x="211" y="208"/>
                        </a:lnTo>
                        <a:lnTo>
                          <a:pt x="213" y="198"/>
                        </a:lnTo>
                        <a:lnTo>
                          <a:pt x="213" y="188"/>
                        </a:lnTo>
                        <a:lnTo>
                          <a:pt x="207" y="183"/>
                        </a:lnTo>
                        <a:lnTo>
                          <a:pt x="201" y="175"/>
                        </a:lnTo>
                        <a:lnTo>
                          <a:pt x="201" y="161"/>
                        </a:lnTo>
                        <a:lnTo>
                          <a:pt x="188" y="154"/>
                        </a:lnTo>
                        <a:lnTo>
                          <a:pt x="184" y="133"/>
                        </a:lnTo>
                        <a:lnTo>
                          <a:pt x="184" y="115"/>
                        </a:lnTo>
                        <a:lnTo>
                          <a:pt x="180" y="100"/>
                        </a:lnTo>
                        <a:lnTo>
                          <a:pt x="178" y="90"/>
                        </a:lnTo>
                        <a:lnTo>
                          <a:pt x="174" y="83"/>
                        </a:lnTo>
                        <a:lnTo>
                          <a:pt x="171" y="63"/>
                        </a:lnTo>
                        <a:lnTo>
                          <a:pt x="171" y="60"/>
                        </a:lnTo>
                        <a:lnTo>
                          <a:pt x="167" y="56"/>
                        </a:lnTo>
                        <a:lnTo>
                          <a:pt x="163" y="50"/>
                        </a:lnTo>
                        <a:lnTo>
                          <a:pt x="157" y="44"/>
                        </a:lnTo>
                        <a:lnTo>
                          <a:pt x="151" y="35"/>
                        </a:lnTo>
                        <a:lnTo>
                          <a:pt x="146" y="23"/>
                        </a:lnTo>
                        <a:lnTo>
                          <a:pt x="144" y="17"/>
                        </a:lnTo>
                        <a:lnTo>
                          <a:pt x="140" y="0"/>
                        </a:lnTo>
                        <a:lnTo>
                          <a:pt x="136" y="2"/>
                        </a:lnTo>
                        <a:lnTo>
                          <a:pt x="130" y="6"/>
                        </a:lnTo>
                        <a:lnTo>
                          <a:pt x="126" y="1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1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2747913" y="4651673"/>
                    <a:ext cx="265402" cy="317160"/>
                  </a:xfrm>
                  <a:custGeom>
                    <a:avLst/>
                    <a:gdLst>
                      <a:gd name="T0" fmla="*/ 37 w 301"/>
                      <a:gd name="T1" fmla="*/ 101 h 379"/>
                      <a:gd name="T2" fmla="*/ 40 w 301"/>
                      <a:gd name="T3" fmla="*/ 100 h 379"/>
                      <a:gd name="T4" fmla="*/ 50 w 301"/>
                      <a:gd name="T5" fmla="*/ 100 h 379"/>
                      <a:gd name="T6" fmla="*/ 53 w 301"/>
                      <a:gd name="T7" fmla="*/ 95 h 379"/>
                      <a:gd name="T8" fmla="*/ 54 w 301"/>
                      <a:gd name="T9" fmla="*/ 91 h 379"/>
                      <a:gd name="T10" fmla="*/ 55 w 301"/>
                      <a:gd name="T11" fmla="*/ 87 h 379"/>
                      <a:gd name="T12" fmla="*/ 56 w 301"/>
                      <a:gd name="T13" fmla="*/ 82 h 379"/>
                      <a:gd name="T14" fmla="*/ 59 w 301"/>
                      <a:gd name="T15" fmla="*/ 78 h 379"/>
                      <a:gd name="T16" fmla="*/ 67 w 301"/>
                      <a:gd name="T17" fmla="*/ 75 h 379"/>
                      <a:gd name="T18" fmla="*/ 77 w 301"/>
                      <a:gd name="T19" fmla="*/ 81 h 379"/>
                      <a:gd name="T20" fmla="*/ 78 w 301"/>
                      <a:gd name="T21" fmla="*/ 78 h 379"/>
                      <a:gd name="T22" fmla="*/ 79 w 301"/>
                      <a:gd name="T23" fmla="*/ 72 h 379"/>
                      <a:gd name="T24" fmla="*/ 80 w 301"/>
                      <a:gd name="T25" fmla="*/ 64 h 379"/>
                      <a:gd name="T26" fmla="*/ 75 w 301"/>
                      <a:gd name="T27" fmla="*/ 59 h 379"/>
                      <a:gd name="T28" fmla="*/ 74 w 301"/>
                      <a:gd name="T29" fmla="*/ 51 h 379"/>
                      <a:gd name="T30" fmla="*/ 65 w 301"/>
                      <a:gd name="T31" fmla="*/ 51 h 379"/>
                      <a:gd name="T32" fmla="*/ 64 w 301"/>
                      <a:gd name="T33" fmla="*/ 48 h 379"/>
                      <a:gd name="T34" fmla="*/ 63 w 301"/>
                      <a:gd name="T35" fmla="*/ 44 h 379"/>
                      <a:gd name="T36" fmla="*/ 62 w 301"/>
                      <a:gd name="T37" fmla="*/ 41 h 379"/>
                      <a:gd name="T38" fmla="*/ 65 w 301"/>
                      <a:gd name="T39" fmla="*/ 37 h 379"/>
                      <a:gd name="T40" fmla="*/ 64 w 301"/>
                      <a:gd name="T41" fmla="*/ 34 h 379"/>
                      <a:gd name="T42" fmla="*/ 62 w 301"/>
                      <a:gd name="T43" fmla="*/ 31 h 379"/>
                      <a:gd name="T44" fmla="*/ 61 w 301"/>
                      <a:gd name="T45" fmla="*/ 27 h 379"/>
                      <a:gd name="T46" fmla="*/ 57 w 301"/>
                      <a:gd name="T47" fmla="*/ 27 h 379"/>
                      <a:gd name="T48" fmla="*/ 54 w 301"/>
                      <a:gd name="T49" fmla="*/ 25 h 379"/>
                      <a:gd name="T50" fmla="*/ 49 w 301"/>
                      <a:gd name="T51" fmla="*/ 25 h 379"/>
                      <a:gd name="T52" fmla="*/ 43 w 301"/>
                      <a:gd name="T53" fmla="*/ 19 h 379"/>
                      <a:gd name="T54" fmla="*/ 40 w 301"/>
                      <a:gd name="T55" fmla="*/ 17 h 379"/>
                      <a:gd name="T56" fmla="*/ 36 w 301"/>
                      <a:gd name="T57" fmla="*/ 14 h 379"/>
                      <a:gd name="T58" fmla="*/ 33 w 301"/>
                      <a:gd name="T59" fmla="*/ 15 h 379"/>
                      <a:gd name="T60" fmla="*/ 31 w 301"/>
                      <a:gd name="T61" fmla="*/ 14 h 379"/>
                      <a:gd name="T62" fmla="*/ 28 w 301"/>
                      <a:gd name="T63" fmla="*/ 12 h 379"/>
                      <a:gd name="T64" fmla="*/ 28 w 301"/>
                      <a:gd name="T65" fmla="*/ 7 h 379"/>
                      <a:gd name="T66" fmla="*/ 29 w 301"/>
                      <a:gd name="T67" fmla="*/ 2 h 379"/>
                      <a:gd name="T68" fmla="*/ 25 w 301"/>
                      <a:gd name="T69" fmla="*/ 0 h 379"/>
                      <a:gd name="T70" fmla="*/ 21 w 301"/>
                      <a:gd name="T71" fmla="*/ 2 h 379"/>
                      <a:gd name="T72" fmla="*/ 14 w 301"/>
                      <a:gd name="T73" fmla="*/ 5 h 379"/>
                      <a:gd name="T74" fmla="*/ 10 w 301"/>
                      <a:gd name="T75" fmla="*/ 11 h 379"/>
                      <a:gd name="T76" fmla="*/ 7 w 301"/>
                      <a:gd name="T77" fmla="*/ 13 h 379"/>
                      <a:gd name="T78" fmla="*/ 7 w 301"/>
                      <a:gd name="T79" fmla="*/ 14 h 379"/>
                      <a:gd name="T80" fmla="*/ 3 w 301"/>
                      <a:gd name="T81" fmla="*/ 15 h 379"/>
                      <a:gd name="T82" fmla="*/ 0 w 301"/>
                      <a:gd name="T83" fmla="*/ 14 h 379"/>
                      <a:gd name="T84" fmla="*/ 2 w 301"/>
                      <a:gd name="T85" fmla="*/ 29 h 379"/>
                      <a:gd name="T86" fmla="*/ 2 w 301"/>
                      <a:gd name="T87" fmla="*/ 32 h 379"/>
                      <a:gd name="T88" fmla="*/ 3 w 301"/>
                      <a:gd name="T89" fmla="*/ 36 h 379"/>
                      <a:gd name="T90" fmla="*/ 4 w 301"/>
                      <a:gd name="T91" fmla="*/ 39 h 379"/>
                      <a:gd name="T92" fmla="*/ 3 w 301"/>
                      <a:gd name="T93" fmla="*/ 41 h 379"/>
                      <a:gd name="T94" fmla="*/ 4 w 301"/>
                      <a:gd name="T95" fmla="*/ 44 h 379"/>
                      <a:gd name="T96" fmla="*/ 5 w 301"/>
                      <a:gd name="T97" fmla="*/ 48 h 379"/>
                      <a:gd name="T98" fmla="*/ 5 w 301"/>
                      <a:gd name="T99" fmla="*/ 51 h 379"/>
                      <a:gd name="T100" fmla="*/ 2 w 301"/>
                      <a:gd name="T101" fmla="*/ 63 h 379"/>
                      <a:gd name="T102" fmla="*/ 4 w 301"/>
                      <a:gd name="T103" fmla="*/ 68 h 379"/>
                      <a:gd name="T104" fmla="*/ 7 w 301"/>
                      <a:gd name="T105" fmla="*/ 72 h 379"/>
                      <a:gd name="T106" fmla="*/ 9 w 301"/>
                      <a:gd name="T107" fmla="*/ 74 h 379"/>
                      <a:gd name="T108" fmla="*/ 10 w 301"/>
                      <a:gd name="T109" fmla="*/ 81 h 379"/>
                      <a:gd name="T110" fmla="*/ 12 w 301"/>
                      <a:gd name="T111" fmla="*/ 86 h 379"/>
                      <a:gd name="T112" fmla="*/ 13 w 301"/>
                      <a:gd name="T113" fmla="*/ 95 h 379"/>
                      <a:gd name="T114" fmla="*/ 17 w 301"/>
                      <a:gd name="T115" fmla="*/ 103 h 379"/>
                      <a:gd name="T116" fmla="*/ 23 w 301"/>
                      <a:gd name="T117" fmla="*/ 99 h 379"/>
                      <a:gd name="T118" fmla="*/ 28 w 301"/>
                      <a:gd name="T119" fmla="*/ 100 h 379"/>
                      <a:gd name="T120" fmla="*/ 34 w 301"/>
                      <a:gd name="T121" fmla="*/ 103 h 379"/>
                      <a:gd name="T122" fmla="*/ 36 w 301"/>
                      <a:gd name="T123" fmla="*/ 105 h 379"/>
                      <a:gd name="T124" fmla="*/ 36 w 301"/>
                      <a:gd name="T125" fmla="*/ 106 h 37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01"/>
                      <a:gd name="T190" fmla="*/ 0 h 379"/>
                      <a:gd name="T191" fmla="*/ 301 w 301"/>
                      <a:gd name="T192" fmla="*/ 379 h 37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01" h="379">
                        <a:moveTo>
                          <a:pt x="134" y="377"/>
                        </a:moveTo>
                        <a:lnTo>
                          <a:pt x="140" y="364"/>
                        </a:lnTo>
                        <a:lnTo>
                          <a:pt x="146" y="356"/>
                        </a:lnTo>
                        <a:lnTo>
                          <a:pt x="150" y="358"/>
                        </a:lnTo>
                        <a:lnTo>
                          <a:pt x="150" y="360"/>
                        </a:lnTo>
                        <a:lnTo>
                          <a:pt x="188" y="360"/>
                        </a:lnTo>
                        <a:lnTo>
                          <a:pt x="196" y="341"/>
                        </a:lnTo>
                        <a:lnTo>
                          <a:pt x="198" y="341"/>
                        </a:lnTo>
                        <a:lnTo>
                          <a:pt x="198" y="335"/>
                        </a:lnTo>
                        <a:lnTo>
                          <a:pt x="202" y="325"/>
                        </a:lnTo>
                        <a:lnTo>
                          <a:pt x="202" y="314"/>
                        </a:lnTo>
                        <a:lnTo>
                          <a:pt x="205" y="310"/>
                        </a:lnTo>
                        <a:lnTo>
                          <a:pt x="209" y="304"/>
                        </a:lnTo>
                        <a:lnTo>
                          <a:pt x="211" y="296"/>
                        </a:lnTo>
                        <a:lnTo>
                          <a:pt x="215" y="289"/>
                        </a:lnTo>
                        <a:lnTo>
                          <a:pt x="223" y="279"/>
                        </a:lnTo>
                        <a:lnTo>
                          <a:pt x="226" y="273"/>
                        </a:lnTo>
                        <a:lnTo>
                          <a:pt x="255" y="271"/>
                        </a:lnTo>
                        <a:lnTo>
                          <a:pt x="278" y="277"/>
                        </a:lnTo>
                        <a:lnTo>
                          <a:pt x="292" y="291"/>
                        </a:lnTo>
                        <a:lnTo>
                          <a:pt x="299" y="287"/>
                        </a:lnTo>
                        <a:lnTo>
                          <a:pt x="294" y="279"/>
                        </a:lnTo>
                        <a:lnTo>
                          <a:pt x="294" y="271"/>
                        </a:lnTo>
                        <a:lnTo>
                          <a:pt x="299" y="258"/>
                        </a:lnTo>
                        <a:lnTo>
                          <a:pt x="301" y="246"/>
                        </a:lnTo>
                        <a:lnTo>
                          <a:pt x="301" y="231"/>
                        </a:lnTo>
                        <a:lnTo>
                          <a:pt x="297" y="225"/>
                        </a:lnTo>
                        <a:lnTo>
                          <a:pt x="284" y="210"/>
                        </a:lnTo>
                        <a:lnTo>
                          <a:pt x="280" y="204"/>
                        </a:lnTo>
                        <a:lnTo>
                          <a:pt x="280" y="181"/>
                        </a:lnTo>
                        <a:lnTo>
                          <a:pt x="282" y="177"/>
                        </a:lnTo>
                        <a:lnTo>
                          <a:pt x="244" y="181"/>
                        </a:lnTo>
                        <a:lnTo>
                          <a:pt x="244" y="179"/>
                        </a:lnTo>
                        <a:lnTo>
                          <a:pt x="242" y="173"/>
                        </a:lnTo>
                        <a:lnTo>
                          <a:pt x="240" y="166"/>
                        </a:lnTo>
                        <a:lnTo>
                          <a:pt x="236" y="158"/>
                        </a:lnTo>
                        <a:lnTo>
                          <a:pt x="232" y="152"/>
                        </a:lnTo>
                        <a:lnTo>
                          <a:pt x="234" y="147"/>
                        </a:lnTo>
                        <a:lnTo>
                          <a:pt x="242" y="135"/>
                        </a:lnTo>
                        <a:lnTo>
                          <a:pt x="244" y="133"/>
                        </a:lnTo>
                        <a:lnTo>
                          <a:pt x="242" y="131"/>
                        </a:lnTo>
                        <a:lnTo>
                          <a:pt x="240" y="123"/>
                        </a:lnTo>
                        <a:lnTo>
                          <a:pt x="238" y="118"/>
                        </a:lnTo>
                        <a:lnTo>
                          <a:pt x="234" y="110"/>
                        </a:lnTo>
                        <a:lnTo>
                          <a:pt x="232" y="102"/>
                        </a:lnTo>
                        <a:lnTo>
                          <a:pt x="230" y="97"/>
                        </a:lnTo>
                        <a:lnTo>
                          <a:pt x="225" y="93"/>
                        </a:lnTo>
                        <a:lnTo>
                          <a:pt x="213" y="97"/>
                        </a:lnTo>
                        <a:lnTo>
                          <a:pt x="207" y="95"/>
                        </a:lnTo>
                        <a:lnTo>
                          <a:pt x="202" y="91"/>
                        </a:lnTo>
                        <a:lnTo>
                          <a:pt x="194" y="91"/>
                        </a:lnTo>
                        <a:lnTo>
                          <a:pt x="186" y="89"/>
                        </a:lnTo>
                        <a:lnTo>
                          <a:pt x="175" y="79"/>
                        </a:lnTo>
                        <a:lnTo>
                          <a:pt x="163" y="68"/>
                        </a:lnTo>
                        <a:lnTo>
                          <a:pt x="155" y="64"/>
                        </a:lnTo>
                        <a:lnTo>
                          <a:pt x="150" y="60"/>
                        </a:lnTo>
                        <a:lnTo>
                          <a:pt x="144" y="52"/>
                        </a:lnTo>
                        <a:lnTo>
                          <a:pt x="136" y="49"/>
                        </a:lnTo>
                        <a:lnTo>
                          <a:pt x="132" y="52"/>
                        </a:lnTo>
                        <a:lnTo>
                          <a:pt x="127" y="54"/>
                        </a:lnTo>
                        <a:lnTo>
                          <a:pt x="123" y="52"/>
                        </a:lnTo>
                        <a:lnTo>
                          <a:pt x="117" y="50"/>
                        </a:lnTo>
                        <a:lnTo>
                          <a:pt x="109" y="47"/>
                        </a:lnTo>
                        <a:lnTo>
                          <a:pt x="106" y="41"/>
                        </a:lnTo>
                        <a:lnTo>
                          <a:pt x="104" y="35"/>
                        </a:lnTo>
                        <a:lnTo>
                          <a:pt x="104" y="24"/>
                        </a:lnTo>
                        <a:lnTo>
                          <a:pt x="109" y="14"/>
                        </a:lnTo>
                        <a:lnTo>
                          <a:pt x="111" y="8"/>
                        </a:lnTo>
                        <a:lnTo>
                          <a:pt x="107" y="0"/>
                        </a:lnTo>
                        <a:lnTo>
                          <a:pt x="96" y="0"/>
                        </a:lnTo>
                        <a:lnTo>
                          <a:pt x="86" y="2"/>
                        </a:lnTo>
                        <a:lnTo>
                          <a:pt x="77" y="6"/>
                        </a:lnTo>
                        <a:lnTo>
                          <a:pt x="65" y="10"/>
                        </a:lnTo>
                        <a:lnTo>
                          <a:pt x="54" y="18"/>
                        </a:lnTo>
                        <a:lnTo>
                          <a:pt x="44" y="31"/>
                        </a:lnTo>
                        <a:lnTo>
                          <a:pt x="38" y="39"/>
                        </a:lnTo>
                        <a:lnTo>
                          <a:pt x="31" y="41"/>
                        </a:lnTo>
                        <a:lnTo>
                          <a:pt x="27" y="45"/>
                        </a:lnTo>
                        <a:lnTo>
                          <a:pt x="27" y="49"/>
                        </a:lnTo>
                        <a:lnTo>
                          <a:pt x="25" y="52"/>
                        </a:lnTo>
                        <a:lnTo>
                          <a:pt x="19" y="56"/>
                        </a:lnTo>
                        <a:lnTo>
                          <a:pt x="12" y="54"/>
                        </a:lnTo>
                        <a:lnTo>
                          <a:pt x="6" y="52"/>
                        </a:lnTo>
                        <a:lnTo>
                          <a:pt x="0" y="52"/>
                        </a:lnTo>
                        <a:lnTo>
                          <a:pt x="15" y="85"/>
                        </a:lnTo>
                        <a:lnTo>
                          <a:pt x="8" y="104"/>
                        </a:lnTo>
                        <a:lnTo>
                          <a:pt x="8" y="106"/>
                        </a:lnTo>
                        <a:lnTo>
                          <a:pt x="6" y="116"/>
                        </a:lnTo>
                        <a:lnTo>
                          <a:pt x="6" y="123"/>
                        </a:lnTo>
                        <a:lnTo>
                          <a:pt x="10" y="131"/>
                        </a:lnTo>
                        <a:lnTo>
                          <a:pt x="12" y="137"/>
                        </a:lnTo>
                        <a:lnTo>
                          <a:pt x="13" y="139"/>
                        </a:lnTo>
                        <a:lnTo>
                          <a:pt x="12" y="141"/>
                        </a:lnTo>
                        <a:lnTo>
                          <a:pt x="12" y="148"/>
                        </a:lnTo>
                        <a:lnTo>
                          <a:pt x="13" y="152"/>
                        </a:lnTo>
                        <a:lnTo>
                          <a:pt x="13" y="158"/>
                        </a:lnTo>
                        <a:lnTo>
                          <a:pt x="17" y="170"/>
                        </a:lnTo>
                        <a:lnTo>
                          <a:pt x="19" y="172"/>
                        </a:lnTo>
                        <a:lnTo>
                          <a:pt x="21" y="177"/>
                        </a:lnTo>
                        <a:lnTo>
                          <a:pt x="19" y="183"/>
                        </a:lnTo>
                        <a:lnTo>
                          <a:pt x="4" y="208"/>
                        </a:lnTo>
                        <a:lnTo>
                          <a:pt x="8" y="225"/>
                        </a:lnTo>
                        <a:lnTo>
                          <a:pt x="10" y="231"/>
                        </a:lnTo>
                        <a:lnTo>
                          <a:pt x="15" y="243"/>
                        </a:lnTo>
                        <a:lnTo>
                          <a:pt x="21" y="252"/>
                        </a:lnTo>
                        <a:lnTo>
                          <a:pt x="27" y="258"/>
                        </a:lnTo>
                        <a:lnTo>
                          <a:pt x="31" y="264"/>
                        </a:lnTo>
                        <a:lnTo>
                          <a:pt x="35" y="268"/>
                        </a:lnTo>
                        <a:lnTo>
                          <a:pt x="35" y="271"/>
                        </a:lnTo>
                        <a:lnTo>
                          <a:pt x="38" y="291"/>
                        </a:lnTo>
                        <a:lnTo>
                          <a:pt x="42" y="298"/>
                        </a:lnTo>
                        <a:lnTo>
                          <a:pt x="44" y="308"/>
                        </a:lnTo>
                        <a:lnTo>
                          <a:pt x="48" y="323"/>
                        </a:lnTo>
                        <a:lnTo>
                          <a:pt x="48" y="341"/>
                        </a:lnTo>
                        <a:lnTo>
                          <a:pt x="52" y="362"/>
                        </a:lnTo>
                        <a:lnTo>
                          <a:pt x="65" y="369"/>
                        </a:lnTo>
                        <a:lnTo>
                          <a:pt x="84" y="354"/>
                        </a:lnTo>
                        <a:lnTo>
                          <a:pt x="88" y="356"/>
                        </a:lnTo>
                        <a:lnTo>
                          <a:pt x="96" y="358"/>
                        </a:lnTo>
                        <a:lnTo>
                          <a:pt x="107" y="360"/>
                        </a:lnTo>
                        <a:lnTo>
                          <a:pt x="123" y="360"/>
                        </a:lnTo>
                        <a:lnTo>
                          <a:pt x="129" y="369"/>
                        </a:lnTo>
                        <a:lnTo>
                          <a:pt x="132" y="377"/>
                        </a:lnTo>
                        <a:lnTo>
                          <a:pt x="134" y="377"/>
                        </a:lnTo>
                        <a:close/>
                        <a:moveTo>
                          <a:pt x="134" y="377"/>
                        </a:moveTo>
                        <a:lnTo>
                          <a:pt x="134" y="379"/>
                        </a:lnTo>
                        <a:lnTo>
                          <a:pt x="134" y="37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2" name="Freeform 354"/>
                  <p:cNvSpPr>
                    <a:spLocks noEditPoints="1"/>
                  </p:cNvSpPr>
                  <p:nvPr/>
                </p:nvSpPr>
                <p:spPr bwMode="auto">
                  <a:xfrm>
                    <a:off x="2499774" y="4379822"/>
                    <a:ext cx="267559" cy="468189"/>
                  </a:xfrm>
                  <a:custGeom>
                    <a:avLst/>
                    <a:gdLst>
                      <a:gd name="T0" fmla="*/ 78 w 303"/>
                      <a:gd name="T1" fmla="*/ 134 h 555"/>
                      <a:gd name="T2" fmla="*/ 77 w 303"/>
                      <a:gd name="T3" fmla="*/ 133 h 555"/>
                      <a:gd name="T4" fmla="*/ 78 w 303"/>
                      <a:gd name="T5" fmla="*/ 133 h 555"/>
                      <a:gd name="T6" fmla="*/ 78 w 303"/>
                      <a:gd name="T7" fmla="*/ 130 h 555"/>
                      <a:gd name="T8" fmla="*/ 76 w 303"/>
                      <a:gd name="T9" fmla="*/ 125 h 555"/>
                      <a:gd name="T10" fmla="*/ 77 w 303"/>
                      <a:gd name="T11" fmla="*/ 120 h 555"/>
                      <a:gd name="T12" fmla="*/ 67 w 303"/>
                      <a:gd name="T13" fmla="*/ 103 h 555"/>
                      <a:gd name="T14" fmla="*/ 67 w 303"/>
                      <a:gd name="T15" fmla="*/ 80 h 555"/>
                      <a:gd name="T16" fmla="*/ 56 w 303"/>
                      <a:gd name="T17" fmla="*/ 82 h 555"/>
                      <a:gd name="T18" fmla="*/ 52 w 303"/>
                      <a:gd name="T19" fmla="*/ 77 h 555"/>
                      <a:gd name="T20" fmla="*/ 48 w 303"/>
                      <a:gd name="T21" fmla="*/ 72 h 555"/>
                      <a:gd name="T22" fmla="*/ 48 w 303"/>
                      <a:gd name="T23" fmla="*/ 68 h 555"/>
                      <a:gd name="T24" fmla="*/ 46 w 303"/>
                      <a:gd name="T25" fmla="*/ 62 h 555"/>
                      <a:gd name="T26" fmla="*/ 47 w 303"/>
                      <a:gd name="T27" fmla="*/ 60 h 555"/>
                      <a:gd name="T28" fmla="*/ 48 w 303"/>
                      <a:gd name="T29" fmla="*/ 58 h 555"/>
                      <a:gd name="T30" fmla="*/ 49 w 303"/>
                      <a:gd name="T31" fmla="*/ 53 h 555"/>
                      <a:gd name="T32" fmla="*/ 53 w 303"/>
                      <a:gd name="T33" fmla="*/ 43 h 555"/>
                      <a:gd name="T34" fmla="*/ 59 w 303"/>
                      <a:gd name="T35" fmla="*/ 39 h 555"/>
                      <a:gd name="T36" fmla="*/ 65 w 303"/>
                      <a:gd name="T37" fmla="*/ 37 h 555"/>
                      <a:gd name="T38" fmla="*/ 71 w 303"/>
                      <a:gd name="T39" fmla="*/ 36 h 555"/>
                      <a:gd name="T40" fmla="*/ 65 w 303"/>
                      <a:gd name="T41" fmla="*/ 33 h 555"/>
                      <a:gd name="T42" fmla="*/ 71 w 303"/>
                      <a:gd name="T43" fmla="*/ 19 h 555"/>
                      <a:gd name="T44" fmla="*/ 62 w 303"/>
                      <a:gd name="T45" fmla="*/ 15 h 555"/>
                      <a:gd name="T46" fmla="*/ 58 w 303"/>
                      <a:gd name="T47" fmla="*/ 17 h 555"/>
                      <a:gd name="T48" fmla="*/ 53 w 303"/>
                      <a:gd name="T49" fmla="*/ 11 h 555"/>
                      <a:gd name="T50" fmla="*/ 46 w 303"/>
                      <a:gd name="T51" fmla="*/ 9 h 555"/>
                      <a:gd name="T52" fmla="*/ 44 w 303"/>
                      <a:gd name="T53" fmla="*/ 5 h 555"/>
                      <a:gd name="T54" fmla="*/ 41 w 303"/>
                      <a:gd name="T55" fmla="*/ 1 h 555"/>
                      <a:gd name="T56" fmla="*/ 34 w 303"/>
                      <a:gd name="T57" fmla="*/ 2 h 555"/>
                      <a:gd name="T58" fmla="*/ 37 w 303"/>
                      <a:gd name="T59" fmla="*/ 6 h 555"/>
                      <a:gd name="T60" fmla="*/ 38 w 303"/>
                      <a:gd name="T61" fmla="*/ 12 h 555"/>
                      <a:gd name="T62" fmla="*/ 37 w 303"/>
                      <a:gd name="T63" fmla="*/ 14 h 555"/>
                      <a:gd name="T64" fmla="*/ 27 w 303"/>
                      <a:gd name="T65" fmla="*/ 25 h 555"/>
                      <a:gd name="T66" fmla="*/ 22 w 303"/>
                      <a:gd name="T67" fmla="*/ 29 h 555"/>
                      <a:gd name="T68" fmla="*/ 19 w 303"/>
                      <a:gd name="T69" fmla="*/ 34 h 555"/>
                      <a:gd name="T70" fmla="*/ 13 w 303"/>
                      <a:gd name="T71" fmla="*/ 43 h 555"/>
                      <a:gd name="T72" fmla="*/ 10 w 303"/>
                      <a:gd name="T73" fmla="*/ 40 h 555"/>
                      <a:gd name="T74" fmla="*/ 8 w 303"/>
                      <a:gd name="T75" fmla="*/ 39 h 555"/>
                      <a:gd name="T76" fmla="*/ 4 w 303"/>
                      <a:gd name="T77" fmla="*/ 37 h 555"/>
                      <a:gd name="T78" fmla="*/ 5 w 303"/>
                      <a:gd name="T79" fmla="*/ 32 h 555"/>
                      <a:gd name="T80" fmla="*/ 1 w 303"/>
                      <a:gd name="T81" fmla="*/ 37 h 555"/>
                      <a:gd name="T82" fmla="*/ 2 w 303"/>
                      <a:gd name="T83" fmla="*/ 43 h 555"/>
                      <a:gd name="T84" fmla="*/ 1 w 303"/>
                      <a:gd name="T85" fmla="*/ 45 h 555"/>
                      <a:gd name="T86" fmla="*/ 3 w 303"/>
                      <a:gd name="T87" fmla="*/ 47 h 555"/>
                      <a:gd name="T88" fmla="*/ 2 w 303"/>
                      <a:gd name="T89" fmla="*/ 53 h 555"/>
                      <a:gd name="T90" fmla="*/ 9 w 303"/>
                      <a:gd name="T91" fmla="*/ 58 h 555"/>
                      <a:gd name="T92" fmla="*/ 11 w 303"/>
                      <a:gd name="T93" fmla="*/ 63 h 555"/>
                      <a:gd name="T94" fmla="*/ 16 w 303"/>
                      <a:gd name="T95" fmla="*/ 68 h 555"/>
                      <a:gd name="T96" fmla="*/ 19 w 303"/>
                      <a:gd name="T97" fmla="*/ 72 h 555"/>
                      <a:gd name="T98" fmla="*/ 24 w 303"/>
                      <a:gd name="T99" fmla="*/ 80 h 555"/>
                      <a:gd name="T100" fmla="*/ 30 w 303"/>
                      <a:gd name="T101" fmla="*/ 102 h 555"/>
                      <a:gd name="T102" fmla="*/ 36 w 303"/>
                      <a:gd name="T103" fmla="*/ 123 h 555"/>
                      <a:gd name="T104" fmla="*/ 40 w 303"/>
                      <a:gd name="T105" fmla="*/ 128 h 555"/>
                      <a:gd name="T106" fmla="*/ 42 w 303"/>
                      <a:gd name="T107" fmla="*/ 134 h 555"/>
                      <a:gd name="T108" fmla="*/ 49 w 303"/>
                      <a:gd name="T109" fmla="*/ 138 h 555"/>
                      <a:gd name="T110" fmla="*/ 51 w 303"/>
                      <a:gd name="T111" fmla="*/ 141 h 555"/>
                      <a:gd name="T112" fmla="*/ 70 w 303"/>
                      <a:gd name="T113" fmla="*/ 157 h 555"/>
                      <a:gd name="T114" fmla="*/ 73 w 303"/>
                      <a:gd name="T115" fmla="*/ 151 h 555"/>
                      <a:gd name="T116" fmla="*/ 77 w 303"/>
                      <a:gd name="T117" fmla="*/ 147 h 555"/>
                      <a:gd name="T118" fmla="*/ 80 w 303"/>
                      <a:gd name="T119" fmla="*/ 141 h 555"/>
                      <a:gd name="T120" fmla="*/ 78 w 303"/>
                      <a:gd name="T121" fmla="*/ 134 h 55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03"/>
                      <a:gd name="T184" fmla="*/ 0 h 555"/>
                      <a:gd name="T185" fmla="*/ 303 w 303"/>
                      <a:gd name="T186" fmla="*/ 555 h 55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03" h="555">
                        <a:moveTo>
                          <a:pt x="294" y="474"/>
                        </a:moveTo>
                        <a:lnTo>
                          <a:pt x="292" y="474"/>
                        </a:lnTo>
                        <a:lnTo>
                          <a:pt x="294" y="474"/>
                        </a:lnTo>
                        <a:close/>
                        <a:moveTo>
                          <a:pt x="292" y="474"/>
                        </a:moveTo>
                        <a:lnTo>
                          <a:pt x="288" y="470"/>
                        </a:lnTo>
                        <a:lnTo>
                          <a:pt x="292" y="472"/>
                        </a:lnTo>
                        <a:lnTo>
                          <a:pt x="292" y="474"/>
                        </a:lnTo>
                        <a:close/>
                        <a:moveTo>
                          <a:pt x="295" y="476"/>
                        </a:moveTo>
                        <a:lnTo>
                          <a:pt x="295" y="472"/>
                        </a:lnTo>
                        <a:lnTo>
                          <a:pt x="294" y="468"/>
                        </a:lnTo>
                        <a:lnTo>
                          <a:pt x="294" y="461"/>
                        </a:lnTo>
                        <a:lnTo>
                          <a:pt x="295" y="459"/>
                        </a:lnTo>
                        <a:lnTo>
                          <a:pt x="294" y="457"/>
                        </a:lnTo>
                        <a:lnTo>
                          <a:pt x="292" y="451"/>
                        </a:lnTo>
                        <a:lnTo>
                          <a:pt x="288" y="443"/>
                        </a:lnTo>
                        <a:lnTo>
                          <a:pt x="288" y="436"/>
                        </a:lnTo>
                        <a:lnTo>
                          <a:pt x="290" y="426"/>
                        </a:lnTo>
                        <a:lnTo>
                          <a:pt x="290" y="424"/>
                        </a:lnTo>
                        <a:lnTo>
                          <a:pt x="297" y="405"/>
                        </a:lnTo>
                        <a:lnTo>
                          <a:pt x="282" y="372"/>
                        </a:lnTo>
                        <a:lnTo>
                          <a:pt x="253" y="363"/>
                        </a:lnTo>
                        <a:lnTo>
                          <a:pt x="259" y="288"/>
                        </a:lnTo>
                        <a:lnTo>
                          <a:pt x="259" y="282"/>
                        </a:lnTo>
                        <a:lnTo>
                          <a:pt x="255" y="282"/>
                        </a:lnTo>
                        <a:lnTo>
                          <a:pt x="240" y="294"/>
                        </a:lnTo>
                        <a:lnTo>
                          <a:pt x="211" y="294"/>
                        </a:lnTo>
                        <a:lnTo>
                          <a:pt x="209" y="290"/>
                        </a:lnTo>
                        <a:lnTo>
                          <a:pt x="207" y="284"/>
                        </a:lnTo>
                        <a:lnTo>
                          <a:pt x="203" y="278"/>
                        </a:lnTo>
                        <a:lnTo>
                          <a:pt x="196" y="272"/>
                        </a:lnTo>
                        <a:lnTo>
                          <a:pt x="190" y="267"/>
                        </a:lnTo>
                        <a:lnTo>
                          <a:pt x="186" y="261"/>
                        </a:lnTo>
                        <a:lnTo>
                          <a:pt x="180" y="255"/>
                        </a:lnTo>
                        <a:lnTo>
                          <a:pt x="176" y="255"/>
                        </a:lnTo>
                        <a:lnTo>
                          <a:pt x="180" y="242"/>
                        </a:lnTo>
                        <a:lnTo>
                          <a:pt x="180" y="240"/>
                        </a:lnTo>
                        <a:lnTo>
                          <a:pt x="178" y="234"/>
                        </a:lnTo>
                        <a:lnTo>
                          <a:pt x="173" y="224"/>
                        </a:lnTo>
                        <a:lnTo>
                          <a:pt x="173" y="219"/>
                        </a:lnTo>
                        <a:lnTo>
                          <a:pt x="171" y="211"/>
                        </a:lnTo>
                        <a:lnTo>
                          <a:pt x="173" y="209"/>
                        </a:lnTo>
                        <a:lnTo>
                          <a:pt x="178" y="211"/>
                        </a:lnTo>
                        <a:lnTo>
                          <a:pt x="182" y="211"/>
                        </a:lnTo>
                        <a:lnTo>
                          <a:pt x="182" y="209"/>
                        </a:lnTo>
                        <a:lnTo>
                          <a:pt x="180" y="205"/>
                        </a:lnTo>
                        <a:lnTo>
                          <a:pt x="182" y="197"/>
                        </a:lnTo>
                        <a:lnTo>
                          <a:pt x="184" y="192"/>
                        </a:lnTo>
                        <a:lnTo>
                          <a:pt x="186" y="188"/>
                        </a:lnTo>
                        <a:lnTo>
                          <a:pt x="190" y="182"/>
                        </a:lnTo>
                        <a:lnTo>
                          <a:pt x="196" y="159"/>
                        </a:lnTo>
                        <a:lnTo>
                          <a:pt x="201" y="153"/>
                        </a:lnTo>
                        <a:lnTo>
                          <a:pt x="209" y="149"/>
                        </a:lnTo>
                        <a:lnTo>
                          <a:pt x="217" y="144"/>
                        </a:lnTo>
                        <a:lnTo>
                          <a:pt x="222" y="140"/>
                        </a:lnTo>
                        <a:lnTo>
                          <a:pt x="232" y="136"/>
                        </a:lnTo>
                        <a:lnTo>
                          <a:pt x="238" y="134"/>
                        </a:lnTo>
                        <a:lnTo>
                          <a:pt x="246" y="132"/>
                        </a:lnTo>
                        <a:lnTo>
                          <a:pt x="259" y="132"/>
                        </a:lnTo>
                        <a:lnTo>
                          <a:pt x="263" y="130"/>
                        </a:lnTo>
                        <a:lnTo>
                          <a:pt x="267" y="126"/>
                        </a:lnTo>
                        <a:lnTo>
                          <a:pt x="267" y="123"/>
                        </a:lnTo>
                        <a:lnTo>
                          <a:pt x="259" y="119"/>
                        </a:lnTo>
                        <a:lnTo>
                          <a:pt x="247" y="119"/>
                        </a:lnTo>
                        <a:lnTo>
                          <a:pt x="270" y="71"/>
                        </a:lnTo>
                        <a:lnTo>
                          <a:pt x="270" y="69"/>
                        </a:lnTo>
                        <a:lnTo>
                          <a:pt x="267" y="65"/>
                        </a:lnTo>
                        <a:lnTo>
                          <a:pt x="251" y="61"/>
                        </a:lnTo>
                        <a:lnTo>
                          <a:pt x="240" y="57"/>
                        </a:lnTo>
                        <a:lnTo>
                          <a:pt x="234" y="53"/>
                        </a:lnTo>
                        <a:lnTo>
                          <a:pt x="222" y="53"/>
                        </a:lnTo>
                        <a:lnTo>
                          <a:pt x="221" y="61"/>
                        </a:lnTo>
                        <a:lnTo>
                          <a:pt x="219" y="61"/>
                        </a:lnTo>
                        <a:lnTo>
                          <a:pt x="201" y="55"/>
                        </a:lnTo>
                        <a:lnTo>
                          <a:pt x="198" y="48"/>
                        </a:lnTo>
                        <a:lnTo>
                          <a:pt x="198" y="40"/>
                        </a:lnTo>
                        <a:lnTo>
                          <a:pt x="184" y="38"/>
                        </a:lnTo>
                        <a:lnTo>
                          <a:pt x="180" y="36"/>
                        </a:lnTo>
                        <a:lnTo>
                          <a:pt x="175" y="32"/>
                        </a:lnTo>
                        <a:lnTo>
                          <a:pt x="173" y="26"/>
                        </a:lnTo>
                        <a:lnTo>
                          <a:pt x="171" y="23"/>
                        </a:lnTo>
                        <a:lnTo>
                          <a:pt x="167" y="17"/>
                        </a:lnTo>
                        <a:lnTo>
                          <a:pt x="161" y="13"/>
                        </a:lnTo>
                        <a:lnTo>
                          <a:pt x="157" y="11"/>
                        </a:lnTo>
                        <a:lnTo>
                          <a:pt x="155" y="3"/>
                        </a:lnTo>
                        <a:lnTo>
                          <a:pt x="155" y="0"/>
                        </a:lnTo>
                        <a:lnTo>
                          <a:pt x="140" y="0"/>
                        </a:lnTo>
                        <a:lnTo>
                          <a:pt x="130" y="7"/>
                        </a:lnTo>
                        <a:lnTo>
                          <a:pt x="138" y="13"/>
                        </a:lnTo>
                        <a:lnTo>
                          <a:pt x="138" y="15"/>
                        </a:lnTo>
                        <a:lnTo>
                          <a:pt x="140" y="21"/>
                        </a:lnTo>
                        <a:lnTo>
                          <a:pt x="142" y="28"/>
                        </a:lnTo>
                        <a:lnTo>
                          <a:pt x="142" y="38"/>
                        </a:lnTo>
                        <a:lnTo>
                          <a:pt x="144" y="44"/>
                        </a:lnTo>
                        <a:lnTo>
                          <a:pt x="142" y="48"/>
                        </a:lnTo>
                        <a:lnTo>
                          <a:pt x="138" y="48"/>
                        </a:lnTo>
                        <a:lnTo>
                          <a:pt x="138" y="51"/>
                        </a:lnTo>
                        <a:lnTo>
                          <a:pt x="132" y="63"/>
                        </a:lnTo>
                        <a:lnTo>
                          <a:pt x="119" y="76"/>
                        </a:lnTo>
                        <a:lnTo>
                          <a:pt x="103" y="88"/>
                        </a:lnTo>
                        <a:lnTo>
                          <a:pt x="94" y="94"/>
                        </a:lnTo>
                        <a:lnTo>
                          <a:pt x="88" y="98"/>
                        </a:lnTo>
                        <a:lnTo>
                          <a:pt x="84" y="103"/>
                        </a:lnTo>
                        <a:lnTo>
                          <a:pt x="82" y="107"/>
                        </a:lnTo>
                        <a:lnTo>
                          <a:pt x="77" y="113"/>
                        </a:lnTo>
                        <a:lnTo>
                          <a:pt x="71" y="121"/>
                        </a:lnTo>
                        <a:lnTo>
                          <a:pt x="57" y="148"/>
                        </a:lnTo>
                        <a:lnTo>
                          <a:pt x="50" y="151"/>
                        </a:lnTo>
                        <a:lnTo>
                          <a:pt x="48" y="153"/>
                        </a:lnTo>
                        <a:lnTo>
                          <a:pt x="44" y="153"/>
                        </a:lnTo>
                        <a:lnTo>
                          <a:pt x="40" y="149"/>
                        </a:lnTo>
                        <a:lnTo>
                          <a:pt x="38" y="142"/>
                        </a:lnTo>
                        <a:lnTo>
                          <a:pt x="34" y="136"/>
                        </a:lnTo>
                        <a:lnTo>
                          <a:pt x="34" y="134"/>
                        </a:lnTo>
                        <a:lnTo>
                          <a:pt x="29" y="138"/>
                        </a:lnTo>
                        <a:lnTo>
                          <a:pt x="23" y="140"/>
                        </a:lnTo>
                        <a:lnTo>
                          <a:pt x="19" y="138"/>
                        </a:lnTo>
                        <a:lnTo>
                          <a:pt x="13" y="132"/>
                        </a:lnTo>
                        <a:lnTo>
                          <a:pt x="23" y="124"/>
                        </a:lnTo>
                        <a:lnTo>
                          <a:pt x="21" y="119"/>
                        </a:lnTo>
                        <a:lnTo>
                          <a:pt x="17" y="113"/>
                        </a:lnTo>
                        <a:lnTo>
                          <a:pt x="15" y="115"/>
                        </a:lnTo>
                        <a:lnTo>
                          <a:pt x="9" y="123"/>
                        </a:lnTo>
                        <a:lnTo>
                          <a:pt x="2" y="130"/>
                        </a:lnTo>
                        <a:lnTo>
                          <a:pt x="0" y="136"/>
                        </a:lnTo>
                        <a:lnTo>
                          <a:pt x="2" y="144"/>
                        </a:lnTo>
                        <a:lnTo>
                          <a:pt x="6" y="153"/>
                        </a:lnTo>
                        <a:lnTo>
                          <a:pt x="8" y="157"/>
                        </a:lnTo>
                        <a:lnTo>
                          <a:pt x="4" y="157"/>
                        </a:lnTo>
                        <a:lnTo>
                          <a:pt x="2" y="159"/>
                        </a:lnTo>
                        <a:lnTo>
                          <a:pt x="4" y="163"/>
                        </a:lnTo>
                        <a:lnTo>
                          <a:pt x="6" y="165"/>
                        </a:lnTo>
                        <a:lnTo>
                          <a:pt x="11" y="167"/>
                        </a:lnTo>
                        <a:lnTo>
                          <a:pt x="9" y="174"/>
                        </a:lnTo>
                        <a:lnTo>
                          <a:pt x="8" y="180"/>
                        </a:lnTo>
                        <a:lnTo>
                          <a:pt x="8" y="186"/>
                        </a:lnTo>
                        <a:lnTo>
                          <a:pt x="15" y="192"/>
                        </a:lnTo>
                        <a:lnTo>
                          <a:pt x="27" y="199"/>
                        </a:lnTo>
                        <a:lnTo>
                          <a:pt x="34" y="205"/>
                        </a:lnTo>
                        <a:lnTo>
                          <a:pt x="36" y="211"/>
                        </a:lnTo>
                        <a:lnTo>
                          <a:pt x="38" y="219"/>
                        </a:lnTo>
                        <a:lnTo>
                          <a:pt x="42" y="224"/>
                        </a:lnTo>
                        <a:lnTo>
                          <a:pt x="46" y="228"/>
                        </a:lnTo>
                        <a:lnTo>
                          <a:pt x="57" y="232"/>
                        </a:lnTo>
                        <a:lnTo>
                          <a:pt x="61" y="238"/>
                        </a:lnTo>
                        <a:lnTo>
                          <a:pt x="63" y="246"/>
                        </a:lnTo>
                        <a:lnTo>
                          <a:pt x="65" y="251"/>
                        </a:lnTo>
                        <a:lnTo>
                          <a:pt x="69" y="255"/>
                        </a:lnTo>
                        <a:lnTo>
                          <a:pt x="77" y="259"/>
                        </a:lnTo>
                        <a:lnTo>
                          <a:pt x="80" y="263"/>
                        </a:lnTo>
                        <a:lnTo>
                          <a:pt x="90" y="282"/>
                        </a:lnTo>
                        <a:lnTo>
                          <a:pt x="94" y="303"/>
                        </a:lnTo>
                        <a:lnTo>
                          <a:pt x="100" y="328"/>
                        </a:lnTo>
                        <a:lnTo>
                          <a:pt x="113" y="359"/>
                        </a:lnTo>
                        <a:lnTo>
                          <a:pt x="132" y="399"/>
                        </a:lnTo>
                        <a:lnTo>
                          <a:pt x="138" y="428"/>
                        </a:lnTo>
                        <a:lnTo>
                          <a:pt x="134" y="436"/>
                        </a:lnTo>
                        <a:lnTo>
                          <a:pt x="138" y="442"/>
                        </a:lnTo>
                        <a:lnTo>
                          <a:pt x="146" y="445"/>
                        </a:lnTo>
                        <a:lnTo>
                          <a:pt x="150" y="451"/>
                        </a:lnTo>
                        <a:lnTo>
                          <a:pt x="153" y="459"/>
                        </a:lnTo>
                        <a:lnTo>
                          <a:pt x="153" y="467"/>
                        </a:lnTo>
                        <a:lnTo>
                          <a:pt x="157" y="474"/>
                        </a:lnTo>
                        <a:lnTo>
                          <a:pt x="165" y="480"/>
                        </a:lnTo>
                        <a:lnTo>
                          <a:pt x="176" y="484"/>
                        </a:lnTo>
                        <a:lnTo>
                          <a:pt x="184" y="490"/>
                        </a:lnTo>
                        <a:lnTo>
                          <a:pt x="186" y="493"/>
                        </a:lnTo>
                        <a:lnTo>
                          <a:pt x="190" y="497"/>
                        </a:lnTo>
                        <a:lnTo>
                          <a:pt x="192" y="501"/>
                        </a:lnTo>
                        <a:lnTo>
                          <a:pt x="242" y="534"/>
                        </a:lnTo>
                        <a:lnTo>
                          <a:pt x="263" y="553"/>
                        </a:lnTo>
                        <a:lnTo>
                          <a:pt x="263" y="555"/>
                        </a:lnTo>
                        <a:lnTo>
                          <a:pt x="269" y="549"/>
                        </a:lnTo>
                        <a:lnTo>
                          <a:pt x="272" y="543"/>
                        </a:lnTo>
                        <a:lnTo>
                          <a:pt x="276" y="534"/>
                        </a:lnTo>
                        <a:lnTo>
                          <a:pt x="282" y="530"/>
                        </a:lnTo>
                        <a:lnTo>
                          <a:pt x="286" y="528"/>
                        </a:lnTo>
                        <a:lnTo>
                          <a:pt x="290" y="520"/>
                        </a:lnTo>
                        <a:lnTo>
                          <a:pt x="295" y="511"/>
                        </a:lnTo>
                        <a:lnTo>
                          <a:pt x="301" y="503"/>
                        </a:lnTo>
                        <a:lnTo>
                          <a:pt x="303" y="499"/>
                        </a:lnTo>
                        <a:lnTo>
                          <a:pt x="301" y="495"/>
                        </a:lnTo>
                        <a:lnTo>
                          <a:pt x="301" y="492"/>
                        </a:lnTo>
                        <a:lnTo>
                          <a:pt x="295" y="47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Freeform 357"/>
                  <p:cNvSpPr>
                    <a:spLocks/>
                  </p:cNvSpPr>
                  <p:nvPr/>
                </p:nvSpPr>
                <p:spPr bwMode="auto">
                  <a:xfrm>
                    <a:off x="2508405" y="4336671"/>
                    <a:ext cx="118675" cy="172604"/>
                  </a:xfrm>
                  <a:custGeom>
                    <a:avLst/>
                    <a:gdLst>
                      <a:gd name="T0" fmla="*/ 5 w 133"/>
                      <a:gd name="T1" fmla="*/ 41 h 203"/>
                      <a:gd name="T2" fmla="*/ 5 w 133"/>
                      <a:gd name="T3" fmla="*/ 43 h 203"/>
                      <a:gd name="T4" fmla="*/ 2 w 133"/>
                      <a:gd name="T5" fmla="*/ 46 h 203"/>
                      <a:gd name="T6" fmla="*/ 3 w 133"/>
                      <a:gd name="T7" fmla="*/ 49 h 203"/>
                      <a:gd name="T8" fmla="*/ 2 w 133"/>
                      <a:gd name="T9" fmla="*/ 53 h 203"/>
                      <a:gd name="T10" fmla="*/ 5 w 133"/>
                      <a:gd name="T11" fmla="*/ 53 h 203"/>
                      <a:gd name="T12" fmla="*/ 6 w 133"/>
                      <a:gd name="T13" fmla="*/ 53 h 203"/>
                      <a:gd name="T14" fmla="*/ 8 w 133"/>
                      <a:gd name="T15" fmla="*/ 56 h 203"/>
                      <a:gd name="T16" fmla="*/ 10 w 133"/>
                      <a:gd name="T17" fmla="*/ 57 h 203"/>
                      <a:gd name="T18" fmla="*/ 12 w 133"/>
                      <a:gd name="T19" fmla="*/ 56 h 203"/>
                      <a:gd name="T20" fmla="*/ 17 w 133"/>
                      <a:gd name="T21" fmla="*/ 46 h 203"/>
                      <a:gd name="T22" fmla="*/ 19 w 133"/>
                      <a:gd name="T23" fmla="*/ 43 h 203"/>
                      <a:gd name="T24" fmla="*/ 21 w 133"/>
                      <a:gd name="T25" fmla="*/ 41 h 203"/>
                      <a:gd name="T26" fmla="*/ 28 w 133"/>
                      <a:gd name="T27" fmla="*/ 36 h 203"/>
                      <a:gd name="T28" fmla="*/ 33 w 133"/>
                      <a:gd name="T29" fmla="*/ 29 h 203"/>
                      <a:gd name="T30" fmla="*/ 34 w 133"/>
                      <a:gd name="T31" fmla="*/ 28 h 203"/>
                      <a:gd name="T32" fmla="*/ 34 w 133"/>
                      <a:gd name="T33" fmla="*/ 25 h 203"/>
                      <a:gd name="T34" fmla="*/ 34 w 133"/>
                      <a:gd name="T35" fmla="*/ 20 h 203"/>
                      <a:gd name="T36" fmla="*/ 33 w 133"/>
                      <a:gd name="T37" fmla="*/ 18 h 203"/>
                      <a:gd name="T38" fmla="*/ 34 w 133"/>
                      <a:gd name="T39" fmla="*/ 14 h 203"/>
                      <a:gd name="T40" fmla="*/ 29 w 133"/>
                      <a:gd name="T41" fmla="*/ 11 h 203"/>
                      <a:gd name="T42" fmla="*/ 27 w 133"/>
                      <a:gd name="T43" fmla="*/ 12 h 203"/>
                      <a:gd name="T44" fmla="*/ 20 w 133"/>
                      <a:gd name="T45" fmla="*/ 9 h 203"/>
                      <a:gd name="T46" fmla="*/ 19 w 133"/>
                      <a:gd name="T47" fmla="*/ 6 h 203"/>
                      <a:gd name="T48" fmla="*/ 18 w 133"/>
                      <a:gd name="T49" fmla="*/ 5 h 203"/>
                      <a:gd name="T50" fmla="*/ 16 w 133"/>
                      <a:gd name="T51" fmla="*/ 4 h 203"/>
                      <a:gd name="T52" fmla="*/ 13 w 133"/>
                      <a:gd name="T53" fmla="*/ 2 h 203"/>
                      <a:gd name="T54" fmla="*/ 12 w 133"/>
                      <a:gd name="T55" fmla="*/ 0 h 203"/>
                      <a:gd name="T56" fmla="*/ 8 w 133"/>
                      <a:gd name="T57" fmla="*/ 3 h 203"/>
                      <a:gd name="T58" fmla="*/ 7 w 133"/>
                      <a:gd name="T59" fmla="*/ 9 h 203"/>
                      <a:gd name="T60" fmla="*/ 3 w 133"/>
                      <a:gd name="T61" fmla="*/ 14 h 203"/>
                      <a:gd name="T62" fmla="*/ 4 w 133"/>
                      <a:gd name="T63" fmla="*/ 20 h 203"/>
                      <a:gd name="T64" fmla="*/ 3 w 133"/>
                      <a:gd name="T65" fmla="*/ 22 h 203"/>
                      <a:gd name="T66" fmla="*/ 0 w 133"/>
                      <a:gd name="T67" fmla="*/ 25 h 203"/>
                      <a:gd name="T68" fmla="*/ 1 w 133"/>
                      <a:gd name="T69" fmla="*/ 26 h 203"/>
                      <a:gd name="T70" fmla="*/ 1 w 133"/>
                      <a:gd name="T71" fmla="*/ 29 h 203"/>
                      <a:gd name="T72" fmla="*/ 1 w 133"/>
                      <a:gd name="T73" fmla="*/ 32 h 203"/>
                      <a:gd name="T74" fmla="*/ 2 w 133"/>
                      <a:gd name="T75" fmla="*/ 35 h 203"/>
                      <a:gd name="T76" fmla="*/ 0 w 133"/>
                      <a:gd name="T77" fmla="*/ 37 h 203"/>
                      <a:gd name="T78" fmla="*/ 4 w 133"/>
                      <a:gd name="T79" fmla="*/ 39 h 20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33"/>
                      <a:gd name="T121" fmla="*/ 0 h 203"/>
                      <a:gd name="T122" fmla="*/ 133 w 133"/>
                      <a:gd name="T123" fmla="*/ 203 h 203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33" h="203">
                        <a:moveTo>
                          <a:pt x="20" y="140"/>
                        </a:moveTo>
                        <a:lnTo>
                          <a:pt x="20" y="144"/>
                        </a:lnTo>
                        <a:lnTo>
                          <a:pt x="18" y="148"/>
                        </a:lnTo>
                        <a:lnTo>
                          <a:pt x="20" y="151"/>
                        </a:lnTo>
                        <a:lnTo>
                          <a:pt x="12" y="159"/>
                        </a:lnTo>
                        <a:lnTo>
                          <a:pt x="6" y="163"/>
                        </a:lnTo>
                        <a:lnTo>
                          <a:pt x="10" y="169"/>
                        </a:lnTo>
                        <a:lnTo>
                          <a:pt x="12" y="174"/>
                        </a:lnTo>
                        <a:lnTo>
                          <a:pt x="2" y="182"/>
                        </a:lnTo>
                        <a:lnTo>
                          <a:pt x="8" y="188"/>
                        </a:lnTo>
                        <a:lnTo>
                          <a:pt x="12" y="190"/>
                        </a:lnTo>
                        <a:lnTo>
                          <a:pt x="18" y="188"/>
                        </a:lnTo>
                        <a:lnTo>
                          <a:pt x="23" y="184"/>
                        </a:lnTo>
                        <a:lnTo>
                          <a:pt x="23" y="186"/>
                        </a:lnTo>
                        <a:lnTo>
                          <a:pt x="27" y="192"/>
                        </a:lnTo>
                        <a:lnTo>
                          <a:pt x="29" y="199"/>
                        </a:lnTo>
                        <a:lnTo>
                          <a:pt x="33" y="203"/>
                        </a:lnTo>
                        <a:lnTo>
                          <a:pt x="37" y="203"/>
                        </a:lnTo>
                        <a:lnTo>
                          <a:pt x="39" y="201"/>
                        </a:lnTo>
                        <a:lnTo>
                          <a:pt x="46" y="198"/>
                        </a:lnTo>
                        <a:lnTo>
                          <a:pt x="60" y="171"/>
                        </a:lnTo>
                        <a:lnTo>
                          <a:pt x="66" y="163"/>
                        </a:lnTo>
                        <a:lnTo>
                          <a:pt x="71" y="157"/>
                        </a:lnTo>
                        <a:lnTo>
                          <a:pt x="73" y="153"/>
                        </a:lnTo>
                        <a:lnTo>
                          <a:pt x="77" y="148"/>
                        </a:lnTo>
                        <a:lnTo>
                          <a:pt x="83" y="144"/>
                        </a:lnTo>
                        <a:lnTo>
                          <a:pt x="92" y="138"/>
                        </a:lnTo>
                        <a:lnTo>
                          <a:pt x="108" y="126"/>
                        </a:lnTo>
                        <a:lnTo>
                          <a:pt x="121" y="113"/>
                        </a:lnTo>
                        <a:lnTo>
                          <a:pt x="127" y="101"/>
                        </a:lnTo>
                        <a:lnTo>
                          <a:pt x="127" y="98"/>
                        </a:lnTo>
                        <a:lnTo>
                          <a:pt x="131" y="98"/>
                        </a:lnTo>
                        <a:lnTo>
                          <a:pt x="133" y="94"/>
                        </a:lnTo>
                        <a:lnTo>
                          <a:pt x="131" y="88"/>
                        </a:lnTo>
                        <a:lnTo>
                          <a:pt x="131" y="78"/>
                        </a:lnTo>
                        <a:lnTo>
                          <a:pt x="129" y="71"/>
                        </a:lnTo>
                        <a:lnTo>
                          <a:pt x="127" y="65"/>
                        </a:lnTo>
                        <a:lnTo>
                          <a:pt x="127" y="63"/>
                        </a:lnTo>
                        <a:lnTo>
                          <a:pt x="119" y="57"/>
                        </a:lnTo>
                        <a:lnTo>
                          <a:pt x="129" y="50"/>
                        </a:lnTo>
                        <a:lnTo>
                          <a:pt x="117" y="44"/>
                        </a:lnTo>
                        <a:lnTo>
                          <a:pt x="112" y="40"/>
                        </a:lnTo>
                        <a:lnTo>
                          <a:pt x="108" y="38"/>
                        </a:lnTo>
                        <a:lnTo>
                          <a:pt x="104" y="42"/>
                        </a:lnTo>
                        <a:lnTo>
                          <a:pt x="81" y="36"/>
                        </a:lnTo>
                        <a:lnTo>
                          <a:pt x="77" y="32"/>
                        </a:lnTo>
                        <a:lnTo>
                          <a:pt x="75" y="28"/>
                        </a:lnTo>
                        <a:lnTo>
                          <a:pt x="73" y="23"/>
                        </a:lnTo>
                        <a:lnTo>
                          <a:pt x="69" y="19"/>
                        </a:lnTo>
                        <a:lnTo>
                          <a:pt x="69" y="17"/>
                        </a:lnTo>
                        <a:lnTo>
                          <a:pt x="66" y="17"/>
                        </a:lnTo>
                        <a:lnTo>
                          <a:pt x="60" y="13"/>
                        </a:lnTo>
                        <a:lnTo>
                          <a:pt x="54" y="11"/>
                        </a:lnTo>
                        <a:lnTo>
                          <a:pt x="48" y="5"/>
                        </a:lnTo>
                        <a:lnTo>
                          <a:pt x="46" y="2"/>
                        </a:lnTo>
                        <a:lnTo>
                          <a:pt x="46" y="0"/>
                        </a:lnTo>
                        <a:lnTo>
                          <a:pt x="37" y="5"/>
                        </a:lnTo>
                        <a:lnTo>
                          <a:pt x="29" y="11"/>
                        </a:lnTo>
                        <a:lnTo>
                          <a:pt x="20" y="17"/>
                        </a:lnTo>
                        <a:lnTo>
                          <a:pt x="25" y="32"/>
                        </a:lnTo>
                        <a:lnTo>
                          <a:pt x="18" y="46"/>
                        </a:lnTo>
                        <a:lnTo>
                          <a:pt x="12" y="51"/>
                        </a:lnTo>
                        <a:lnTo>
                          <a:pt x="12" y="61"/>
                        </a:lnTo>
                        <a:lnTo>
                          <a:pt x="16" y="69"/>
                        </a:lnTo>
                        <a:lnTo>
                          <a:pt x="16" y="76"/>
                        </a:lnTo>
                        <a:lnTo>
                          <a:pt x="12" y="78"/>
                        </a:lnTo>
                        <a:lnTo>
                          <a:pt x="4" y="84"/>
                        </a:lnTo>
                        <a:lnTo>
                          <a:pt x="0" y="88"/>
                        </a:lnTo>
                        <a:lnTo>
                          <a:pt x="0" y="90"/>
                        </a:lnTo>
                        <a:lnTo>
                          <a:pt x="4" y="92"/>
                        </a:lnTo>
                        <a:lnTo>
                          <a:pt x="8" y="90"/>
                        </a:lnTo>
                        <a:lnTo>
                          <a:pt x="4" y="103"/>
                        </a:lnTo>
                        <a:lnTo>
                          <a:pt x="2" y="105"/>
                        </a:lnTo>
                        <a:lnTo>
                          <a:pt x="2" y="115"/>
                        </a:lnTo>
                        <a:lnTo>
                          <a:pt x="8" y="117"/>
                        </a:lnTo>
                        <a:lnTo>
                          <a:pt x="6" y="123"/>
                        </a:lnTo>
                        <a:lnTo>
                          <a:pt x="2" y="128"/>
                        </a:lnTo>
                        <a:lnTo>
                          <a:pt x="0" y="132"/>
                        </a:lnTo>
                        <a:lnTo>
                          <a:pt x="6" y="136"/>
                        </a:lnTo>
                        <a:lnTo>
                          <a:pt x="14" y="138"/>
                        </a:lnTo>
                        <a:lnTo>
                          <a:pt x="20" y="1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51" name="Group 560"/>
                <p:cNvGrpSpPr>
                  <a:grpSpLocks/>
                </p:cNvGrpSpPr>
                <p:nvPr/>
              </p:nvGrpSpPr>
              <p:grpSpPr bwMode="auto">
                <a:xfrm>
                  <a:off x="2408802" y="2285996"/>
                  <a:ext cx="4921265" cy="3444617"/>
                  <a:chOff x="2708271" y="1676400"/>
                  <a:chExt cx="5740391" cy="4017963"/>
                </a:xfrm>
              </p:grpSpPr>
              <p:sp>
                <p:nvSpPr>
                  <p:cNvPr id="22" name="Freeform 172"/>
                  <p:cNvSpPr>
                    <a:spLocks/>
                  </p:cNvSpPr>
                  <p:nvPr/>
                </p:nvSpPr>
                <p:spPr bwMode="auto">
                  <a:xfrm>
                    <a:off x="6228352" y="2923462"/>
                    <a:ext cx="690476" cy="319317"/>
                  </a:xfrm>
                  <a:custGeom>
                    <a:avLst/>
                    <a:gdLst>
                      <a:gd name="T0" fmla="*/ 32 w 781"/>
                      <a:gd name="T1" fmla="*/ 16 h 382"/>
                      <a:gd name="T2" fmla="*/ 40 w 781"/>
                      <a:gd name="T3" fmla="*/ 17 h 382"/>
                      <a:gd name="T4" fmla="*/ 59 w 781"/>
                      <a:gd name="T5" fmla="*/ 20 h 382"/>
                      <a:gd name="T6" fmla="*/ 65 w 781"/>
                      <a:gd name="T7" fmla="*/ 14 h 382"/>
                      <a:gd name="T8" fmla="*/ 61 w 781"/>
                      <a:gd name="T9" fmla="*/ 5 h 382"/>
                      <a:gd name="T10" fmla="*/ 76 w 781"/>
                      <a:gd name="T11" fmla="*/ 2 h 382"/>
                      <a:gd name="T12" fmla="*/ 90 w 781"/>
                      <a:gd name="T13" fmla="*/ 10 h 382"/>
                      <a:gd name="T14" fmla="*/ 97 w 781"/>
                      <a:gd name="T15" fmla="*/ 19 h 382"/>
                      <a:gd name="T16" fmla="*/ 109 w 781"/>
                      <a:gd name="T17" fmla="*/ 22 h 382"/>
                      <a:gd name="T18" fmla="*/ 118 w 781"/>
                      <a:gd name="T19" fmla="*/ 21 h 382"/>
                      <a:gd name="T20" fmla="*/ 127 w 781"/>
                      <a:gd name="T21" fmla="*/ 25 h 382"/>
                      <a:gd name="T22" fmla="*/ 136 w 781"/>
                      <a:gd name="T23" fmla="*/ 30 h 382"/>
                      <a:gd name="T24" fmla="*/ 146 w 781"/>
                      <a:gd name="T25" fmla="*/ 30 h 382"/>
                      <a:gd name="T26" fmla="*/ 157 w 781"/>
                      <a:gd name="T27" fmla="*/ 27 h 382"/>
                      <a:gd name="T28" fmla="*/ 176 w 781"/>
                      <a:gd name="T29" fmla="*/ 25 h 382"/>
                      <a:gd name="T30" fmla="*/ 181 w 781"/>
                      <a:gd name="T31" fmla="*/ 33 h 382"/>
                      <a:gd name="T32" fmla="*/ 182 w 781"/>
                      <a:gd name="T33" fmla="*/ 39 h 382"/>
                      <a:gd name="T34" fmla="*/ 185 w 781"/>
                      <a:gd name="T35" fmla="*/ 48 h 382"/>
                      <a:gd name="T36" fmla="*/ 195 w 781"/>
                      <a:gd name="T37" fmla="*/ 43 h 382"/>
                      <a:gd name="T38" fmla="*/ 204 w 781"/>
                      <a:gd name="T39" fmla="*/ 51 h 382"/>
                      <a:gd name="T40" fmla="*/ 205 w 781"/>
                      <a:gd name="T41" fmla="*/ 56 h 382"/>
                      <a:gd name="T42" fmla="*/ 198 w 781"/>
                      <a:gd name="T43" fmla="*/ 58 h 382"/>
                      <a:gd name="T44" fmla="*/ 191 w 781"/>
                      <a:gd name="T45" fmla="*/ 60 h 382"/>
                      <a:gd name="T46" fmla="*/ 182 w 781"/>
                      <a:gd name="T47" fmla="*/ 62 h 382"/>
                      <a:gd name="T48" fmla="*/ 170 w 781"/>
                      <a:gd name="T49" fmla="*/ 70 h 382"/>
                      <a:gd name="T50" fmla="*/ 160 w 781"/>
                      <a:gd name="T51" fmla="*/ 77 h 382"/>
                      <a:gd name="T52" fmla="*/ 151 w 781"/>
                      <a:gd name="T53" fmla="*/ 75 h 382"/>
                      <a:gd name="T54" fmla="*/ 150 w 781"/>
                      <a:gd name="T55" fmla="*/ 86 h 382"/>
                      <a:gd name="T56" fmla="*/ 146 w 781"/>
                      <a:gd name="T57" fmla="*/ 95 h 382"/>
                      <a:gd name="T58" fmla="*/ 128 w 781"/>
                      <a:gd name="T59" fmla="*/ 98 h 382"/>
                      <a:gd name="T60" fmla="*/ 118 w 781"/>
                      <a:gd name="T61" fmla="*/ 104 h 382"/>
                      <a:gd name="T62" fmla="*/ 104 w 781"/>
                      <a:gd name="T63" fmla="*/ 107 h 382"/>
                      <a:gd name="T64" fmla="*/ 92 w 781"/>
                      <a:gd name="T65" fmla="*/ 100 h 382"/>
                      <a:gd name="T66" fmla="*/ 74 w 781"/>
                      <a:gd name="T67" fmla="*/ 99 h 382"/>
                      <a:gd name="T68" fmla="*/ 59 w 781"/>
                      <a:gd name="T69" fmla="*/ 98 h 382"/>
                      <a:gd name="T70" fmla="*/ 48 w 781"/>
                      <a:gd name="T71" fmla="*/ 89 h 382"/>
                      <a:gd name="T72" fmla="*/ 42 w 781"/>
                      <a:gd name="T73" fmla="*/ 79 h 382"/>
                      <a:gd name="T74" fmla="*/ 32 w 781"/>
                      <a:gd name="T75" fmla="*/ 74 h 382"/>
                      <a:gd name="T76" fmla="*/ 23 w 781"/>
                      <a:gd name="T77" fmla="*/ 69 h 382"/>
                      <a:gd name="T78" fmla="*/ 23 w 781"/>
                      <a:gd name="T79" fmla="*/ 58 h 382"/>
                      <a:gd name="T80" fmla="*/ 15 w 781"/>
                      <a:gd name="T81" fmla="*/ 50 h 382"/>
                      <a:gd name="T82" fmla="*/ 4 w 781"/>
                      <a:gd name="T83" fmla="*/ 47 h 382"/>
                      <a:gd name="T84" fmla="*/ 1 w 781"/>
                      <a:gd name="T85" fmla="*/ 30 h 382"/>
                      <a:gd name="T86" fmla="*/ 8 w 781"/>
                      <a:gd name="T87" fmla="*/ 25 h 382"/>
                      <a:gd name="T88" fmla="*/ 15 w 781"/>
                      <a:gd name="T89" fmla="*/ 17 h 382"/>
                      <a:gd name="T90" fmla="*/ 26 w 781"/>
                      <a:gd name="T91" fmla="*/ 13 h 38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1"/>
                      <a:gd name="T139" fmla="*/ 0 h 382"/>
                      <a:gd name="T140" fmla="*/ 781 w 781"/>
                      <a:gd name="T141" fmla="*/ 382 h 382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1" h="382">
                        <a:moveTo>
                          <a:pt x="117" y="56"/>
                        </a:moveTo>
                        <a:lnTo>
                          <a:pt x="119" y="56"/>
                        </a:lnTo>
                        <a:lnTo>
                          <a:pt x="121" y="58"/>
                        </a:lnTo>
                        <a:lnTo>
                          <a:pt x="123" y="58"/>
                        </a:lnTo>
                        <a:lnTo>
                          <a:pt x="132" y="54"/>
                        </a:lnTo>
                        <a:lnTo>
                          <a:pt x="152" y="63"/>
                        </a:lnTo>
                        <a:lnTo>
                          <a:pt x="165" y="71"/>
                        </a:lnTo>
                        <a:lnTo>
                          <a:pt x="200" y="75"/>
                        </a:lnTo>
                        <a:lnTo>
                          <a:pt x="221" y="71"/>
                        </a:lnTo>
                        <a:lnTo>
                          <a:pt x="242" y="73"/>
                        </a:lnTo>
                        <a:lnTo>
                          <a:pt x="248" y="65"/>
                        </a:lnTo>
                        <a:lnTo>
                          <a:pt x="244" y="50"/>
                        </a:lnTo>
                        <a:lnTo>
                          <a:pt x="238" y="38"/>
                        </a:lnTo>
                        <a:lnTo>
                          <a:pt x="226" y="31"/>
                        </a:lnTo>
                        <a:lnTo>
                          <a:pt x="230" y="19"/>
                        </a:lnTo>
                        <a:lnTo>
                          <a:pt x="242" y="0"/>
                        </a:lnTo>
                        <a:lnTo>
                          <a:pt x="271" y="6"/>
                        </a:lnTo>
                        <a:lnTo>
                          <a:pt x="288" y="6"/>
                        </a:lnTo>
                        <a:lnTo>
                          <a:pt x="297" y="13"/>
                        </a:lnTo>
                        <a:lnTo>
                          <a:pt x="315" y="15"/>
                        </a:lnTo>
                        <a:lnTo>
                          <a:pt x="338" y="35"/>
                        </a:lnTo>
                        <a:lnTo>
                          <a:pt x="353" y="48"/>
                        </a:lnTo>
                        <a:lnTo>
                          <a:pt x="361" y="63"/>
                        </a:lnTo>
                        <a:lnTo>
                          <a:pt x="368" y="69"/>
                        </a:lnTo>
                        <a:lnTo>
                          <a:pt x="386" y="81"/>
                        </a:lnTo>
                        <a:lnTo>
                          <a:pt x="399" y="79"/>
                        </a:lnTo>
                        <a:lnTo>
                          <a:pt x="409" y="79"/>
                        </a:lnTo>
                        <a:lnTo>
                          <a:pt x="422" y="75"/>
                        </a:lnTo>
                        <a:lnTo>
                          <a:pt x="432" y="67"/>
                        </a:lnTo>
                        <a:lnTo>
                          <a:pt x="447" y="73"/>
                        </a:lnTo>
                        <a:lnTo>
                          <a:pt x="470" y="79"/>
                        </a:lnTo>
                        <a:lnTo>
                          <a:pt x="480" y="81"/>
                        </a:lnTo>
                        <a:lnTo>
                          <a:pt x="480" y="90"/>
                        </a:lnTo>
                        <a:lnTo>
                          <a:pt x="489" y="98"/>
                        </a:lnTo>
                        <a:lnTo>
                          <a:pt x="501" y="98"/>
                        </a:lnTo>
                        <a:lnTo>
                          <a:pt x="514" y="106"/>
                        </a:lnTo>
                        <a:lnTo>
                          <a:pt x="524" y="106"/>
                        </a:lnTo>
                        <a:lnTo>
                          <a:pt x="535" y="102"/>
                        </a:lnTo>
                        <a:lnTo>
                          <a:pt x="549" y="106"/>
                        </a:lnTo>
                        <a:lnTo>
                          <a:pt x="564" y="110"/>
                        </a:lnTo>
                        <a:lnTo>
                          <a:pt x="585" y="106"/>
                        </a:lnTo>
                        <a:lnTo>
                          <a:pt x="593" y="98"/>
                        </a:lnTo>
                        <a:lnTo>
                          <a:pt x="616" y="94"/>
                        </a:lnTo>
                        <a:lnTo>
                          <a:pt x="645" y="75"/>
                        </a:lnTo>
                        <a:lnTo>
                          <a:pt x="662" y="88"/>
                        </a:lnTo>
                        <a:lnTo>
                          <a:pt x="676" y="86"/>
                        </a:lnTo>
                        <a:lnTo>
                          <a:pt x="693" y="90"/>
                        </a:lnTo>
                        <a:lnTo>
                          <a:pt x="683" y="119"/>
                        </a:lnTo>
                        <a:lnTo>
                          <a:pt x="683" y="123"/>
                        </a:lnTo>
                        <a:lnTo>
                          <a:pt x="687" y="131"/>
                        </a:lnTo>
                        <a:lnTo>
                          <a:pt x="685" y="140"/>
                        </a:lnTo>
                        <a:lnTo>
                          <a:pt x="679" y="152"/>
                        </a:lnTo>
                        <a:lnTo>
                          <a:pt x="677" y="163"/>
                        </a:lnTo>
                        <a:lnTo>
                          <a:pt x="699" y="171"/>
                        </a:lnTo>
                        <a:lnTo>
                          <a:pt x="714" y="167"/>
                        </a:lnTo>
                        <a:lnTo>
                          <a:pt x="729" y="154"/>
                        </a:lnTo>
                        <a:lnTo>
                          <a:pt x="737" y="156"/>
                        </a:lnTo>
                        <a:lnTo>
                          <a:pt x="743" y="163"/>
                        </a:lnTo>
                        <a:lnTo>
                          <a:pt x="754" y="175"/>
                        </a:lnTo>
                        <a:lnTo>
                          <a:pt x="772" y="181"/>
                        </a:lnTo>
                        <a:lnTo>
                          <a:pt x="781" y="190"/>
                        </a:lnTo>
                        <a:lnTo>
                          <a:pt x="777" y="202"/>
                        </a:lnTo>
                        <a:lnTo>
                          <a:pt x="773" y="200"/>
                        </a:lnTo>
                        <a:lnTo>
                          <a:pt x="764" y="200"/>
                        </a:lnTo>
                        <a:lnTo>
                          <a:pt x="756" y="204"/>
                        </a:lnTo>
                        <a:lnTo>
                          <a:pt x="747" y="208"/>
                        </a:lnTo>
                        <a:lnTo>
                          <a:pt x="741" y="213"/>
                        </a:lnTo>
                        <a:lnTo>
                          <a:pt x="739" y="217"/>
                        </a:lnTo>
                        <a:lnTo>
                          <a:pt x="722" y="213"/>
                        </a:lnTo>
                        <a:lnTo>
                          <a:pt x="704" y="227"/>
                        </a:lnTo>
                        <a:lnTo>
                          <a:pt x="695" y="221"/>
                        </a:lnTo>
                        <a:lnTo>
                          <a:pt x="687" y="223"/>
                        </a:lnTo>
                        <a:lnTo>
                          <a:pt x="683" y="234"/>
                        </a:lnTo>
                        <a:lnTo>
                          <a:pt x="674" y="242"/>
                        </a:lnTo>
                        <a:lnTo>
                          <a:pt x="641" y="252"/>
                        </a:lnTo>
                        <a:lnTo>
                          <a:pt x="637" y="269"/>
                        </a:lnTo>
                        <a:lnTo>
                          <a:pt x="616" y="281"/>
                        </a:lnTo>
                        <a:lnTo>
                          <a:pt x="605" y="275"/>
                        </a:lnTo>
                        <a:lnTo>
                          <a:pt x="591" y="261"/>
                        </a:lnTo>
                        <a:lnTo>
                          <a:pt x="580" y="259"/>
                        </a:lnTo>
                        <a:lnTo>
                          <a:pt x="570" y="267"/>
                        </a:lnTo>
                        <a:lnTo>
                          <a:pt x="564" y="281"/>
                        </a:lnTo>
                        <a:lnTo>
                          <a:pt x="562" y="294"/>
                        </a:lnTo>
                        <a:lnTo>
                          <a:pt x="566" y="309"/>
                        </a:lnTo>
                        <a:lnTo>
                          <a:pt x="570" y="321"/>
                        </a:lnTo>
                        <a:lnTo>
                          <a:pt x="562" y="334"/>
                        </a:lnTo>
                        <a:lnTo>
                          <a:pt x="551" y="340"/>
                        </a:lnTo>
                        <a:lnTo>
                          <a:pt x="530" y="344"/>
                        </a:lnTo>
                        <a:lnTo>
                          <a:pt x="507" y="352"/>
                        </a:lnTo>
                        <a:lnTo>
                          <a:pt x="484" y="350"/>
                        </a:lnTo>
                        <a:lnTo>
                          <a:pt x="470" y="354"/>
                        </a:lnTo>
                        <a:lnTo>
                          <a:pt x="461" y="356"/>
                        </a:lnTo>
                        <a:lnTo>
                          <a:pt x="447" y="371"/>
                        </a:lnTo>
                        <a:lnTo>
                          <a:pt x="430" y="377"/>
                        </a:lnTo>
                        <a:lnTo>
                          <a:pt x="413" y="377"/>
                        </a:lnTo>
                        <a:lnTo>
                          <a:pt x="395" y="382"/>
                        </a:lnTo>
                        <a:lnTo>
                          <a:pt x="370" y="382"/>
                        </a:lnTo>
                        <a:lnTo>
                          <a:pt x="357" y="373"/>
                        </a:lnTo>
                        <a:lnTo>
                          <a:pt x="345" y="359"/>
                        </a:lnTo>
                        <a:lnTo>
                          <a:pt x="338" y="357"/>
                        </a:lnTo>
                        <a:lnTo>
                          <a:pt x="299" y="356"/>
                        </a:lnTo>
                        <a:lnTo>
                          <a:pt x="278" y="354"/>
                        </a:lnTo>
                        <a:lnTo>
                          <a:pt x="257" y="350"/>
                        </a:lnTo>
                        <a:lnTo>
                          <a:pt x="238" y="354"/>
                        </a:lnTo>
                        <a:lnTo>
                          <a:pt x="223" y="350"/>
                        </a:lnTo>
                        <a:lnTo>
                          <a:pt x="209" y="342"/>
                        </a:lnTo>
                        <a:lnTo>
                          <a:pt x="198" y="329"/>
                        </a:lnTo>
                        <a:lnTo>
                          <a:pt x="182" y="319"/>
                        </a:lnTo>
                        <a:lnTo>
                          <a:pt x="175" y="309"/>
                        </a:lnTo>
                        <a:lnTo>
                          <a:pt x="169" y="296"/>
                        </a:lnTo>
                        <a:lnTo>
                          <a:pt x="157" y="284"/>
                        </a:lnTo>
                        <a:lnTo>
                          <a:pt x="144" y="281"/>
                        </a:lnTo>
                        <a:lnTo>
                          <a:pt x="136" y="275"/>
                        </a:lnTo>
                        <a:lnTo>
                          <a:pt x="123" y="265"/>
                        </a:lnTo>
                        <a:lnTo>
                          <a:pt x="106" y="263"/>
                        </a:lnTo>
                        <a:lnTo>
                          <a:pt x="92" y="259"/>
                        </a:lnTo>
                        <a:lnTo>
                          <a:pt x="88" y="248"/>
                        </a:lnTo>
                        <a:lnTo>
                          <a:pt x="92" y="233"/>
                        </a:lnTo>
                        <a:lnTo>
                          <a:pt x="96" y="221"/>
                        </a:lnTo>
                        <a:lnTo>
                          <a:pt x="86" y="208"/>
                        </a:lnTo>
                        <a:lnTo>
                          <a:pt x="73" y="202"/>
                        </a:lnTo>
                        <a:lnTo>
                          <a:pt x="73" y="194"/>
                        </a:lnTo>
                        <a:lnTo>
                          <a:pt x="58" y="177"/>
                        </a:lnTo>
                        <a:lnTo>
                          <a:pt x="42" y="167"/>
                        </a:lnTo>
                        <a:lnTo>
                          <a:pt x="27" y="171"/>
                        </a:lnTo>
                        <a:lnTo>
                          <a:pt x="15" y="167"/>
                        </a:lnTo>
                        <a:lnTo>
                          <a:pt x="6" y="160"/>
                        </a:lnTo>
                        <a:lnTo>
                          <a:pt x="0" y="131"/>
                        </a:lnTo>
                        <a:lnTo>
                          <a:pt x="2" y="108"/>
                        </a:lnTo>
                        <a:lnTo>
                          <a:pt x="15" y="104"/>
                        </a:lnTo>
                        <a:lnTo>
                          <a:pt x="23" y="98"/>
                        </a:lnTo>
                        <a:lnTo>
                          <a:pt x="29" y="90"/>
                        </a:lnTo>
                        <a:lnTo>
                          <a:pt x="29" y="83"/>
                        </a:lnTo>
                        <a:lnTo>
                          <a:pt x="35" y="75"/>
                        </a:lnTo>
                        <a:lnTo>
                          <a:pt x="58" y="63"/>
                        </a:lnTo>
                        <a:lnTo>
                          <a:pt x="75" y="56"/>
                        </a:lnTo>
                        <a:lnTo>
                          <a:pt x="82" y="50"/>
                        </a:lnTo>
                        <a:lnTo>
                          <a:pt x="100" y="48"/>
                        </a:lnTo>
                        <a:lnTo>
                          <a:pt x="113" y="52"/>
                        </a:lnTo>
                        <a:lnTo>
                          <a:pt x="117" y="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Freeform 196"/>
                  <p:cNvSpPr>
                    <a:spLocks/>
                  </p:cNvSpPr>
                  <p:nvPr/>
                </p:nvSpPr>
                <p:spPr bwMode="auto">
                  <a:xfrm>
                    <a:off x="5322103" y="2819900"/>
                    <a:ext cx="904091" cy="442298"/>
                  </a:xfrm>
                  <a:custGeom>
                    <a:avLst/>
                    <a:gdLst>
                      <a:gd name="T0" fmla="*/ 80 w 1025"/>
                      <a:gd name="T1" fmla="*/ 100 h 522"/>
                      <a:gd name="T2" fmla="*/ 89 w 1025"/>
                      <a:gd name="T3" fmla="*/ 96 h 522"/>
                      <a:gd name="T4" fmla="*/ 93 w 1025"/>
                      <a:gd name="T5" fmla="*/ 92 h 522"/>
                      <a:gd name="T6" fmla="*/ 95 w 1025"/>
                      <a:gd name="T7" fmla="*/ 111 h 522"/>
                      <a:gd name="T8" fmla="*/ 97 w 1025"/>
                      <a:gd name="T9" fmla="*/ 117 h 522"/>
                      <a:gd name="T10" fmla="*/ 97 w 1025"/>
                      <a:gd name="T11" fmla="*/ 128 h 522"/>
                      <a:gd name="T12" fmla="*/ 114 w 1025"/>
                      <a:gd name="T13" fmla="*/ 131 h 522"/>
                      <a:gd name="T14" fmla="*/ 123 w 1025"/>
                      <a:gd name="T15" fmla="*/ 138 h 522"/>
                      <a:gd name="T16" fmla="*/ 131 w 1025"/>
                      <a:gd name="T17" fmla="*/ 142 h 522"/>
                      <a:gd name="T18" fmla="*/ 137 w 1025"/>
                      <a:gd name="T19" fmla="*/ 148 h 522"/>
                      <a:gd name="T20" fmla="*/ 142 w 1025"/>
                      <a:gd name="T21" fmla="*/ 141 h 522"/>
                      <a:gd name="T22" fmla="*/ 151 w 1025"/>
                      <a:gd name="T23" fmla="*/ 136 h 522"/>
                      <a:gd name="T24" fmla="*/ 165 w 1025"/>
                      <a:gd name="T25" fmla="*/ 129 h 522"/>
                      <a:gd name="T26" fmla="*/ 176 w 1025"/>
                      <a:gd name="T27" fmla="*/ 129 h 522"/>
                      <a:gd name="T28" fmla="*/ 185 w 1025"/>
                      <a:gd name="T29" fmla="*/ 129 h 522"/>
                      <a:gd name="T30" fmla="*/ 201 w 1025"/>
                      <a:gd name="T31" fmla="*/ 127 h 522"/>
                      <a:gd name="T32" fmla="*/ 213 w 1025"/>
                      <a:gd name="T33" fmla="*/ 130 h 522"/>
                      <a:gd name="T34" fmla="*/ 216 w 1025"/>
                      <a:gd name="T35" fmla="*/ 115 h 522"/>
                      <a:gd name="T36" fmla="*/ 233 w 1025"/>
                      <a:gd name="T37" fmla="*/ 102 h 522"/>
                      <a:gd name="T38" fmla="*/ 251 w 1025"/>
                      <a:gd name="T39" fmla="*/ 80 h 522"/>
                      <a:gd name="T40" fmla="*/ 266 w 1025"/>
                      <a:gd name="T41" fmla="*/ 64 h 522"/>
                      <a:gd name="T42" fmla="*/ 236 w 1025"/>
                      <a:gd name="T43" fmla="*/ 60 h 522"/>
                      <a:gd name="T44" fmla="*/ 218 w 1025"/>
                      <a:gd name="T45" fmla="*/ 43 h 522"/>
                      <a:gd name="T46" fmla="*/ 205 w 1025"/>
                      <a:gd name="T47" fmla="*/ 30 h 522"/>
                      <a:gd name="T48" fmla="*/ 177 w 1025"/>
                      <a:gd name="T49" fmla="*/ 12 h 522"/>
                      <a:gd name="T50" fmla="*/ 161 w 1025"/>
                      <a:gd name="T51" fmla="*/ 12 h 522"/>
                      <a:gd name="T52" fmla="*/ 146 w 1025"/>
                      <a:gd name="T53" fmla="*/ 5 h 522"/>
                      <a:gd name="T54" fmla="*/ 126 w 1025"/>
                      <a:gd name="T55" fmla="*/ 6 h 522"/>
                      <a:gd name="T56" fmla="*/ 92 w 1025"/>
                      <a:gd name="T57" fmla="*/ 6 h 522"/>
                      <a:gd name="T58" fmla="*/ 86 w 1025"/>
                      <a:gd name="T59" fmla="*/ 28 h 522"/>
                      <a:gd name="T60" fmla="*/ 93 w 1025"/>
                      <a:gd name="T61" fmla="*/ 45 h 522"/>
                      <a:gd name="T62" fmla="*/ 80 w 1025"/>
                      <a:gd name="T63" fmla="*/ 43 h 522"/>
                      <a:gd name="T64" fmla="*/ 69 w 1025"/>
                      <a:gd name="T65" fmla="*/ 44 h 522"/>
                      <a:gd name="T66" fmla="*/ 59 w 1025"/>
                      <a:gd name="T67" fmla="*/ 44 h 522"/>
                      <a:gd name="T68" fmla="*/ 56 w 1025"/>
                      <a:gd name="T69" fmla="*/ 44 h 522"/>
                      <a:gd name="T70" fmla="*/ 44 w 1025"/>
                      <a:gd name="T71" fmla="*/ 36 h 522"/>
                      <a:gd name="T72" fmla="*/ 37 w 1025"/>
                      <a:gd name="T73" fmla="*/ 31 h 522"/>
                      <a:gd name="T74" fmla="*/ 30 w 1025"/>
                      <a:gd name="T75" fmla="*/ 32 h 522"/>
                      <a:gd name="T76" fmla="*/ 15 w 1025"/>
                      <a:gd name="T77" fmla="*/ 43 h 522"/>
                      <a:gd name="T78" fmla="*/ 13 w 1025"/>
                      <a:gd name="T79" fmla="*/ 53 h 522"/>
                      <a:gd name="T80" fmla="*/ 5 w 1025"/>
                      <a:gd name="T81" fmla="*/ 53 h 522"/>
                      <a:gd name="T82" fmla="*/ 5 w 1025"/>
                      <a:gd name="T83" fmla="*/ 63 h 522"/>
                      <a:gd name="T84" fmla="*/ 3 w 1025"/>
                      <a:gd name="T85" fmla="*/ 72 h 522"/>
                      <a:gd name="T86" fmla="*/ 10 w 1025"/>
                      <a:gd name="T87" fmla="*/ 86 h 522"/>
                      <a:gd name="T88" fmla="*/ 13 w 1025"/>
                      <a:gd name="T89" fmla="*/ 93 h 522"/>
                      <a:gd name="T90" fmla="*/ 21 w 1025"/>
                      <a:gd name="T91" fmla="*/ 92 h 522"/>
                      <a:gd name="T92" fmla="*/ 31 w 1025"/>
                      <a:gd name="T93" fmla="*/ 88 h 522"/>
                      <a:gd name="T94" fmla="*/ 44 w 1025"/>
                      <a:gd name="T95" fmla="*/ 94 h 522"/>
                      <a:gd name="T96" fmla="*/ 48 w 1025"/>
                      <a:gd name="T97" fmla="*/ 109 h 522"/>
                      <a:gd name="T98" fmla="*/ 43 w 1025"/>
                      <a:gd name="T99" fmla="*/ 111 h 522"/>
                      <a:gd name="T100" fmla="*/ 33 w 1025"/>
                      <a:gd name="T101" fmla="*/ 107 h 522"/>
                      <a:gd name="T102" fmla="*/ 28 w 1025"/>
                      <a:gd name="T103" fmla="*/ 115 h 522"/>
                      <a:gd name="T104" fmla="*/ 27 w 1025"/>
                      <a:gd name="T105" fmla="*/ 121 h 522"/>
                      <a:gd name="T106" fmla="*/ 37 w 1025"/>
                      <a:gd name="T107" fmla="*/ 130 h 522"/>
                      <a:gd name="T108" fmla="*/ 44 w 1025"/>
                      <a:gd name="T109" fmla="*/ 133 h 522"/>
                      <a:gd name="T110" fmla="*/ 65 w 1025"/>
                      <a:gd name="T111" fmla="*/ 105 h 52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025"/>
                      <a:gd name="T169" fmla="*/ 0 h 522"/>
                      <a:gd name="T170" fmla="*/ 1025 w 1025"/>
                      <a:gd name="T171" fmla="*/ 522 h 52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025" h="522">
                        <a:moveTo>
                          <a:pt x="286" y="363"/>
                        </a:moveTo>
                        <a:lnTo>
                          <a:pt x="288" y="361"/>
                        </a:lnTo>
                        <a:lnTo>
                          <a:pt x="288" y="359"/>
                        </a:lnTo>
                        <a:lnTo>
                          <a:pt x="290" y="357"/>
                        </a:lnTo>
                        <a:lnTo>
                          <a:pt x="298" y="357"/>
                        </a:lnTo>
                        <a:lnTo>
                          <a:pt x="296" y="355"/>
                        </a:lnTo>
                        <a:lnTo>
                          <a:pt x="302" y="353"/>
                        </a:lnTo>
                        <a:lnTo>
                          <a:pt x="305" y="353"/>
                        </a:lnTo>
                        <a:lnTo>
                          <a:pt x="302" y="357"/>
                        </a:lnTo>
                        <a:lnTo>
                          <a:pt x="302" y="361"/>
                        </a:lnTo>
                        <a:lnTo>
                          <a:pt x="305" y="365"/>
                        </a:lnTo>
                        <a:lnTo>
                          <a:pt x="313" y="350"/>
                        </a:lnTo>
                        <a:lnTo>
                          <a:pt x="321" y="344"/>
                        </a:lnTo>
                        <a:lnTo>
                          <a:pt x="336" y="338"/>
                        </a:lnTo>
                        <a:lnTo>
                          <a:pt x="334" y="334"/>
                        </a:lnTo>
                        <a:lnTo>
                          <a:pt x="330" y="330"/>
                        </a:lnTo>
                        <a:lnTo>
                          <a:pt x="332" y="326"/>
                        </a:lnTo>
                        <a:lnTo>
                          <a:pt x="338" y="326"/>
                        </a:lnTo>
                        <a:lnTo>
                          <a:pt x="350" y="330"/>
                        </a:lnTo>
                        <a:lnTo>
                          <a:pt x="351" y="325"/>
                        </a:lnTo>
                        <a:lnTo>
                          <a:pt x="350" y="323"/>
                        </a:lnTo>
                        <a:lnTo>
                          <a:pt x="355" y="323"/>
                        </a:lnTo>
                        <a:lnTo>
                          <a:pt x="353" y="325"/>
                        </a:lnTo>
                        <a:lnTo>
                          <a:pt x="359" y="326"/>
                        </a:lnTo>
                        <a:lnTo>
                          <a:pt x="363" y="326"/>
                        </a:lnTo>
                        <a:lnTo>
                          <a:pt x="351" y="348"/>
                        </a:lnTo>
                        <a:lnTo>
                          <a:pt x="348" y="373"/>
                        </a:lnTo>
                        <a:lnTo>
                          <a:pt x="357" y="392"/>
                        </a:lnTo>
                        <a:lnTo>
                          <a:pt x="363" y="392"/>
                        </a:lnTo>
                        <a:lnTo>
                          <a:pt x="371" y="396"/>
                        </a:lnTo>
                        <a:lnTo>
                          <a:pt x="367" y="398"/>
                        </a:lnTo>
                        <a:lnTo>
                          <a:pt x="363" y="401"/>
                        </a:lnTo>
                        <a:lnTo>
                          <a:pt x="363" y="407"/>
                        </a:lnTo>
                        <a:lnTo>
                          <a:pt x="367" y="407"/>
                        </a:lnTo>
                        <a:lnTo>
                          <a:pt x="367" y="411"/>
                        </a:lnTo>
                        <a:lnTo>
                          <a:pt x="365" y="411"/>
                        </a:lnTo>
                        <a:lnTo>
                          <a:pt x="361" y="413"/>
                        </a:lnTo>
                        <a:lnTo>
                          <a:pt x="359" y="413"/>
                        </a:lnTo>
                        <a:lnTo>
                          <a:pt x="361" y="417"/>
                        </a:lnTo>
                        <a:lnTo>
                          <a:pt x="365" y="428"/>
                        </a:lnTo>
                        <a:lnTo>
                          <a:pt x="365" y="440"/>
                        </a:lnTo>
                        <a:lnTo>
                          <a:pt x="367" y="451"/>
                        </a:lnTo>
                        <a:lnTo>
                          <a:pt x="367" y="457"/>
                        </a:lnTo>
                        <a:lnTo>
                          <a:pt x="394" y="457"/>
                        </a:lnTo>
                        <a:lnTo>
                          <a:pt x="405" y="461"/>
                        </a:lnTo>
                        <a:lnTo>
                          <a:pt x="419" y="463"/>
                        </a:lnTo>
                        <a:lnTo>
                          <a:pt x="424" y="465"/>
                        </a:lnTo>
                        <a:lnTo>
                          <a:pt x="428" y="457"/>
                        </a:lnTo>
                        <a:lnTo>
                          <a:pt x="430" y="461"/>
                        </a:lnTo>
                        <a:lnTo>
                          <a:pt x="432" y="467"/>
                        </a:lnTo>
                        <a:lnTo>
                          <a:pt x="440" y="474"/>
                        </a:lnTo>
                        <a:lnTo>
                          <a:pt x="445" y="476"/>
                        </a:lnTo>
                        <a:lnTo>
                          <a:pt x="455" y="476"/>
                        </a:lnTo>
                        <a:lnTo>
                          <a:pt x="457" y="478"/>
                        </a:lnTo>
                        <a:lnTo>
                          <a:pt x="461" y="486"/>
                        </a:lnTo>
                        <a:lnTo>
                          <a:pt x="463" y="486"/>
                        </a:lnTo>
                        <a:lnTo>
                          <a:pt x="465" y="488"/>
                        </a:lnTo>
                        <a:lnTo>
                          <a:pt x="461" y="496"/>
                        </a:lnTo>
                        <a:lnTo>
                          <a:pt x="465" y="499"/>
                        </a:lnTo>
                        <a:lnTo>
                          <a:pt x="470" y="501"/>
                        </a:lnTo>
                        <a:lnTo>
                          <a:pt x="480" y="503"/>
                        </a:lnTo>
                        <a:lnTo>
                          <a:pt x="486" y="503"/>
                        </a:lnTo>
                        <a:lnTo>
                          <a:pt x="493" y="501"/>
                        </a:lnTo>
                        <a:lnTo>
                          <a:pt x="501" y="503"/>
                        </a:lnTo>
                        <a:lnTo>
                          <a:pt x="507" y="509"/>
                        </a:lnTo>
                        <a:lnTo>
                          <a:pt x="507" y="515"/>
                        </a:lnTo>
                        <a:lnTo>
                          <a:pt x="505" y="521"/>
                        </a:lnTo>
                        <a:lnTo>
                          <a:pt x="507" y="522"/>
                        </a:lnTo>
                        <a:lnTo>
                          <a:pt x="511" y="521"/>
                        </a:lnTo>
                        <a:lnTo>
                          <a:pt x="515" y="521"/>
                        </a:lnTo>
                        <a:lnTo>
                          <a:pt x="517" y="519"/>
                        </a:lnTo>
                        <a:lnTo>
                          <a:pt x="517" y="509"/>
                        </a:lnTo>
                        <a:lnTo>
                          <a:pt x="524" y="509"/>
                        </a:lnTo>
                        <a:lnTo>
                          <a:pt x="530" y="507"/>
                        </a:lnTo>
                        <a:lnTo>
                          <a:pt x="532" y="507"/>
                        </a:lnTo>
                        <a:lnTo>
                          <a:pt x="534" y="503"/>
                        </a:lnTo>
                        <a:lnTo>
                          <a:pt x="536" y="496"/>
                        </a:lnTo>
                        <a:lnTo>
                          <a:pt x="540" y="490"/>
                        </a:lnTo>
                        <a:lnTo>
                          <a:pt x="545" y="488"/>
                        </a:lnTo>
                        <a:lnTo>
                          <a:pt x="551" y="488"/>
                        </a:lnTo>
                        <a:lnTo>
                          <a:pt x="553" y="484"/>
                        </a:lnTo>
                        <a:lnTo>
                          <a:pt x="557" y="480"/>
                        </a:lnTo>
                        <a:lnTo>
                          <a:pt x="563" y="478"/>
                        </a:lnTo>
                        <a:lnTo>
                          <a:pt x="568" y="478"/>
                        </a:lnTo>
                        <a:lnTo>
                          <a:pt x="574" y="476"/>
                        </a:lnTo>
                        <a:lnTo>
                          <a:pt x="578" y="476"/>
                        </a:lnTo>
                        <a:lnTo>
                          <a:pt x="582" y="474"/>
                        </a:lnTo>
                        <a:lnTo>
                          <a:pt x="586" y="469"/>
                        </a:lnTo>
                        <a:lnTo>
                          <a:pt x="595" y="461"/>
                        </a:lnTo>
                        <a:lnTo>
                          <a:pt x="605" y="455"/>
                        </a:lnTo>
                        <a:lnTo>
                          <a:pt x="622" y="455"/>
                        </a:lnTo>
                        <a:lnTo>
                          <a:pt x="634" y="461"/>
                        </a:lnTo>
                        <a:lnTo>
                          <a:pt x="643" y="469"/>
                        </a:lnTo>
                        <a:lnTo>
                          <a:pt x="649" y="471"/>
                        </a:lnTo>
                        <a:lnTo>
                          <a:pt x="651" y="467"/>
                        </a:lnTo>
                        <a:lnTo>
                          <a:pt x="655" y="465"/>
                        </a:lnTo>
                        <a:lnTo>
                          <a:pt x="659" y="461"/>
                        </a:lnTo>
                        <a:lnTo>
                          <a:pt x="662" y="455"/>
                        </a:lnTo>
                        <a:lnTo>
                          <a:pt x="666" y="451"/>
                        </a:lnTo>
                        <a:lnTo>
                          <a:pt x="672" y="451"/>
                        </a:lnTo>
                        <a:lnTo>
                          <a:pt x="680" y="448"/>
                        </a:lnTo>
                        <a:lnTo>
                          <a:pt x="682" y="448"/>
                        </a:lnTo>
                        <a:lnTo>
                          <a:pt x="685" y="451"/>
                        </a:lnTo>
                        <a:lnTo>
                          <a:pt x="691" y="455"/>
                        </a:lnTo>
                        <a:lnTo>
                          <a:pt x="697" y="457"/>
                        </a:lnTo>
                        <a:lnTo>
                          <a:pt x="699" y="459"/>
                        </a:lnTo>
                        <a:lnTo>
                          <a:pt x="703" y="461"/>
                        </a:lnTo>
                        <a:lnTo>
                          <a:pt x="722" y="449"/>
                        </a:lnTo>
                        <a:lnTo>
                          <a:pt x="730" y="448"/>
                        </a:lnTo>
                        <a:lnTo>
                          <a:pt x="739" y="448"/>
                        </a:lnTo>
                        <a:lnTo>
                          <a:pt x="749" y="446"/>
                        </a:lnTo>
                        <a:lnTo>
                          <a:pt x="760" y="446"/>
                        </a:lnTo>
                        <a:lnTo>
                          <a:pt x="768" y="444"/>
                        </a:lnTo>
                        <a:lnTo>
                          <a:pt x="776" y="446"/>
                        </a:lnTo>
                        <a:lnTo>
                          <a:pt x="781" y="448"/>
                        </a:lnTo>
                        <a:lnTo>
                          <a:pt x="789" y="448"/>
                        </a:lnTo>
                        <a:lnTo>
                          <a:pt x="795" y="451"/>
                        </a:lnTo>
                        <a:lnTo>
                          <a:pt x="797" y="455"/>
                        </a:lnTo>
                        <a:lnTo>
                          <a:pt x="802" y="459"/>
                        </a:lnTo>
                        <a:lnTo>
                          <a:pt x="808" y="461"/>
                        </a:lnTo>
                        <a:lnTo>
                          <a:pt x="812" y="461"/>
                        </a:lnTo>
                        <a:lnTo>
                          <a:pt x="824" y="467"/>
                        </a:lnTo>
                        <a:lnTo>
                          <a:pt x="824" y="449"/>
                        </a:lnTo>
                        <a:lnTo>
                          <a:pt x="835" y="426"/>
                        </a:lnTo>
                        <a:lnTo>
                          <a:pt x="827" y="417"/>
                        </a:lnTo>
                        <a:lnTo>
                          <a:pt x="816" y="403"/>
                        </a:lnTo>
                        <a:lnTo>
                          <a:pt x="812" y="396"/>
                        </a:lnTo>
                        <a:lnTo>
                          <a:pt x="818" y="390"/>
                        </a:lnTo>
                        <a:lnTo>
                          <a:pt x="837" y="386"/>
                        </a:lnTo>
                        <a:lnTo>
                          <a:pt x="858" y="376"/>
                        </a:lnTo>
                        <a:lnTo>
                          <a:pt x="881" y="376"/>
                        </a:lnTo>
                        <a:lnTo>
                          <a:pt x="887" y="367"/>
                        </a:lnTo>
                        <a:lnTo>
                          <a:pt x="879" y="359"/>
                        </a:lnTo>
                        <a:lnTo>
                          <a:pt x="875" y="344"/>
                        </a:lnTo>
                        <a:lnTo>
                          <a:pt x="881" y="325"/>
                        </a:lnTo>
                        <a:lnTo>
                          <a:pt x="891" y="315"/>
                        </a:lnTo>
                        <a:lnTo>
                          <a:pt x="898" y="302"/>
                        </a:lnTo>
                        <a:lnTo>
                          <a:pt x="908" y="294"/>
                        </a:lnTo>
                        <a:lnTo>
                          <a:pt x="923" y="294"/>
                        </a:lnTo>
                        <a:lnTo>
                          <a:pt x="945" y="284"/>
                        </a:lnTo>
                        <a:lnTo>
                          <a:pt x="946" y="273"/>
                        </a:lnTo>
                        <a:lnTo>
                          <a:pt x="950" y="265"/>
                        </a:lnTo>
                        <a:lnTo>
                          <a:pt x="964" y="259"/>
                        </a:lnTo>
                        <a:lnTo>
                          <a:pt x="973" y="248"/>
                        </a:lnTo>
                        <a:lnTo>
                          <a:pt x="985" y="238"/>
                        </a:lnTo>
                        <a:lnTo>
                          <a:pt x="1025" y="230"/>
                        </a:lnTo>
                        <a:lnTo>
                          <a:pt x="1004" y="227"/>
                        </a:lnTo>
                        <a:lnTo>
                          <a:pt x="996" y="221"/>
                        </a:lnTo>
                        <a:lnTo>
                          <a:pt x="981" y="198"/>
                        </a:lnTo>
                        <a:lnTo>
                          <a:pt x="969" y="198"/>
                        </a:lnTo>
                        <a:lnTo>
                          <a:pt x="950" y="202"/>
                        </a:lnTo>
                        <a:lnTo>
                          <a:pt x="920" y="215"/>
                        </a:lnTo>
                        <a:lnTo>
                          <a:pt x="902" y="219"/>
                        </a:lnTo>
                        <a:lnTo>
                          <a:pt x="889" y="211"/>
                        </a:lnTo>
                        <a:lnTo>
                          <a:pt x="883" y="203"/>
                        </a:lnTo>
                        <a:lnTo>
                          <a:pt x="877" y="186"/>
                        </a:lnTo>
                        <a:lnTo>
                          <a:pt x="874" y="171"/>
                        </a:lnTo>
                        <a:lnTo>
                          <a:pt x="870" y="165"/>
                        </a:lnTo>
                        <a:lnTo>
                          <a:pt x="860" y="155"/>
                        </a:lnTo>
                        <a:lnTo>
                          <a:pt x="850" y="150"/>
                        </a:lnTo>
                        <a:lnTo>
                          <a:pt x="824" y="150"/>
                        </a:lnTo>
                        <a:lnTo>
                          <a:pt x="818" y="152"/>
                        </a:lnTo>
                        <a:lnTo>
                          <a:pt x="808" y="154"/>
                        </a:lnTo>
                        <a:lnTo>
                          <a:pt x="801" y="154"/>
                        </a:lnTo>
                        <a:lnTo>
                          <a:pt x="793" y="150"/>
                        </a:lnTo>
                        <a:lnTo>
                          <a:pt x="787" y="142"/>
                        </a:lnTo>
                        <a:lnTo>
                          <a:pt x="783" y="138"/>
                        </a:lnTo>
                        <a:lnTo>
                          <a:pt x="770" y="107"/>
                        </a:lnTo>
                        <a:lnTo>
                          <a:pt x="751" y="67"/>
                        </a:lnTo>
                        <a:lnTo>
                          <a:pt x="735" y="38"/>
                        </a:lnTo>
                        <a:lnTo>
                          <a:pt x="735" y="25"/>
                        </a:lnTo>
                        <a:lnTo>
                          <a:pt x="733" y="21"/>
                        </a:lnTo>
                        <a:lnTo>
                          <a:pt x="712" y="25"/>
                        </a:lnTo>
                        <a:lnTo>
                          <a:pt x="693" y="32"/>
                        </a:lnTo>
                        <a:lnTo>
                          <a:pt x="668" y="44"/>
                        </a:lnTo>
                        <a:lnTo>
                          <a:pt x="647" y="52"/>
                        </a:lnTo>
                        <a:lnTo>
                          <a:pt x="624" y="50"/>
                        </a:lnTo>
                        <a:lnTo>
                          <a:pt x="626" y="50"/>
                        </a:lnTo>
                        <a:lnTo>
                          <a:pt x="626" y="48"/>
                        </a:lnTo>
                        <a:lnTo>
                          <a:pt x="622" y="36"/>
                        </a:lnTo>
                        <a:lnTo>
                          <a:pt x="616" y="36"/>
                        </a:lnTo>
                        <a:lnTo>
                          <a:pt x="607" y="42"/>
                        </a:lnTo>
                        <a:lnTo>
                          <a:pt x="603" y="36"/>
                        </a:lnTo>
                        <a:lnTo>
                          <a:pt x="588" y="27"/>
                        </a:lnTo>
                        <a:lnTo>
                          <a:pt x="576" y="40"/>
                        </a:lnTo>
                        <a:lnTo>
                          <a:pt x="566" y="44"/>
                        </a:lnTo>
                        <a:lnTo>
                          <a:pt x="555" y="31"/>
                        </a:lnTo>
                        <a:lnTo>
                          <a:pt x="547" y="31"/>
                        </a:lnTo>
                        <a:lnTo>
                          <a:pt x="551" y="17"/>
                        </a:lnTo>
                        <a:lnTo>
                          <a:pt x="551" y="11"/>
                        </a:lnTo>
                        <a:lnTo>
                          <a:pt x="541" y="7"/>
                        </a:lnTo>
                        <a:lnTo>
                          <a:pt x="536" y="0"/>
                        </a:lnTo>
                        <a:lnTo>
                          <a:pt x="524" y="2"/>
                        </a:lnTo>
                        <a:lnTo>
                          <a:pt x="507" y="7"/>
                        </a:lnTo>
                        <a:lnTo>
                          <a:pt x="484" y="21"/>
                        </a:lnTo>
                        <a:lnTo>
                          <a:pt x="474" y="21"/>
                        </a:lnTo>
                        <a:lnTo>
                          <a:pt x="451" y="29"/>
                        </a:lnTo>
                        <a:lnTo>
                          <a:pt x="426" y="27"/>
                        </a:lnTo>
                        <a:lnTo>
                          <a:pt x="409" y="32"/>
                        </a:lnTo>
                        <a:lnTo>
                          <a:pt x="386" y="36"/>
                        </a:lnTo>
                        <a:lnTo>
                          <a:pt x="376" y="31"/>
                        </a:lnTo>
                        <a:lnTo>
                          <a:pt x="361" y="29"/>
                        </a:lnTo>
                        <a:lnTo>
                          <a:pt x="346" y="23"/>
                        </a:lnTo>
                        <a:lnTo>
                          <a:pt x="336" y="29"/>
                        </a:lnTo>
                        <a:lnTo>
                          <a:pt x="338" y="38"/>
                        </a:lnTo>
                        <a:lnTo>
                          <a:pt x="338" y="50"/>
                        </a:lnTo>
                        <a:lnTo>
                          <a:pt x="326" y="63"/>
                        </a:lnTo>
                        <a:lnTo>
                          <a:pt x="326" y="77"/>
                        </a:lnTo>
                        <a:lnTo>
                          <a:pt x="323" y="86"/>
                        </a:lnTo>
                        <a:lnTo>
                          <a:pt x="323" y="100"/>
                        </a:lnTo>
                        <a:lnTo>
                          <a:pt x="332" y="115"/>
                        </a:lnTo>
                        <a:lnTo>
                          <a:pt x="334" y="123"/>
                        </a:lnTo>
                        <a:lnTo>
                          <a:pt x="325" y="140"/>
                        </a:lnTo>
                        <a:lnTo>
                          <a:pt x="334" y="148"/>
                        </a:lnTo>
                        <a:lnTo>
                          <a:pt x="336" y="150"/>
                        </a:lnTo>
                        <a:lnTo>
                          <a:pt x="344" y="152"/>
                        </a:lnTo>
                        <a:lnTo>
                          <a:pt x="350" y="159"/>
                        </a:lnTo>
                        <a:lnTo>
                          <a:pt x="348" y="167"/>
                        </a:lnTo>
                        <a:lnTo>
                          <a:pt x="340" y="175"/>
                        </a:lnTo>
                        <a:lnTo>
                          <a:pt x="328" y="175"/>
                        </a:lnTo>
                        <a:lnTo>
                          <a:pt x="311" y="171"/>
                        </a:lnTo>
                        <a:lnTo>
                          <a:pt x="309" y="167"/>
                        </a:lnTo>
                        <a:lnTo>
                          <a:pt x="305" y="157"/>
                        </a:lnTo>
                        <a:lnTo>
                          <a:pt x="300" y="150"/>
                        </a:lnTo>
                        <a:lnTo>
                          <a:pt x="296" y="150"/>
                        </a:lnTo>
                        <a:lnTo>
                          <a:pt x="294" y="152"/>
                        </a:lnTo>
                        <a:lnTo>
                          <a:pt x="290" y="154"/>
                        </a:lnTo>
                        <a:lnTo>
                          <a:pt x="286" y="152"/>
                        </a:lnTo>
                        <a:lnTo>
                          <a:pt x="282" y="148"/>
                        </a:lnTo>
                        <a:lnTo>
                          <a:pt x="277" y="146"/>
                        </a:lnTo>
                        <a:lnTo>
                          <a:pt x="261" y="154"/>
                        </a:lnTo>
                        <a:lnTo>
                          <a:pt x="255" y="159"/>
                        </a:lnTo>
                        <a:lnTo>
                          <a:pt x="250" y="159"/>
                        </a:lnTo>
                        <a:lnTo>
                          <a:pt x="242" y="157"/>
                        </a:lnTo>
                        <a:lnTo>
                          <a:pt x="232" y="152"/>
                        </a:lnTo>
                        <a:lnTo>
                          <a:pt x="227" y="152"/>
                        </a:lnTo>
                        <a:lnTo>
                          <a:pt x="223" y="154"/>
                        </a:lnTo>
                        <a:lnTo>
                          <a:pt x="221" y="155"/>
                        </a:lnTo>
                        <a:lnTo>
                          <a:pt x="219" y="159"/>
                        </a:lnTo>
                        <a:lnTo>
                          <a:pt x="217" y="167"/>
                        </a:lnTo>
                        <a:lnTo>
                          <a:pt x="217" y="171"/>
                        </a:lnTo>
                        <a:lnTo>
                          <a:pt x="206" y="169"/>
                        </a:lnTo>
                        <a:lnTo>
                          <a:pt x="207" y="165"/>
                        </a:lnTo>
                        <a:lnTo>
                          <a:pt x="209" y="159"/>
                        </a:lnTo>
                        <a:lnTo>
                          <a:pt x="209" y="154"/>
                        </a:lnTo>
                        <a:lnTo>
                          <a:pt x="206" y="150"/>
                        </a:lnTo>
                        <a:lnTo>
                          <a:pt x="190" y="150"/>
                        </a:lnTo>
                        <a:lnTo>
                          <a:pt x="188" y="146"/>
                        </a:lnTo>
                        <a:lnTo>
                          <a:pt x="184" y="140"/>
                        </a:lnTo>
                        <a:lnTo>
                          <a:pt x="177" y="132"/>
                        </a:lnTo>
                        <a:lnTo>
                          <a:pt x="171" y="129"/>
                        </a:lnTo>
                        <a:lnTo>
                          <a:pt x="165" y="127"/>
                        </a:lnTo>
                        <a:lnTo>
                          <a:pt x="158" y="127"/>
                        </a:lnTo>
                        <a:lnTo>
                          <a:pt x="158" y="119"/>
                        </a:lnTo>
                        <a:lnTo>
                          <a:pt x="154" y="113"/>
                        </a:lnTo>
                        <a:lnTo>
                          <a:pt x="152" y="111"/>
                        </a:lnTo>
                        <a:lnTo>
                          <a:pt x="146" y="109"/>
                        </a:lnTo>
                        <a:lnTo>
                          <a:pt x="142" y="107"/>
                        </a:lnTo>
                        <a:lnTo>
                          <a:pt x="140" y="109"/>
                        </a:lnTo>
                        <a:lnTo>
                          <a:pt x="140" y="111"/>
                        </a:lnTo>
                        <a:lnTo>
                          <a:pt x="142" y="113"/>
                        </a:lnTo>
                        <a:lnTo>
                          <a:pt x="131" y="113"/>
                        </a:lnTo>
                        <a:lnTo>
                          <a:pt x="131" y="107"/>
                        </a:lnTo>
                        <a:lnTo>
                          <a:pt x="108" y="113"/>
                        </a:lnTo>
                        <a:lnTo>
                          <a:pt x="110" y="113"/>
                        </a:lnTo>
                        <a:lnTo>
                          <a:pt x="112" y="115"/>
                        </a:lnTo>
                        <a:lnTo>
                          <a:pt x="112" y="119"/>
                        </a:lnTo>
                        <a:lnTo>
                          <a:pt x="106" y="127"/>
                        </a:lnTo>
                        <a:lnTo>
                          <a:pt x="92" y="140"/>
                        </a:lnTo>
                        <a:lnTo>
                          <a:pt x="69" y="140"/>
                        </a:lnTo>
                        <a:lnTo>
                          <a:pt x="65" y="146"/>
                        </a:lnTo>
                        <a:lnTo>
                          <a:pt x="62" y="148"/>
                        </a:lnTo>
                        <a:lnTo>
                          <a:pt x="58" y="152"/>
                        </a:lnTo>
                        <a:lnTo>
                          <a:pt x="56" y="159"/>
                        </a:lnTo>
                        <a:lnTo>
                          <a:pt x="56" y="167"/>
                        </a:lnTo>
                        <a:lnTo>
                          <a:pt x="58" y="173"/>
                        </a:lnTo>
                        <a:lnTo>
                          <a:pt x="64" y="179"/>
                        </a:lnTo>
                        <a:lnTo>
                          <a:pt x="67" y="180"/>
                        </a:lnTo>
                        <a:lnTo>
                          <a:pt x="50" y="190"/>
                        </a:lnTo>
                        <a:lnTo>
                          <a:pt x="48" y="186"/>
                        </a:lnTo>
                        <a:lnTo>
                          <a:pt x="42" y="171"/>
                        </a:lnTo>
                        <a:lnTo>
                          <a:pt x="39" y="169"/>
                        </a:lnTo>
                        <a:lnTo>
                          <a:pt x="33" y="175"/>
                        </a:lnTo>
                        <a:lnTo>
                          <a:pt x="29" y="180"/>
                        </a:lnTo>
                        <a:lnTo>
                          <a:pt x="25" y="184"/>
                        </a:lnTo>
                        <a:lnTo>
                          <a:pt x="19" y="184"/>
                        </a:lnTo>
                        <a:lnTo>
                          <a:pt x="17" y="188"/>
                        </a:lnTo>
                        <a:lnTo>
                          <a:pt x="17" y="198"/>
                        </a:lnTo>
                        <a:lnTo>
                          <a:pt x="14" y="207"/>
                        </a:lnTo>
                        <a:lnTo>
                          <a:pt x="10" y="209"/>
                        </a:lnTo>
                        <a:lnTo>
                          <a:pt x="12" y="211"/>
                        </a:lnTo>
                        <a:lnTo>
                          <a:pt x="16" y="213"/>
                        </a:lnTo>
                        <a:lnTo>
                          <a:pt x="17" y="217"/>
                        </a:lnTo>
                        <a:lnTo>
                          <a:pt x="17" y="221"/>
                        </a:lnTo>
                        <a:lnTo>
                          <a:pt x="16" y="225"/>
                        </a:lnTo>
                        <a:lnTo>
                          <a:pt x="14" y="225"/>
                        </a:lnTo>
                        <a:lnTo>
                          <a:pt x="12" y="228"/>
                        </a:lnTo>
                        <a:lnTo>
                          <a:pt x="6" y="236"/>
                        </a:lnTo>
                        <a:lnTo>
                          <a:pt x="0" y="248"/>
                        </a:lnTo>
                        <a:lnTo>
                          <a:pt x="4" y="252"/>
                        </a:lnTo>
                        <a:lnTo>
                          <a:pt x="12" y="255"/>
                        </a:lnTo>
                        <a:lnTo>
                          <a:pt x="16" y="261"/>
                        </a:lnTo>
                        <a:lnTo>
                          <a:pt x="16" y="277"/>
                        </a:lnTo>
                        <a:lnTo>
                          <a:pt x="19" y="278"/>
                        </a:lnTo>
                        <a:lnTo>
                          <a:pt x="25" y="277"/>
                        </a:lnTo>
                        <a:lnTo>
                          <a:pt x="29" y="275"/>
                        </a:lnTo>
                        <a:lnTo>
                          <a:pt x="39" y="298"/>
                        </a:lnTo>
                        <a:lnTo>
                          <a:pt x="39" y="302"/>
                        </a:lnTo>
                        <a:lnTo>
                          <a:pt x="41" y="305"/>
                        </a:lnTo>
                        <a:lnTo>
                          <a:pt x="39" y="311"/>
                        </a:lnTo>
                        <a:lnTo>
                          <a:pt x="39" y="317"/>
                        </a:lnTo>
                        <a:lnTo>
                          <a:pt x="42" y="323"/>
                        </a:lnTo>
                        <a:lnTo>
                          <a:pt x="44" y="326"/>
                        </a:lnTo>
                        <a:lnTo>
                          <a:pt x="46" y="326"/>
                        </a:lnTo>
                        <a:lnTo>
                          <a:pt x="50" y="328"/>
                        </a:lnTo>
                        <a:lnTo>
                          <a:pt x="56" y="330"/>
                        </a:lnTo>
                        <a:lnTo>
                          <a:pt x="58" y="326"/>
                        </a:lnTo>
                        <a:lnTo>
                          <a:pt x="64" y="321"/>
                        </a:lnTo>
                        <a:lnTo>
                          <a:pt x="67" y="319"/>
                        </a:lnTo>
                        <a:lnTo>
                          <a:pt x="71" y="319"/>
                        </a:lnTo>
                        <a:lnTo>
                          <a:pt x="73" y="321"/>
                        </a:lnTo>
                        <a:lnTo>
                          <a:pt x="79" y="323"/>
                        </a:lnTo>
                        <a:lnTo>
                          <a:pt x="87" y="317"/>
                        </a:lnTo>
                        <a:lnTo>
                          <a:pt x="94" y="305"/>
                        </a:lnTo>
                        <a:lnTo>
                          <a:pt x="102" y="296"/>
                        </a:lnTo>
                        <a:lnTo>
                          <a:pt x="106" y="298"/>
                        </a:lnTo>
                        <a:lnTo>
                          <a:pt x="112" y="302"/>
                        </a:lnTo>
                        <a:lnTo>
                          <a:pt x="117" y="303"/>
                        </a:lnTo>
                        <a:lnTo>
                          <a:pt x="117" y="311"/>
                        </a:lnTo>
                        <a:lnTo>
                          <a:pt x="131" y="315"/>
                        </a:lnTo>
                        <a:lnTo>
                          <a:pt x="144" y="317"/>
                        </a:lnTo>
                        <a:lnTo>
                          <a:pt x="156" y="323"/>
                        </a:lnTo>
                        <a:lnTo>
                          <a:pt x="156" y="330"/>
                        </a:lnTo>
                        <a:lnTo>
                          <a:pt x="160" y="334"/>
                        </a:lnTo>
                        <a:lnTo>
                          <a:pt x="163" y="334"/>
                        </a:lnTo>
                        <a:lnTo>
                          <a:pt x="167" y="332"/>
                        </a:lnTo>
                        <a:lnTo>
                          <a:pt x="171" y="334"/>
                        </a:lnTo>
                        <a:lnTo>
                          <a:pt x="173" y="342"/>
                        </a:lnTo>
                        <a:lnTo>
                          <a:pt x="173" y="350"/>
                        </a:lnTo>
                        <a:lnTo>
                          <a:pt x="175" y="357"/>
                        </a:lnTo>
                        <a:lnTo>
                          <a:pt x="183" y="365"/>
                        </a:lnTo>
                        <a:lnTo>
                          <a:pt x="188" y="373"/>
                        </a:lnTo>
                        <a:lnTo>
                          <a:pt x="183" y="384"/>
                        </a:lnTo>
                        <a:lnTo>
                          <a:pt x="179" y="386"/>
                        </a:lnTo>
                        <a:lnTo>
                          <a:pt x="177" y="386"/>
                        </a:lnTo>
                        <a:lnTo>
                          <a:pt x="171" y="388"/>
                        </a:lnTo>
                        <a:lnTo>
                          <a:pt x="171" y="390"/>
                        </a:lnTo>
                        <a:lnTo>
                          <a:pt x="165" y="392"/>
                        </a:lnTo>
                        <a:lnTo>
                          <a:pt x="163" y="392"/>
                        </a:lnTo>
                        <a:lnTo>
                          <a:pt x="163" y="390"/>
                        </a:lnTo>
                        <a:lnTo>
                          <a:pt x="165" y="386"/>
                        </a:lnTo>
                        <a:lnTo>
                          <a:pt x="160" y="384"/>
                        </a:lnTo>
                        <a:lnTo>
                          <a:pt x="160" y="380"/>
                        </a:lnTo>
                        <a:lnTo>
                          <a:pt x="144" y="380"/>
                        </a:lnTo>
                        <a:lnTo>
                          <a:pt x="136" y="373"/>
                        </a:lnTo>
                        <a:lnTo>
                          <a:pt x="129" y="373"/>
                        </a:lnTo>
                        <a:lnTo>
                          <a:pt x="125" y="376"/>
                        </a:lnTo>
                        <a:lnTo>
                          <a:pt x="129" y="388"/>
                        </a:lnTo>
                        <a:lnTo>
                          <a:pt x="117" y="388"/>
                        </a:lnTo>
                        <a:lnTo>
                          <a:pt x="112" y="386"/>
                        </a:lnTo>
                        <a:lnTo>
                          <a:pt x="102" y="388"/>
                        </a:lnTo>
                        <a:lnTo>
                          <a:pt x="104" y="392"/>
                        </a:lnTo>
                        <a:lnTo>
                          <a:pt x="104" y="396"/>
                        </a:lnTo>
                        <a:lnTo>
                          <a:pt x="106" y="403"/>
                        </a:lnTo>
                        <a:lnTo>
                          <a:pt x="113" y="403"/>
                        </a:lnTo>
                        <a:lnTo>
                          <a:pt x="117" y="411"/>
                        </a:lnTo>
                        <a:lnTo>
                          <a:pt x="106" y="409"/>
                        </a:lnTo>
                        <a:lnTo>
                          <a:pt x="96" y="407"/>
                        </a:lnTo>
                        <a:lnTo>
                          <a:pt x="87" y="407"/>
                        </a:lnTo>
                        <a:lnTo>
                          <a:pt x="87" y="415"/>
                        </a:lnTo>
                        <a:lnTo>
                          <a:pt x="102" y="426"/>
                        </a:lnTo>
                        <a:lnTo>
                          <a:pt x="108" y="440"/>
                        </a:lnTo>
                        <a:lnTo>
                          <a:pt x="110" y="446"/>
                        </a:lnTo>
                        <a:lnTo>
                          <a:pt x="115" y="449"/>
                        </a:lnTo>
                        <a:lnTo>
                          <a:pt x="123" y="457"/>
                        </a:lnTo>
                        <a:lnTo>
                          <a:pt x="129" y="461"/>
                        </a:lnTo>
                        <a:lnTo>
                          <a:pt x="133" y="461"/>
                        </a:lnTo>
                        <a:lnTo>
                          <a:pt x="138" y="459"/>
                        </a:lnTo>
                        <a:lnTo>
                          <a:pt x="144" y="461"/>
                        </a:lnTo>
                        <a:lnTo>
                          <a:pt x="142" y="467"/>
                        </a:lnTo>
                        <a:lnTo>
                          <a:pt x="140" y="471"/>
                        </a:lnTo>
                        <a:lnTo>
                          <a:pt x="140" y="486"/>
                        </a:lnTo>
                        <a:lnTo>
                          <a:pt x="142" y="482"/>
                        </a:lnTo>
                        <a:lnTo>
                          <a:pt x="150" y="473"/>
                        </a:lnTo>
                        <a:lnTo>
                          <a:pt x="165" y="469"/>
                        </a:lnTo>
                        <a:lnTo>
                          <a:pt x="184" y="474"/>
                        </a:lnTo>
                        <a:lnTo>
                          <a:pt x="196" y="486"/>
                        </a:lnTo>
                        <a:lnTo>
                          <a:pt x="202" y="496"/>
                        </a:lnTo>
                        <a:lnTo>
                          <a:pt x="225" y="496"/>
                        </a:lnTo>
                        <a:lnTo>
                          <a:pt x="229" y="376"/>
                        </a:lnTo>
                        <a:lnTo>
                          <a:pt x="234" y="375"/>
                        </a:lnTo>
                        <a:lnTo>
                          <a:pt x="244" y="369"/>
                        </a:lnTo>
                        <a:lnTo>
                          <a:pt x="254" y="367"/>
                        </a:lnTo>
                        <a:lnTo>
                          <a:pt x="261" y="365"/>
                        </a:lnTo>
                        <a:lnTo>
                          <a:pt x="267" y="363"/>
                        </a:lnTo>
                        <a:lnTo>
                          <a:pt x="286" y="36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Freeform 50"/>
                  <p:cNvSpPr>
                    <a:spLocks/>
                  </p:cNvSpPr>
                  <p:nvPr/>
                </p:nvSpPr>
                <p:spPr bwMode="auto">
                  <a:xfrm>
                    <a:off x="4692044" y="3119800"/>
                    <a:ext cx="116518" cy="125138"/>
                  </a:xfrm>
                  <a:custGeom>
                    <a:avLst/>
                    <a:gdLst>
                      <a:gd name="T0" fmla="*/ 2 w 133"/>
                      <a:gd name="T1" fmla="*/ 36 h 150"/>
                      <a:gd name="T2" fmla="*/ 6 w 133"/>
                      <a:gd name="T3" fmla="*/ 37 h 150"/>
                      <a:gd name="T4" fmla="*/ 11 w 133"/>
                      <a:gd name="T5" fmla="*/ 37 h 150"/>
                      <a:gd name="T6" fmla="*/ 16 w 133"/>
                      <a:gd name="T7" fmla="*/ 38 h 150"/>
                      <a:gd name="T8" fmla="*/ 19 w 133"/>
                      <a:gd name="T9" fmla="*/ 38 h 150"/>
                      <a:gd name="T10" fmla="*/ 25 w 133"/>
                      <a:gd name="T11" fmla="*/ 36 h 150"/>
                      <a:gd name="T12" fmla="*/ 31 w 133"/>
                      <a:gd name="T13" fmla="*/ 32 h 150"/>
                      <a:gd name="T14" fmla="*/ 33 w 133"/>
                      <a:gd name="T15" fmla="*/ 27 h 150"/>
                      <a:gd name="T16" fmla="*/ 32 w 133"/>
                      <a:gd name="T17" fmla="*/ 25 h 150"/>
                      <a:gd name="T18" fmla="*/ 30 w 133"/>
                      <a:gd name="T19" fmla="*/ 22 h 150"/>
                      <a:gd name="T20" fmla="*/ 31 w 133"/>
                      <a:gd name="T21" fmla="*/ 20 h 150"/>
                      <a:gd name="T22" fmla="*/ 33 w 133"/>
                      <a:gd name="T23" fmla="*/ 17 h 150"/>
                      <a:gd name="T24" fmla="*/ 35 w 133"/>
                      <a:gd name="T25" fmla="*/ 15 h 150"/>
                      <a:gd name="T26" fmla="*/ 33 w 133"/>
                      <a:gd name="T27" fmla="*/ 14 h 150"/>
                      <a:gd name="T28" fmla="*/ 31 w 133"/>
                      <a:gd name="T29" fmla="*/ 13 h 150"/>
                      <a:gd name="T30" fmla="*/ 33 w 133"/>
                      <a:gd name="T31" fmla="*/ 12 h 150"/>
                      <a:gd name="T32" fmla="*/ 31 w 133"/>
                      <a:gd name="T33" fmla="*/ 8 h 150"/>
                      <a:gd name="T34" fmla="*/ 28 w 133"/>
                      <a:gd name="T35" fmla="*/ 8 h 150"/>
                      <a:gd name="T36" fmla="*/ 27 w 133"/>
                      <a:gd name="T37" fmla="*/ 11 h 150"/>
                      <a:gd name="T38" fmla="*/ 24 w 133"/>
                      <a:gd name="T39" fmla="*/ 8 h 150"/>
                      <a:gd name="T40" fmla="*/ 22 w 133"/>
                      <a:gd name="T41" fmla="*/ 6 h 150"/>
                      <a:gd name="T42" fmla="*/ 19 w 133"/>
                      <a:gd name="T43" fmla="*/ 1 h 150"/>
                      <a:gd name="T44" fmla="*/ 16 w 133"/>
                      <a:gd name="T45" fmla="*/ 0 h 150"/>
                      <a:gd name="T46" fmla="*/ 12 w 133"/>
                      <a:gd name="T47" fmla="*/ 1 h 150"/>
                      <a:gd name="T48" fmla="*/ 8 w 133"/>
                      <a:gd name="T49" fmla="*/ 4 h 150"/>
                      <a:gd name="T50" fmla="*/ 7 w 133"/>
                      <a:gd name="T51" fmla="*/ 7 h 150"/>
                      <a:gd name="T52" fmla="*/ 8 w 133"/>
                      <a:gd name="T53" fmla="*/ 9 h 150"/>
                      <a:gd name="T54" fmla="*/ 7 w 133"/>
                      <a:gd name="T55" fmla="*/ 12 h 150"/>
                      <a:gd name="T56" fmla="*/ 7 w 133"/>
                      <a:gd name="T57" fmla="*/ 14 h 150"/>
                      <a:gd name="T58" fmla="*/ 7 w 133"/>
                      <a:gd name="T59" fmla="*/ 15 h 150"/>
                      <a:gd name="T60" fmla="*/ 9 w 133"/>
                      <a:gd name="T61" fmla="*/ 18 h 150"/>
                      <a:gd name="T62" fmla="*/ 7 w 133"/>
                      <a:gd name="T63" fmla="*/ 19 h 150"/>
                      <a:gd name="T64" fmla="*/ 7 w 133"/>
                      <a:gd name="T65" fmla="*/ 20 h 150"/>
                      <a:gd name="T66" fmla="*/ 9 w 133"/>
                      <a:gd name="T67" fmla="*/ 23 h 150"/>
                      <a:gd name="T68" fmla="*/ 7 w 133"/>
                      <a:gd name="T69" fmla="*/ 24 h 150"/>
                      <a:gd name="T70" fmla="*/ 6 w 133"/>
                      <a:gd name="T71" fmla="*/ 25 h 150"/>
                      <a:gd name="T72" fmla="*/ 5 w 133"/>
                      <a:gd name="T73" fmla="*/ 27 h 150"/>
                      <a:gd name="T74" fmla="*/ 3 w 133"/>
                      <a:gd name="T75" fmla="*/ 27 h 150"/>
                      <a:gd name="T76" fmla="*/ 1 w 133"/>
                      <a:gd name="T77" fmla="*/ 30 h 150"/>
                      <a:gd name="T78" fmla="*/ 1 w 133"/>
                      <a:gd name="T79" fmla="*/ 35 h 150"/>
                      <a:gd name="T80" fmla="*/ 1 w 133"/>
                      <a:gd name="T81" fmla="*/ 35 h 15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33"/>
                      <a:gd name="T124" fmla="*/ 0 h 150"/>
                      <a:gd name="T125" fmla="*/ 133 w 133"/>
                      <a:gd name="T126" fmla="*/ 150 h 15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33" h="150">
                        <a:moveTo>
                          <a:pt x="0" y="129"/>
                        </a:moveTo>
                        <a:lnTo>
                          <a:pt x="8" y="131"/>
                        </a:lnTo>
                        <a:lnTo>
                          <a:pt x="21" y="139"/>
                        </a:lnTo>
                        <a:lnTo>
                          <a:pt x="23" y="133"/>
                        </a:lnTo>
                        <a:lnTo>
                          <a:pt x="39" y="123"/>
                        </a:lnTo>
                        <a:lnTo>
                          <a:pt x="43" y="135"/>
                        </a:lnTo>
                        <a:lnTo>
                          <a:pt x="48" y="127"/>
                        </a:lnTo>
                        <a:lnTo>
                          <a:pt x="60" y="139"/>
                        </a:lnTo>
                        <a:lnTo>
                          <a:pt x="62" y="150"/>
                        </a:lnTo>
                        <a:lnTo>
                          <a:pt x="75" y="139"/>
                        </a:lnTo>
                        <a:lnTo>
                          <a:pt x="87" y="141"/>
                        </a:lnTo>
                        <a:lnTo>
                          <a:pt x="94" y="131"/>
                        </a:lnTo>
                        <a:lnTo>
                          <a:pt x="121" y="122"/>
                        </a:lnTo>
                        <a:lnTo>
                          <a:pt x="119" y="116"/>
                        </a:lnTo>
                        <a:lnTo>
                          <a:pt x="119" y="114"/>
                        </a:lnTo>
                        <a:lnTo>
                          <a:pt x="127" y="98"/>
                        </a:lnTo>
                        <a:lnTo>
                          <a:pt x="127" y="93"/>
                        </a:lnTo>
                        <a:lnTo>
                          <a:pt x="121" y="89"/>
                        </a:lnTo>
                        <a:lnTo>
                          <a:pt x="115" y="83"/>
                        </a:lnTo>
                        <a:lnTo>
                          <a:pt x="114" y="77"/>
                        </a:lnTo>
                        <a:lnTo>
                          <a:pt x="117" y="75"/>
                        </a:lnTo>
                        <a:lnTo>
                          <a:pt x="117" y="72"/>
                        </a:lnTo>
                        <a:lnTo>
                          <a:pt x="123" y="68"/>
                        </a:lnTo>
                        <a:lnTo>
                          <a:pt x="127" y="62"/>
                        </a:lnTo>
                        <a:lnTo>
                          <a:pt x="131" y="58"/>
                        </a:lnTo>
                        <a:lnTo>
                          <a:pt x="133" y="54"/>
                        </a:lnTo>
                        <a:lnTo>
                          <a:pt x="131" y="54"/>
                        </a:lnTo>
                        <a:lnTo>
                          <a:pt x="125" y="52"/>
                        </a:lnTo>
                        <a:lnTo>
                          <a:pt x="119" y="49"/>
                        </a:lnTo>
                        <a:lnTo>
                          <a:pt x="117" y="45"/>
                        </a:lnTo>
                        <a:lnTo>
                          <a:pt x="117" y="41"/>
                        </a:lnTo>
                        <a:lnTo>
                          <a:pt x="127" y="41"/>
                        </a:lnTo>
                        <a:lnTo>
                          <a:pt x="129" y="39"/>
                        </a:lnTo>
                        <a:lnTo>
                          <a:pt x="117" y="31"/>
                        </a:lnTo>
                        <a:lnTo>
                          <a:pt x="112" y="29"/>
                        </a:lnTo>
                        <a:lnTo>
                          <a:pt x="108" y="31"/>
                        </a:lnTo>
                        <a:lnTo>
                          <a:pt x="104" y="35"/>
                        </a:lnTo>
                        <a:lnTo>
                          <a:pt x="102" y="39"/>
                        </a:lnTo>
                        <a:lnTo>
                          <a:pt x="92" y="29"/>
                        </a:lnTo>
                        <a:lnTo>
                          <a:pt x="89" y="29"/>
                        </a:lnTo>
                        <a:lnTo>
                          <a:pt x="85" y="27"/>
                        </a:lnTo>
                        <a:lnTo>
                          <a:pt x="85" y="20"/>
                        </a:lnTo>
                        <a:lnTo>
                          <a:pt x="83" y="12"/>
                        </a:lnTo>
                        <a:lnTo>
                          <a:pt x="75" y="4"/>
                        </a:lnTo>
                        <a:lnTo>
                          <a:pt x="73" y="0"/>
                        </a:lnTo>
                        <a:lnTo>
                          <a:pt x="60" y="0"/>
                        </a:lnTo>
                        <a:lnTo>
                          <a:pt x="52" y="2"/>
                        </a:lnTo>
                        <a:lnTo>
                          <a:pt x="46" y="4"/>
                        </a:lnTo>
                        <a:lnTo>
                          <a:pt x="39" y="12"/>
                        </a:lnTo>
                        <a:lnTo>
                          <a:pt x="31" y="16"/>
                        </a:lnTo>
                        <a:lnTo>
                          <a:pt x="29" y="18"/>
                        </a:lnTo>
                        <a:lnTo>
                          <a:pt x="25" y="24"/>
                        </a:lnTo>
                        <a:lnTo>
                          <a:pt x="27" y="29"/>
                        </a:lnTo>
                        <a:lnTo>
                          <a:pt x="31" y="35"/>
                        </a:lnTo>
                        <a:lnTo>
                          <a:pt x="31" y="39"/>
                        </a:lnTo>
                        <a:lnTo>
                          <a:pt x="27" y="43"/>
                        </a:lnTo>
                        <a:lnTo>
                          <a:pt x="27" y="45"/>
                        </a:lnTo>
                        <a:lnTo>
                          <a:pt x="25" y="49"/>
                        </a:lnTo>
                        <a:lnTo>
                          <a:pt x="25" y="52"/>
                        </a:lnTo>
                        <a:lnTo>
                          <a:pt x="27" y="56"/>
                        </a:lnTo>
                        <a:lnTo>
                          <a:pt x="33" y="60"/>
                        </a:lnTo>
                        <a:lnTo>
                          <a:pt x="33" y="64"/>
                        </a:lnTo>
                        <a:lnTo>
                          <a:pt x="29" y="68"/>
                        </a:lnTo>
                        <a:lnTo>
                          <a:pt x="25" y="68"/>
                        </a:lnTo>
                        <a:lnTo>
                          <a:pt x="21" y="70"/>
                        </a:lnTo>
                        <a:lnTo>
                          <a:pt x="25" y="73"/>
                        </a:lnTo>
                        <a:lnTo>
                          <a:pt x="33" y="77"/>
                        </a:lnTo>
                        <a:lnTo>
                          <a:pt x="35" y="81"/>
                        </a:lnTo>
                        <a:lnTo>
                          <a:pt x="33" y="85"/>
                        </a:lnTo>
                        <a:lnTo>
                          <a:pt x="27" y="85"/>
                        </a:lnTo>
                        <a:lnTo>
                          <a:pt x="23" y="87"/>
                        </a:lnTo>
                        <a:lnTo>
                          <a:pt x="21" y="91"/>
                        </a:lnTo>
                        <a:lnTo>
                          <a:pt x="19" y="93"/>
                        </a:lnTo>
                        <a:lnTo>
                          <a:pt x="18" y="97"/>
                        </a:lnTo>
                        <a:lnTo>
                          <a:pt x="14" y="98"/>
                        </a:lnTo>
                        <a:lnTo>
                          <a:pt x="10" y="98"/>
                        </a:lnTo>
                        <a:lnTo>
                          <a:pt x="8" y="100"/>
                        </a:lnTo>
                        <a:lnTo>
                          <a:pt x="4" y="108"/>
                        </a:lnTo>
                        <a:lnTo>
                          <a:pt x="6" y="116"/>
                        </a:lnTo>
                        <a:lnTo>
                          <a:pt x="4" y="125"/>
                        </a:lnTo>
                        <a:lnTo>
                          <a:pt x="4" y="127"/>
                        </a:lnTo>
                        <a:lnTo>
                          <a:pt x="2" y="127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Freeform 64"/>
                  <p:cNvSpPr>
                    <a:spLocks noEditPoints="1"/>
                  </p:cNvSpPr>
                  <p:nvPr/>
                </p:nvSpPr>
                <p:spPr bwMode="auto">
                  <a:xfrm>
                    <a:off x="4802088" y="2906202"/>
                    <a:ext cx="353869" cy="261064"/>
                  </a:xfrm>
                  <a:custGeom>
                    <a:avLst/>
                    <a:gdLst>
                      <a:gd name="T0" fmla="*/ 42 w 401"/>
                      <a:gd name="T1" fmla="*/ 67 h 305"/>
                      <a:gd name="T2" fmla="*/ 37 w 401"/>
                      <a:gd name="T3" fmla="*/ 70 h 305"/>
                      <a:gd name="T4" fmla="*/ 36 w 401"/>
                      <a:gd name="T5" fmla="*/ 76 h 305"/>
                      <a:gd name="T6" fmla="*/ 42 w 401"/>
                      <a:gd name="T7" fmla="*/ 76 h 305"/>
                      <a:gd name="T8" fmla="*/ 47 w 401"/>
                      <a:gd name="T9" fmla="*/ 68 h 305"/>
                      <a:gd name="T10" fmla="*/ 103 w 401"/>
                      <a:gd name="T11" fmla="*/ 53 h 305"/>
                      <a:gd name="T12" fmla="*/ 105 w 401"/>
                      <a:gd name="T13" fmla="*/ 47 h 305"/>
                      <a:gd name="T14" fmla="*/ 106 w 401"/>
                      <a:gd name="T15" fmla="*/ 41 h 305"/>
                      <a:gd name="T16" fmla="*/ 104 w 401"/>
                      <a:gd name="T17" fmla="*/ 34 h 305"/>
                      <a:gd name="T18" fmla="*/ 104 w 401"/>
                      <a:gd name="T19" fmla="*/ 31 h 305"/>
                      <a:gd name="T20" fmla="*/ 102 w 401"/>
                      <a:gd name="T21" fmla="*/ 26 h 305"/>
                      <a:gd name="T22" fmla="*/ 98 w 401"/>
                      <a:gd name="T23" fmla="*/ 23 h 305"/>
                      <a:gd name="T24" fmla="*/ 93 w 401"/>
                      <a:gd name="T25" fmla="*/ 20 h 305"/>
                      <a:gd name="T26" fmla="*/ 86 w 401"/>
                      <a:gd name="T27" fmla="*/ 23 h 305"/>
                      <a:gd name="T28" fmla="*/ 83 w 401"/>
                      <a:gd name="T29" fmla="*/ 18 h 305"/>
                      <a:gd name="T30" fmla="*/ 79 w 401"/>
                      <a:gd name="T31" fmla="*/ 15 h 305"/>
                      <a:gd name="T32" fmla="*/ 73 w 401"/>
                      <a:gd name="T33" fmla="*/ 13 h 305"/>
                      <a:gd name="T34" fmla="*/ 68 w 401"/>
                      <a:gd name="T35" fmla="*/ 10 h 305"/>
                      <a:gd name="T36" fmla="*/ 65 w 401"/>
                      <a:gd name="T37" fmla="*/ 4 h 305"/>
                      <a:gd name="T38" fmla="*/ 60 w 401"/>
                      <a:gd name="T39" fmla="*/ 1 h 305"/>
                      <a:gd name="T40" fmla="*/ 55 w 401"/>
                      <a:gd name="T41" fmla="*/ 2 h 305"/>
                      <a:gd name="T42" fmla="*/ 51 w 401"/>
                      <a:gd name="T43" fmla="*/ 1 h 305"/>
                      <a:gd name="T44" fmla="*/ 50 w 401"/>
                      <a:gd name="T45" fmla="*/ 6 h 305"/>
                      <a:gd name="T46" fmla="*/ 41 w 401"/>
                      <a:gd name="T47" fmla="*/ 5 h 305"/>
                      <a:gd name="T48" fmla="*/ 37 w 401"/>
                      <a:gd name="T49" fmla="*/ 5 h 305"/>
                      <a:gd name="T50" fmla="*/ 35 w 401"/>
                      <a:gd name="T51" fmla="*/ 5 h 305"/>
                      <a:gd name="T52" fmla="*/ 27 w 401"/>
                      <a:gd name="T53" fmla="*/ 5 h 305"/>
                      <a:gd name="T54" fmla="*/ 15 w 401"/>
                      <a:gd name="T55" fmla="*/ 4 h 305"/>
                      <a:gd name="T56" fmla="*/ 11 w 401"/>
                      <a:gd name="T57" fmla="*/ 4 h 305"/>
                      <a:gd name="T58" fmla="*/ 9 w 401"/>
                      <a:gd name="T59" fmla="*/ 10 h 305"/>
                      <a:gd name="T60" fmla="*/ 8 w 401"/>
                      <a:gd name="T61" fmla="*/ 18 h 305"/>
                      <a:gd name="T62" fmla="*/ 10 w 401"/>
                      <a:gd name="T63" fmla="*/ 24 h 305"/>
                      <a:gd name="T64" fmla="*/ 6 w 401"/>
                      <a:gd name="T65" fmla="*/ 32 h 305"/>
                      <a:gd name="T66" fmla="*/ 5 w 401"/>
                      <a:gd name="T67" fmla="*/ 40 h 305"/>
                      <a:gd name="T68" fmla="*/ 2 w 401"/>
                      <a:gd name="T69" fmla="*/ 45 h 305"/>
                      <a:gd name="T70" fmla="*/ 12 w 401"/>
                      <a:gd name="T71" fmla="*/ 51 h 305"/>
                      <a:gd name="T72" fmla="*/ 15 w 401"/>
                      <a:gd name="T73" fmla="*/ 48 h 305"/>
                      <a:gd name="T74" fmla="*/ 21 w 401"/>
                      <a:gd name="T75" fmla="*/ 44 h 305"/>
                      <a:gd name="T76" fmla="*/ 28 w 401"/>
                      <a:gd name="T77" fmla="*/ 40 h 305"/>
                      <a:gd name="T78" fmla="*/ 33 w 401"/>
                      <a:gd name="T79" fmla="*/ 43 h 305"/>
                      <a:gd name="T80" fmla="*/ 38 w 401"/>
                      <a:gd name="T81" fmla="*/ 47 h 305"/>
                      <a:gd name="T82" fmla="*/ 41 w 401"/>
                      <a:gd name="T83" fmla="*/ 55 h 305"/>
                      <a:gd name="T84" fmla="*/ 44 w 401"/>
                      <a:gd name="T85" fmla="*/ 63 h 305"/>
                      <a:gd name="T86" fmla="*/ 54 w 401"/>
                      <a:gd name="T87" fmla="*/ 65 h 305"/>
                      <a:gd name="T88" fmla="*/ 55 w 401"/>
                      <a:gd name="T89" fmla="*/ 67 h 305"/>
                      <a:gd name="T90" fmla="*/ 65 w 401"/>
                      <a:gd name="T91" fmla="*/ 70 h 305"/>
                      <a:gd name="T92" fmla="*/ 70 w 401"/>
                      <a:gd name="T93" fmla="*/ 70 h 305"/>
                      <a:gd name="T94" fmla="*/ 68 w 401"/>
                      <a:gd name="T95" fmla="*/ 74 h 305"/>
                      <a:gd name="T96" fmla="*/ 61 w 401"/>
                      <a:gd name="T97" fmla="*/ 79 h 305"/>
                      <a:gd name="T98" fmla="*/ 68 w 401"/>
                      <a:gd name="T99" fmla="*/ 80 h 305"/>
                      <a:gd name="T100" fmla="*/ 73 w 401"/>
                      <a:gd name="T101" fmla="*/ 86 h 305"/>
                      <a:gd name="T102" fmla="*/ 79 w 401"/>
                      <a:gd name="T103" fmla="*/ 79 h 305"/>
                      <a:gd name="T104" fmla="*/ 76 w 401"/>
                      <a:gd name="T105" fmla="*/ 73 h 305"/>
                      <a:gd name="T106" fmla="*/ 72 w 401"/>
                      <a:gd name="T107" fmla="*/ 70 h 305"/>
                      <a:gd name="T108" fmla="*/ 81 w 401"/>
                      <a:gd name="T109" fmla="*/ 68 h 305"/>
                      <a:gd name="T110" fmla="*/ 92 w 401"/>
                      <a:gd name="T111" fmla="*/ 63 h 30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01"/>
                      <a:gd name="T169" fmla="*/ 0 h 305"/>
                      <a:gd name="T170" fmla="*/ 401 w 401"/>
                      <a:gd name="T171" fmla="*/ 305 h 30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01" h="305">
                        <a:moveTo>
                          <a:pt x="178" y="236"/>
                        </a:moveTo>
                        <a:lnTo>
                          <a:pt x="167" y="232"/>
                        </a:lnTo>
                        <a:lnTo>
                          <a:pt x="163" y="232"/>
                        </a:lnTo>
                        <a:lnTo>
                          <a:pt x="159" y="230"/>
                        </a:lnTo>
                        <a:lnTo>
                          <a:pt x="154" y="226"/>
                        </a:lnTo>
                        <a:lnTo>
                          <a:pt x="152" y="228"/>
                        </a:lnTo>
                        <a:lnTo>
                          <a:pt x="150" y="234"/>
                        </a:lnTo>
                        <a:lnTo>
                          <a:pt x="140" y="244"/>
                        </a:lnTo>
                        <a:lnTo>
                          <a:pt x="138" y="249"/>
                        </a:lnTo>
                        <a:lnTo>
                          <a:pt x="132" y="261"/>
                        </a:lnTo>
                        <a:lnTo>
                          <a:pt x="134" y="263"/>
                        </a:lnTo>
                        <a:lnTo>
                          <a:pt x="136" y="263"/>
                        </a:lnTo>
                        <a:lnTo>
                          <a:pt x="140" y="265"/>
                        </a:lnTo>
                        <a:lnTo>
                          <a:pt x="148" y="265"/>
                        </a:lnTo>
                        <a:lnTo>
                          <a:pt x="150" y="263"/>
                        </a:lnTo>
                        <a:lnTo>
                          <a:pt x="157" y="263"/>
                        </a:lnTo>
                        <a:lnTo>
                          <a:pt x="157" y="259"/>
                        </a:lnTo>
                        <a:lnTo>
                          <a:pt x="167" y="253"/>
                        </a:lnTo>
                        <a:lnTo>
                          <a:pt x="173" y="248"/>
                        </a:lnTo>
                        <a:lnTo>
                          <a:pt x="178" y="236"/>
                        </a:lnTo>
                        <a:close/>
                        <a:moveTo>
                          <a:pt x="368" y="207"/>
                        </a:moveTo>
                        <a:lnTo>
                          <a:pt x="372" y="192"/>
                        </a:lnTo>
                        <a:lnTo>
                          <a:pt x="380" y="180"/>
                        </a:lnTo>
                        <a:lnTo>
                          <a:pt x="388" y="182"/>
                        </a:lnTo>
                        <a:lnTo>
                          <a:pt x="397" y="180"/>
                        </a:lnTo>
                        <a:lnTo>
                          <a:pt x="401" y="176"/>
                        </a:lnTo>
                        <a:lnTo>
                          <a:pt x="399" y="171"/>
                        </a:lnTo>
                        <a:lnTo>
                          <a:pt x="395" y="161"/>
                        </a:lnTo>
                        <a:lnTo>
                          <a:pt x="393" y="153"/>
                        </a:lnTo>
                        <a:lnTo>
                          <a:pt x="395" y="148"/>
                        </a:lnTo>
                        <a:lnTo>
                          <a:pt x="397" y="148"/>
                        </a:lnTo>
                        <a:lnTo>
                          <a:pt x="397" y="144"/>
                        </a:lnTo>
                        <a:lnTo>
                          <a:pt x="395" y="138"/>
                        </a:lnTo>
                        <a:lnTo>
                          <a:pt x="395" y="130"/>
                        </a:lnTo>
                        <a:lnTo>
                          <a:pt x="388" y="123"/>
                        </a:lnTo>
                        <a:lnTo>
                          <a:pt x="392" y="119"/>
                        </a:lnTo>
                        <a:lnTo>
                          <a:pt x="395" y="113"/>
                        </a:lnTo>
                        <a:lnTo>
                          <a:pt x="397" y="111"/>
                        </a:lnTo>
                        <a:lnTo>
                          <a:pt x="395" y="109"/>
                        </a:lnTo>
                        <a:lnTo>
                          <a:pt x="392" y="107"/>
                        </a:lnTo>
                        <a:lnTo>
                          <a:pt x="392" y="103"/>
                        </a:lnTo>
                        <a:lnTo>
                          <a:pt x="393" y="100"/>
                        </a:lnTo>
                        <a:lnTo>
                          <a:pt x="390" y="94"/>
                        </a:lnTo>
                        <a:lnTo>
                          <a:pt x="384" y="92"/>
                        </a:lnTo>
                        <a:lnTo>
                          <a:pt x="380" y="88"/>
                        </a:lnTo>
                        <a:lnTo>
                          <a:pt x="376" y="86"/>
                        </a:lnTo>
                        <a:lnTo>
                          <a:pt x="370" y="84"/>
                        </a:lnTo>
                        <a:lnTo>
                          <a:pt x="368" y="80"/>
                        </a:lnTo>
                        <a:lnTo>
                          <a:pt x="363" y="78"/>
                        </a:lnTo>
                        <a:lnTo>
                          <a:pt x="357" y="78"/>
                        </a:lnTo>
                        <a:lnTo>
                          <a:pt x="357" y="73"/>
                        </a:lnTo>
                        <a:lnTo>
                          <a:pt x="351" y="71"/>
                        </a:lnTo>
                        <a:lnTo>
                          <a:pt x="342" y="71"/>
                        </a:lnTo>
                        <a:lnTo>
                          <a:pt x="334" y="75"/>
                        </a:lnTo>
                        <a:lnTo>
                          <a:pt x="326" y="77"/>
                        </a:lnTo>
                        <a:lnTo>
                          <a:pt x="322" y="78"/>
                        </a:lnTo>
                        <a:lnTo>
                          <a:pt x="319" y="78"/>
                        </a:lnTo>
                        <a:lnTo>
                          <a:pt x="319" y="75"/>
                        </a:lnTo>
                        <a:lnTo>
                          <a:pt x="317" y="67"/>
                        </a:lnTo>
                        <a:lnTo>
                          <a:pt x="311" y="61"/>
                        </a:lnTo>
                        <a:lnTo>
                          <a:pt x="309" y="61"/>
                        </a:lnTo>
                        <a:lnTo>
                          <a:pt x="305" y="59"/>
                        </a:lnTo>
                        <a:lnTo>
                          <a:pt x="299" y="53"/>
                        </a:lnTo>
                        <a:lnTo>
                          <a:pt x="297" y="50"/>
                        </a:lnTo>
                        <a:lnTo>
                          <a:pt x="294" y="48"/>
                        </a:lnTo>
                        <a:lnTo>
                          <a:pt x="288" y="50"/>
                        </a:lnTo>
                        <a:lnTo>
                          <a:pt x="282" y="48"/>
                        </a:lnTo>
                        <a:lnTo>
                          <a:pt x="276" y="44"/>
                        </a:lnTo>
                        <a:lnTo>
                          <a:pt x="271" y="42"/>
                        </a:lnTo>
                        <a:lnTo>
                          <a:pt x="259" y="44"/>
                        </a:lnTo>
                        <a:lnTo>
                          <a:pt x="255" y="40"/>
                        </a:lnTo>
                        <a:lnTo>
                          <a:pt x="255" y="36"/>
                        </a:lnTo>
                        <a:lnTo>
                          <a:pt x="249" y="30"/>
                        </a:lnTo>
                        <a:lnTo>
                          <a:pt x="248" y="25"/>
                        </a:lnTo>
                        <a:lnTo>
                          <a:pt x="248" y="21"/>
                        </a:lnTo>
                        <a:lnTo>
                          <a:pt x="244" y="13"/>
                        </a:lnTo>
                        <a:lnTo>
                          <a:pt x="244" y="7"/>
                        </a:lnTo>
                        <a:lnTo>
                          <a:pt x="242" y="5"/>
                        </a:lnTo>
                        <a:lnTo>
                          <a:pt x="230" y="5"/>
                        </a:lnTo>
                        <a:lnTo>
                          <a:pt x="226" y="2"/>
                        </a:lnTo>
                        <a:lnTo>
                          <a:pt x="223" y="0"/>
                        </a:lnTo>
                        <a:lnTo>
                          <a:pt x="221" y="3"/>
                        </a:lnTo>
                        <a:lnTo>
                          <a:pt x="213" y="9"/>
                        </a:lnTo>
                        <a:lnTo>
                          <a:pt x="207" y="5"/>
                        </a:lnTo>
                        <a:lnTo>
                          <a:pt x="205" y="2"/>
                        </a:lnTo>
                        <a:lnTo>
                          <a:pt x="200" y="2"/>
                        </a:lnTo>
                        <a:lnTo>
                          <a:pt x="196" y="3"/>
                        </a:lnTo>
                        <a:lnTo>
                          <a:pt x="192" y="3"/>
                        </a:lnTo>
                        <a:lnTo>
                          <a:pt x="190" y="5"/>
                        </a:lnTo>
                        <a:lnTo>
                          <a:pt x="188" y="11"/>
                        </a:lnTo>
                        <a:lnTo>
                          <a:pt x="188" y="19"/>
                        </a:lnTo>
                        <a:lnTo>
                          <a:pt x="186" y="21"/>
                        </a:lnTo>
                        <a:lnTo>
                          <a:pt x="180" y="21"/>
                        </a:lnTo>
                        <a:lnTo>
                          <a:pt x="175" y="19"/>
                        </a:lnTo>
                        <a:lnTo>
                          <a:pt x="155" y="19"/>
                        </a:lnTo>
                        <a:lnTo>
                          <a:pt x="154" y="17"/>
                        </a:lnTo>
                        <a:lnTo>
                          <a:pt x="150" y="19"/>
                        </a:lnTo>
                        <a:lnTo>
                          <a:pt x="144" y="21"/>
                        </a:lnTo>
                        <a:lnTo>
                          <a:pt x="140" y="17"/>
                        </a:lnTo>
                        <a:lnTo>
                          <a:pt x="138" y="17"/>
                        </a:lnTo>
                        <a:lnTo>
                          <a:pt x="136" y="19"/>
                        </a:lnTo>
                        <a:lnTo>
                          <a:pt x="134" y="23"/>
                        </a:lnTo>
                        <a:lnTo>
                          <a:pt x="134" y="25"/>
                        </a:lnTo>
                        <a:lnTo>
                          <a:pt x="130" y="17"/>
                        </a:lnTo>
                        <a:lnTo>
                          <a:pt x="127" y="17"/>
                        </a:lnTo>
                        <a:lnTo>
                          <a:pt x="123" y="19"/>
                        </a:lnTo>
                        <a:lnTo>
                          <a:pt x="107" y="19"/>
                        </a:lnTo>
                        <a:lnTo>
                          <a:pt x="102" y="17"/>
                        </a:lnTo>
                        <a:lnTo>
                          <a:pt x="92" y="15"/>
                        </a:lnTo>
                        <a:lnTo>
                          <a:pt x="83" y="15"/>
                        </a:lnTo>
                        <a:lnTo>
                          <a:pt x="73" y="13"/>
                        </a:lnTo>
                        <a:lnTo>
                          <a:pt x="58" y="13"/>
                        </a:lnTo>
                        <a:lnTo>
                          <a:pt x="54" y="17"/>
                        </a:lnTo>
                        <a:lnTo>
                          <a:pt x="50" y="23"/>
                        </a:lnTo>
                        <a:lnTo>
                          <a:pt x="44" y="19"/>
                        </a:lnTo>
                        <a:lnTo>
                          <a:pt x="40" y="15"/>
                        </a:lnTo>
                        <a:lnTo>
                          <a:pt x="35" y="15"/>
                        </a:lnTo>
                        <a:lnTo>
                          <a:pt x="33" y="17"/>
                        </a:lnTo>
                        <a:lnTo>
                          <a:pt x="29" y="23"/>
                        </a:lnTo>
                        <a:lnTo>
                          <a:pt x="33" y="34"/>
                        </a:lnTo>
                        <a:lnTo>
                          <a:pt x="35" y="38"/>
                        </a:lnTo>
                        <a:lnTo>
                          <a:pt x="33" y="38"/>
                        </a:lnTo>
                        <a:lnTo>
                          <a:pt x="33" y="50"/>
                        </a:lnTo>
                        <a:lnTo>
                          <a:pt x="29" y="61"/>
                        </a:lnTo>
                        <a:lnTo>
                          <a:pt x="31" y="69"/>
                        </a:lnTo>
                        <a:lnTo>
                          <a:pt x="35" y="77"/>
                        </a:lnTo>
                        <a:lnTo>
                          <a:pt x="38" y="80"/>
                        </a:lnTo>
                        <a:lnTo>
                          <a:pt x="36" y="82"/>
                        </a:lnTo>
                        <a:lnTo>
                          <a:pt x="33" y="90"/>
                        </a:lnTo>
                        <a:lnTo>
                          <a:pt x="29" y="101"/>
                        </a:lnTo>
                        <a:lnTo>
                          <a:pt x="27" y="105"/>
                        </a:lnTo>
                        <a:lnTo>
                          <a:pt x="23" y="109"/>
                        </a:lnTo>
                        <a:lnTo>
                          <a:pt x="23" y="117"/>
                        </a:lnTo>
                        <a:lnTo>
                          <a:pt x="27" y="128"/>
                        </a:lnTo>
                        <a:lnTo>
                          <a:pt x="23" y="134"/>
                        </a:lnTo>
                        <a:lnTo>
                          <a:pt x="17" y="138"/>
                        </a:lnTo>
                        <a:lnTo>
                          <a:pt x="11" y="140"/>
                        </a:lnTo>
                        <a:lnTo>
                          <a:pt x="4" y="142"/>
                        </a:lnTo>
                        <a:lnTo>
                          <a:pt x="0" y="155"/>
                        </a:lnTo>
                        <a:lnTo>
                          <a:pt x="6" y="155"/>
                        </a:lnTo>
                        <a:lnTo>
                          <a:pt x="13" y="165"/>
                        </a:lnTo>
                        <a:lnTo>
                          <a:pt x="33" y="165"/>
                        </a:lnTo>
                        <a:lnTo>
                          <a:pt x="36" y="167"/>
                        </a:lnTo>
                        <a:lnTo>
                          <a:pt x="44" y="175"/>
                        </a:lnTo>
                        <a:lnTo>
                          <a:pt x="48" y="176"/>
                        </a:lnTo>
                        <a:lnTo>
                          <a:pt x="52" y="175"/>
                        </a:lnTo>
                        <a:lnTo>
                          <a:pt x="58" y="171"/>
                        </a:lnTo>
                        <a:lnTo>
                          <a:pt x="59" y="167"/>
                        </a:lnTo>
                        <a:lnTo>
                          <a:pt x="65" y="165"/>
                        </a:lnTo>
                        <a:lnTo>
                          <a:pt x="71" y="165"/>
                        </a:lnTo>
                        <a:lnTo>
                          <a:pt x="77" y="159"/>
                        </a:lnTo>
                        <a:lnTo>
                          <a:pt x="79" y="153"/>
                        </a:lnTo>
                        <a:lnTo>
                          <a:pt x="83" y="151"/>
                        </a:lnTo>
                        <a:lnTo>
                          <a:pt x="88" y="146"/>
                        </a:lnTo>
                        <a:lnTo>
                          <a:pt x="100" y="142"/>
                        </a:lnTo>
                        <a:lnTo>
                          <a:pt x="104" y="140"/>
                        </a:lnTo>
                        <a:lnTo>
                          <a:pt x="109" y="140"/>
                        </a:lnTo>
                        <a:lnTo>
                          <a:pt x="115" y="142"/>
                        </a:lnTo>
                        <a:lnTo>
                          <a:pt x="119" y="144"/>
                        </a:lnTo>
                        <a:lnTo>
                          <a:pt x="123" y="148"/>
                        </a:lnTo>
                        <a:lnTo>
                          <a:pt x="130" y="153"/>
                        </a:lnTo>
                        <a:lnTo>
                          <a:pt x="134" y="155"/>
                        </a:lnTo>
                        <a:lnTo>
                          <a:pt x="138" y="159"/>
                        </a:lnTo>
                        <a:lnTo>
                          <a:pt x="144" y="163"/>
                        </a:lnTo>
                        <a:lnTo>
                          <a:pt x="148" y="169"/>
                        </a:lnTo>
                        <a:lnTo>
                          <a:pt x="148" y="182"/>
                        </a:lnTo>
                        <a:lnTo>
                          <a:pt x="150" y="186"/>
                        </a:lnTo>
                        <a:lnTo>
                          <a:pt x="154" y="190"/>
                        </a:lnTo>
                        <a:lnTo>
                          <a:pt x="157" y="198"/>
                        </a:lnTo>
                        <a:lnTo>
                          <a:pt x="155" y="203"/>
                        </a:lnTo>
                        <a:lnTo>
                          <a:pt x="157" y="211"/>
                        </a:lnTo>
                        <a:lnTo>
                          <a:pt x="165" y="219"/>
                        </a:lnTo>
                        <a:lnTo>
                          <a:pt x="178" y="236"/>
                        </a:lnTo>
                        <a:lnTo>
                          <a:pt x="184" y="228"/>
                        </a:lnTo>
                        <a:lnTo>
                          <a:pt x="192" y="226"/>
                        </a:lnTo>
                        <a:lnTo>
                          <a:pt x="203" y="224"/>
                        </a:lnTo>
                        <a:lnTo>
                          <a:pt x="211" y="224"/>
                        </a:lnTo>
                        <a:lnTo>
                          <a:pt x="219" y="226"/>
                        </a:lnTo>
                        <a:lnTo>
                          <a:pt x="219" y="230"/>
                        </a:lnTo>
                        <a:lnTo>
                          <a:pt x="207" y="232"/>
                        </a:lnTo>
                        <a:lnTo>
                          <a:pt x="223" y="244"/>
                        </a:lnTo>
                        <a:lnTo>
                          <a:pt x="234" y="248"/>
                        </a:lnTo>
                        <a:lnTo>
                          <a:pt x="238" y="246"/>
                        </a:lnTo>
                        <a:lnTo>
                          <a:pt x="244" y="242"/>
                        </a:lnTo>
                        <a:lnTo>
                          <a:pt x="249" y="240"/>
                        </a:lnTo>
                        <a:lnTo>
                          <a:pt x="251" y="240"/>
                        </a:lnTo>
                        <a:lnTo>
                          <a:pt x="257" y="242"/>
                        </a:lnTo>
                        <a:lnTo>
                          <a:pt x="261" y="244"/>
                        </a:lnTo>
                        <a:lnTo>
                          <a:pt x="261" y="259"/>
                        </a:lnTo>
                        <a:lnTo>
                          <a:pt x="257" y="259"/>
                        </a:lnTo>
                        <a:lnTo>
                          <a:pt x="257" y="255"/>
                        </a:lnTo>
                        <a:lnTo>
                          <a:pt x="253" y="255"/>
                        </a:lnTo>
                        <a:lnTo>
                          <a:pt x="248" y="257"/>
                        </a:lnTo>
                        <a:lnTo>
                          <a:pt x="238" y="263"/>
                        </a:lnTo>
                        <a:lnTo>
                          <a:pt x="230" y="267"/>
                        </a:lnTo>
                        <a:lnTo>
                          <a:pt x="230" y="274"/>
                        </a:lnTo>
                        <a:lnTo>
                          <a:pt x="246" y="274"/>
                        </a:lnTo>
                        <a:lnTo>
                          <a:pt x="248" y="276"/>
                        </a:lnTo>
                        <a:lnTo>
                          <a:pt x="249" y="276"/>
                        </a:lnTo>
                        <a:lnTo>
                          <a:pt x="253" y="278"/>
                        </a:lnTo>
                        <a:lnTo>
                          <a:pt x="257" y="286"/>
                        </a:lnTo>
                        <a:lnTo>
                          <a:pt x="253" y="298"/>
                        </a:lnTo>
                        <a:lnTo>
                          <a:pt x="249" y="305"/>
                        </a:lnTo>
                        <a:lnTo>
                          <a:pt x="276" y="298"/>
                        </a:lnTo>
                        <a:lnTo>
                          <a:pt x="299" y="290"/>
                        </a:lnTo>
                        <a:lnTo>
                          <a:pt x="326" y="282"/>
                        </a:lnTo>
                        <a:lnTo>
                          <a:pt x="326" y="274"/>
                        </a:lnTo>
                        <a:lnTo>
                          <a:pt x="296" y="271"/>
                        </a:lnTo>
                        <a:lnTo>
                          <a:pt x="284" y="267"/>
                        </a:lnTo>
                        <a:lnTo>
                          <a:pt x="284" y="263"/>
                        </a:lnTo>
                        <a:lnTo>
                          <a:pt x="288" y="255"/>
                        </a:lnTo>
                        <a:lnTo>
                          <a:pt x="284" y="253"/>
                        </a:lnTo>
                        <a:lnTo>
                          <a:pt x="280" y="255"/>
                        </a:lnTo>
                        <a:lnTo>
                          <a:pt x="276" y="255"/>
                        </a:lnTo>
                        <a:lnTo>
                          <a:pt x="271" y="249"/>
                        </a:lnTo>
                        <a:lnTo>
                          <a:pt x="269" y="242"/>
                        </a:lnTo>
                        <a:lnTo>
                          <a:pt x="265" y="236"/>
                        </a:lnTo>
                        <a:lnTo>
                          <a:pt x="284" y="240"/>
                        </a:lnTo>
                        <a:lnTo>
                          <a:pt x="299" y="240"/>
                        </a:lnTo>
                        <a:lnTo>
                          <a:pt x="303" y="236"/>
                        </a:lnTo>
                        <a:lnTo>
                          <a:pt x="309" y="228"/>
                        </a:lnTo>
                        <a:lnTo>
                          <a:pt x="315" y="224"/>
                        </a:lnTo>
                        <a:lnTo>
                          <a:pt x="342" y="224"/>
                        </a:lnTo>
                        <a:lnTo>
                          <a:pt x="345" y="217"/>
                        </a:lnTo>
                        <a:lnTo>
                          <a:pt x="353" y="213"/>
                        </a:lnTo>
                        <a:lnTo>
                          <a:pt x="368" y="20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 67"/>
                  <p:cNvSpPr>
                    <a:spLocks/>
                  </p:cNvSpPr>
                  <p:nvPr/>
                </p:nvSpPr>
                <p:spPr bwMode="auto">
                  <a:xfrm>
                    <a:off x="5218532" y="3324766"/>
                    <a:ext cx="28050" cy="23734"/>
                  </a:xfrm>
                  <a:custGeom>
                    <a:avLst/>
                    <a:gdLst>
                      <a:gd name="T0" fmla="*/ 8 w 33"/>
                      <a:gd name="T1" fmla="*/ 0 h 25"/>
                      <a:gd name="T2" fmla="*/ 7 w 33"/>
                      <a:gd name="T3" fmla="*/ 5 h 25"/>
                      <a:gd name="T4" fmla="*/ 7 w 33"/>
                      <a:gd name="T5" fmla="*/ 8 h 25"/>
                      <a:gd name="T6" fmla="*/ 0 w 33"/>
                      <a:gd name="T7" fmla="*/ 8 h 25"/>
                      <a:gd name="T8" fmla="*/ 0 w 33"/>
                      <a:gd name="T9" fmla="*/ 6 h 25"/>
                      <a:gd name="T10" fmla="*/ 4 w 33"/>
                      <a:gd name="T11" fmla="*/ 2 h 25"/>
                      <a:gd name="T12" fmla="*/ 8 w 33"/>
                      <a:gd name="T13" fmla="*/ 0 h 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"/>
                      <a:gd name="T22" fmla="*/ 0 h 25"/>
                      <a:gd name="T23" fmla="*/ 33 w 33"/>
                      <a:gd name="T24" fmla="*/ 25 h 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" h="25">
                        <a:moveTo>
                          <a:pt x="33" y="0"/>
                        </a:moveTo>
                        <a:lnTo>
                          <a:pt x="29" y="16"/>
                        </a:lnTo>
                        <a:lnTo>
                          <a:pt x="29" y="25"/>
                        </a:lnTo>
                        <a:lnTo>
                          <a:pt x="2" y="25"/>
                        </a:lnTo>
                        <a:lnTo>
                          <a:pt x="0" y="18"/>
                        </a:lnTo>
                        <a:lnTo>
                          <a:pt x="19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79"/>
                  <p:cNvSpPr>
                    <a:spLocks/>
                  </p:cNvSpPr>
                  <p:nvPr/>
                </p:nvSpPr>
                <p:spPr bwMode="auto">
                  <a:xfrm>
                    <a:off x="4668308" y="2662400"/>
                    <a:ext cx="12946" cy="8630"/>
                  </a:xfrm>
                  <a:custGeom>
                    <a:avLst/>
                    <a:gdLst>
                      <a:gd name="T0" fmla="*/ 1 w 17"/>
                      <a:gd name="T1" fmla="*/ 0 h 10"/>
                      <a:gd name="T2" fmla="*/ 3 w 17"/>
                      <a:gd name="T3" fmla="*/ 2 h 10"/>
                      <a:gd name="T4" fmla="*/ 4 w 17"/>
                      <a:gd name="T5" fmla="*/ 4 h 10"/>
                      <a:gd name="T6" fmla="*/ 1 w 17"/>
                      <a:gd name="T7" fmla="*/ 3 h 10"/>
                      <a:gd name="T8" fmla="*/ 0 w 17"/>
                      <a:gd name="T9" fmla="*/ 2 h 10"/>
                      <a:gd name="T10" fmla="*/ 0 w 17"/>
                      <a:gd name="T11" fmla="*/ 1 h 10"/>
                      <a:gd name="T12" fmla="*/ 1 w 17"/>
                      <a:gd name="T13" fmla="*/ 0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0"/>
                      <a:gd name="T23" fmla="*/ 17 w 17"/>
                      <a:gd name="T24" fmla="*/ 10 h 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0">
                        <a:moveTo>
                          <a:pt x="5" y="0"/>
                        </a:moveTo>
                        <a:lnTo>
                          <a:pt x="15" y="6"/>
                        </a:lnTo>
                        <a:lnTo>
                          <a:pt x="17" y="10"/>
                        </a:lnTo>
                        <a:lnTo>
                          <a:pt x="5" y="8"/>
                        </a:lnTo>
                        <a:lnTo>
                          <a:pt x="1" y="6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Freeform 81"/>
                  <p:cNvSpPr>
                    <a:spLocks/>
                  </p:cNvSpPr>
                  <p:nvPr/>
                </p:nvSpPr>
                <p:spPr bwMode="auto">
                  <a:xfrm>
                    <a:off x="4687729" y="2724968"/>
                    <a:ext cx="23734" cy="36679"/>
                  </a:xfrm>
                  <a:custGeom>
                    <a:avLst/>
                    <a:gdLst>
                      <a:gd name="T0" fmla="*/ 7 w 25"/>
                      <a:gd name="T1" fmla="*/ 0 h 47"/>
                      <a:gd name="T2" fmla="*/ 7 w 25"/>
                      <a:gd name="T3" fmla="*/ 2 h 47"/>
                      <a:gd name="T4" fmla="*/ 4 w 25"/>
                      <a:gd name="T5" fmla="*/ 2 h 47"/>
                      <a:gd name="T6" fmla="*/ 2 w 25"/>
                      <a:gd name="T7" fmla="*/ 5 h 47"/>
                      <a:gd name="T8" fmla="*/ 1 w 25"/>
                      <a:gd name="T9" fmla="*/ 8 h 47"/>
                      <a:gd name="T10" fmla="*/ 0 w 25"/>
                      <a:gd name="T11" fmla="*/ 11 h 47"/>
                      <a:gd name="T12" fmla="*/ 4 w 25"/>
                      <a:gd name="T13" fmla="*/ 12 h 47"/>
                      <a:gd name="T14" fmla="*/ 6 w 25"/>
                      <a:gd name="T15" fmla="*/ 8 h 47"/>
                      <a:gd name="T16" fmla="*/ 8 w 25"/>
                      <a:gd name="T17" fmla="*/ 2 h 47"/>
                      <a:gd name="T18" fmla="*/ 7 w 25"/>
                      <a:gd name="T19" fmla="*/ 0 h 4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47"/>
                      <a:gd name="T32" fmla="*/ 25 w 25"/>
                      <a:gd name="T33" fmla="*/ 47 h 4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47">
                        <a:moveTo>
                          <a:pt x="23" y="0"/>
                        </a:moveTo>
                        <a:lnTo>
                          <a:pt x="23" y="8"/>
                        </a:lnTo>
                        <a:lnTo>
                          <a:pt x="12" y="8"/>
                        </a:lnTo>
                        <a:lnTo>
                          <a:pt x="6" y="20"/>
                        </a:lnTo>
                        <a:lnTo>
                          <a:pt x="4" y="29"/>
                        </a:lnTo>
                        <a:lnTo>
                          <a:pt x="0" y="43"/>
                        </a:lnTo>
                        <a:lnTo>
                          <a:pt x="12" y="47"/>
                        </a:lnTo>
                        <a:lnTo>
                          <a:pt x="18" y="29"/>
                        </a:lnTo>
                        <a:lnTo>
                          <a:pt x="25" y="8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Freeform 94"/>
                  <p:cNvSpPr>
                    <a:spLocks/>
                  </p:cNvSpPr>
                  <p:nvPr/>
                </p:nvSpPr>
                <p:spPr bwMode="auto">
                  <a:xfrm>
                    <a:off x="4577683" y="3072334"/>
                    <a:ext cx="77679" cy="64726"/>
                  </a:xfrm>
                  <a:custGeom>
                    <a:avLst/>
                    <a:gdLst>
                      <a:gd name="T0" fmla="*/ 3 w 86"/>
                      <a:gd name="T1" fmla="*/ 18 h 79"/>
                      <a:gd name="T2" fmla="*/ 2 w 86"/>
                      <a:gd name="T3" fmla="*/ 19 h 79"/>
                      <a:gd name="T4" fmla="*/ 2 w 86"/>
                      <a:gd name="T5" fmla="*/ 20 h 79"/>
                      <a:gd name="T6" fmla="*/ 2 w 86"/>
                      <a:gd name="T7" fmla="*/ 21 h 79"/>
                      <a:gd name="T8" fmla="*/ 4 w 86"/>
                      <a:gd name="T9" fmla="*/ 21 h 79"/>
                      <a:gd name="T10" fmla="*/ 8 w 86"/>
                      <a:gd name="T11" fmla="*/ 20 h 79"/>
                      <a:gd name="T12" fmla="*/ 10 w 86"/>
                      <a:gd name="T13" fmla="*/ 19 h 79"/>
                      <a:gd name="T14" fmla="*/ 10 w 86"/>
                      <a:gd name="T15" fmla="*/ 15 h 79"/>
                      <a:gd name="T16" fmla="*/ 11 w 86"/>
                      <a:gd name="T17" fmla="*/ 14 h 79"/>
                      <a:gd name="T18" fmla="*/ 12 w 86"/>
                      <a:gd name="T19" fmla="*/ 15 h 79"/>
                      <a:gd name="T20" fmla="*/ 14 w 86"/>
                      <a:gd name="T21" fmla="*/ 16 h 79"/>
                      <a:gd name="T22" fmla="*/ 15 w 86"/>
                      <a:gd name="T23" fmla="*/ 15 h 79"/>
                      <a:gd name="T24" fmla="*/ 16 w 86"/>
                      <a:gd name="T25" fmla="*/ 12 h 79"/>
                      <a:gd name="T26" fmla="*/ 17 w 86"/>
                      <a:gd name="T27" fmla="*/ 10 h 79"/>
                      <a:gd name="T28" fmla="*/ 17 w 86"/>
                      <a:gd name="T29" fmla="*/ 8 h 79"/>
                      <a:gd name="T30" fmla="*/ 17 w 86"/>
                      <a:gd name="T31" fmla="*/ 8 h 79"/>
                      <a:gd name="T32" fmla="*/ 18 w 86"/>
                      <a:gd name="T33" fmla="*/ 8 h 79"/>
                      <a:gd name="T34" fmla="*/ 20 w 86"/>
                      <a:gd name="T35" fmla="*/ 8 h 79"/>
                      <a:gd name="T36" fmla="*/ 21 w 86"/>
                      <a:gd name="T37" fmla="*/ 8 h 79"/>
                      <a:gd name="T38" fmla="*/ 21 w 86"/>
                      <a:gd name="T39" fmla="*/ 7 h 79"/>
                      <a:gd name="T40" fmla="*/ 21 w 86"/>
                      <a:gd name="T41" fmla="*/ 6 h 79"/>
                      <a:gd name="T42" fmla="*/ 23 w 86"/>
                      <a:gd name="T43" fmla="*/ 5 h 79"/>
                      <a:gd name="T44" fmla="*/ 23 w 86"/>
                      <a:gd name="T45" fmla="*/ 5 h 79"/>
                      <a:gd name="T46" fmla="*/ 23 w 86"/>
                      <a:gd name="T47" fmla="*/ 5 h 79"/>
                      <a:gd name="T48" fmla="*/ 24 w 86"/>
                      <a:gd name="T49" fmla="*/ 4 h 79"/>
                      <a:gd name="T50" fmla="*/ 24 w 86"/>
                      <a:gd name="T51" fmla="*/ 3 h 79"/>
                      <a:gd name="T52" fmla="*/ 23 w 86"/>
                      <a:gd name="T53" fmla="*/ 1 h 79"/>
                      <a:gd name="T54" fmla="*/ 22 w 86"/>
                      <a:gd name="T55" fmla="*/ 0 h 79"/>
                      <a:gd name="T56" fmla="*/ 21 w 86"/>
                      <a:gd name="T57" fmla="*/ 0 h 79"/>
                      <a:gd name="T58" fmla="*/ 21 w 86"/>
                      <a:gd name="T59" fmla="*/ 1 h 79"/>
                      <a:gd name="T60" fmla="*/ 18 w 86"/>
                      <a:gd name="T61" fmla="*/ 2 h 79"/>
                      <a:gd name="T62" fmla="*/ 16 w 86"/>
                      <a:gd name="T63" fmla="*/ 1 h 79"/>
                      <a:gd name="T64" fmla="*/ 14 w 86"/>
                      <a:gd name="T65" fmla="*/ 1 h 79"/>
                      <a:gd name="T66" fmla="*/ 13 w 86"/>
                      <a:gd name="T67" fmla="*/ 2 h 79"/>
                      <a:gd name="T68" fmla="*/ 10 w 86"/>
                      <a:gd name="T69" fmla="*/ 4 h 79"/>
                      <a:gd name="T70" fmla="*/ 9 w 86"/>
                      <a:gd name="T71" fmla="*/ 4 h 79"/>
                      <a:gd name="T72" fmla="*/ 7 w 86"/>
                      <a:gd name="T73" fmla="*/ 4 h 79"/>
                      <a:gd name="T74" fmla="*/ 5 w 86"/>
                      <a:gd name="T75" fmla="*/ 4 h 79"/>
                      <a:gd name="T76" fmla="*/ 4 w 86"/>
                      <a:gd name="T77" fmla="*/ 4 h 79"/>
                      <a:gd name="T78" fmla="*/ 4 w 86"/>
                      <a:gd name="T79" fmla="*/ 5 h 79"/>
                      <a:gd name="T80" fmla="*/ 3 w 86"/>
                      <a:gd name="T81" fmla="*/ 6 h 79"/>
                      <a:gd name="T82" fmla="*/ 2 w 86"/>
                      <a:gd name="T83" fmla="*/ 6 h 79"/>
                      <a:gd name="T84" fmla="*/ 1 w 86"/>
                      <a:gd name="T85" fmla="*/ 7 h 79"/>
                      <a:gd name="T86" fmla="*/ 0 w 86"/>
                      <a:gd name="T87" fmla="*/ 9 h 79"/>
                      <a:gd name="T88" fmla="*/ 1 w 86"/>
                      <a:gd name="T89" fmla="*/ 10 h 79"/>
                      <a:gd name="T90" fmla="*/ 2 w 86"/>
                      <a:gd name="T91" fmla="*/ 10 h 79"/>
                      <a:gd name="T92" fmla="*/ 3 w 86"/>
                      <a:gd name="T93" fmla="*/ 11 h 79"/>
                      <a:gd name="T94" fmla="*/ 3 w 86"/>
                      <a:gd name="T95" fmla="*/ 13 h 79"/>
                      <a:gd name="T96" fmla="*/ 2 w 86"/>
                      <a:gd name="T97" fmla="*/ 16 h 79"/>
                      <a:gd name="T98" fmla="*/ 3 w 86"/>
                      <a:gd name="T99" fmla="*/ 17 h 79"/>
                      <a:gd name="T100" fmla="*/ 3 w 86"/>
                      <a:gd name="T101" fmla="*/ 18 h 7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6"/>
                      <a:gd name="T154" fmla="*/ 0 h 79"/>
                      <a:gd name="T155" fmla="*/ 86 w 86"/>
                      <a:gd name="T156" fmla="*/ 79 h 7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6" h="79">
                        <a:moveTo>
                          <a:pt x="11" y="65"/>
                        </a:moveTo>
                        <a:lnTo>
                          <a:pt x="7" y="69"/>
                        </a:lnTo>
                        <a:lnTo>
                          <a:pt x="6" y="75"/>
                        </a:lnTo>
                        <a:lnTo>
                          <a:pt x="7" y="79"/>
                        </a:lnTo>
                        <a:lnTo>
                          <a:pt x="15" y="77"/>
                        </a:lnTo>
                        <a:lnTo>
                          <a:pt x="29" y="75"/>
                        </a:lnTo>
                        <a:lnTo>
                          <a:pt x="38" y="69"/>
                        </a:lnTo>
                        <a:lnTo>
                          <a:pt x="38" y="54"/>
                        </a:lnTo>
                        <a:lnTo>
                          <a:pt x="40" y="52"/>
                        </a:lnTo>
                        <a:lnTo>
                          <a:pt x="42" y="55"/>
                        </a:lnTo>
                        <a:lnTo>
                          <a:pt x="50" y="59"/>
                        </a:lnTo>
                        <a:lnTo>
                          <a:pt x="55" y="55"/>
                        </a:lnTo>
                        <a:lnTo>
                          <a:pt x="57" y="46"/>
                        </a:lnTo>
                        <a:lnTo>
                          <a:pt x="61" y="36"/>
                        </a:lnTo>
                        <a:lnTo>
                          <a:pt x="63" y="30"/>
                        </a:lnTo>
                        <a:lnTo>
                          <a:pt x="63" y="29"/>
                        </a:lnTo>
                        <a:lnTo>
                          <a:pt x="67" y="30"/>
                        </a:lnTo>
                        <a:lnTo>
                          <a:pt x="73" y="30"/>
                        </a:lnTo>
                        <a:lnTo>
                          <a:pt x="77" y="29"/>
                        </a:lnTo>
                        <a:lnTo>
                          <a:pt x="77" y="25"/>
                        </a:lnTo>
                        <a:lnTo>
                          <a:pt x="78" y="21"/>
                        </a:lnTo>
                        <a:lnTo>
                          <a:pt x="82" y="19"/>
                        </a:lnTo>
                        <a:lnTo>
                          <a:pt x="84" y="19"/>
                        </a:lnTo>
                        <a:lnTo>
                          <a:pt x="84" y="17"/>
                        </a:lnTo>
                        <a:lnTo>
                          <a:pt x="86" y="15"/>
                        </a:lnTo>
                        <a:lnTo>
                          <a:pt x="86" y="9"/>
                        </a:lnTo>
                        <a:lnTo>
                          <a:pt x="84" y="4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7" y="2"/>
                        </a:lnTo>
                        <a:lnTo>
                          <a:pt x="65" y="6"/>
                        </a:lnTo>
                        <a:lnTo>
                          <a:pt x="59" y="4"/>
                        </a:lnTo>
                        <a:lnTo>
                          <a:pt x="50" y="4"/>
                        </a:lnTo>
                        <a:lnTo>
                          <a:pt x="46" y="6"/>
                        </a:lnTo>
                        <a:lnTo>
                          <a:pt x="38" y="13"/>
                        </a:lnTo>
                        <a:lnTo>
                          <a:pt x="32" y="15"/>
                        </a:lnTo>
                        <a:lnTo>
                          <a:pt x="25" y="15"/>
                        </a:lnTo>
                        <a:lnTo>
                          <a:pt x="17" y="13"/>
                        </a:lnTo>
                        <a:lnTo>
                          <a:pt x="15" y="13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6" y="21"/>
                        </a:lnTo>
                        <a:lnTo>
                          <a:pt x="2" y="25"/>
                        </a:lnTo>
                        <a:lnTo>
                          <a:pt x="0" y="32"/>
                        </a:lnTo>
                        <a:lnTo>
                          <a:pt x="2" y="36"/>
                        </a:lnTo>
                        <a:lnTo>
                          <a:pt x="7" y="38"/>
                        </a:lnTo>
                        <a:lnTo>
                          <a:pt x="9" y="42"/>
                        </a:lnTo>
                        <a:lnTo>
                          <a:pt x="9" y="48"/>
                        </a:lnTo>
                        <a:lnTo>
                          <a:pt x="7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Freeform 95"/>
                  <p:cNvSpPr>
                    <a:spLocks/>
                  </p:cNvSpPr>
                  <p:nvPr/>
                </p:nvSpPr>
                <p:spPr bwMode="auto">
                  <a:xfrm>
                    <a:off x="4657520" y="2988189"/>
                    <a:ext cx="155357" cy="62570"/>
                  </a:xfrm>
                  <a:custGeom>
                    <a:avLst/>
                    <a:gdLst>
                      <a:gd name="T0" fmla="*/ 48 w 178"/>
                      <a:gd name="T1" fmla="*/ 12 h 75"/>
                      <a:gd name="T2" fmla="*/ 45 w 178"/>
                      <a:gd name="T3" fmla="*/ 12 h 75"/>
                      <a:gd name="T4" fmla="*/ 44 w 178"/>
                      <a:gd name="T5" fmla="*/ 16 h 75"/>
                      <a:gd name="T6" fmla="*/ 44 w 178"/>
                      <a:gd name="T7" fmla="*/ 16 h 75"/>
                      <a:gd name="T8" fmla="*/ 42 w 178"/>
                      <a:gd name="T9" fmla="*/ 16 h 75"/>
                      <a:gd name="T10" fmla="*/ 41 w 178"/>
                      <a:gd name="T11" fmla="*/ 15 h 75"/>
                      <a:gd name="T12" fmla="*/ 40 w 178"/>
                      <a:gd name="T13" fmla="*/ 14 h 75"/>
                      <a:gd name="T14" fmla="*/ 39 w 178"/>
                      <a:gd name="T15" fmla="*/ 15 h 75"/>
                      <a:gd name="T16" fmla="*/ 33 w 178"/>
                      <a:gd name="T17" fmla="*/ 15 h 75"/>
                      <a:gd name="T18" fmla="*/ 30 w 178"/>
                      <a:gd name="T19" fmla="*/ 15 h 75"/>
                      <a:gd name="T20" fmla="*/ 28 w 178"/>
                      <a:gd name="T21" fmla="*/ 16 h 75"/>
                      <a:gd name="T22" fmla="*/ 27 w 178"/>
                      <a:gd name="T23" fmla="*/ 18 h 75"/>
                      <a:gd name="T24" fmla="*/ 27 w 178"/>
                      <a:gd name="T25" fmla="*/ 18 h 75"/>
                      <a:gd name="T26" fmla="*/ 25 w 178"/>
                      <a:gd name="T27" fmla="*/ 17 h 75"/>
                      <a:gd name="T28" fmla="*/ 24 w 178"/>
                      <a:gd name="T29" fmla="*/ 16 h 75"/>
                      <a:gd name="T30" fmla="*/ 22 w 178"/>
                      <a:gd name="T31" fmla="*/ 16 h 75"/>
                      <a:gd name="T32" fmla="*/ 20 w 178"/>
                      <a:gd name="T33" fmla="*/ 17 h 75"/>
                      <a:gd name="T34" fmla="*/ 18 w 178"/>
                      <a:gd name="T35" fmla="*/ 18 h 75"/>
                      <a:gd name="T36" fmla="*/ 17 w 178"/>
                      <a:gd name="T37" fmla="*/ 18 h 75"/>
                      <a:gd name="T38" fmla="*/ 17 w 178"/>
                      <a:gd name="T39" fmla="*/ 20 h 75"/>
                      <a:gd name="T40" fmla="*/ 16 w 178"/>
                      <a:gd name="T41" fmla="*/ 20 h 75"/>
                      <a:gd name="T42" fmla="*/ 13 w 178"/>
                      <a:gd name="T43" fmla="*/ 20 h 75"/>
                      <a:gd name="T44" fmla="*/ 10 w 178"/>
                      <a:gd name="T45" fmla="*/ 19 h 75"/>
                      <a:gd name="T46" fmla="*/ 7 w 178"/>
                      <a:gd name="T47" fmla="*/ 19 h 75"/>
                      <a:gd name="T48" fmla="*/ 6 w 178"/>
                      <a:gd name="T49" fmla="*/ 19 h 75"/>
                      <a:gd name="T50" fmla="*/ 4 w 178"/>
                      <a:gd name="T51" fmla="*/ 18 h 75"/>
                      <a:gd name="T52" fmla="*/ 3 w 178"/>
                      <a:gd name="T53" fmla="*/ 17 h 75"/>
                      <a:gd name="T54" fmla="*/ 2 w 178"/>
                      <a:gd name="T55" fmla="*/ 14 h 75"/>
                      <a:gd name="T56" fmla="*/ 0 w 178"/>
                      <a:gd name="T57" fmla="*/ 13 h 75"/>
                      <a:gd name="T58" fmla="*/ 1 w 178"/>
                      <a:gd name="T59" fmla="*/ 11 h 75"/>
                      <a:gd name="T60" fmla="*/ 2 w 178"/>
                      <a:gd name="T61" fmla="*/ 10 h 75"/>
                      <a:gd name="T62" fmla="*/ 2 w 178"/>
                      <a:gd name="T63" fmla="*/ 9 h 75"/>
                      <a:gd name="T64" fmla="*/ 3 w 178"/>
                      <a:gd name="T65" fmla="*/ 8 h 75"/>
                      <a:gd name="T66" fmla="*/ 4 w 178"/>
                      <a:gd name="T67" fmla="*/ 7 h 75"/>
                      <a:gd name="T68" fmla="*/ 5 w 178"/>
                      <a:gd name="T69" fmla="*/ 6 h 75"/>
                      <a:gd name="T70" fmla="*/ 6 w 178"/>
                      <a:gd name="T71" fmla="*/ 5 h 75"/>
                      <a:gd name="T72" fmla="*/ 6 w 178"/>
                      <a:gd name="T73" fmla="*/ 4 h 75"/>
                      <a:gd name="T74" fmla="*/ 9 w 178"/>
                      <a:gd name="T75" fmla="*/ 3 h 75"/>
                      <a:gd name="T76" fmla="*/ 10 w 178"/>
                      <a:gd name="T77" fmla="*/ 2 h 75"/>
                      <a:gd name="T78" fmla="*/ 10 w 178"/>
                      <a:gd name="T79" fmla="*/ 3 h 75"/>
                      <a:gd name="T80" fmla="*/ 12 w 178"/>
                      <a:gd name="T81" fmla="*/ 3 h 75"/>
                      <a:gd name="T82" fmla="*/ 14 w 178"/>
                      <a:gd name="T83" fmla="*/ 2 h 75"/>
                      <a:gd name="T84" fmla="*/ 15 w 178"/>
                      <a:gd name="T85" fmla="*/ 2 h 75"/>
                      <a:gd name="T86" fmla="*/ 18 w 178"/>
                      <a:gd name="T87" fmla="*/ 3 h 75"/>
                      <a:gd name="T88" fmla="*/ 19 w 178"/>
                      <a:gd name="T89" fmla="*/ 4 h 75"/>
                      <a:gd name="T90" fmla="*/ 22 w 178"/>
                      <a:gd name="T91" fmla="*/ 6 h 75"/>
                      <a:gd name="T92" fmla="*/ 23 w 178"/>
                      <a:gd name="T93" fmla="*/ 6 h 75"/>
                      <a:gd name="T94" fmla="*/ 25 w 178"/>
                      <a:gd name="T95" fmla="*/ 5 h 75"/>
                      <a:gd name="T96" fmla="*/ 26 w 178"/>
                      <a:gd name="T97" fmla="*/ 4 h 75"/>
                      <a:gd name="T98" fmla="*/ 27 w 178"/>
                      <a:gd name="T99" fmla="*/ 3 h 75"/>
                      <a:gd name="T100" fmla="*/ 29 w 178"/>
                      <a:gd name="T101" fmla="*/ 3 h 75"/>
                      <a:gd name="T102" fmla="*/ 34 w 178"/>
                      <a:gd name="T103" fmla="*/ 0 h 75"/>
                      <a:gd name="T104" fmla="*/ 35 w 178"/>
                      <a:gd name="T105" fmla="*/ 0 h 75"/>
                      <a:gd name="T106" fmla="*/ 37 w 178"/>
                      <a:gd name="T107" fmla="*/ 2 h 75"/>
                      <a:gd name="T108" fmla="*/ 38 w 178"/>
                      <a:gd name="T109" fmla="*/ 3 h 75"/>
                      <a:gd name="T110" fmla="*/ 40 w 178"/>
                      <a:gd name="T111" fmla="*/ 3 h 75"/>
                      <a:gd name="T112" fmla="*/ 41 w 178"/>
                      <a:gd name="T113" fmla="*/ 3 h 75"/>
                      <a:gd name="T114" fmla="*/ 42 w 178"/>
                      <a:gd name="T115" fmla="*/ 4 h 75"/>
                      <a:gd name="T116" fmla="*/ 43 w 178"/>
                      <a:gd name="T117" fmla="*/ 6 h 75"/>
                      <a:gd name="T118" fmla="*/ 44 w 178"/>
                      <a:gd name="T119" fmla="*/ 6 h 75"/>
                      <a:gd name="T120" fmla="*/ 46 w 178"/>
                      <a:gd name="T121" fmla="*/ 10 h 75"/>
                      <a:gd name="T122" fmla="*/ 48 w 178"/>
                      <a:gd name="T123" fmla="*/ 12 h 7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78"/>
                      <a:gd name="T187" fmla="*/ 0 h 75"/>
                      <a:gd name="T188" fmla="*/ 178 w 178"/>
                      <a:gd name="T189" fmla="*/ 75 h 75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78" h="75">
                        <a:moveTo>
                          <a:pt x="178" y="44"/>
                        </a:moveTo>
                        <a:lnTo>
                          <a:pt x="171" y="46"/>
                        </a:lnTo>
                        <a:lnTo>
                          <a:pt x="167" y="59"/>
                        </a:lnTo>
                        <a:lnTo>
                          <a:pt x="165" y="59"/>
                        </a:lnTo>
                        <a:lnTo>
                          <a:pt x="159" y="57"/>
                        </a:lnTo>
                        <a:lnTo>
                          <a:pt x="154" y="54"/>
                        </a:lnTo>
                        <a:lnTo>
                          <a:pt x="150" y="52"/>
                        </a:lnTo>
                        <a:lnTo>
                          <a:pt x="146" y="54"/>
                        </a:lnTo>
                        <a:lnTo>
                          <a:pt x="123" y="54"/>
                        </a:lnTo>
                        <a:lnTo>
                          <a:pt x="115" y="55"/>
                        </a:lnTo>
                        <a:lnTo>
                          <a:pt x="107" y="59"/>
                        </a:lnTo>
                        <a:lnTo>
                          <a:pt x="102" y="65"/>
                        </a:lnTo>
                        <a:lnTo>
                          <a:pt x="100" y="65"/>
                        </a:lnTo>
                        <a:lnTo>
                          <a:pt x="94" y="61"/>
                        </a:lnTo>
                        <a:lnTo>
                          <a:pt x="90" y="57"/>
                        </a:lnTo>
                        <a:lnTo>
                          <a:pt x="84" y="59"/>
                        </a:lnTo>
                        <a:lnTo>
                          <a:pt x="75" y="63"/>
                        </a:lnTo>
                        <a:lnTo>
                          <a:pt x="65" y="65"/>
                        </a:lnTo>
                        <a:lnTo>
                          <a:pt x="61" y="65"/>
                        </a:lnTo>
                        <a:lnTo>
                          <a:pt x="63" y="75"/>
                        </a:lnTo>
                        <a:lnTo>
                          <a:pt x="59" y="75"/>
                        </a:lnTo>
                        <a:lnTo>
                          <a:pt x="50" y="73"/>
                        </a:lnTo>
                        <a:lnTo>
                          <a:pt x="38" y="71"/>
                        </a:lnTo>
                        <a:lnTo>
                          <a:pt x="27" y="71"/>
                        </a:lnTo>
                        <a:lnTo>
                          <a:pt x="21" y="69"/>
                        </a:lnTo>
                        <a:lnTo>
                          <a:pt x="13" y="65"/>
                        </a:lnTo>
                        <a:lnTo>
                          <a:pt x="12" y="63"/>
                        </a:lnTo>
                        <a:lnTo>
                          <a:pt x="6" y="52"/>
                        </a:lnTo>
                        <a:lnTo>
                          <a:pt x="0" y="48"/>
                        </a:lnTo>
                        <a:lnTo>
                          <a:pt x="2" y="40"/>
                        </a:lnTo>
                        <a:lnTo>
                          <a:pt x="6" y="38"/>
                        </a:lnTo>
                        <a:lnTo>
                          <a:pt x="6" y="34"/>
                        </a:lnTo>
                        <a:lnTo>
                          <a:pt x="10" y="29"/>
                        </a:lnTo>
                        <a:lnTo>
                          <a:pt x="15" y="25"/>
                        </a:lnTo>
                        <a:lnTo>
                          <a:pt x="19" y="23"/>
                        </a:lnTo>
                        <a:lnTo>
                          <a:pt x="21" y="17"/>
                        </a:lnTo>
                        <a:lnTo>
                          <a:pt x="23" y="13"/>
                        </a:lnTo>
                        <a:lnTo>
                          <a:pt x="35" y="9"/>
                        </a:lnTo>
                        <a:lnTo>
                          <a:pt x="36" y="7"/>
                        </a:lnTo>
                        <a:lnTo>
                          <a:pt x="38" y="9"/>
                        </a:lnTo>
                        <a:lnTo>
                          <a:pt x="46" y="9"/>
                        </a:lnTo>
                        <a:lnTo>
                          <a:pt x="52" y="7"/>
                        </a:lnTo>
                        <a:lnTo>
                          <a:pt x="56" y="7"/>
                        </a:lnTo>
                        <a:lnTo>
                          <a:pt x="67" y="11"/>
                        </a:lnTo>
                        <a:lnTo>
                          <a:pt x="71" y="15"/>
                        </a:lnTo>
                        <a:lnTo>
                          <a:pt x="83" y="21"/>
                        </a:lnTo>
                        <a:lnTo>
                          <a:pt x="88" y="21"/>
                        </a:lnTo>
                        <a:lnTo>
                          <a:pt x="94" y="17"/>
                        </a:lnTo>
                        <a:lnTo>
                          <a:pt x="96" y="13"/>
                        </a:lnTo>
                        <a:lnTo>
                          <a:pt x="102" y="11"/>
                        </a:lnTo>
                        <a:lnTo>
                          <a:pt x="109" y="11"/>
                        </a:lnTo>
                        <a:lnTo>
                          <a:pt x="125" y="0"/>
                        </a:lnTo>
                        <a:lnTo>
                          <a:pt x="132" y="0"/>
                        </a:lnTo>
                        <a:lnTo>
                          <a:pt x="138" y="5"/>
                        </a:lnTo>
                        <a:lnTo>
                          <a:pt x="144" y="9"/>
                        </a:lnTo>
                        <a:lnTo>
                          <a:pt x="150" y="9"/>
                        </a:lnTo>
                        <a:lnTo>
                          <a:pt x="154" y="11"/>
                        </a:lnTo>
                        <a:lnTo>
                          <a:pt x="157" y="15"/>
                        </a:lnTo>
                        <a:lnTo>
                          <a:pt x="161" y="21"/>
                        </a:lnTo>
                        <a:lnTo>
                          <a:pt x="165" y="23"/>
                        </a:lnTo>
                        <a:lnTo>
                          <a:pt x="173" y="38"/>
                        </a:lnTo>
                        <a:lnTo>
                          <a:pt x="178" y="4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 105"/>
                  <p:cNvSpPr>
                    <a:spLocks/>
                  </p:cNvSpPr>
                  <p:nvPr/>
                </p:nvSpPr>
                <p:spPr bwMode="auto">
                  <a:xfrm>
                    <a:off x="4720094" y="2815585"/>
                    <a:ext cx="77679" cy="47466"/>
                  </a:xfrm>
                  <a:custGeom>
                    <a:avLst/>
                    <a:gdLst>
                      <a:gd name="T0" fmla="*/ 10 w 86"/>
                      <a:gd name="T1" fmla="*/ 1 h 58"/>
                      <a:gd name="T2" fmla="*/ 9 w 86"/>
                      <a:gd name="T3" fmla="*/ 2 h 58"/>
                      <a:gd name="T4" fmla="*/ 7 w 86"/>
                      <a:gd name="T5" fmla="*/ 3 h 58"/>
                      <a:gd name="T6" fmla="*/ 6 w 86"/>
                      <a:gd name="T7" fmla="*/ 3 h 58"/>
                      <a:gd name="T8" fmla="*/ 7 w 86"/>
                      <a:gd name="T9" fmla="*/ 0 h 58"/>
                      <a:gd name="T10" fmla="*/ 5 w 86"/>
                      <a:gd name="T11" fmla="*/ 0 h 58"/>
                      <a:gd name="T12" fmla="*/ 4 w 86"/>
                      <a:gd name="T13" fmla="*/ 1 h 58"/>
                      <a:gd name="T14" fmla="*/ 2 w 86"/>
                      <a:gd name="T15" fmla="*/ 2 h 58"/>
                      <a:gd name="T16" fmla="*/ 2 w 86"/>
                      <a:gd name="T17" fmla="*/ 3 h 58"/>
                      <a:gd name="T18" fmla="*/ 1 w 86"/>
                      <a:gd name="T19" fmla="*/ 5 h 58"/>
                      <a:gd name="T20" fmla="*/ 2 w 86"/>
                      <a:gd name="T21" fmla="*/ 7 h 58"/>
                      <a:gd name="T22" fmla="*/ 2 w 86"/>
                      <a:gd name="T23" fmla="*/ 8 h 58"/>
                      <a:gd name="T24" fmla="*/ 1 w 86"/>
                      <a:gd name="T25" fmla="*/ 9 h 58"/>
                      <a:gd name="T26" fmla="*/ 0 w 86"/>
                      <a:gd name="T27" fmla="*/ 10 h 58"/>
                      <a:gd name="T28" fmla="*/ 1 w 86"/>
                      <a:gd name="T29" fmla="*/ 11 h 58"/>
                      <a:gd name="T30" fmla="*/ 4 w 86"/>
                      <a:gd name="T31" fmla="*/ 12 h 58"/>
                      <a:gd name="T32" fmla="*/ 9 w 86"/>
                      <a:gd name="T33" fmla="*/ 14 h 58"/>
                      <a:gd name="T34" fmla="*/ 13 w 86"/>
                      <a:gd name="T35" fmla="*/ 15 h 58"/>
                      <a:gd name="T36" fmla="*/ 20 w 86"/>
                      <a:gd name="T37" fmla="*/ 15 h 58"/>
                      <a:gd name="T38" fmla="*/ 21 w 86"/>
                      <a:gd name="T39" fmla="*/ 16 h 58"/>
                      <a:gd name="T40" fmla="*/ 22 w 86"/>
                      <a:gd name="T41" fmla="*/ 16 h 58"/>
                      <a:gd name="T42" fmla="*/ 25 w 86"/>
                      <a:gd name="T43" fmla="*/ 14 h 58"/>
                      <a:gd name="T44" fmla="*/ 24 w 86"/>
                      <a:gd name="T45" fmla="*/ 8 h 58"/>
                      <a:gd name="T46" fmla="*/ 21 w 86"/>
                      <a:gd name="T47" fmla="*/ 8 h 58"/>
                      <a:gd name="T48" fmla="*/ 18 w 86"/>
                      <a:gd name="T49" fmla="*/ 7 h 58"/>
                      <a:gd name="T50" fmla="*/ 15 w 86"/>
                      <a:gd name="T51" fmla="*/ 6 h 58"/>
                      <a:gd name="T52" fmla="*/ 10 w 86"/>
                      <a:gd name="T53" fmla="*/ 1 h 5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86"/>
                      <a:gd name="T82" fmla="*/ 0 h 58"/>
                      <a:gd name="T83" fmla="*/ 86 w 86"/>
                      <a:gd name="T84" fmla="*/ 58 h 5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86" h="58">
                        <a:moveTo>
                          <a:pt x="33" y="4"/>
                        </a:moveTo>
                        <a:lnTo>
                          <a:pt x="29" y="6"/>
                        </a:lnTo>
                        <a:lnTo>
                          <a:pt x="25" y="10"/>
                        </a:lnTo>
                        <a:lnTo>
                          <a:pt x="21" y="12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13" y="4"/>
                        </a:lnTo>
                        <a:lnTo>
                          <a:pt x="8" y="8"/>
                        </a:lnTo>
                        <a:lnTo>
                          <a:pt x="6" y="12"/>
                        </a:lnTo>
                        <a:lnTo>
                          <a:pt x="4" y="17"/>
                        </a:lnTo>
                        <a:lnTo>
                          <a:pt x="6" y="25"/>
                        </a:lnTo>
                        <a:lnTo>
                          <a:pt x="6" y="31"/>
                        </a:lnTo>
                        <a:lnTo>
                          <a:pt x="2" y="35"/>
                        </a:lnTo>
                        <a:lnTo>
                          <a:pt x="0" y="39"/>
                        </a:lnTo>
                        <a:lnTo>
                          <a:pt x="4" y="40"/>
                        </a:lnTo>
                        <a:lnTo>
                          <a:pt x="13" y="46"/>
                        </a:lnTo>
                        <a:lnTo>
                          <a:pt x="29" y="52"/>
                        </a:lnTo>
                        <a:lnTo>
                          <a:pt x="44" y="56"/>
                        </a:lnTo>
                        <a:lnTo>
                          <a:pt x="69" y="56"/>
                        </a:lnTo>
                        <a:lnTo>
                          <a:pt x="75" y="58"/>
                        </a:lnTo>
                        <a:lnTo>
                          <a:pt x="77" y="58"/>
                        </a:lnTo>
                        <a:lnTo>
                          <a:pt x="86" y="54"/>
                        </a:lnTo>
                        <a:lnTo>
                          <a:pt x="82" y="29"/>
                        </a:lnTo>
                        <a:lnTo>
                          <a:pt x="75" y="29"/>
                        </a:lnTo>
                        <a:lnTo>
                          <a:pt x="61" y="27"/>
                        </a:lnTo>
                        <a:lnTo>
                          <a:pt x="52" y="23"/>
                        </a:lnTo>
                        <a:lnTo>
                          <a:pt x="33" y="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Freeform 106"/>
                  <p:cNvSpPr>
                    <a:spLocks/>
                  </p:cNvSpPr>
                  <p:nvPr/>
                </p:nvSpPr>
                <p:spPr bwMode="auto">
                  <a:xfrm>
                    <a:off x="5108486" y="2681817"/>
                    <a:ext cx="40998" cy="30206"/>
                  </a:xfrm>
                  <a:custGeom>
                    <a:avLst/>
                    <a:gdLst>
                      <a:gd name="T0" fmla="*/ 7 w 47"/>
                      <a:gd name="T1" fmla="*/ 0 h 34"/>
                      <a:gd name="T2" fmla="*/ 8 w 47"/>
                      <a:gd name="T3" fmla="*/ 1 h 34"/>
                      <a:gd name="T4" fmla="*/ 10 w 47"/>
                      <a:gd name="T5" fmla="*/ 3 h 34"/>
                      <a:gd name="T6" fmla="*/ 11 w 47"/>
                      <a:gd name="T7" fmla="*/ 3 h 34"/>
                      <a:gd name="T8" fmla="*/ 12 w 47"/>
                      <a:gd name="T9" fmla="*/ 4 h 34"/>
                      <a:gd name="T10" fmla="*/ 11 w 47"/>
                      <a:gd name="T11" fmla="*/ 7 h 34"/>
                      <a:gd name="T12" fmla="*/ 10 w 47"/>
                      <a:gd name="T13" fmla="*/ 8 h 34"/>
                      <a:gd name="T14" fmla="*/ 8 w 47"/>
                      <a:gd name="T15" fmla="*/ 9 h 34"/>
                      <a:gd name="T16" fmla="*/ 6 w 47"/>
                      <a:gd name="T17" fmla="*/ 10 h 34"/>
                      <a:gd name="T18" fmla="*/ 4 w 47"/>
                      <a:gd name="T19" fmla="*/ 7 h 34"/>
                      <a:gd name="T20" fmla="*/ 2 w 47"/>
                      <a:gd name="T21" fmla="*/ 5 h 34"/>
                      <a:gd name="T22" fmla="*/ 0 w 47"/>
                      <a:gd name="T23" fmla="*/ 2 h 34"/>
                      <a:gd name="T24" fmla="*/ 2 w 47"/>
                      <a:gd name="T25" fmla="*/ 3 h 34"/>
                      <a:gd name="T26" fmla="*/ 4 w 47"/>
                      <a:gd name="T27" fmla="*/ 3 h 34"/>
                      <a:gd name="T28" fmla="*/ 6 w 47"/>
                      <a:gd name="T29" fmla="*/ 3 h 34"/>
                      <a:gd name="T30" fmla="*/ 6 w 47"/>
                      <a:gd name="T31" fmla="*/ 1 h 34"/>
                      <a:gd name="T32" fmla="*/ 7 w 47"/>
                      <a:gd name="T33" fmla="*/ 0 h 3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34"/>
                      <a:gd name="T53" fmla="*/ 47 w 47"/>
                      <a:gd name="T54" fmla="*/ 34 h 3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34">
                        <a:moveTo>
                          <a:pt x="27" y="0"/>
                        </a:moveTo>
                        <a:lnTo>
                          <a:pt x="29" y="3"/>
                        </a:lnTo>
                        <a:lnTo>
                          <a:pt x="39" y="11"/>
                        </a:lnTo>
                        <a:lnTo>
                          <a:pt x="41" y="11"/>
                        </a:lnTo>
                        <a:lnTo>
                          <a:pt x="47" y="15"/>
                        </a:lnTo>
                        <a:lnTo>
                          <a:pt x="43" y="26"/>
                        </a:lnTo>
                        <a:lnTo>
                          <a:pt x="37" y="30"/>
                        </a:lnTo>
                        <a:lnTo>
                          <a:pt x="29" y="32"/>
                        </a:lnTo>
                        <a:lnTo>
                          <a:pt x="23" y="34"/>
                        </a:lnTo>
                        <a:lnTo>
                          <a:pt x="14" y="26"/>
                        </a:lnTo>
                        <a:lnTo>
                          <a:pt x="6" y="17"/>
                        </a:lnTo>
                        <a:lnTo>
                          <a:pt x="0" y="7"/>
                        </a:lnTo>
                        <a:lnTo>
                          <a:pt x="6" y="9"/>
                        </a:lnTo>
                        <a:lnTo>
                          <a:pt x="14" y="11"/>
                        </a:lnTo>
                        <a:lnTo>
                          <a:pt x="23" y="11"/>
                        </a:lnTo>
                        <a:lnTo>
                          <a:pt x="23" y="1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Freeform 107"/>
                  <p:cNvSpPr>
                    <a:spLocks/>
                  </p:cNvSpPr>
                  <p:nvPr/>
                </p:nvSpPr>
                <p:spPr bwMode="auto">
                  <a:xfrm>
                    <a:off x="5117117" y="2671030"/>
                    <a:ext cx="8631" cy="8630"/>
                  </a:xfrm>
                  <a:custGeom>
                    <a:avLst/>
                    <a:gdLst>
                      <a:gd name="T0" fmla="*/ 2 w 8"/>
                      <a:gd name="T1" fmla="*/ 0 h 12"/>
                      <a:gd name="T2" fmla="*/ 3 w 8"/>
                      <a:gd name="T3" fmla="*/ 1 h 12"/>
                      <a:gd name="T4" fmla="*/ 3 w 8"/>
                      <a:gd name="T5" fmla="*/ 3 h 12"/>
                      <a:gd name="T6" fmla="*/ 2 w 8"/>
                      <a:gd name="T7" fmla="*/ 3 h 12"/>
                      <a:gd name="T8" fmla="*/ 1 w 8"/>
                      <a:gd name="T9" fmla="*/ 2 h 12"/>
                      <a:gd name="T10" fmla="*/ 0 w 8"/>
                      <a:gd name="T11" fmla="*/ 1 h 12"/>
                      <a:gd name="T12" fmla="*/ 2 w 8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"/>
                      <a:gd name="T22" fmla="*/ 0 h 12"/>
                      <a:gd name="T23" fmla="*/ 8 w 8"/>
                      <a:gd name="T24" fmla="*/ 12 h 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" h="12">
                        <a:moveTo>
                          <a:pt x="4" y="0"/>
                        </a:moveTo>
                        <a:lnTo>
                          <a:pt x="6" y="4"/>
                        </a:lnTo>
                        <a:lnTo>
                          <a:pt x="8" y="10"/>
                        </a:lnTo>
                        <a:lnTo>
                          <a:pt x="4" y="12"/>
                        </a:ln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Freeform 108"/>
                  <p:cNvSpPr>
                    <a:spLocks/>
                  </p:cNvSpPr>
                  <p:nvPr/>
                </p:nvSpPr>
                <p:spPr bwMode="auto">
                  <a:xfrm>
                    <a:off x="5104171" y="2632194"/>
                    <a:ext cx="15105" cy="4315"/>
                  </a:xfrm>
                  <a:custGeom>
                    <a:avLst/>
                    <a:gdLst>
                      <a:gd name="T0" fmla="*/ 1 w 17"/>
                      <a:gd name="T1" fmla="*/ 0 h 8"/>
                      <a:gd name="T2" fmla="*/ 5 w 17"/>
                      <a:gd name="T3" fmla="*/ 1 h 8"/>
                      <a:gd name="T4" fmla="*/ 4 w 17"/>
                      <a:gd name="T5" fmla="*/ 1 h 8"/>
                      <a:gd name="T6" fmla="*/ 1 w 17"/>
                      <a:gd name="T7" fmla="*/ 1 h 8"/>
                      <a:gd name="T8" fmla="*/ 1 w 17"/>
                      <a:gd name="T9" fmla="*/ 1 h 8"/>
                      <a:gd name="T10" fmla="*/ 0 w 17"/>
                      <a:gd name="T11" fmla="*/ 0 h 8"/>
                      <a:gd name="T12" fmla="*/ 1 w 17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8"/>
                      <a:gd name="T23" fmla="*/ 17 w 17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8">
                        <a:moveTo>
                          <a:pt x="3" y="0"/>
                        </a:moveTo>
                        <a:lnTo>
                          <a:pt x="17" y="4"/>
                        </a:lnTo>
                        <a:lnTo>
                          <a:pt x="15" y="8"/>
                        </a:lnTo>
                        <a:lnTo>
                          <a:pt x="3" y="8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 109"/>
                  <p:cNvSpPr>
                    <a:spLocks/>
                  </p:cNvSpPr>
                  <p:nvPr/>
                </p:nvSpPr>
                <p:spPr bwMode="auto">
                  <a:xfrm>
                    <a:off x="4953129" y="2582570"/>
                    <a:ext cx="62575" cy="60411"/>
                  </a:xfrm>
                  <a:custGeom>
                    <a:avLst/>
                    <a:gdLst>
                      <a:gd name="T0" fmla="*/ 6 w 73"/>
                      <a:gd name="T1" fmla="*/ 0 h 73"/>
                      <a:gd name="T2" fmla="*/ 9 w 73"/>
                      <a:gd name="T3" fmla="*/ 2 h 73"/>
                      <a:gd name="T4" fmla="*/ 10 w 73"/>
                      <a:gd name="T5" fmla="*/ 5 h 73"/>
                      <a:gd name="T6" fmla="*/ 13 w 73"/>
                      <a:gd name="T7" fmla="*/ 6 h 73"/>
                      <a:gd name="T8" fmla="*/ 16 w 73"/>
                      <a:gd name="T9" fmla="*/ 6 h 73"/>
                      <a:gd name="T10" fmla="*/ 16 w 73"/>
                      <a:gd name="T11" fmla="*/ 8 h 73"/>
                      <a:gd name="T12" fmla="*/ 17 w 73"/>
                      <a:gd name="T13" fmla="*/ 9 h 73"/>
                      <a:gd name="T14" fmla="*/ 18 w 73"/>
                      <a:gd name="T15" fmla="*/ 10 h 73"/>
                      <a:gd name="T16" fmla="*/ 19 w 73"/>
                      <a:gd name="T17" fmla="*/ 11 h 73"/>
                      <a:gd name="T18" fmla="*/ 19 w 73"/>
                      <a:gd name="T19" fmla="*/ 16 h 73"/>
                      <a:gd name="T20" fmla="*/ 18 w 73"/>
                      <a:gd name="T21" fmla="*/ 16 h 73"/>
                      <a:gd name="T22" fmla="*/ 18 w 73"/>
                      <a:gd name="T23" fmla="*/ 15 h 73"/>
                      <a:gd name="T24" fmla="*/ 17 w 73"/>
                      <a:gd name="T25" fmla="*/ 15 h 73"/>
                      <a:gd name="T26" fmla="*/ 17 w 73"/>
                      <a:gd name="T27" fmla="*/ 18 h 73"/>
                      <a:gd name="T28" fmla="*/ 13 w 73"/>
                      <a:gd name="T29" fmla="*/ 19 h 73"/>
                      <a:gd name="T30" fmla="*/ 11 w 73"/>
                      <a:gd name="T31" fmla="*/ 19 h 73"/>
                      <a:gd name="T32" fmla="*/ 8 w 73"/>
                      <a:gd name="T33" fmla="*/ 20 h 73"/>
                      <a:gd name="T34" fmla="*/ 8 w 73"/>
                      <a:gd name="T35" fmla="*/ 17 h 73"/>
                      <a:gd name="T36" fmla="*/ 7 w 73"/>
                      <a:gd name="T37" fmla="*/ 16 h 73"/>
                      <a:gd name="T38" fmla="*/ 5 w 73"/>
                      <a:gd name="T39" fmla="*/ 14 h 73"/>
                      <a:gd name="T40" fmla="*/ 4 w 73"/>
                      <a:gd name="T41" fmla="*/ 12 h 73"/>
                      <a:gd name="T42" fmla="*/ 4 w 73"/>
                      <a:gd name="T43" fmla="*/ 11 h 73"/>
                      <a:gd name="T44" fmla="*/ 4 w 73"/>
                      <a:gd name="T45" fmla="*/ 10 h 73"/>
                      <a:gd name="T46" fmla="*/ 4 w 73"/>
                      <a:gd name="T47" fmla="*/ 9 h 73"/>
                      <a:gd name="T48" fmla="*/ 3 w 73"/>
                      <a:gd name="T49" fmla="*/ 8 h 73"/>
                      <a:gd name="T50" fmla="*/ 2 w 73"/>
                      <a:gd name="T51" fmla="*/ 6 h 73"/>
                      <a:gd name="T52" fmla="*/ 0 w 73"/>
                      <a:gd name="T53" fmla="*/ 4 h 73"/>
                      <a:gd name="T54" fmla="*/ 2 w 73"/>
                      <a:gd name="T55" fmla="*/ 3 h 73"/>
                      <a:gd name="T56" fmla="*/ 6 w 73"/>
                      <a:gd name="T57" fmla="*/ 0 h 7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73"/>
                      <a:gd name="T88" fmla="*/ 0 h 73"/>
                      <a:gd name="T89" fmla="*/ 73 w 73"/>
                      <a:gd name="T90" fmla="*/ 73 h 7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73" h="73">
                        <a:moveTo>
                          <a:pt x="23" y="0"/>
                        </a:moveTo>
                        <a:lnTo>
                          <a:pt x="33" y="8"/>
                        </a:lnTo>
                        <a:lnTo>
                          <a:pt x="40" y="18"/>
                        </a:lnTo>
                        <a:lnTo>
                          <a:pt x="50" y="23"/>
                        </a:lnTo>
                        <a:lnTo>
                          <a:pt x="61" y="23"/>
                        </a:lnTo>
                        <a:lnTo>
                          <a:pt x="63" y="29"/>
                        </a:lnTo>
                        <a:lnTo>
                          <a:pt x="67" y="35"/>
                        </a:lnTo>
                        <a:lnTo>
                          <a:pt x="69" y="39"/>
                        </a:lnTo>
                        <a:lnTo>
                          <a:pt x="73" y="41"/>
                        </a:lnTo>
                        <a:lnTo>
                          <a:pt x="73" y="58"/>
                        </a:lnTo>
                        <a:lnTo>
                          <a:pt x="69" y="58"/>
                        </a:lnTo>
                        <a:lnTo>
                          <a:pt x="69" y="54"/>
                        </a:lnTo>
                        <a:lnTo>
                          <a:pt x="65" y="54"/>
                        </a:lnTo>
                        <a:lnTo>
                          <a:pt x="65" y="66"/>
                        </a:lnTo>
                        <a:lnTo>
                          <a:pt x="52" y="70"/>
                        </a:lnTo>
                        <a:lnTo>
                          <a:pt x="42" y="71"/>
                        </a:lnTo>
                        <a:lnTo>
                          <a:pt x="31" y="73"/>
                        </a:lnTo>
                        <a:lnTo>
                          <a:pt x="31" y="62"/>
                        </a:lnTo>
                        <a:lnTo>
                          <a:pt x="25" y="58"/>
                        </a:lnTo>
                        <a:lnTo>
                          <a:pt x="19" y="52"/>
                        </a:lnTo>
                        <a:lnTo>
                          <a:pt x="15" y="46"/>
                        </a:lnTo>
                        <a:lnTo>
                          <a:pt x="13" y="43"/>
                        </a:lnTo>
                        <a:lnTo>
                          <a:pt x="15" y="39"/>
                        </a:lnTo>
                        <a:lnTo>
                          <a:pt x="15" y="35"/>
                        </a:lnTo>
                        <a:lnTo>
                          <a:pt x="11" y="29"/>
                        </a:lnTo>
                        <a:lnTo>
                          <a:pt x="6" y="22"/>
                        </a:lnTo>
                        <a:lnTo>
                          <a:pt x="0" y="16"/>
                        </a:lnTo>
                        <a:lnTo>
                          <a:pt x="8" y="1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 110"/>
                  <p:cNvSpPr>
                    <a:spLocks/>
                  </p:cNvSpPr>
                  <p:nvPr/>
                </p:nvSpPr>
                <p:spPr bwMode="auto">
                  <a:xfrm>
                    <a:off x="5054544" y="2550207"/>
                    <a:ext cx="40996" cy="66883"/>
                  </a:xfrm>
                  <a:custGeom>
                    <a:avLst/>
                    <a:gdLst>
                      <a:gd name="T0" fmla="*/ 2 w 46"/>
                      <a:gd name="T1" fmla="*/ 0 h 77"/>
                      <a:gd name="T2" fmla="*/ 4 w 46"/>
                      <a:gd name="T3" fmla="*/ 1 h 77"/>
                      <a:gd name="T4" fmla="*/ 6 w 46"/>
                      <a:gd name="T5" fmla="*/ 2 h 77"/>
                      <a:gd name="T6" fmla="*/ 8 w 46"/>
                      <a:gd name="T7" fmla="*/ 2 h 77"/>
                      <a:gd name="T8" fmla="*/ 8 w 46"/>
                      <a:gd name="T9" fmla="*/ 8 h 77"/>
                      <a:gd name="T10" fmla="*/ 9 w 46"/>
                      <a:gd name="T11" fmla="*/ 11 h 77"/>
                      <a:gd name="T12" fmla="*/ 10 w 46"/>
                      <a:gd name="T13" fmla="*/ 14 h 77"/>
                      <a:gd name="T14" fmla="*/ 12 w 46"/>
                      <a:gd name="T15" fmla="*/ 16 h 77"/>
                      <a:gd name="T16" fmla="*/ 13 w 46"/>
                      <a:gd name="T17" fmla="*/ 19 h 77"/>
                      <a:gd name="T18" fmla="*/ 9 w 46"/>
                      <a:gd name="T19" fmla="*/ 23 h 77"/>
                      <a:gd name="T20" fmla="*/ 6 w 46"/>
                      <a:gd name="T21" fmla="*/ 19 h 77"/>
                      <a:gd name="T22" fmla="*/ 4 w 46"/>
                      <a:gd name="T23" fmla="*/ 15 h 77"/>
                      <a:gd name="T24" fmla="*/ 0 w 46"/>
                      <a:gd name="T25" fmla="*/ 13 h 77"/>
                      <a:gd name="T26" fmla="*/ 0 w 46"/>
                      <a:gd name="T27" fmla="*/ 10 h 77"/>
                      <a:gd name="T28" fmla="*/ 2 w 46"/>
                      <a:gd name="T29" fmla="*/ 11 h 77"/>
                      <a:gd name="T30" fmla="*/ 3 w 46"/>
                      <a:gd name="T31" fmla="*/ 11 h 77"/>
                      <a:gd name="T32" fmla="*/ 3 w 46"/>
                      <a:gd name="T33" fmla="*/ 10 h 77"/>
                      <a:gd name="T34" fmla="*/ 2 w 46"/>
                      <a:gd name="T35" fmla="*/ 9 h 77"/>
                      <a:gd name="T36" fmla="*/ 3 w 46"/>
                      <a:gd name="T37" fmla="*/ 8 h 77"/>
                      <a:gd name="T38" fmla="*/ 3 w 46"/>
                      <a:gd name="T39" fmla="*/ 9 h 77"/>
                      <a:gd name="T40" fmla="*/ 4 w 46"/>
                      <a:gd name="T41" fmla="*/ 9 h 77"/>
                      <a:gd name="T42" fmla="*/ 5 w 46"/>
                      <a:gd name="T43" fmla="*/ 9 h 77"/>
                      <a:gd name="T44" fmla="*/ 5 w 46"/>
                      <a:gd name="T45" fmla="*/ 8 h 77"/>
                      <a:gd name="T46" fmla="*/ 6 w 46"/>
                      <a:gd name="T47" fmla="*/ 4 h 77"/>
                      <a:gd name="T48" fmla="*/ 4 w 46"/>
                      <a:gd name="T49" fmla="*/ 3 h 77"/>
                      <a:gd name="T50" fmla="*/ 4 w 46"/>
                      <a:gd name="T51" fmla="*/ 4 h 77"/>
                      <a:gd name="T52" fmla="*/ 2 w 46"/>
                      <a:gd name="T53" fmla="*/ 4 h 77"/>
                      <a:gd name="T54" fmla="*/ 1 w 46"/>
                      <a:gd name="T55" fmla="*/ 3 h 77"/>
                      <a:gd name="T56" fmla="*/ 1 w 46"/>
                      <a:gd name="T57" fmla="*/ 1 h 77"/>
                      <a:gd name="T58" fmla="*/ 2 w 46"/>
                      <a:gd name="T59" fmla="*/ 0 h 7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6"/>
                      <a:gd name="T91" fmla="*/ 0 h 77"/>
                      <a:gd name="T92" fmla="*/ 46 w 46"/>
                      <a:gd name="T93" fmla="*/ 77 h 7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6" h="77">
                        <a:moveTo>
                          <a:pt x="8" y="0"/>
                        </a:moveTo>
                        <a:lnTo>
                          <a:pt x="13" y="2"/>
                        </a:lnTo>
                        <a:lnTo>
                          <a:pt x="21" y="6"/>
                        </a:lnTo>
                        <a:lnTo>
                          <a:pt x="31" y="7"/>
                        </a:lnTo>
                        <a:lnTo>
                          <a:pt x="31" y="27"/>
                        </a:lnTo>
                        <a:lnTo>
                          <a:pt x="35" y="38"/>
                        </a:lnTo>
                        <a:lnTo>
                          <a:pt x="38" y="46"/>
                        </a:lnTo>
                        <a:lnTo>
                          <a:pt x="44" y="54"/>
                        </a:lnTo>
                        <a:lnTo>
                          <a:pt x="46" y="65"/>
                        </a:lnTo>
                        <a:lnTo>
                          <a:pt x="35" y="77"/>
                        </a:lnTo>
                        <a:lnTo>
                          <a:pt x="23" y="63"/>
                        </a:lnTo>
                        <a:lnTo>
                          <a:pt x="13" y="52"/>
                        </a:lnTo>
                        <a:lnTo>
                          <a:pt x="0" y="42"/>
                        </a:lnTo>
                        <a:lnTo>
                          <a:pt x="0" y="34"/>
                        </a:lnTo>
                        <a:lnTo>
                          <a:pt x="8" y="38"/>
                        </a:lnTo>
                        <a:lnTo>
                          <a:pt x="12" y="38"/>
                        </a:lnTo>
                        <a:lnTo>
                          <a:pt x="10" y="34"/>
                        </a:lnTo>
                        <a:lnTo>
                          <a:pt x="6" y="31"/>
                        </a:lnTo>
                        <a:lnTo>
                          <a:pt x="12" y="27"/>
                        </a:lnTo>
                        <a:lnTo>
                          <a:pt x="12" y="29"/>
                        </a:lnTo>
                        <a:lnTo>
                          <a:pt x="15" y="31"/>
                        </a:lnTo>
                        <a:lnTo>
                          <a:pt x="19" y="31"/>
                        </a:lnTo>
                        <a:lnTo>
                          <a:pt x="19" y="25"/>
                        </a:lnTo>
                        <a:lnTo>
                          <a:pt x="21" y="13"/>
                        </a:lnTo>
                        <a:lnTo>
                          <a:pt x="15" y="11"/>
                        </a:lnTo>
                        <a:lnTo>
                          <a:pt x="15" y="15"/>
                        </a:lnTo>
                        <a:lnTo>
                          <a:pt x="8" y="15"/>
                        </a:lnTo>
                        <a:lnTo>
                          <a:pt x="4" y="11"/>
                        </a:lnTo>
                        <a:lnTo>
                          <a:pt x="2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Freeform 111"/>
                  <p:cNvSpPr>
                    <a:spLocks/>
                  </p:cNvSpPr>
                  <p:nvPr/>
                </p:nvSpPr>
                <p:spPr bwMode="auto">
                  <a:xfrm>
                    <a:off x="5048070" y="2513528"/>
                    <a:ext cx="19420" cy="19419"/>
                  </a:xfrm>
                  <a:custGeom>
                    <a:avLst/>
                    <a:gdLst>
                      <a:gd name="T0" fmla="*/ 0 w 27"/>
                      <a:gd name="T1" fmla="*/ 0 h 23"/>
                      <a:gd name="T2" fmla="*/ 3 w 27"/>
                      <a:gd name="T3" fmla="*/ 2 h 23"/>
                      <a:gd name="T4" fmla="*/ 4 w 27"/>
                      <a:gd name="T5" fmla="*/ 3 h 23"/>
                      <a:gd name="T6" fmla="*/ 4 w 27"/>
                      <a:gd name="T7" fmla="*/ 5 h 23"/>
                      <a:gd name="T8" fmla="*/ 5 w 27"/>
                      <a:gd name="T9" fmla="*/ 7 h 23"/>
                      <a:gd name="T10" fmla="*/ 1 w 27"/>
                      <a:gd name="T11" fmla="*/ 7 h 23"/>
                      <a:gd name="T12" fmla="*/ 0 w 27"/>
                      <a:gd name="T13" fmla="*/ 4 h 23"/>
                      <a:gd name="T14" fmla="*/ 0 w 27"/>
                      <a:gd name="T15" fmla="*/ 1 h 23"/>
                      <a:gd name="T16" fmla="*/ 0 w 27"/>
                      <a:gd name="T17" fmla="*/ 0 h 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7"/>
                      <a:gd name="T28" fmla="*/ 0 h 23"/>
                      <a:gd name="T29" fmla="*/ 27 w 27"/>
                      <a:gd name="T30" fmla="*/ 23 h 2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7" h="23">
                        <a:moveTo>
                          <a:pt x="2" y="0"/>
                        </a:moveTo>
                        <a:lnTo>
                          <a:pt x="16" y="5"/>
                        </a:lnTo>
                        <a:lnTo>
                          <a:pt x="18" y="9"/>
                        </a:lnTo>
                        <a:lnTo>
                          <a:pt x="22" y="15"/>
                        </a:lnTo>
                        <a:lnTo>
                          <a:pt x="27" y="23"/>
                        </a:lnTo>
                        <a:lnTo>
                          <a:pt x="6" y="23"/>
                        </a:lnTo>
                        <a:lnTo>
                          <a:pt x="2" y="13"/>
                        </a:lnTo>
                        <a:lnTo>
                          <a:pt x="0" y="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 112"/>
                  <p:cNvSpPr>
                    <a:spLocks/>
                  </p:cNvSpPr>
                  <p:nvPr/>
                </p:nvSpPr>
                <p:spPr bwMode="auto">
                  <a:xfrm>
                    <a:off x="5140853" y="2470377"/>
                    <a:ext cx="6473" cy="8630"/>
                  </a:xfrm>
                  <a:custGeom>
                    <a:avLst/>
                    <a:gdLst>
                      <a:gd name="T0" fmla="*/ 1 w 6"/>
                      <a:gd name="T1" fmla="*/ 0 h 7"/>
                      <a:gd name="T2" fmla="*/ 2 w 6"/>
                      <a:gd name="T3" fmla="*/ 2 h 7"/>
                      <a:gd name="T4" fmla="*/ 1 w 6"/>
                      <a:gd name="T5" fmla="*/ 4 h 7"/>
                      <a:gd name="T6" fmla="*/ 0 w 6"/>
                      <a:gd name="T7" fmla="*/ 4 h 7"/>
                      <a:gd name="T8" fmla="*/ 0 w 6"/>
                      <a:gd name="T9" fmla="*/ 0 h 7"/>
                      <a:gd name="T10" fmla="*/ 1 w 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7"/>
                      <a:gd name="T20" fmla="*/ 6 w 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7">
                        <a:moveTo>
                          <a:pt x="4" y="0"/>
                        </a:moveTo>
                        <a:lnTo>
                          <a:pt x="6" y="4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 122"/>
                  <p:cNvSpPr>
                    <a:spLocks/>
                  </p:cNvSpPr>
                  <p:nvPr/>
                </p:nvSpPr>
                <p:spPr bwMode="auto">
                  <a:xfrm>
                    <a:off x="4756776" y="3035655"/>
                    <a:ext cx="183407" cy="142398"/>
                  </a:xfrm>
                  <a:custGeom>
                    <a:avLst/>
                    <a:gdLst>
                      <a:gd name="T0" fmla="*/ 52 w 211"/>
                      <a:gd name="T1" fmla="*/ 31 h 171"/>
                      <a:gd name="T2" fmla="*/ 50 w 211"/>
                      <a:gd name="T3" fmla="*/ 32 h 171"/>
                      <a:gd name="T4" fmla="*/ 48 w 211"/>
                      <a:gd name="T5" fmla="*/ 31 h 171"/>
                      <a:gd name="T6" fmla="*/ 47 w 211"/>
                      <a:gd name="T7" fmla="*/ 30 h 171"/>
                      <a:gd name="T8" fmla="*/ 46 w 211"/>
                      <a:gd name="T9" fmla="*/ 28 h 171"/>
                      <a:gd name="T10" fmla="*/ 46 w 211"/>
                      <a:gd name="T11" fmla="*/ 26 h 171"/>
                      <a:gd name="T12" fmla="*/ 46 w 211"/>
                      <a:gd name="T13" fmla="*/ 24 h 171"/>
                      <a:gd name="T14" fmla="*/ 47 w 211"/>
                      <a:gd name="T15" fmla="*/ 20 h 171"/>
                      <a:gd name="T16" fmla="*/ 46 w 211"/>
                      <a:gd name="T17" fmla="*/ 17 h 171"/>
                      <a:gd name="T18" fmla="*/ 45 w 211"/>
                      <a:gd name="T19" fmla="*/ 12 h 171"/>
                      <a:gd name="T20" fmla="*/ 41 w 211"/>
                      <a:gd name="T21" fmla="*/ 5 h 171"/>
                      <a:gd name="T22" fmla="*/ 37 w 211"/>
                      <a:gd name="T23" fmla="*/ 1 h 171"/>
                      <a:gd name="T24" fmla="*/ 35 w 211"/>
                      <a:gd name="T25" fmla="*/ 1 h 171"/>
                      <a:gd name="T26" fmla="*/ 33 w 211"/>
                      <a:gd name="T27" fmla="*/ 3 h 171"/>
                      <a:gd name="T28" fmla="*/ 30 w 211"/>
                      <a:gd name="T29" fmla="*/ 4 h 171"/>
                      <a:gd name="T30" fmla="*/ 29 w 211"/>
                      <a:gd name="T31" fmla="*/ 6 h 171"/>
                      <a:gd name="T32" fmla="*/ 26 w 211"/>
                      <a:gd name="T33" fmla="*/ 7 h 171"/>
                      <a:gd name="T34" fmla="*/ 23 w 211"/>
                      <a:gd name="T35" fmla="*/ 5 h 171"/>
                      <a:gd name="T36" fmla="*/ 17 w 211"/>
                      <a:gd name="T37" fmla="*/ 4 h 171"/>
                      <a:gd name="T38" fmla="*/ 14 w 211"/>
                      <a:gd name="T39" fmla="*/ 2 h 171"/>
                      <a:gd name="T40" fmla="*/ 13 w 211"/>
                      <a:gd name="T41" fmla="*/ 8 h 171"/>
                      <a:gd name="T42" fmla="*/ 11 w 211"/>
                      <a:gd name="T43" fmla="*/ 10 h 171"/>
                      <a:gd name="T44" fmla="*/ 8 w 211"/>
                      <a:gd name="T45" fmla="*/ 15 h 171"/>
                      <a:gd name="T46" fmla="*/ 6 w 211"/>
                      <a:gd name="T47" fmla="*/ 24 h 171"/>
                      <a:gd name="T48" fmla="*/ 3 w 211"/>
                      <a:gd name="T49" fmla="*/ 27 h 171"/>
                      <a:gd name="T50" fmla="*/ 1 w 211"/>
                      <a:gd name="T51" fmla="*/ 28 h 171"/>
                      <a:gd name="T52" fmla="*/ 3 w 211"/>
                      <a:gd name="T53" fmla="*/ 31 h 171"/>
                      <a:gd name="T54" fmla="*/ 3 w 211"/>
                      <a:gd name="T55" fmla="*/ 35 h 171"/>
                      <a:gd name="T56" fmla="*/ 5 w 211"/>
                      <a:gd name="T57" fmla="*/ 35 h 171"/>
                      <a:gd name="T58" fmla="*/ 8 w 211"/>
                      <a:gd name="T59" fmla="*/ 37 h 171"/>
                      <a:gd name="T60" fmla="*/ 10 w 211"/>
                      <a:gd name="T61" fmla="*/ 35 h 171"/>
                      <a:gd name="T62" fmla="*/ 14 w 211"/>
                      <a:gd name="T63" fmla="*/ 38 h 171"/>
                      <a:gd name="T64" fmla="*/ 11 w 211"/>
                      <a:gd name="T65" fmla="*/ 39 h 171"/>
                      <a:gd name="T66" fmla="*/ 12 w 211"/>
                      <a:gd name="T67" fmla="*/ 41 h 171"/>
                      <a:gd name="T68" fmla="*/ 15 w 211"/>
                      <a:gd name="T69" fmla="*/ 43 h 171"/>
                      <a:gd name="T70" fmla="*/ 16 w 211"/>
                      <a:gd name="T71" fmla="*/ 43 h 171"/>
                      <a:gd name="T72" fmla="*/ 18 w 211"/>
                      <a:gd name="T73" fmla="*/ 45 h 171"/>
                      <a:gd name="T74" fmla="*/ 18 w 211"/>
                      <a:gd name="T75" fmla="*/ 47 h 171"/>
                      <a:gd name="T76" fmla="*/ 22 w 211"/>
                      <a:gd name="T77" fmla="*/ 47 h 171"/>
                      <a:gd name="T78" fmla="*/ 24 w 211"/>
                      <a:gd name="T79" fmla="*/ 46 h 171"/>
                      <a:gd name="T80" fmla="*/ 30 w 211"/>
                      <a:gd name="T81" fmla="*/ 46 h 171"/>
                      <a:gd name="T82" fmla="*/ 34 w 211"/>
                      <a:gd name="T83" fmla="*/ 43 h 171"/>
                      <a:gd name="T84" fmla="*/ 37 w 211"/>
                      <a:gd name="T85" fmla="*/ 42 h 171"/>
                      <a:gd name="T86" fmla="*/ 39 w 211"/>
                      <a:gd name="T87" fmla="*/ 44 h 171"/>
                      <a:gd name="T88" fmla="*/ 44 w 211"/>
                      <a:gd name="T89" fmla="*/ 43 h 171"/>
                      <a:gd name="T90" fmla="*/ 46 w 211"/>
                      <a:gd name="T91" fmla="*/ 43 h 171"/>
                      <a:gd name="T92" fmla="*/ 48 w 211"/>
                      <a:gd name="T93" fmla="*/ 45 h 171"/>
                      <a:gd name="T94" fmla="*/ 48 w 211"/>
                      <a:gd name="T95" fmla="*/ 44 h 171"/>
                      <a:gd name="T96" fmla="*/ 50 w 211"/>
                      <a:gd name="T97" fmla="*/ 43 h 171"/>
                      <a:gd name="T98" fmla="*/ 49 w 211"/>
                      <a:gd name="T99" fmla="*/ 41 h 171"/>
                      <a:gd name="T100" fmla="*/ 52 w 211"/>
                      <a:gd name="T101" fmla="*/ 33 h 171"/>
                      <a:gd name="T102" fmla="*/ 54 w 211"/>
                      <a:gd name="T103" fmla="*/ 31 h 17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11"/>
                      <a:gd name="T157" fmla="*/ 0 h 171"/>
                      <a:gd name="T158" fmla="*/ 211 w 211"/>
                      <a:gd name="T159" fmla="*/ 171 h 17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11" h="171">
                        <a:moveTo>
                          <a:pt x="211" y="113"/>
                        </a:moveTo>
                        <a:lnTo>
                          <a:pt x="204" y="113"/>
                        </a:lnTo>
                        <a:lnTo>
                          <a:pt x="202" y="115"/>
                        </a:lnTo>
                        <a:lnTo>
                          <a:pt x="194" y="115"/>
                        </a:lnTo>
                        <a:lnTo>
                          <a:pt x="190" y="113"/>
                        </a:lnTo>
                        <a:lnTo>
                          <a:pt x="188" y="113"/>
                        </a:lnTo>
                        <a:lnTo>
                          <a:pt x="186" y="111"/>
                        </a:lnTo>
                        <a:lnTo>
                          <a:pt x="183" y="109"/>
                        </a:lnTo>
                        <a:lnTo>
                          <a:pt x="181" y="107"/>
                        </a:lnTo>
                        <a:lnTo>
                          <a:pt x="177" y="101"/>
                        </a:lnTo>
                        <a:lnTo>
                          <a:pt x="179" y="98"/>
                        </a:lnTo>
                        <a:lnTo>
                          <a:pt x="179" y="94"/>
                        </a:lnTo>
                        <a:lnTo>
                          <a:pt x="177" y="92"/>
                        </a:lnTo>
                        <a:lnTo>
                          <a:pt x="179" y="86"/>
                        </a:lnTo>
                        <a:lnTo>
                          <a:pt x="179" y="74"/>
                        </a:lnTo>
                        <a:lnTo>
                          <a:pt x="181" y="73"/>
                        </a:lnTo>
                        <a:lnTo>
                          <a:pt x="179" y="69"/>
                        </a:lnTo>
                        <a:lnTo>
                          <a:pt x="177" y="63"/>
                        </a:lnTo>
                        <a:lnTo>
                          <a:pt x="177" y="53"/>
                        </a:lnTo>
                        <a:lnTo>
                          <a:pt x="173" y="42"/>
                        </a:lnTo>
                        <a:lnTo>
                          <a:pt x="161" y="30"/>
                        </a:lnTo>
                        <a:lnTo>
                          <a:pt x="158" y="19"/>
                        </a:lnTo>
                        <a:lnTo>
                          <a:pt x="150" y="9"/>
                        </a:lnTo>
                        <a:lnTo>
                          <a:pt x="142" y="3"/>
                        </a:lnTo>
                        <a:lnTo>
                          <a:pt x="138" y="0"/>
                        </a:lnTo>
                        <a:lnTo>
                          <a:pt x="137" y="1"/>
                        </a:lnTo>
                        <a:lnTo>
                          <a:pt x="133" y="3"/>
                        </a:lnTo>
                        <a:lnTo>
                          <a:pt x="131" y="9"/>
                        </a:lnTo>
                        <a:lnTo>
                          <a:pt x="125" y="15"/>
                        </a:lnTo>
                        <a:lnTo>
                          <a:pt x="119" y="15"/>
                        </a:lnTo>
                        <a:lnTo>
                          <a:pt x="113" y="17"/>
                        </a:lnTo>
                        <a:lnTo>
                          <a:pt x="112" y="21"/>
                        </a:lnTo>
                        <a:lnTo>
                          <a:pt x="106" y="25"/>
                        </a:lnTo>
                        <a:lnTo>
                          <a:pt x="102" y="26"/>
                        </a:lnTo>
                        <a:lnTo>
                          <a:pt x="98" y="25"/>
                        </a:lnTo>
                        <a:lnTo>
                          <a:pt x="90" y="17"/>
                        </a:lnTo>
                        <a:lnTo>
                          <a:pt x="87" y="15"/>
                        </a:lnTo>
                        <a:lnTo>
                          <a:pt x="67" y="15"/>
                        </a:lnTo>
                        <a:lnTo>
                          <a:pt x="60" y="5"/>
                        </a:lnTo>
                        <a:lnTo>
                          <a:pt x="54" y="5"/>
                        </a:lnTo>
                        <a:lnTo>
                          <a:pt x="54" y="9"/>
                        </a:lnTo>
                        <a:lnTo>
                          <a:pt x="50" y="28"/>
                        </a:lnTo>
                        <a:lnTo>
                          <a:pt x="48" y="32"/>
                        </a:lnTo>
                        <a:lnTo>
                          <a:pt x="44" y="36"/>
                        </a:lnTo>
                        <a:lnTo>
                          <a:pt x="37" y="42"/>
                        </a:lnTo>
                        <a:lnTo>
                          <a:pt x="31" y="53"/>
                        </a:lnTo>
                        <a:lnTo>
                          <a:pt x="29" y="69"/>
                        </a:lnTo>
                        <a:lnTo>
                          <a:pt x="23" y="86"/>
                        </a:lnTo>
                        <a:lnTo>
                          <a:pt x="16" y="98"/>
                        </a:lnTo>
                        <a:lnTo>
                          <a:pt x="10" y="99"/>
                        </a:lnTo>
                        <a:lnTo>
                          <a:pt x="6" y="99"/>
                        </a:lnTo>
                        <a:lnTo>
                          <a:pt x="4" y="101"/>
                        </a:lnTo>
                        <a:lnTo>
                          <a:pt x="0" y="101"/>
                        </a:lnTo>
                        <a:lnTo>
                          <a:pt x="10" y="111"/>
                        </a:lnTo>
                        <a:lnTo>
                          <a:pt x="12" y="119"/>
                        </a:lnTo>
                        <a:lnTo>
                          <a:pt x="12" y="126"/>
                        </a:lnTo>
                        <a:lnTo>
                          <a:pt x="16" y="128"/>
                        </a:lnTo>
                        <a:lnTo>
                          <a:pt x="19" y="128"/>
                        </a:lnTo>
                        <a:lnTo>
                          <a:pt x="29" y="138"/>
                        </a:lnTo>
                        <a:lnTo>
                          <a:pt x="31" y="134"/>
                        </a:lnTo>
                        <a:lnTo>
                          <a:pt x="35" y="130"/>
                        </a:lnTo>
                        <a:lnTo>
                          <a:pt x="39" y="128"/>
                        </a:lnTo>
                        <a:lnTo>
                          <a:pt x="44" y="130"/>
                        </a:lnTo>
                        <a:lnTo>
                          <a:pt x="56" y="138"/>
                        </a:lnTo>
                        <a:lnTo>
                          <a:pt x="54" y="140"/>
                        </a:lnTo>
                        <a:lnTo>
                          <a:pt x="44" y="140"/>
                        </a:lnTo>
                        <a:lnTo>
                          <a:pt x="44" y="144"/>
                        </a:lnTo>
                        <a:lnTo>
                          <a:pt x="46" y="148"/>
                        </a:lnTo>
                        <a:lnTo>
                          <a:pt x="52" y="151"/>
                        </a:lnTo>
                        <a:lnTo>
                          <a:pt x="58" y="153"/>
                        </a:lnTo>
                        <a:lnTo>
                          <a:pt x="60" y="153"/>
                        </a:lnTo>
                        <a:lnTo>
                          <a:pt x="64" y="155"/>
                        </a:lnTo>
                        <a:lnTo>
                          <a:pt x="69" y="157"/>
                        </a:lnTo>
                        <a:lnTo>
                          <a:pt x="69" y="161"/>
                        </a:lnTo>
                        <a:lnTo>
                          <a:pt x="65" y="165"/>
                        </a:lnTo>
                        <a:lnTo>
                          <a:pt x="69" y="169"/>
                        </a:lnTo>
                        <a:lnTo>
                          <a:pt x="77" y="171"/>
                        </a:lnTo>
                        <a:lnTo>
                          <a:pt x="85" y="169"/>
                        </a:lnTo>
                        <a:lnTo>
                          <a:pt x="87" y="167"/>
                        </a:lnTo>
                        <a:lnTo>
                          <a:pt x="92" y="167"/>
                        </a:lnTo>
                        <a:lnTo>
                          <a:pt x="104" y="171"/>
                        </a:lnTo>
                        <a:lnTo>
                          <a:pt x="119" y="167"/>
                        </a:lnTo>
                        <a:lnTo>
                          <a:pt x="123" y="165"/>
                        </a:lnTo>
                        <a:lnTo>
                          <a:pt x="133" y="155"/>
                        </a:lnTo>
                        <a:lnTo>
                          <a:pt x="138" y="153"/>
                        </a:lnTo>
                        <a:lnTo>
                          <a:pt x="142" y="151"/>
                        </a:lnTo>
                        <a:lnTo>
                          <a:pt x="148" y="155"/>
                        </a:lnTo>
                        <a:lnTo>
                          <a:pt x="152" y="159"/>
                        </a:lnTo>
                        <a:lnTo>
                          <a:pt x="160" y="159"/>
                        </a:lnTo>
                        <a:lnTo>
                          <a:pt x="169" y="155"/>
                        </a:lnTo>
                        <a:lnTo>
                          <a:pt x="173" y="153"/>
                        </a:lnTo>
                        <a:lnTo>
                          <a:pt x="179" y="155"/>
                        </a:lnTo>
                        <a:lnTo>
                          <a:pt x="183" y="157"/>
                        </a:lnTo>
                        <a:lnTo>
                          <a:pt x="186" y="161"/>
                        </a:lnTo>
                        <a:lnTo>
                          <a:pt x="188" y="161"/>
                        </a:lnTo>
                        <a:lnTo>
                          <a:pt x="188" y="159"/>
                        </a:lnTo>
                        <a:lnTo>
                          <a:pt x="196" y="155"/>
                        </a:lnTo>
                        <a:lnTo>
                          <a:pt x="196" y="153"/>
                        </a:lnTo>
                        <a:lnTo>
                          <a:pt x="192" y="149"/>
                        </a:lnTo>
                        <a:lnTo>
                          <a:pt x="192" y="148"/>
                        </a:lnTo>
                        <a:lnTo>
                          <a:pt x="204" y="148"/>
                        </a:lnTo>
                        <a:lnTo>
                          <a:pt x="204" y="117"/>
                        </a:lnTo>
                        <a:lnTo>
                          <a:pt x="211" y="117"/>
                        </a:lnTo>
                        <a:lnTo>
                          <a:pt x="211" y="11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Freeform 125"/>
                  <p:cNvSpPr>
                    <a:spLocks/>
                  </p:cNvSpPr>
                  <p:nvPr/>
                </p:nvSpPr>
                <p:spPr bwMode="auto">
                  <a:xfrm>
                    <a:off x="4599261" y="2839319"/>
                    <a:ext cx="237351" cy="185549"/>
                  </a:xfrm>
                  <a:custGeom>
                    <a:avLst/>
                    <a:gdLst>
                      <a:gd name="T0" fmla="*/ 34 w 268"/>
                      <a:gd name="T1" fmla="*/ 3 h 223"/>
                      <a:gd name="T2" fmla="*/ 34 w 268"/>
                      <a:gd name="T3" fmla="*/ 2 h 223"/>
                      <a:gd name="T4" fmla="*/ 30 w 268"/>
                      <a:gd name="T5" fmla="*/ 5 h 223"/>
                      <a:gd name="T6" fmla="*/ 28 w 268"/>
                      <a:gd name="T7" fmla="*/ 5 h 223"/>
                      <a:gd name="T8" fmla="*/ 27 w 268"/>
                      <a:gd name="T9" fmla="*/ 2 h 223"/>
                      <a:gd name="T10" fmla="*/ 28 w 268"/>
                      <a:gd name="T11" fmla="*/ 1 h 223"/>
                      <a:gd name="T12" fmla="*/ 19 w 268"/>
                      <a:gd name="T13" fmla="*/ 3 h 223"/>
                      <a:gd name="T14" fmla="*/ 4 w 268"/>
                      <a:gd name="T15" fmla="*/ 8 h 223"/>
                      <a:gd name="T16" fmla="*/ 2 w 268"/>
                      <a:gd name="T17" fmla="*/ 9 h 223"/>
                      <a:gd name="T18" fmla="*/ 1 w 268"/>
                      <a:gd name="T19" fmla="*/ 13 h 223"/>
                      <a:gd name="T20" fmla="*/ 0 w 268"/>
                      <a:gd name="T21" fmla="*/ 17 h 223"/>
                      <a:gd name="T22" fmla="*/ 2 w 268"/>
                      <a:gd name="T23" fmla="*/ 21 h 223"/>
                      <a:gd name="T24" fmla="*/ 1 w 268"/>
                      <a:gd name="T25" fmla="*/ 25 h 223"/>
                      <a:gd name="T26" fmla="*/ 2 w 268"/>
                      <a:gd name="T27" fmla="*/ 28 h 223"/>
                      <a:gd name="T28" fmla="*/ 3 w 268"/>
                      <a:gd name="T29" fmla="*/ 32 h 223"/>
                      <a:gd name="T30" fmla="*/ 5 w 268"/>
                      <a:gd name="T31" fmla="*/ 39 h 223"/>
                      <a:gd name="T32" fmla="*/ 7 w 268"/>
                      <a:gd name="T33" fmla="*/ 40 h 223"/>
                      <a:gd name="T34" fmla="*/ 10 w 268"/>
                      <a:gd name="T35" fmla="*/ 40 h 223"/>
                      <a:gd name="T36" fmla="*/ 13 w 268"/>
                      <a:gd name="T37" fmla="*/ 41 h 223"/>
                      <a:gd name="T38" fmla="*/ 18 w 268"/>
                      <a:gd name="T39" fmla="*/ 46 h 223"/>
                      <a:gd name="T40" fmla="*/ 20 w 268"/>
                      <a:gd name="T41" fmla="*/ 45 h 223"/>
                      <a:gd name="T42" fmla="*/ 23 w 268"/>
                      <a:gd name="T43" fmla="*/ 48 h 223"/>
                      <a:gd name="T44" fmla="*/ 26 w 268"/>
                      <a:gd name="T45" fmla="*/ 52 h 223"/>
                      <a:gd name="T46" fmla="*/ 30 w 268"/>
                      <a:gd name="T47" fmla="*/ 52 h 223"/>
                      <a:gd name="T48" fmla="*/ 32 w 268"/>
                      <a:gd name="T49" fmla="*/ 52 h 223"/>
                      <a:gd name="T50" fmla="*/ 36 w 268"/>
                      <a:gd name="T51" fmla="*/ 55 h 223"/>
                      <a:gd name="T52" fmla="*/ 40 w 268"/>
                      <a:gd name="T53" fmla="*/ 56 h 223"/>
                      <a:gd name="T54" fmla="*/ 43 w 268"/>
                      <a:gd name="T55" fmla="*/ 54 h 223"/>
                      <a:gd name="T56" fmla="*/ 46 w 268"/>
                      <a:gd name="T57" fmla="*/ 53 h 223"/>
                      <a:gd name="T58" fmla="*/ 52 w 268"/>
                      <a:gd name="T59" fmla="*/ 50 h 223"/>
                      <a:gd name="T60" fmla="*/ 55 w 268"/>
                      <a:gd name="T61" fmla="*/ 52 h 223"/>
                      <a:gd name="T62" fmla="*/ 59 w 268"/>
                      <a:gd name="T63" fmla="*/ 53 h 223"/>
                      <a:gd name="T64" fmla="*/ 60 w 268"/>
                      <a:gd name="T65" fmla="*/ 56 h 223"/>
                      <a:gd name="T66" fmla="*/ 63 w 268"/>
                      <a:gd name="T67" fmla="*/ 61 h 223"/>
                      <a:gd name="T68" fmla="*/ 66 w 268"/>
                      <a:gd name="T69" fmla="*/ 62 h 223"/>
                      <a:gd name="T70" fmla="*/ 69 w 268"/>
                      <a:gd name="T71" fmla="*/ 59 h 223"/>
                      <a:gd name="T72" fmla="*/ 68 w 268"/>
                      <a:gd name="T73" fmla="*/ 54 h 223"/>
                      <a:gd name="T74" fmla="*/ 70 w 268"/>
                      <a:gd name="T75" fmla="*/ 51 h 223"/>
                      <a:gd name="T76" fmla="*/ 72 w 268"/>
                      <a:gd name="T77" fmla="*/ 46 h 223"/>
                      <a:gd name="T78" fmla="*/ 71 w 268"/>
                      <a:gd name="T79" fmla="*/ 45 h 223"/>
                      <a:gd name="T80" fmla="*/ 70 w 268"/>
                      <a:gd name="T81" fmla="*/ 40 h 223"/>
                      <a:gd name="T82" fmla="*/ 71 w 268"/>
                      <a:gd name="T83" fmla="*/ 34 h 223"/>
                      <a:gd name="T84" fmla="*/ 71 w 268"/>
                      <a:gd name="T85" fmla="*/ 33 h 223"/>
                      <a:gd name="T86" fmla="*/ 71 w 268"/>
                      <a:gd name="T87" fmla="*/ 28 h 223"/>
                      <a:gd name="T88" fmla="*/ 70 w 268"/>
                      <a:gd name="T89" fmla="*/ 25 h 223"/>
                      <a:gd name="T90" fmla="*/ 72 w 268"/>
                      <a:gd name="T91" fmla="*/ 18 h 223"/>
                      <a:gd name="T92" fmla="*/ 71 w 268"/>
                      <a:gd name="T93" fmla="*/ 14 h 223"/>
                      <a:gd name="T94" fmla="*/ 70 w 268"/>
                      <a:gd name="T95" fmla="*/ 9 h 223"/>
                      <a:gd name="T96" fmla="*/ 66 w 268"/>
                      <a:gd name="T97" fmla="*/ 7 h 223"/>
                      <a:gd name="T98" fmla="*/ 57 w 268"/>
                      <a:gd name="T99" fmla="*/ 8 h 223"/>
                      <a:gd name="T100" fmla="*/ 55 w 268"/>
                      <a:gd name="T101" fmla="*/ 8 h 223"/>
                      <a:gd name="T102" fmla="*/ 45 w 268"/>
                      <a:gd name="T103" fmla="*/ 7 h 223"/>
                      <a:gd name="T104" fmla="*/ 38 w 268"/>
                      <a:gd name="T105" fmla="*/ 4 h 223"/>
                      <a:gd name="T106" fmla="*/ 37 w 268"/>
                      <a:gd name="T107" fmla="*/ 4 h 22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68"/>
                      <a:gd name="T163" fmla="*/ 0 h 223"/>
                      <a:gd name="T164" fmla="*/ 268 w 268"/>
                      <a:gd name="T165" fmla="*/ 223 h 22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68" h="223">
                        <a:moveTo>
                          <a:pt x="136" y="13"/>
                        </a:moveTo>
                        <a:lnTo>
                          <a:pt x="128" y="12"/>
                        </a:lnTo>
                        <a:lnTo>
                          <a:pt x="128" y="10"/>
                        </a:lnTo>
                        <a:lnTo>
                          <a:pt x="126" y="8"/>
                        </a:lnTo>
                        <a:lnTo>
                          <a:pt x="119" y="15"/>
                        </a:lnTo>
                        <a:lnTo>
                          <a:pt x="111" y="17"/>
                        </a:lnTo>
                        <a:lnTo>
                          <a:pt x="107" y="19"/>
                        </a:lnTo>
                        <a:lnTo>
                          <a:pt x="105" y="17"/>
                        </a:lnTo>
                        <a:lnTo>
                          <a:pt x="103" y="12"/>
                        </a:lnTo>
                        <a:lnTo>
                          <a:pt x="103" y="8"/>
                        </a:lnTo>
                        <a:lnTo>
                          <a:pt x="109" y="8"/>
                        </a:lnTo>
                        <a:lnTo>
                          <a:pt x="105" y="2"/>
                        </a:lnTo>
                        <a:lnTo>
                          <a:pt x="96" y="0"/>
                        </a:lnTo>
                        <a:lnTo>
                          <a:pt x="71" y="10"/>
                        </a:lnTo>
                        <a:lnTo>
                          <a:pt x="44" y="23"/>
                        </a:lnTo>
                        <a:lnTo>
                          <a:pt x="15" y="31"/>
                        </a:lnTo>
                        <a:lnTo>
                          <a:pt x="9" y="31"/>
                        </a:lnTo>
                        <a:lnTo>
                          <a:pt x="5" y="33"/>
                        </a:lnTo>
                        <a:lnTo>
                          <a:pt x="2" y="31"/>
                        </a:lnTo>
                        <a:lnTo>
                          <a:pt x="2" y="46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lnTo>
                          <a:pt x="5" y="71"/>
                        </a:lnTo>
                        <a:lnTo>
                          <a:pt x="5" y="73"/>
                        </a:lnTo>
                        <a:lnTo>
                          <a:pt x="3" y="81"/>
                        </a:lnTo>
                        <a:lnTo>
                          <a:pt x="3" y="88"/>
                        </a:lnTo>
                        <a:lnTo>
                          <a:pt x="5" y="96"/>
                        </a:lnTo>
                        <a:lnTo>
                          <a:pt x="7" y="100"/>
                        </a:lnTo>
                        <a:lnTo>
                          <a:pt x="7" y="104"/>
                        </a:lnTo>
                        <a:lnTo>
                          <a:pt x="9" y="113"/>
                        </a:lnTo>
                        <a:lnTo>
                          <a:pt x="9" y="135"/>
                        </a:lnTo>
                        <a:lnTo>
                          <a:pt x="19" y="140"/>
                        </a:lnTo>
                        <a:lnTo>
                          <a:pt x="21" y="140"/>
                        </a:lnTo>
                        <a:lnTo>
                          <a:pt x="25" y="142"/>
                        </a:lnTo>
                        <a:lnTo>
                          <a:pt x="30" y="142"/>
                        </a:lnTo>
                        <a:lnTo>
                          <a:pt x="36" y="144"/>
                        </a:lnTo>
                        <a:lnTo>
                          <a:pt x="38" y="148"/>
                        </a:lnTo>
                        <a:lnTo>
                          <a:pt x="48" y="148"/>
                        </a:lnTo>
                        <a:lnTo>
                          <a:pt x="59" y="160"/>
                        </a:lnTo>
                        <a:lnTo>
                          <a:pt x="67" y="163"/>
                        </a:lnTo>
                        <a:lnTo>
                          <a:pt x="71" y="163"/>
                        </a:lnTo>
                        <a:lnTo>
                          <a:pt x="76" y="161"/>
                        </a:lnTo>
                        <a:lnTo>
                          <a:pt x="82" y="163"/>
                        </a:lnTo>
                        <a:lnTo>
                          <a:pt x="86" y="171"/>
                        </a:lnTo>
                        <a:lnTo>
                          <a:pt x="94" y="175"/>
                        </a:lnTo>
                        <a:lnTo>
                          <a:pt x="99" y="186"/>
                        </a:lnTo>
                        <a:lnTo>
                          <a:pt x="101" y="188"/>
                        </a:lnTo>
                        <a:lnTo>
                          <a:pt x="109" y="188"/>
                        </a:lnTo>
                        <a:lnTo>
                          <a:pt x="115" y="186"/>
                        </a:lnTo>
                        <a:lnTo>
                          <a:pt x="119" y="186"/>
                        </a:lnTo>
                        <a:lnTo>
                          <a:pt x="130" y="190"/>
                        </a:lnTo>
                        <a:lnTo>
                          <a:pt x="134" y="194"/>
                        </a:lnTo>
                        <a:lnTo>
                          <a:pt x="146" y="200"/>
                        </a:lnTo>
                        <a:lnTo>
                          <a:pt x="151" y="200"/>
                        </a:lnTo>
                        <a:lnTo>
                          <a:pt x="157" y="196"/>
                        </a:lnTo>
                        <a:lnTo>
                          <a:pt x="159" y="192"/>
                        </a:lnTo>
                        <a:lnTo>
                          <a:pt x="165" y="190"/>
                        </a:lnTo>
                        <a:lnTo>
                          <a:pt x="172" y="190"/>
                        </a:lnTo>
                        <a:lnTo>
                          <a:pt x="188" y="179"/>
                        </a:lnTo>
                        <a:lnTo>
                          <a:pt x="195" y="179"/>
                        </a:lnTo>
                        <a:lnTo>
                          <a:pt x="201" y="184"/>
                        </a:lnTo>
                        <a:lnTo>
                          <a:pt x="207" y="188"/>
                        </a:lnTo>
                        <a:lnTo>
                          <a:pt x="213" y="188"/>
                        </a:lnTo>
                        <a:lnTo>
                          <a:pt x="217" y="190"/>
                        </a:lnTo>
                        <a:lnTo>
                          <a:pt x="220" y="194"/>
                        </a:lnTo>
                        <a:lnTo>
                          <a:pt x="224" y="200"/>
                        </a:lnTo>
                        <a:lnTo>
                          <a:pt x="228" y="202"/>
                        </a:lnTo>
                        <a:lnTo>
                          <a:pt x="236" y="217"/>
                        </a:lnTo>
                        <a:lnTo>
                          <a:pt x="241" y="223"/>
                        </a:lnTo>
                        <a:lnTo>
                          <a:pt x="247" y="221"/>
                        </a:lnTo>
                        <a:lnTo>
                          <a:pt x="253" y="217"/>
                        </a:lnTo>
                        <a:lnTo>
                          <a:pt x="257" y="211"/>
                        </a:lnTo>
                        <a:lnTo>
                          <a:pt x="253" y="200"/>
                        </a:lnTo>
                        <a:lnTo>
                          <a:pt x="253" y="192"/>
                        </a:lnTo>
                        <a:lnTo>
                          <a:pt x="257" y="188"/>
                        </a:lnTo>
                        <a:lnTo>
                          <a:pt x="259" y="184"/>
                        </a:lnTo>
                        <a:lnTo>
                          <a:pt x="263" y="173"/>
                        </a:lnTo>
                        <a:lnTo>
                          <a:pt x="266" y="165"/>
                        </a:lnTo>
                        <a:lnTo>
                          <a:pt x="268" y="163"/>
                        </a:lnTo>
                        <a:lnTo>
                          <a:pt x="265" y="160"/>
                        </a:lnTo>
                        <a:lnTo>
                          <a:pt x="261" y="152"/>
                        </a:lnTo>
                        <a:lnTo>
                          <a:pt x="259" y="144"/>
                        </a:lnTo>
                        <a:lnTo>
                          <a:pt x="263" y="133"/>
                        </a:lnTo>
                        <a:lnTo>
                          <a:pt x="263" y="121"/>
                        </a:lnTo>
                        <a:lnTo>
                          <a:pt x="265" y="121"/>
                        </a:lnTo>
                        <a:lnTo>
                          <a:pt x="263" y="117"/>
                        </a:lnTo>
                        <a:lnTo>
                          <a:pt x="259" y="106"/>
                        </a:lnTo>
                        <a:lnTo>
                          <a:pt x="263" y="100"/>
                        </a:lnTo>
                        <a:lnTo>
                          <a:pt x="263" y="96"/>
                        </a:lnTo>
                        <a:lnTo>
                          <a:pt x="261" y="88"/>
                        </a:lnTo>
                        <a:lnTo>
                          <a:pt x="261" y="81"/>
                        </a:lnTo>
                        <a:lnTo>
                          <a:pt x="268" y="65"/>
                        </a:lnTo>
                        <a:lnTo>
                          <a:pt x="268" y="58"/>
                        </a:lnTo>
                        <a:lnTo>
                          <a:pt x="263" y="50"/>
                        </a:lnTo>
                        <a:lnTo>
                          <a:pt x="261" y="42"/>
                        </a:lnTo>
                        <a:lnTo>
                          <a:pt x="261" y="33"/>
                        </a:lnTo>
                        <a:lnTo>
                          <a:pt x="257" y="29"/>
                        </a:lnTo>
                        <a:lnTo>
                          <a:pt x="245" y="27"/>
                        </a:lnTo>
                        <a:lnTo>
                          <a:pt x="222" y="27"/>
                        </a:lnTo>
                        <a:lnTo>
                          <a:pt x="213" y="31"/>
                        </a:lnTo>
                        <a:lnTo>
                          <a:pt x="211" y="31"/>
                        </a:lnTo>
                        <a:lnTo>
                          <a:pt x="205" y="29"/>
                        </a:lnTo>
                        <a:lnTo>
                          <a:pt x="180" y="29"/>
                        </a:lnTo>
                        <a:lnTo>
                          <a:pt x="165" y="25"/>
                        </a:lnTo>
                        <a:lnTo>
                          <a:pt x="151" y="21"/>
                        </a:lnTo>
                        <a:lnTo>
                          <a:pt x="142" y="15"/>
                        </a:lnTo>
                        <a:lnTo>
                          <a:pt x="136" y="12"/>
                        </a:lnTo>
                        <a:lnTo>
                          <a:pt x="136" y="1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Freeform 174"/>
                  <p:cNvSpPr>
                    <a:spLocks/>
                  </p:cNvSpPr>
                  <p:nvPr/>
                </p:nvSpPr>
                <p:spPr bwMode="auto">
                  <a:xfrm>
                    <a:off x="4877609" y="3024868"/>
                    <a:ext cx="86309" cy="101404"/>
                  </a:xfrm>
                  <a:custGeom>
                    <a:avLst/>
                    <a:gdLst>
                      <a:gd name="T0" fmla="*/ 13 w 96"/>
                      <a:gd name="T1" fmla="*/ 34 h 119"/>
                      <a:gd name="T2" fmla="*/ 14 w 96"/>
                      <a:gd name="T3" fmla="*/ 33 h 119"/>
                      <a:gd name="T4" fmla="*/ 15 w 96"/>
                      <a:gd name="T5" fmla="*/ 32 h 119"/>
                      <a:gd name="T6" fmla="*/ 15 w 96"/>
                      <a:gd name="T7" fmla="*/ 30 h 119"/>
                      <a:gd name="T8" fmla="*/ 18 w 96"/>
                      <a:gd name="T9" fmla="*/ 27 h 119"/>
                      <a:gd name="T10" fmla="*/ 18 w 96"/>
                      <a:gd name="T11" fmla="*/ 25 h 119"/>
                      <a:gd name="T12" fmla="*/ 19 w 96"/>
                      <a:gd name="T13" fmla="*/ 25 h 119"/>
                      <a:gd name="T14" fmla="*/ 20 w 96"/>
                      <a:gd name="T15" fmla="*/ 26 h 119"/>
                      <a:gd name="T16" fmla="*/ 21 w 96"/>
                      <a:gd name="T17" fmla="*/ 26 h 119"/>
                      <a:gd name="T18" fmla="*/ 23 w 96"/>
                      <a:gd name="T19" fmla="*/ 27 h 119"/>
                      <a:gd name="T20" fmla="*/ 25 w 96"/>
                      <a:gd name="T21" fmla="*/ 28 h 119"/>
                      <a:gd name="T22" fmla="*/ 26 w 96"/>
                      <a:gd name="T23" fmla="*/ 29 h 119"/>
                      <a:gd name="T24" fmla="*/ 22 w 96"/>
                      <a:gd name="T25" fmla="*/ 23 h 119"/>
                      <a:gd name="T26" fmla="*/ 20 w 96"/>
                      <a:gd name="T27" fmla="*/ 20 h 119"/>
                      <a:gd name="T28" fmla="*/ 19 w 96"/>
                      <a:gd name="T29" fmla="*/ 18 h 119"/>
                      <a:gd name="T30" fmla="*/ 20 w 96"/>
                      <a:gd name="T31" fmla="*/ 17 h 119"/>
                      <a:gd name="T32" fmla="*/ 19 w 96"/>
                      <a:gd name="T33" fmla="*/ 15 h 119"/>
                      <a:gd name="T34" fmla="*/ 18 w 96"/>
                      <a:gd name="T35" fmla="*/ 13 h 119"/>
                      <a:gd name="T36" fmla="*/ 17 w 96"/>
                      <a:gd name="T37" fmla="*/ 12 h 119"/>
                      <a:gd name="T38" fmla="*/ 17 w 96"/>
                      <a:gd name="T39" fmla="*/ 9 h 119"/>
                      <a:gd name="T40" fmla="*/ 16 w 96"/>
                      <a:gd name="T41" fmla="*/ 6 h 119"/>
                      <a:gd name="T42" fmla="*/ 15 w 96"/>
                      <a:gd name="T43" fmla="*/ 5 h 119"/>
                      <a:gd name="T44" fmla="*/ 14 w 96"/>
                      <a:gd name="T45" fmla="*/ 4 h 119"/>
                      <a:gd name="T46" fmla="*/ 13 w 96"/>
                      <a:gd name="T47" fmla="*/ 4 h 119"/>
                      <a:gd name="T48" fmla="*/ 10 w 96"/>
                      <a:gd name="T49" fmla="*/ 2 h 119"/>
                      <a:gd name="T50" fmla="*/ 9 w 96"/>
                      <a:gd name="T51" fmla="*/ 1 h 119"/>
                      <a:gd name="T52" fmla="*/ 8 w 96"/>
                      <a:gd name="T53" fmla="*/ 1 h 119"/>
                      <a:gd name="T54" fmla="*/ 7 w 96"/>
                      <a:gd name="T55" fmla="*/ 0 h 119"/>
                      <a:gd name="T56" fmla="*/ 5 w 96"/>
                      <a:gd name="T57" fmla="*/ 0 h 119"/>
                      <a:gd name="T58" fmla="*/ 4 w 96"/>
                      <a:gd name="T59" fmla="*/ 1 h 119"/>
                      <a:gd name="T60" fmla="*/ 1 w 96"/>
                      <a:gd name="T61" fmla="*/ 2 h 119"/>
                      <a:gd name="T62" fmla="*/ 0 w 96"/>
                      <a:gd name="T63" fmla="*/ 3 h 119"/>
                      <a:gd name="T64" fmla="*/ 1 w 96"/>
                      <a:gd name="T65" fmla="*/ 4 h 119"/>
                      <a:gd name="T66" fmla="*/ 3 w 96"/>
                      <a:gd name="T67" fmla="*/ 5 h 119"/>
                      <a:gd name="T68" fmla="*/ 5 w 96"/>
                      <a:gd name="T69" fmla="*/ 9 h 119"/>
                      <a:gd name="T70" fmla="*/ 6 w 96"/>
                      <a:gd name="T71" fmla="*/ 12 h 119"/>
                      <a:gd name="T72" fmla="*/ 9 w 96"/>
                      <a:gd name="T73" fmla="*/ 15 h 119"/>
                      <a:gd name="T74" fmla="*/ 10 w 96"/>
                      <a:gd name="T75" fmla="*/ 18 h 119"/>
                      <a:gd name="T76" fmla="*/ 10 w 96"/>
                      <a:gd name="T77" fmla="*/ 21 h 119"/>
                      <a:gd name="T78" fmla="*/ 11 w 96"/>
                      <a:gd name="T79" fmla="*/ 23 h 119"/>
                      <a:gd name="T80" fmla="*/ 11 w 96"/>
                      <a:gd name="T81" fmla="*/ 24 h 119"/>
                      <a:gd name="T82" fmla="*/ 11 w 96"/>
                      <a:gd name="T83" fmla="*/ 24 h 119"/>
                      <a:gd name="T84" fmla="*/ 11 w 96"/>
                      <a:gd name="T85" fmla="*/ 28 h 119"/>
                      <a:gd name="T86" fmla="*/ 10 w 96"/>
                      <a:gd name="T87" fmla="*/ 30 h 119"/>
                      <a:gd name="T88" fmla="*/ 11 w 96"/>
                      <a:gd name="T89" fmla="*/ 30 h 119"/>
                      <a:gd name="T90" fmla="*/ 11 w 96"/>
                      <a:gd name="T91" fmla="*/ 31 h 119"/>
                      <a:gd name="T92" fmla="*/ 10 w 96"/>
                      <a:gd name="T93" fmla="*/ 32 h 119"/>
                      <a:gd name="T94" fmla="*/ 11 w 96"/>
                      <a:gd name="T95" fmla="*/ 34 h 119"/>
                      <a:gd name="T96" fmla="*/ 12 w 96"/>
                      <a:gd name="T97" fmla="*/ 34 h 119"/>
                      <a:gd name="T98" fmla="*/ 13 w 96"/>
                      <a:gd name="T99" fmla="*/ 34 h 119"/>
                      <a:gd name="T100" fmla="*/ 13 w 96"/>
                      <a:gd name="T101" fmla="*/ 34 h 11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96"/>
                      <a:gd name="T154" fmla="*/ 0 h 119"/>
                      <a:gd name="T155" fmla="*/ 96 w 96"/>
                      <a:gd name="T156" fmla="*/ 119 h 11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96" h="119">
                        <a:moveTo>
                          <a:pt x="48" y="119"/>
                        </a:moveTo>
                        <a:lnTo>
                          <a:pt x="50" y="115"/>
                        </a:lnTo>
                        <a:lnTo>
                          <a:pt x="54" y="109"/>
                        </a:lnTo>
                        <a:lnTo>
                          <a:pt x="56" y="104"/>
                        </a:lnTo>
                        <a:lnTo>
                          <a:pt x="66" y="94"/>
                        </a:lnTo>
                        <a:lnTo>
                          <a:pt x="68" y="88"/>
                        </a:lnTo>
                        <a:lnTo>
                          <a:pt x="70" y="86"/>
                        </a:lnTo>
                        <a:lnTo>
                          <a:pt x="75" y="90"/>
                        </a:lnTo>
                        <a:lnTo>
                          <a:pt x="79" y="92"/>
                        </a:lnTo>
                        <a:lnTo>
                          <a:pt x="85" y="94"/>
                        </a:lnTo>
                        <a:lnTo>
                          <a:pt x="93" y="96"/>
                        </a:lnTo>
                        <a:lnTo>
                          <a:pt x="96" y="98"/>
                        </a:lnTo>
                        <a:lnTo>
                          <a:pt x="81" y="79"/>
                        </a:lnTo>
                        <a:lnTo>
                          <a:pt x="73" y="71"/>
                        </a:lnTo>
                        <a:lnTo>
                          <a:pt x="71" y="63"/>
                        </a:lnTo>
                        <a:lnTo>
                          <a:pt x="73" y="58"/>
                        </a:lnTo>
                        <a:lnTo>
                          <a:pt x="70" y="50"/>
                        </a:lnTo>
                        <a:lnTo>
                          <a:pt x="66" y="46"/>
                        </a:lnTo>
                        <a:lnTo>
                          <a:pt x="64" y="42"/>
                        </a:lnTo>
                        <a:lnTo>
                          <a:pt x="64" y="29"/>
                        </a:lnTo>
                        <a:lnTo>
                          <a:pt x="60" y="23"/>
                        </a:lnTo>
                        <a:lnTo>
                          <a:pt x="54" y="19"/>
                        </a:lnTo>
                        <a:lnTo>
                          <a:pt x="50" y="15"/>
                        </a:lnTo>
                        <a:lnTo>
                          <a:pt x="46" y="13"/>
                        </a:lnTo>
                        <a:lnTo>
                          <a:pt x="39" y="8"/>
                        </a:lnTo>
                        <a:lnTo>
                          <a:pt x="35" y="4"/>
                        </a:lnTo>
                        <a:lnTo>
                          <a:pt x="31" y="2"/>
                        </a:lnTo>
                        <a:lnTo>
                          <a:pt x="25" y="0"/>
                        </a:lnTo>
                        <a:lnTo>
                          <a:pt x="20" y="0"/>
                        </a:lnTo>
                        <a:lnTo>
                          <a:pt x="16" y="2"/>
                        </a:lnTo>
                        <a:lnTo>
                          <a:pt x="4" y="6"/>
                        </a:lnTo>
                        <a:lnTo>
                          <a:pt x="0" y="10"/>
                        </a:lnTo>
                        <a:lnTo>
                          <a:pt x="4" y="13"/>
                        </a:lnTo>
                        <a:lnTo>
                          <a:pt x="12" y="19"/>
                        </a:lnTo>
                        <a:lnTo>
                          <a:pt x="20" y="29"/>
                        </a:lnTo>
                        <a:lnTo>
                          <a:pt x="23" y="40"/>
                        </a:lnTo>
                        <a:lnTo>
                          <a:pt x="35" y="52"/>
                        </a:lnTo>
                        <a:lnTo>
                          <a:pt x="39" y="63"/>
                        </a:lnTo>
                        <a:lnTo>
                          <a:pt x="39" y="73"/>
                        </a:lnTo>
                        <a:lnTo>
                          <a:pt x="41" y="79"/>
                        </a:lnTo>
                        <a:lnTo>
                          <a:pt x="43" y="83"/>
                        </a:lnTo>
                        <a:lnTo>
                          <a:pt x="41" y="84"/>
                        </a:lnTo>
                        <a:lnTo>
                          <a:pt x="41" y="96"/>
                        </a:lnTo>
                        <a:lnTo>
                          <a:pt x="39" y="102"/>
                        </a:lnTo>
                        <a:lnTo>
                          <a:pt x="41" y="104"/>
                        </a:lnTo>
                        <a:lnTo>
                          <a:pt x="41" y="108"/>
                        </a:lnTo>
                        <a:lnTo>
                          <a:pt x="39" y="111"/>
                        </a:lnTo>
                        <a:lnTo>
                          <a:pt x="43" y="117"/>
                        </a:lnTo>
                        <a:lnTo>
                          <a:pt x="45" y="117"/>
                        </a:lnTo>
                        <a:lnTo>
                          <a:pt x="46" y="119"/>
                        </a:lnTo>
                        <a:lnTo>
                          <a:pt x="48" y="1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 182"/>
                  <p:cNvSpPr>
                    <a:spLocks/>
                  </p:cNvSpPr>
                  <p:nvPr/>
                </p:nvSpPr>
                <p:spPr bwMode="auto">
                  <a:xfrm>
                    <a:off x="4743830" y="3219047"/>
                    <a:ext cx="64732" cy="60411"/>
                  </a:xfrm>
                  <a:custGeom>
                    <a:avLst/>
                    <a:gdLst>
                      <a:gd name="T0" fmla="*/ 2 w 75"/>
                      <a:gd name="T1" fmla="*/ 8 h 69"/>
                      <a:gd name="T2" fmla="*/ 2 w 75"/>
                      <a:gd name="T3" fmla="*/ 10 h 69"/>
                      <a:gd name="T4" fmla="*/ 1 w 75"/>
                      <a:gd name="T5" fmla="*/ 12 h 69"/>
                      <a:gd name="T6" fmla="*/ 1 w 75"/>
                      <a:gd name="T7" fmla="*/ 14 h 69"/>
                      <a:gd name="T8" fmla="*/ 0 w 75"/>
                      <a:gd name="T9" fmla="*/ 15 h 69"/>
                      <a:gd name="T10" fmla="*/ 1 w 75"/>
                      <a:gd name="T11" fmla="*/ 17 h 69"/>
                      <a:gd name="T12" fmla="*/ 2 w 75"/>
                      <a:gd name="T13" fmla="*/ 19 h 69"/>
                      <a:gd name="T14" fmla="*/ 3 w 75"/>
                      <a:gd name="T15" fmla="*/ 20 h 69"/>
                      <a:gd name="T16" fmla="*/ 3 w 75"/>
                      <a:gd name="T17" fmla="*/ 21 h 69"/>
                      <a:gd name="T18" fmla="*/ 4 w 75"/>
                      <a:gd name="T19" fmla="*/ 21 h 69"/>
                      <a:gd name="T20" fmla="*/ 7 w 75"/>
                      <a:gd name="T21" fmla="*/ 20 h 69"/>
                      <a:gd name="T22" fmla="*/ 9 w 75"/>
                      <a:gd name="T23" fmla="*/ 20 h 69"/>
                      <a:gd name="T24" fmla="*/ 10 w 75"/>
                      <a:gd name="T25" fmla="*/ 19 h 69"/>
                      <a:gd name="T26" fmla="*/ 10 w 75"/>
                      <a:gd name="T27" fmla="*/ 19 h 69"/>
                      <a:gd name="T28" fmla="*/ 11 w 75"/>
                      <a:gd name="T29" fmla="*/ 17 h 69"/>
                      <a:gd name="T30" fmla="*/ 12 w 75"/>
                      <a:gd name="T31" fmla="*/ 17 h 69"/>
                      <a:gd name="T32" fmla="*/ 13 w 75"/>
                      <a:gd name="T33" fmla="*/ 17 h 69"/>
                      <a:gd name="T34" fmla="*/ 14 w 75"/>
                      <a:gd name="T35" fmla="*/ 15 h 69"/>
                      <a:gd name="T36" fmla="*/ 17 w 75"/>
                      <a:gd name="T37" fmla="*/ 15 h 69"/>
                      <a:gd name="T38" fmla="*/ 18 w 75"/>
                      <a:gd name="T39" fmla="*/ 14 h 69"/>
                      <a:gd name="T40" fmla="*/ 18 w 75"/>
                      <a:gd name="T41" fmla="*/ 13 h 69"/>
                      <a:gd name="T42" fmla="*/ 18 w 75"/>
                      <a:gd name="T43" fmla="*/ 12 h 69"/>
                      <a:gd name="T44" fmla="*/ 19 w 75"/>
                      <a:gd name="T45" fmla="*/ 11 h 69"/>
                      <a:gd name="T46" fmla="*/ 17 w 75"/>
                      <a:gd name="T47" fmla="*/ 8 h 69"/>
                      <a:gd name="T48" fmla="*/ 18 w 75"/>
                      <a:gd name="T49" fmla="*/ 7 h 69"/>
                      <a:gd name="T50" fmla="*/ 18 w 75"/>
                      <a:gd name="T51" fmla="*/ 4 h 69"/>
                      <a:gd name="T52" fmla="*/ 18 w 75"/>
                      <a:gd name="T53" fmla="*/ 3 h 69"/>
                      <a:gd name="T54" fmla="*/ 17 w 75"/>
                      <a:gd name="T55" fmla="*/ 2 h 69"/>
                      <a:gd name="T56" fmla="*/ 16 w 75"/>
                      <a:gd name="T57" fmla="*/ 0 h 69"/>
                      <a:gd name="T58" fmla="*/ 9 w 75"/>
                      <a:gd name="T59" fmla="*/ 3 h 69"/>
                      <a:gd name="T60" fmla="*/ 8 w 75"/>
                      <a:gd name="T61" fmla="*/ 6 h 69"/>
                      <a:gd name="T62" fmla="*/ 5 w 75"/>
                      <a:gd name="T63" fmla="*/ 5 h 69"/>
                      <a:gd name="T64" fmla="*/ 2 w 75"/>
                      <a:gd name="T65" fmla="*/ 8 h 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5"/>
                      <a:gd name="T100" fmla="*/ 0 h 69"/>
                      <a:gd name="T101" fmla="*/ 75 w 75"/>
                      <a:gd name="T102" fmla="*/ 69 h 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5" h="69">
                        <a:moveTo>
                          <a:pt x="6" y="26"/>
                        </a:moveTo>
                        <a:lnTo>
                          <a:pt x="6" y="32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4" y="57"/>
                        </a:lnTo>
                        <a:lnTo>
                          <a:pt x="8" y="63"/>
                        </a:lnTo>
                        <a:lnTo>
                          <a:pt x="9" y="67"/>
                        </a:lnTo>
                        <a:lnTo>
                          <a:pt x="9" y="69"/>
                        </a:lnTo>
                        <a:lnTo>
                          <a:pt x="15" y="69"/>
                        </a:lnTo>
                        <a:lnTo>
                          <a:pt x="25" y="65"/>
                        </a:lnTo>
                        <a:lnTo>
                          <a:pt x="34" y="65"/>
                        </a:lnTo>
                        <a:lnTo>
                          <a:pt x="38" y="63"/>
                        </a:lnTo>
                        <a:lnTo>
                          <a:pt x="40" y="63"/>
                        </a:lnTo>
                        <a:lnTo>
                          <a:pt x="42" y="57"/>
                        </a:lnTo>
                        <a:lnTo>
                          <a:pt x="46" y="55"/>
                        </a:lnTo>
                        <a:lnTo>
                          <a:pt x="50" y="55"/>
                        </a:lnTo>
                        <a:lnTo>
                          <a:pt x="56" y="49"/>
                        </a:lnTo>
                        <a:lnTo>
                          <a:pt x="65" y="49"/>
                        </a:lnTo>
                        <a:lnTo>
                          <a:pt x="69" y="48"/>
                        </a:lnTo>
                        <a:lnTo>
                          <a:pt x="71" y="44"/>
                        </a:lnTo>
                        <a:lnTo>
                          <a:pt x="71" y="40"/>
                        </a:lnTo>
                        <a:lnTo>
                          <a:pt x="75" y="36"/>
                        </a:lnTo>
                        <a:lnTo>
                          <a:pt x="67" y="26"/>
                        </a:lnTo>
                        <a:lnTo>
                          <a:pt x="69" y="23"/>
                        </a:lnTo>
                        <a:lnTo>
                          <a:pt x="71" y="15"/>
                        </a:lnTo>
                        <a:lnTo>
                          <a:pt x="69" y="9"/>
                        </a:lnTo>
                        <a:lnTo>
                          <a:pt x="67" y="7"/>
                        </a:lnTo>
                        <a:lnTo>
                          <a:pt x="63" y="0"/>
                        </a:lnTo>
                        <a:lnTo>
                          <a:pt x="36" y="9"/>
                        </a:lnTo>
                        <a:lnTo>
                          <a:pt x="29" y="19"/>
                        </a:lnTo>
                        <a:lnTo>
                          <a:pt x="17" y="17"/>
                        </a:lnTo>
                        <a:lnTo>
                          <a:pt x="6" y="2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Freeform 184"/>
                  <p:cNvSpPr>
                    <a:spLocks/>
                  </p:cNvSpPr>
                  <p:nvPr/>
                </p:nvSpPr>
                <p:spPr bwMode="auto">
                  <a:xfrm>
                    <a:off x="4750302" y="2772434"/>
                    <a:ext cx="127307" cy="97090"/>
                  </a:xfrm>
                  <a:custGeom>
                    <a:avLst/>
                    <a:gdLst>
                      <a:gd name="T0" fmla="*/ 0 w 145"/>
                      <a:gd name="T1" fmla="*/ 16 h 115"/>
                      <a:gd name="T2" fmla="*/ 5 w 145"/>
                      <a:gd name="T3" fmla="*/ 21 h 115"/>
                      <a:gd name="T4" fmla="*/ 7 w 145"/>
                      <a:gd name="T5" fmla="*/ 23 h 115"/>
                      <a:gd name="T6" fmla="*/ 11 w 145"/>
                      <a:gd name="T7" fmla="*/ 23 h 115"/>
                      <a:gd name="T8" fmla="*/ 13 w 145"/>
                      <a:gd name="T9" fmla="*/ 23 h 115"/>
                      <a:gd name="T10" fmla="*/ 14 w 145"/>
                      <a:gd name="T11" fmla="*/ 30 h 115"/>
                      <a:gd name="T12" fmla="*/ 20 w 145"/>
                      <a:gd name="T13" fmla="*/ 30 h 115"/>
                      <a:gd name="T14" fmla="*/ 23 w 145"/>
                      <a:gd name="T15" fmla="*/ 31 h 115"/>
                      <a:gd name="T16" fmla="*/ 24 w 145"/>
                      <a:gd name="T17" fmla="*/ 32 h 115"/>
                      <a:gd name="T18" fmla="*/ 24 w 145"/>
                      <a:gd name="T19" fmla="*/ 33 h 115"/>
                      <a:gd name="T20" fmla="*/ 27 w 145"/>
                      <a:gd name="T21" fmla="*/ 32 h 115"/>
                      <a:gd name="T22" fmla="*/ 31 w 145"/>
                      <a:gd name="T23" fmla="*/ 32 h 115"/>
                      <a:gd name="T24" fmla="*/ 31 w 145"/>
                      <a:gd name="T25" fmla="*/ 31 h 115"/>
                      <a:gd name="T26" fmla="*/ 31 w 145"/>
                      <a:gd name="T27" fmla="*/ 30 h 115"/>
                      <a:gd name="T28" fmla="*/ 31 w 145"/>
                      <a:gd name="T29" fmla="*/ 29 h 115"/>
                      <a:gd name="T30" fmla="*/ 34 w 145"/>
                      <a:gd name="T31" fmla="*/ 29 h 115"/>
                      <a:gd name="T32" fmla="*/ 34 w 145"/>
                      <a:gd name="T33" fmla="*/ 29 h 115"/>
                      <a:gd name="T34" fmla="*/ 34 w 145"/>
                      <a:gd name="T35" fmla="*/ 27 h 115"/>
                      <a:gd name="T36" fmla="*/ 34 w 145"/>
                      <a:gd name="T37" fmla="*/ 25 h 115"/>
                      <a:gd name="T38" fmla="*/ 34 w 145"/>
                      <a:gd name="T39" fmla="*/ 22 h 115"/>
                      <a:gd name="T40" fmla="*/ 35 w 145"/>
                      <a:gd name="T41" fmla="*/ 19 h 115"/>
                      <a:gd name="T42" fmla="*/ 37 w 145"/>
                      <a:gd name="T43" fmla="*/ 18 h 115"/>
                      <a:gd name="T44" fmla="*/ 37 w 145"/>
                      <a:gd name="T45" fmla="*/ 16 h 115"/>
                      <a:gd name="T46" fmla="*/ 38 w 145"/>
                      <a:gd name="T47" fmla="*/ 15 h 115"/>
                      <a:gd name="T48" fmla="*/ 37 w 145"/>
                      <a:gd name="T49" fmla="*/ 13 h 115"/>
                      <a:gd name="T50" fmla="*/ 36 w 145"/>
                      <a:gd name="T51" fmla="*/ 13 h 115"/>
                      <a:gd name="T52" fmla="*/ 34 w 145"/>
                      <a:gd name="T53" fmla="*/ 12 h 115"/>
                      <a:gd name="T54" fmla="*/ 32 w 145"/>
                      <a:gd name="T55" fmla="*/ 11 h 115"/>
                      <a:gd name="T56" fmla="*/ 31 w 145"/>
                      <a:gd name="T57" fmla="*/ 10 h 115"/>
                      <a:gd name="T58" fmla="*/ 31 w 145"/>
                      <a:gd name="T59" fmla="*/ 9 h 115"/>
                      <a:gd name="T60" fmla="*/ 30 w 145"/>
                      <a:gd name="T61" fmla="*/ 9 h 115"/>
                      <a:gd name="T62" fmla="*/ 28 w 145"/>
                      <a:gd name="T63" fmla="*/ 9 h 115"/>
                      <a:gd name="T64" fmla="*/ 27 w 145"/>
                      <a:gd name="T65" fmla="*/ 6 h 115"/>
                      <a:gd name="T66" fmla="*/ 26 w 145"/>
                      <a:gd name="T67" fmla="*/ 5 h 115"/>
                      <a:gd name="T68" fmla="*/ 26 w 145"/>
                      <a:gd name="T69" fmla="*/ 5 h 115"/>
                      <a:gd name="T70" fmla="*/ 26 w 145"/>
                      <a:gd name="T71" fmla="*/ 5 h 115"/>
                      <a:gd name="T72" fmla="*/ 24 w 145"/>
                      <a:gd name="T73" fmla="*/ 5 h 115"/>
                      <a:gd name="T74" fmla="*/ 23 w 145"/>
                      <a:gd name="T75" fmla="*/ 5 h 115"/>
                      <a:gd name="T76" fmla="*/ 21 w 145"/>
                      <a:gd name="T77" fmla="*/ 5 h 115"/>
                      <a:gd name="T78" fmla="*/ 20 w 145"/>
                      <a:gd name="T79" fmla="*/ 4 h 115"/>
                      <a:gd name="T80" fmla="*/ 17 w 145"/>
                      <a:gd name="T81" fmla="*/ 3 h 115"/>
                      <a:gd name="T82" fmla="*/ 16 w 145"/>
                      <a:gd name="T83" fmla="*/ 3 h 115"/>
                      <a:gd name="T84" fmla="*/ 13 w 145"/>
                      <a:gd name="T85" fmla="*/ 2 h 115"/>
                      <a:gd name="T86" fmla="*/ 10 w 145"/>
                      <a:gd name="T87" fmla="*/ 1 h 115"/>
                      <a:gd name="T88" fmla="*/ 8 w 145"/>
                      <a:gd name="T89" fmla="*/ 0 h 115"/>
                      <a:gd name="T90" fmla="*/ 7 w 145"/>
                      <a:gd name="T91" fmla="*/ 0 h 115"/>
                      <a:gd name="T92" fmla="*/ 3 w 145"/>
                      <a:gd name="T93" fmla="*/ 1 h 115"/>
                      <a:gd name="T94" fmla="*/ 2 w 145"/>
                      <a:gd name="T95" fmla="*/ 2 h 115"/>
                      <a:gd name="T96" fmla="*/ 2 w 145"/>
                      <a:gd name="T97" fmla="*/ 2 h 115"/>
                      <a:gd name="T98" fmla="*/ 1 w 145"/>
                      <a:gd name="T99" fmla="*/ 7 h 115"/>
                      <a:gd name="T100" fmla="*/ 1 w 145"/>
                      <a:gd name="T101" fmla="*/ 16 h 115"/>
                      <a:gd name="T102" fmla="*/ 0 w 145"/>
                      <a:gd name="T103" fmla="*/ 16 h 115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45"/>
                      <a:gd name="T157" fmla="*/ 0 h 115"/>
                      <a:gd name="T158" fmla="*/ 145 w 145"/>
                      <a:gd name="T159" fmla="*/ 115 h 115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45" h="115">
                        <a:moveTo>
                          <a:pt x="0" y="54"/>
                        </a:moveTo>
                        <a:lnTo>
                          <a:pt x="19" y="73"/>
                        </a:lnTo>
                        <a:lnTo>
                          <a:pt x="28" y="77"/>
                        </a:lnTo>
                        <a:lnTo>
                          <a:pt x="42" y="79"/>
                        </a:lnTo>
                        <a:lnTo>
                          <a:pt x="49" y="79"/>
                        </a:lnTo>
                        <a:lnTo>
                          <a:pt x="53" y="104"/>
                        </a:lnTo>
                        <a:lnTo>
                          <a:pt x="76" y="104"/>
                        </a:lnTo>
                        <a:lnTo>
                          <a:pt x="88" y="106"/>
                        </a:lnTo>
                        <a:lnTo>
                          <a:pt x="92" y="110"/>
                        </a:lnTo>
                        <a:lnTo>
                          <a:pt x="92" y="115"/>
                        </a:lnTo>
                        <a:lnTo>
                          <a:pt x="103" y="110"/>
                        </a:lnTo>
                        <a:lnTo>
                          <a:pt x="117" y="110"/>
                        </a:lnTo>
                        <a:lnTo>
                          <a:pt x="119" y="108"/>
                        </a:lnTo>
                        <a:lnTo>
                          <a:pt x="120" y="102"/>
                        </a:lnTo>
                        <a:lnTo>
                          <a:pt x="120" y="100"/>
                        </a:lnTo>
                        <a:lnTo>
                          <a:pt x="130" y="100"/>
                        </a:lnTo>
                        <a:lnTo>
                          <a:pt x="132" y="98"/>
                        </a:lnTo>
                        <a:lnTo>
                          <a:pt x="132" y="92"/>
                        </a:lnTo>
                        <a:lnTo>
                          <a:pt x="130" y="85"/>
                        </a:lnTo>
                        <a:lnTo>
                          <a:pt x="132" y="75"/>
                        </a:lnTo>
                        <a:lnTo>
                          <a:pt x="136" y="67"/>
                        </a:lnTo>
                        <a:lnTo>
                          <a:pt x="142" y="62"/>
                        </a:lnTo>
                        <a:lnTo>
                          <a:pt x="144" y="54"/>
                        </a:lnTo>
                        <a:lnTo>
                          <a:pt x="145" y="50"/>
                        </a:lnTo>
                        <a:lnTo>
                          <a:pt x="142" y="46"/>
                        </a:lnTo>
                        <a:lnTo>
                          <a:pt x="138" y="44"/>
                        </a:lnTo>
                        <a:lnTo>
                          <a:pt x="132" y="42"/>
                        </a:lnTo>
                        <a:lnTo>
                          <a:pt x="124" y="39"/>
                        </a:lnTo>
                        <a:lnTo>
                          <a:pt x="120" y="33"/>
                        </a:lnTo>
                        <a:lnTo>
                          <a:pt x="117" y="31"/>
                        </a:lnTo>
                        <a:lnTo>
                          <a:pt x="113" y="31"/>
                        </a:lnTo>
                        <a:lnTo>
                          <a:pt x="107" y="29"/>
                        </a:lnTo>
                        <a:lnTo>
                          <a:pt x="101" y="23"/>
                        </a:lnTo>
                        <a:lnTo>
                          <a:pt x="99" y="17"/>
                        </a:lnTo>
                        <a:lnTo>
                          <a:pt x="99" y="16"/>
                        </a:lnTo>
                        <a:lnTo>
                          <a:pt x="97" y="16"/>
                        </a:lnTo>
                        <a:lnTo>
                          <a:pt x="92" y="17"/>
                        </a:lnTo>
                        <a:lnTo>
                          <a:pt x="88" y="17"/>
                        </a:lnTo>
                        <a:lnTo>
                          <a:pt x="82" y="16"/>
                        </a:lnTo>
                        <a:lnTo>
                          <a:pt x="78" y="14"/>
                        </a:lnTo>
                        <a:lnTo>
                          <a:pt x="67" y="10"/>
                        </a:lnTo>
                        <a:lnTo>
                          <a:pt x="61" y="10"/>
                        </a:lnTo>
                        <a:lnTo>
                          <a:pt x="49" y="6"/>
                        </a:lnTo>
                        <a:lnTo>
                          <a:pt x="40" y="4"/>
                        </a:lnTo>
                        <a:lnTo>
                          <a:pt x="32" y="0"/>
                        </a:lnTo>
                        <a:lnTo>
                          <a:pt x="25" y="0"/>
                        </a:lnTo>
                        <a:lnTo>
                          <a:pt x="9" y="4"/>
                        </a:lnTo>
                        <a:lnTo>
                          <a:pt x="5" y="6"/>
                        </a:lnTo>
                        <a:lnTo>
                          <a:pt x="5" y="8"/>
                        </a:lnTo>
                        <a:lnTo>
                          <a:pt x="1" y="25"/>
                        </a:lnTo>
                        <a:lnTo>
                          <a:pt x="3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Freeform 189"/>
                  <p:cNvSpPr>
                    <a:spLocks/>
                  </p:cNvSpPr>
                  <p:nvPr/>
                </p:nvSpPr>
                <p:spPr bwMode="auto">
                  <a:xfrm>
                    <a:off x="4754618" y="2712023"/>
                    <a:ext cx="166146" cy="101405"/>
                  </a:xfrm>
                  <a:custGeom>
                    <a:avLst/>
                    <a:gdLst>
                      <a:gd name="T0" fmla="*/ 21 w 188"/>
                      <a:gd name="T1" fmla="*/ 6 h 117"/>
                      <a:gd name="T2" fmla="*/ 19 w 188"/>
                      <a:gd name="T3" fmla="*/ 13 h 117"/>
                      <a:gd name="T4" fmla="*/ 10 w 188"/>
                      <a:gd name="T5" fmla="*/ 7 h 117"/>
                      <a:gd name="T6" fmla="*/ 5 w 188"/>
                      <a:gd name="T7" fmla="*/ 5 h 117"/>
                      <a:gd name="T8" fmla="*/ 5 w 188"/>
                      <a:gd name="T9" fmla="*/ 10 h 117"/>
                      <a:gd name="T10" fmla="*/ 2 w 188"/>
                      <a:gd name="T11" fmla="*/ 18 h 117"/>
                      <a:gd name="T12" fmla="*/ 0 w 188"/>
                      <a:gd name="T13" fmla="*/ 22 h 117"/>
                      <a:gd name="T14" fmla="*/ 4 w 188"/>
                      <a:gd name="T15" fmla="*/ 21 h 117"/>
                      <a:gd name="T16" fmla="*/ 9 w 188"/>
                      <a:gd name="T17" fmla="*/ 22 h 117"/>
                      <a:gd name="T18" fmla="*/ 15 w 188"/>
                      <a:gd name="T19" fmla="*/ 24 h 117"/>
                      <a:gd name="T20" fmla="*/ 20 w 188"/>
                      <a:gd name="T21" fmla="*/ 25 h 117"/>
                      <a:gd name="T22" fmla="*/ 22 w 188"/>
                      <a:gd name="T23" fmla="*/ 26 h 117"/>
                      <a:gd name="T24" fmla="*/ 24 w 188"/>
                      <a:gd name="T25" fmla="*/ 25 h 117"/>
                      <a:gd name="T26" fmla="*/ 25 w 188"/>
                      <a:gd name="T27" fmla="*/ 26 h 117"/>
                      <a:gd name="T28" fmla="*/ 27 w 188"/>
                      <a:gd name="T29" fmla="*/ 30 h 117"/>
                      <a:gd name="T30" fmla="*/ 30 w 188"/>
                      <a:gd name="T31" fmla="*/ 30 h 117"/>
                      <a:gd name="T32" fmla="*/ 31 w 188"/>
                      <a:gd name="T33" fmla="*/ 32 h 117"/>
                      <a:gd name="T34" fmla="*/ 36 w 188"/>
                      <a:gd name="T35" fmla="*/ 34 h 117"/>
                      <a:gd name="T36" fmla="*/ 37 w 188"/>
                      <a:gd name="T37" fmla="*/ 35 h 117"/>
                      <a:gd name="T38" fmla="*/ 39 w 188"/>
                      <a:gd name="T39" fmla="*/ 31 h 117"/>
                      <a:gd name="T40" fmla="*/ 43 w 188"/>
                      <a:gd name="T41" fmla="*/ 32 h 117"/>
                      <a:gd name="T42" fmla="*/ 44 w 188"/>
                      <a:gd name="T43" fmla="*/ 28 h 117"/>
                      <a:gd name="T44" fmla="*/ 45 w 188"/>
                      <a:gd name="T45" fmla="*/ 24 h 117"/>
                      <a:gd name="T46" fmla="*/ 46 w 188"/>
                      <a:gd name="T47" fmla="*/ 24 h 117"/>
                      <a:gd name="T48" fmla="*/ 50 w 188"/>
                      <a:gd name="T49" fmla="*/ 23 h 117"/>
                      <a:gd name="T50" fmla="*/ 50 w 188"/>
                      <a:gd name="T51" fmla="*/ 20 h 117"/>
                      <a:gd name="T52" fmla="*/ 47 w 188"/>
                      <a:gd name="T53" fmla="*/ 17 h 117"/>
                      <a:gd name="T54" fmla="*/ 45 w 188"/>
                      <a:gd name="T55" fmla="*/ 15 h 117"/>
                      <a:gd name="T56" fmla="*/ 45 w 188"/>
                      <a:gd name="T57" fmla="*/ 13 h 117"/>
                      <a:gd name="T58" fmla="*/ 43 w 188"/>
                      <a:gd name="T59" fmla="*/ 9 h 117"/>
                      <a:gd name="T60" fmla="*/ 41 w 188"/>
                      <a:gd name="T61" fmla="*/ 9 h 117"/>
                      <a:gd name="T62" fmla="*/ 37 w 188"/>
                      <a:gd name="T63" fmla="*/ 8 h 117"/>
                      <a:gd name="T64" fmla="*/ 33 w 188"/>
                      <a:gd name="T65" fmla="*/ 3 h 117"/>
                      <a:gd name="T66" fmla="*/ 32 w 188"/>
                      <a:gd name="T67" fmla="*/ 2 h 117"/>
                      <a:gd name="T68" fmla="*/ 29 w 188"/>
                      <a:gd name="T69" fmla="*/ 0 h 117"/>
                      <a:gd name="T70" fmla="*/ 25 w 188"/>
                      <a:gd name="T71" fmla="*/ 1 h 1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88"/>
                      <a:gd name="T109" fmla="*/ 0 h 117"/>
                      <a:gd name="T110" fmla="*/ 188 w 188"/>
                      <a:gd name="T111" fmla="*/ 117 h 1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88" h="117">
                        <a:moveTo>
                          <a:pt x="81" y="4"/>
                        </a:moveTo>
                        <a:lnTo>
                          <a:pt x="79" y="21"/>
                        </a:lnTo>
                        <a:lnTo>
                          <a:pt x="75" y="33"/>
                        </a:lnTo>
                        <a:lnTo>
                          <a:pt x="71" y="42"/>
                        </a:lnTo>
                        <a:lnTo>
                          <a:pt x="48" y="42"/>
                        </a:lnTo>
                        <a:lnTo>
                          <a:pt x="37" y="23"/>
                        </a:lnTo>
                        <a:lnTo>
                          <a:pt x="33" y="11"/>
                        </a:lnTo>
                        <a:lnTo>
                          <a:pt x="18" y="19"/>
                        </a:lnTo>
                        <a:lnTo>
                          <a:pt x="16" y="27"/>
                        </a:lnTo>
                        <a:lnTo>
                          <a:pt x="18" y="35"/>
                        </a:lnTo>
                        <a:lnTo>
                          <a:pt x="18" y="42"/>
                        </a:lnTo>
                        <a:lnTo>
                          <a:pt x="6" y="58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6" y="73"/>
                        </a:lnTo>
                        <a:lnTo>
                          <a:pt x="14" y="69"/>
                        </a:lnTo>
                        <a:lnTo>
                          <a:pt x="27" y="69"/>
                        </a:lnTo>
                        <a:lnTo>
                          <a:pt x="35" y="73"/>
                        </a:lnTo>
                        <a:lnTo>
                          <a:pt x="44" y="75"/>
                        </a:lnTo>
                        <a:lnTo>
                          <a:pt x="56" y="79"/>
                        </a:lnTo>
                        <a:lnTo>
                          <a:pt x="62" y="79"/>
                        </a:lnTo>
                        <a:lnTo>
                          <a:pt x="73" y="83"/>
                        </a:lnTo>
                        <a:lnTo>
                          <a:pt x="77" y="85"/>
                        </a:lnTo>
                        <a:lnTo>
                          <a:pt x="83" y="86"/>
                        </a:lnTo>
                        <a:lnTo>
                          <a:pt x="87" y="86"/>
                        </a:lnTo>
                        <a:lnTo>
                          <a:pt x="92" y="85"/>
                        </a:lnTo>
                        <a:lnTo>
                          <a:pt x="94" y="85"/>
                        </a:lnTo>
                        <a:lnTo>
                          <a:pt x="94" y="86"/>
                        </a:lnTo>
                        <a:lnTo>
                          <a:pt x="96" y="92"/>
                        </a:lnTo>
                        <a:lnTo>
                          <a:pt x="102" y="98"/>
                        </a:lnTo>
                        <a:lnTo>
                          <a:pt x="108" y="100"/>
                        </a:lnTo>
                        <a:lnTo>
                          <a:pt x="112" y="100"/>
                        </a:lnTo>
                        <a:lnTo>
                          <a:pt x="115" y="102"/>
                        </a:lnTo>
                        <a:lnTo>
                          <a:pt x="119" y="108"/>
                        </a:lnTo>
                        <a:lnTo>
                          <a:pt x="127" y="111"/>
                        </a:lnTo>
                        <a:lnTo>
                          <a:pt x="133" y="113"/>
                        </a:lnTo>
                        <a:lnTo>
                          <a:pt x="137" y="115"/>
                        </a:lnTo>
                        <a:lnTo>
                          <a:pt x="139" y="117"/>
                        </a:lnTo>
                        <a:lnTo>
                          <a:pt x="142" y="111"/>
                        </a:lnTo>
                        <a:lnTo>
                          <a:pt x="148" y="104"/>
                        </a:lnTo>
                        <a:lnTo>
                          <a:pt x="158" y="104"/>
                        </a:lnTo>
                        <a:lnTo>
                          <a:pt x="163" y="108"/>
                        </a:lnTo>
                        <a:lnTo>
                          <a:pt x="165" y="104"/>
                        </a:lnTo>
                        <a:lnTo>
                          <a:pt x="165" y="94"/>
                        </a:lnTo>
                        <a:lnTo>
                          <a:pt x="167" y="85"/>
                        </a:lnTo>
                        <a:lnTo>
                          <a:pt x="171" y="79"/>
                        </a:lnTo>
                        <a:lnTo>
                          <a:pt x="171" y="77"/>
                        </a:lnTo>
                        <a:lnTo>
                          <a:pt x="175" y="79"/>
                        </a:lnTo>
                        <a:lnTo>
                          <a:pt x="183" y="81"/>
                        </a:lnTo>
                        <a:lnTo>
                          <a:pt x="188" y="77"/>
                        </a:lnTo>
                        <a:lnTo>
                          <a:pt x="186" y="67"/>
                        </a:lnTo>
                        <a:lnTo>
                          <a:pt x="186" y="65"/>
                        </a:lnTo>
                        <a:lnTo>
                          <a:pt x="183" y="61"/>
                        </a:lnTo>
                        <a:lnTo>
                          <a:pt x="179" y="56"/>
                        </a:lnTo>
                        <a:lnTo>
                          <a:pt x="175" y="52"/>
                        </a:lnTo>
                        <a:lnTo>
                          <a:pt x="171" y="52"/>
                        </a:lnTo>
                        <a:lnTo>
                          <a:pt x="169" y="50"/>
                        </a:lnTo>
                        <a:lnTo>
                          <a:pt x="169" y="42"/>
                        </a:lnTo>
                        <a:lnTo>
                          <a:pt x="167" y="29"/>
                        </a:lnTo>
                        <a:lnTo>
                          <a:pt x="163" y="31"/>
                        </a:lnTo>
                        <a:lnTo>
                          <a:pt x="158" y="33"/>
                        </a:lnTo>
                        <a:lnTo>
                          <a:pt x="154" y="29"/>
                        </a:lnTo>
                        <a:lnTo>
                          <a:pt x="150" y="21"/>
                        </a:lnTo>
                        <a:lnTo>
                          <a:pt x="137" y="25"/>
                        </a:lnTo>
                        <a:lnTo>
                          <a:pt x="131" y="11"/>
                        </a:lnTo>
                        <a:lnTo>
                          <a:pt x="123" y="11"/>
                        </a:lnTo>
                        <a:lnTo>
                          <a:pt x="123" y="10"/>
                        </a:lnTo>
                        <a:lnTo>
                          <a:pt x="121" y="6"/>
                        </a:lnTo>
                        <a:lnTo>
                          <a:pt x="115" y="2"/>
                        </a:lnTo>
                        <a:lnTo>
                          <a:pt x="108" y="0"/>
                        </a:lnTo>
                        <a:lnTo>
                          <a:pt x="98" y="0"/>
                        </a:lnTo>
                        <a:lnTo>
                          <a:pt x="94" y="4"/>
                        </a:lnTo>
                        <a:lnTo>
                          <a:pt x="81" y="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Freeform 227"/>
                  <p:cNvSpPr>
                    <a:spLocks/>
                  </p:cNvSpPr>
                  <p:nvPr/>
                </p:nvSpPr>
                <p:spPr bwMode="auto">
                  <a:xfrm>
                    <a:off x="4646731" y="3033498"/>
                    <a:ext cx="155357" cy="99247"/>
                  </a:xfrm>
                  <a:custGeom>
                    <a:avLst/>
                    <a:gdLst>
                      <a:gd name="T0" fmla="*/ 35 w 177"/>
                      <a:gd name="T1" fmla="*/ 28 h 119"/>
                      <a:gd name="T2" fmla="*/ 38 w 177"/>
                      <a:gd name="T3" fmla="*/ 24 h 119"/>
                      <a:gd name="T4" fmla="*/ 40 w 177"/>
                      <a:gd name="T5" fmla="*/ 15 h 119"/>
                      <a:gd name="T6" fmla="*/ 43 w 177"/>
                      <a:gd name="T7" fmla="*/ 10 h 119"/>
                      <a:gd name="T8" fmla="*/ 45 w 177"/>
                      <a:gd name="T9" fmla="*/ 8 h 119"/>
                      <a:gd name="T10" fmla="*/ 46 w 177"/>
                      <a:gd name="T11" fmla="*/ 2 h 119"/>
                      <a:gd name="T12" fmla="*/ 44 w 177"/>
                      <a:gd name="T13" fmla="*/ 2 h 119"/>
                      <a:gd name="T14" fmla="*/ 41 w 177"/>
                      <a:gd name="T15" fmla="*/ 0 h 119"/>
                      <a:gd name="T16" fmla="*/ 35 w 177"/>
                      <a:gd name="T17" fmla="*/ 1 h 119"/>
                      <a:gd name="T18" fmla="*/ 30 w 177"/>
                      <a:gd name="T19" fmla="*/ 2 h 119"/>
                      <a:gd name="T20" fmla="*/ 28 w 177"/>
                      <a:gd name="T21" fmla="*/ 4 h 119"/>
                      <a:gd name="T22" fmla="*/ 26 w 177"/>
                      <a:gd name="T23" fmla="*/ 2 h 119"/>
                      <a:gd name="T24" fmla="*/ 22 w 177"/>
                      <a:gd name="T25" fmla="*/ 3 h 119"/>
                      <a:gd name="T26" fmla="*/ 18 w 177"/>
                      <a:gd name="T27" fmla="*/ 4 h 119"/>
                      <a:gd name="T28" fmla="*/ 18 w 177"/>
                      <a:gd name="T29" fmla="*/ 6 h 119"/>
                      <a:gd name="T30" fmla="*/ 12 w 177"/>
                      <a:gd name="T31" fmla="*/ 5 h 119"/>
                      <a:gd name="T32" fmla="*/ 8 w 177"/>
                      <a:gd name="T33" fmla="*/ 5 h 119"/>
                      <a:gd name="T34" fmla="*/ 6 w 177"/>
                      <a:gd name="T35" fmla="*/ 3 h 119"/>
                      <a:gd name="T36" fmla="*/ 4 w 177"/>
                      <a:gd name="T37" fmla="*/ 5 h 119"/>
                      <a:gd name="T38" fmla="*/ 4 w 177"/>
                      <a:gd name="T39" fmla="*/ 7 h 119"/>
                      <a:gd name="T40" fmla="*/ 3 w 177"/>
                      <a:gd name="T41" fmla="*/ 10 h 119"/>
                      <a:gd name="T42" fmla="*/ 0 w 177"/>
                      <a:gd name="T43" fmla="*/ 11 h 119"/>
                      <a:gd name="T44" fmla="*/ 1 w 177"/>
                      <a:gd name="T45" fmla="*/ 14 h 119"/>
                      <a:gd name="T46" fmla="*/ 2 w 177"/>
                      <a:gd name="T47" fmla="*/ 17 h 119"/>
                      <a:gd name="T48" fmla="*/ 1 w 177"/>
                      <a:gd name="T49" fmla="*/ 18 h 119"/>
                      <a:gd name="T50" fmla="*/ 4 w 177"/>
                      <a:gd name="T51" fmla="*/ 20 h 119"/>
                      <a:gd name="T52" fmla="*/ 6 w 177"/>
                      <a:gd name="T53" fmla="*/ 24 h 119"/>
                      <a:gd name="T54" fmla="*/ 10 w 177"/>
                      <a:gd name="T55" fmla="*/ 28 h 119"/>
                      <a:gd name="T56" fmla="*/ 15 w 177"/>
                      <a:gd name="T57" fmla="*/ 32 h 119"/>
                      <a:gd name="T58" fmla="*/ 20 w 177"/>
                      <a:gd name="T59" fmla="*/ 32 h 119"/>
                      <a:gd name="T60" fmla="*/ 25 w 177"/>
                      <a:gd name="T61" fmla="*/ 29 h 119"/>
                      <a:gd name="T62" fmla="*/ 28 w 177"/>
                      <a:gd name="T63" fmla="*/ 28 h 11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77"/>
                      <a:gd name="T97" fmla="*/ 0 h 119"/>
                      <a:gd name="T98" fmla="*/ 177 w 177"/>
                      <a:gd name="T99" fmla="*/ 119 h 11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77" h="119">
                        <a:moveTo>
                          <a:pt x="123" y="101"/>
                        </a:moveTo>
                        <a:lnTo>
                          <a:pt x="133" y="101"/>
                        </a:lnTo>
                        <a:lnTo>
                          <a:pt x="139" y="100"/>
                        </a:lnTo>
                        <a:lnTo>
                          <a:pt x="146" y="88"/>
                        </a:lnTo>
                        <a:lnTo>
                          <a:pt x="152" y="71"/>
                        </a:lnTo>
                        <a:lnTo>
                          <a:pt x="154" y="55"/>
                        </a:lnTo>
                        <a:lnTo>
                          <a:pt x="160" y="44"/>
                        </a:lnTo>
                        <a:lnTo>
                          <a:pt x="167" y="38"/>
                        </a:lnTo>
                        <a:lnTo>
                          <a:pt x="171" y="34"/>
                        </a:lnTo>
                        <a:lnTo>
                          <a:pt x="173" y="30"/>
                        </a:lnTo>
                        <a:lnTo>
                          <a:pt x="177" y="11"/>
                        </a:lnTo>
                        <a:lnTo>
                          <a:pt x="177" y="7"/>
                        </a:lnTo>
                        <a:lnTo>
                          <a:pt x="175" y="7"/>
                        </a:lnTo>
                        <a:lnTo>
                          <a:pt x="169" y="5"/>
                        </a:lnTo>
                        <a:lnTo>
                          <a:pt x="164" y="2"/>
                        </a:lnTo>
                        <a:lnTo>
                          <a:pt x="160" y="0"/>
                        </a:lnTo>
                        <a:lnTo>
                          <a:pt x="156" y="2"/>
                        </a:lnTo>
                        <a:lnTo>
                          <a:pt x="133" y="2"/>
                        </a:lnTo>
                        <a:lnTo>
                          <a:pt x="125" y="3"/>
                        </a:lnTo>
                        <a:lnTo>
                          <a:pt x="117" y="7"/>
                        </a:lnTo>
                        <a:lnTo>
                          <a:pt x="112" y="13"/>
                        </a:lnTo>
                        <a:lnTo>
                          <a:pt x="110" y="13"/>
                        </a:lnTo>
                        <a:lnTo>
                          <a:pt x="104" y="9"/>
                        </a:lnTo>
                        <a:lnTo>
                          <a:pt x="100" y="5"/>
                        </a:lnTo>
                        <a:lnTo>
                          <a:pt x="94" y="7"/>
                        </a:lnTo>
                        <a:lnTo>
                          <a:pt x="85" y="11"/>
                        </a:lnTo>
                        <a:lnTo>
                          <a:pt x="75" y="13"/>
                        </a:lnTo>
                        <a:lnTo>
                          <a:pt x="71" y="13"/>
                        </a:lnTo>
                        <a:lnTo>
                          <a:pt x="73" y="23"/>
                        </a:lnTo>
                        <a:lnTo>
                          <a:pt x="69" y="23"/>
                        </a:lnTo>
                        <a:lnTo>
                          <a:pt x="60" y="21"/>
                        </a:lnTo>
                        <a:lnTo>
                          <a:pt x="48" y="19"/>
                        </a:lnTo>
                        <a:lnTo>
                          <a:pt x="37" y="19"/>
                        </a:lnTo>
                        <a:lnTo>
                          <a:pt x="31" y="17"/>
                        </a:lnTo>
                        <a:lnTo>
                          <a:pt x="23" y="13"/>
                        </a:lnTo>
                        <a:lnTo>
                          <a:pt x="22" y="11"/>
                        </a:lnTo>
                        <a:lnTo>
                          <a:pt x="14" y="11"/>
                        </a:lnTo>
                        <a:lnTo>
                          <a:pt x="14" y="17"/>
                        </a:lnTo>
                        <a:lnTo>
                          <a:pt x="16" y="21"/>
                        </a:lnTo>
                        <a:lnTo>
                          <a:pt x="14" y="27"/>
                        </a:lnTo>
                        <a:lnTo>
                          <a:pt x="14" y="34"/>
                        </a:lnTo>
                        <a:lnTo>
                          <a:pt x="10" y="38"/>
                        </a:lnTo>
                        <a:lnTo>
                          <a:pt x="4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4" y="50"/>
                        </a:lnTo>
                        <a:lnTo>
                          <a:pt x="6" y="55"/>
                        </a:lnTo>
                        <a:lnTo>
                          <a:pt x="6" y="61"/>
                        </a:lnTo>
                        <a:lnTo>
                          <a:pt x="4" y="63"/>
                        </a:lnTo>
                        <a:lnTo>
                          <a:pt x="4" y="65"/>
                        </a:lnTo>
                        <a:lnTo>
                          <a:pt x="8" y="67"/>
                        </a:lnTo>
                        <a:lnTo>
                          <a:pt x="16" y="73"/>
                        </a:lnTo>
                        <a:lnTo>
                          <a:pt x="22" y="80"/>
                        </a:lnTo>
                        <a:lnTo>
                          <a:pt x="23" y="88"/>
                        </a:lnTo>
                        <a:lnTo>
                          <a:pt x="29" y="96"/>
                        </a:lnTo>
                        <a:lnTo>
                          <a:pt x="37" y="103"/>
                        </a:lnTo>
                        <a:lnTo>
                          <a:pt x="46" y="109"/>
                        </a:lnTo>
                        <a:lnTo>
                          <a:pt x="58" y="117"/>
                        </a:lnTo>
                        <a:lnTo>
                          <a:pt x="66" y="119"/>
                        </a:lnTo>
                        <a:lnTo>
                          <a:pt x="77" y="119"/>
                        </a:lnTo>
                        <a:lnTo>
                          <a:pt x="89" y="113"/>
                        </a:lnTo>
                        <a:lnTo>
                          <a:pt x="96" y="105"/>
                        </a:lnTo>
                        <a:lnTo>
                          <a:pt x="102" y="103"/>
                        </a:lnTo>
                        <a:lnTo>
                          <a:pt x="110" y="101"/>
                        </a:lnTo>
                        <a:lnTo>
                          <a:pt x="123" y="10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Freeform 236"/>
                  <p:cNvSpPr>
                    <a:spLocks/>
                  </p:cNvSpPr>
                  <p:nvPr/>
                </p:nvSpPr>
                <p:spPr bwMode="auto">
                  <a:xfrm>
                    <a:off x="4862504" y="3342026"/>
                    <a:ext cx="0" cy="6473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0 w 4"/>
                      <a:gd name="T3" fmla="*/ 2 h 7"/>
                      <a:gd name="T4" fmla="*/ 0 w 4"/>
                      <a:gd name="T5" fmla="*/ 1 h 7"/>
                      <a:gd name="T6" fmla="*/ 0 w 4"/>
                      <a:gd name="T7" fmla="*/ 0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7"/>
                      <a:gd name="T14" fmla="*/ 4 w 4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7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Freeform 238"/>
                  <p:cNvSpPr>
                    <a:spLocks/>
                  </p:cNvSpPr>
                  <p:nvPr/>
                </p:nvSpPr>
                <p:spPr bwMode="auto">
                  <a:xfrm>
                    <a:off x="4724409" y="3303191"/>
                    <a:ext cx="4315" cy="6473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2 w 4"/>
                      <a:gd name="T3" fmla="*/ 2 h 7"/>
                      <a:gd name="T4" fmla="*/ 2 w 4"/>
                      <a:gd name="T5" fmla="*/ 1 h 7"/>
                      <a:gd name="T6" fmla="*/ 0 w 4"/>
                      <a:gd name="T7" fmla="*/ 0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7"/>
                      <a:gd name="T14" fmla="*/ 4 w 4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7">
                        <a:moveTo>
                          <a:pt x="0" y="0"/>
                        </a:moveTo>
                        <a:lnTo>
                          <a:pt x="4" y="7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239"/>
                  <p:cNvSpPr>
                    <a:spLocks/>
                  </p:cNvSpPr>
                  <p:nvPr/>
                </p:nvSpPr>
                <p:spPr bwMode="auto">
                  <a:xfrm>
                    <a:off x="4795615" y="3324766"/>
                    <a:ext cx="4315" cy="6473"/>
                  </a:xfrm>
                  <a:custGeom>
                    <a:avLst/>
                    <a:gdLst>
                      <a:gd name="T0" fmla="*/ 1 w 8"/>
                      <a:gd name="T1" fmla="*/ 0 h 8"/>
                      <a:gd name="T2" fmla="*/ 1 w 8"/>
                      <a:gd name="T3" fmla="*/ 1 h 8"/>
                      <a:gd name="T4" fmla="*/ 1 w 8"/>
                      <a:gd name="T5" fmla="*/ 1 h 8"/>
                      <a:gd name="T6" fmla="*/ 0 w 8"/>
                      <a:gd name="T7" fmla="*/ 2 h 8"/>
                      <a:gd name="T8" fmla="*/ 0 w 8"/>
                      <a:gd name="T9" fmla="*/ 1 h 8"/>
                      <a:gd name="T10" fmla="*/ 1 w 8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8"/>
                      <a:gd name="T20" fmla="*/ 8 w 8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8">
                        <a:moveTo>
                          <a:pt x="4" y="0"/>
                        </a:moveTo>
                        <a:lnTo>
                          <a:pt x="8" y="4"/>
                        </a:lnTo>
                        <a:lnTo>
                          <a:pt x="6" y="6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40"/>
                  <p:cNvSpPr>
                    <a:spLocks/>
                  </p:cNvSpPr>
                  <p:nvPr/>
                </p:nvSpPr>
                <p:spPr bwMode="auto">
                  <a:xfrm>
                    <a:off x="4799931" y="3331239"/>
                    <a:ext cx="8631" cy="10787"/>
                  </a:xfrm>
                  <a:custGeom>
                    <a:avLst/>
                    <a:gdLst>
                      <a:gd name="T0" fmla="*/ 1 w 10"/>
                      <a:gd name="T1" fmla="*/ 0 h 12"/>
                      <a:gd name="T2" fmla="*/ 2 w 10"/>
                      <a:gd name="T3" fmla="*/ 2 h 12"/>
                      <a:gd name="T4" fmla="*/ 3 w 10"/>
                      <a:gd name="T5" fmla="*/ 3 h 12"/>
                      <a:gd name="T6" fmla="*/ 1 w 10"/>
                      <a:gd name="T7" fmla="*/ 3 h 12"/>
                      <a:gd name="T8" fmla="*/ 1 w 10"/>
                      <a:gd name="T9" fmla="*/ 2 h 12"/>
                      <a:gd name="T10" fmla="*/ 0 w 10"/>
                      <a:gd name="T11" fmla="*/ 1 h 12"/>
                      <a:gd name="T12" fmla="*/ 1 w 10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12"/>
                      <a:gd name="T23" fmla="*/ 10 w 10"/>
                      <a:gd name="T24" fmla="*/ 12 h 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12">
                        <a:moveTo>
                          <a:pt x="4" y="0"/>
                        </a:moveTo>
                        <a:lnTo>
                          <a:pt x="8" y="6"/>
                        </a:lnTo>
                        <a:lnTo>
                          <a:pt x="10" y="12"/>
                        </a:lnTo>
                        <a:lnTo>
                          <a:pt x="4" y="12"/>
                        </a:ln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 244"/>
                  <p:cNvSpPr>
                    <a:spLocks/>
                  </p:cNvSpPr>
                  <p:nvPr/>
                </p:nvSpPr>
                <p:spPr bwMode="auto">
                  <a:xfrm>
                    <a:off x="5166746" y="3173738"/>
                    <a:ext cx="157514" cy="79830"/>
                  </a:xfrm>
                  <a:custGeom>
                    <a:avLst/>
                    <a:gdLst>
                      <a:gd name="T0" fmla="*/ 3 w 178"/>
                      <a:gd name="T1" fmla="*/ 9 h 92"/>
                      <a:gd name="T2" fmla="*/ 7 w 178"/>
                      <a:gd name="T3" fmla="*/ 11 h 92"/>
                      <a:gd name="T4" fmla="*/ 9 w 178"/>
                      <a:gd name="T5" fmla="*/ 15 h 92"/>
                      <a:gd name="T6" fmla="*/ 11 w 178"/>
                      <a:gd name="T7" fmla="*/ 17 h 92"/>
                      <a:gd name="T8" fmla="*/ 10 w 178"/>
                      <a:gd name="T9" fmla="*/ 23 h 92"/>
                      <a:gd name="T10" fmla="*/ 12 w 178"/>
                      <a:gd name="T11" fmla="*/ 24 h 92"/>
                      <a:gd name="T12" fmla="*/ 18 w 178"/>
                      <a:gd name="T13" fmla="*/ 23 h 92"/>
                      <a:gd name="T14" fmla="*/ 20 w 178"/>
                      <a:gd name="T15" fmla="*/ 25 h 92"/>
                      <a:gd name="T16" fmla="*/ 22 w 178"/>
                      <a:gd name="T17" fmla="*/ 26 h 92"/>
                      <a:gd name="T18" fmla="*/ 25 w 178"/>
                      <a:gd name="T19" fmla="*/ 25 h 92"/>
                      <a:gd name="T20" fmla="*/ 27 w 178"/>
                      <a:gd name="T21" fmla="*/ 27 h 92"/>
                      <a:gd name="T22" fmla="*/ 35 w 178"/>
                      <a:gd name="T23" fmla="*/ 27 h 92"/>
                      <a:gd name="T24" fmla="*/ 37 w 178"/>
                      <a:gd name="T25" fmla="*/ 25 h 92"/>
                      <a:gd name="T26" fmla="*/ 39 w 178"/>
                      <a:gd name="T27" fmla="*/ 23 h 92"/>
                      <a:gd name="T28" fmla="*/ 42 w 178"/>
                      <a:gd name="T29" fmla="*/ 23 h 92"/>
                      <a:gd name="T30" fmla="*/ 44 w 178"/>
                      <a:gd name="T31" fmla="*/ 26 h 92"/>
                      <a:gd name="T32" fmla="*/ 47 w 178"/>
                      <a:gd name="T33" fmla="*/ 27 h 92"/>
                      <a:gd name="T34" fmla="*/ 47 w 178"/>
                      <a:gd name="T35" fmla="*/ 24 h 92"/>
                      <a:gd name="T36" fmla="*/ 46 w 178"/>
                      <a:gd name="T37" fmla="*/ 22 h 92"/>
                      <a:gd name="T38" fmla="*/ 47 w 178"/>
                      <a:gd name="T39" fmla="*/ 19 h 92"/>
                      <a:gd name="T40" fmla="*/ 45 w 178"/>
                      <a:gd name="T41" fmla="*/ 17 h 92"/>
                      <a:gd name="T42" fmla="*/ 41 w 178"/>
                      <a:gd name="T43" fmla="*/ 16 h 92"/>
                      <a:gd name="T44" fmla="*/ 41 w 178"/>
                      <a:gd name="T45" fmla="*/ 14 h 92"/>
                      <a:gd name="T46" fmla="*/ 40 w 178"/>
                      <a:gd name="T47" fmla="*/ 13 h 92"/>
                      <a:gd name="T48" fmla="*/ 37 w 178"/>
                      <a:gd name="T49" fmla="*/ 10 h 92"/>
                      <a:gd name="T50" fmla="*/ 35 w 178"/>
                      <a:gd name="T51" fmla="*/ 8 h 92"/>
                      <a:gd name="T52" fmla="*/ 33 w 178"/>
                      <a:gd name="T53" fmla="*/ 8 h 92"/>
                      <a:gd name="T54" fmla="*/ 31 w 178"/>
                      <a:gd name="T55" fmla="*/ 9 h 92"/>
                      <a:gd name="T56" fmla="*/ 25 w 178"/>
                      <a:gd name="T57" fmla="*/ 9 h 92"/>
                      <a:gd name="T58" fmla="*/ 20 w 178"/>
                      <a:gd name="T59" fmla="*/ 5 h 92"/>
                      <a:gd name="T60" fmla="*/ 18 w 178"/>
                      <a:gd name="T61" fmla="*/ 3 h 92"/>
                      <a:gd name="T62" fmla="*/ 14 w 178"/>
                      <a:gd name="T63" fmla="*/ 3 h 92"/>
                      <a:gd name="T64" fmla="*/ 9 w 178"/>
                      <a:gd name="T65" fmla="*/ 2 h 92"/>
                      <a:gd name="T66" fmla="*/ 6 w 178"/>
                      <a:gd name="T67" fmla="*/ 0 h 92"/>
                      <a:gd name="T68" fmla="*/ 2 w 178"/>
                      <a:gd name="T69" fmla="*/ 2 h 92"/>
                      <a:gd name="T70" fmla="*/ 1 w 178"/>
                      <a:gd name="T71" fmla="*/ 5 h 92"/>
                      <a:gd name="T72" fmla="*/ 0 w 178"/>
                      <a:gd name="T73" fmla="*/ 8 h 9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78"/>
                      <a:gd name="T112" fmla="*/ 0 h 92"/>
                      <a:gd name="T113" fmla="*/ 178 w 178"/>
                      <a:gd name="T114" fmla="*/ 92 h 9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78" h="92">
                        <a:moveTo>
                          <a:pt x="0" y="25"/>
                        </a:moveTo>
                        <a:lnTo>
                          <a:pt x="11" y="29"/>
                        </a:lnTo>
                        <a:lnTo>
                          <a:pt x="21" y="32"/>
                        </a:lnTo>
                        <a:lnTo>
                          <a:pt x="28" y="38"/>
                        </a:lnTo>
                        <a:lnTo>
                          <a:pt x="30" y="44"/>
                        </a:lnTo>
                        <a:lnTo>
                          <a:pt x="32" y="52"/>
                        </a:lnTo>
                        <a:lnTo>
                          <a:pt x="36" y="57"/>
                        </a:lnTo>
                        <a:lnTo>
                          <a:pt x="40" y="57"/>
                        </a:lnTo>
                        <a:lnTo>
                          <a:pt x="40" y="73"/>
                        </a:lnTo>
                        <a:lnTo>
                          <a:pt x="36" y="80"/>
                        </a:lnTo>
                        <a:lnTo>
                          <a:pt x="40" y="82"/>
                        </a:lnTo>
                        <a:lnTo>
                          <a:pt x="46" y="82"/>
                        </a:lnTo>
                        <a:lnTo>
                          <a:pt x="51" y="80"/>
                        </a:lnTo>
                        <a:lnTo>
                          <a:pt x="65" y="80"/>
                        </a:lnTo>
                        <a:lnTo>
                          <a:pt x="71" y="82"/>
                        </a:lnTo>
                        <a:lnTo>
                          <a:pt x="74" y="84"/>
                        </a:lnTo>
                        <a:lnTo>
                          <a:pt x="74" y="86"/>
                        </a:lnTo>
                        <a:lnTo>
                          <a:pt x="82" y="86"/>
                        </a:lnTo>
                        <a:lnTo>
                          <a:pt x="90" y="84"/>
                        </a:lnTo>
                        <a:lnTo>
                          <a:pt x="94" y="84"/>
                        </a:lnTo>
                        <a:lnTo>
                          <a:pt x="94" y="90"/>
                        </a:lnTo>
                        <a:lnTo>
                          <a:pt x="103" y="92"/>
                        </a:lnTo>
                        <a:lnTo>
                          <a:pt x="105" y="90"/>
                        </a:lnTo>
                        <a:lnTo>
                          <a:pt x="132" y="90"/>
                        </a:lnTo>
                        <a:lnTo>
                          <a:pt x="136" y="88"/>
                        </a:lnTo>
                        <a:lnTo>
                          <a:pt x="140" y="84"/>
                        </a:lnTo>
                        <a:lnTo>
                          <a:pt x="144" y="79"/>
                        </a:lnTo>
                        <a:lnTo>
                          <a:pt x="145" y="77"/>
                        </a:lnTo>
                        <a:lnTo>
                          <a:pt x="153" y="77"/>
                        </a:lnTo>
                        <a:lnTo>
                          <a:pt x="159" y="79"/>
                        </a:lnTo>
                        <a:lnTo>
                          <a:pt x="165" y="84"/>
                        </a:lnTo>
                        <a:lnTo>
                          <a:pt x="167" y="88"/>
                        </a:lnTo>
                        <a:lnTo>
                          <a:pt x="172" y="92"/>
                        </a:lnTo>
                        <a:lnTo>
                          <a:pt x="176" y="90"/>
                        </a:lnTo>
                        <a:lnTo>
                          <a:pt x="178" y="86"/>
                        </a:lnTo>
                        <a:lnTo>
                          <a:pt x="176" y="82"/>
                        </a:lnTo>
                        <a:lnTo>
                          <a:pt x="172" y="79"/>
                        </a:lnTo>
                        <a:lnTo>
                          <a:pt x="172" y="75"/>
                        </a:lnTo>
                        <a:lnTo>
                          <a:pt x="178" y="69"/>
                        </a:lnTo>
                        <a:lnTo>
                          <a:pt x="176" y="65"/>
                        </a:lnTo>
                        <a:lnTo>
                          <a:pt x="172" y="59"/>
                        </a:lnTo>
                        <a:lnTo>
                          <a:pt x="169" y="57"/>
                        </a:lnTo>
                        <a:lnTo>
                          <a:pt x="157" y="57"/>
                        </a:lnTo>
                        <a:lnTo>
                          <a:pt x="155" y="54"/>
                        </a:lnTo>
                        <a:lnTo>
                          <a:pt x="157" y="50"/>
                        </a:lnTo>
                        <a:lnTo>
                          <a:pt x="155" y="46"/>
                        </a:lnTo>
                        <a:lnTo>
                          <a:pt x="153" y="44"/>
                        </a:lnTo>
                        <a:lnTo>
                          <a:pt x="149" y="42"/>
                        </a:lnTo>
                        <a:lnTo>
                          <a:pt x="142" y="36"/>
                        </a:lnTo>
                        <a:lnTo>
                          <a:pt x="140" y="34"/>
                        </a:lnTo>
                        <a:lnTo>
                          <a:pt x="136" y="29"/>
                        </a:lnTo>
                        <a:lnTo>
                          <a:pt x="132" y="25"/>
                        </a:lnTo>
                        <a:lnTo>
                          <a:pt x="128" y="25"/>
                        </a:lnTo>
                        <a:lnTo>
                          <a:pt x="124" y="27"/>
                        </a:lnTo>
                        <a:lnTo>
                          <a:pt x="119" y="29"/>
                        </a:lnTo>
                        <a:lnTo>
                          <a:pt x="117" y="32"/>
                        </a:lnTo>
                        <a:lnTo>
                          <a:pt x="109" y="29"/>
                        </a:lnTo>
                        <a:lnTo>
                          <a:pt x="94" y="32"/>
                        </a:lnTo>
                        <a:lnTo>
                          <a:pt x="86" y="29"/>
                        </a:lnTo>
                        <a:lnTo>
                          <a:pt x="74" y="17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1" y="9"/>
                        </a:lnTo>
                        <a:lnTo>
                          <a:pt x="55" y="11"/>
                        </a:lnTo>
                        <a:lnTo>
                          <a:pt x="50" y="11"/>
                        </a:lnTo>
                        <a:lnTo>
                          <a:pt x="34" y="7"/>
                        </a:lnTo>
                        <a:lnTo>
                          <a:pt x="28" y="7"/>
                        </a:lnTo>
                        <a:lnTo>
                          <a:pt x="21" y="0"/>
                        </a:lnTo>
                        <a:lnTo>
                          <a:pt x="13" y="2"/>
                        </a:lnTo>
                        <a:lnTo>
                          <a:pt x="7" y="5"/>
                        </a:lnTo>
                        <a:lnTo>
                          <a:pt x="3" y="11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256"/>
                  <p:cNvSpPr>
                    <a:spLocks/>
                  </p:cNvSpPr>
                  <p:nvPr/>
                </p:nvSpPr>
                <p:spPr bwMode="auto">
                  <a:xfrm>
                    <a:off x="4782669" y="2671030"/>
                    <a:ext cx="12946" cy="17260"/>
                  </a:xfrm>
                  <a:custGeom>
                    <a:avLst/>
                    <a:gdLst>
                      <a:gd name="T0" fmla="*/ 2 w 15"/>
                      <a:gd name="T1" fmla="*/ 0 h 19"/>
                      <a:gd name="T2" fmla="*/ 2 w 15"/>
                      <a:gd name="T3" fmla="*/ 1 h 19"/>
                      <a:gd name="T4" fmla="*/ 0 w 15"/>
                      <a:gd name="T5" fmla="*/ 1 h 19"/>
                      <a:gd name="T6" fmla="*/ 1 w 15"/>
                      <a:gd name="T7" fmla="*/ 2 h 19"/>
                      <a:gd name="T8" fmla="*/ 2 w 15"/>
                      <a:gd name="T9" fmla="*/ 5 h 19"/>
                      <a:gd name="T10" fmla="*/ 3 w 15"/>
                      <a:gd name="T11" fmla="*/ 4 h 19"/>
                      <a:gd name="T12" fmla="*/ 4 w 15"/>
                      <a:gd name="T13" fmla="*/ 4 h 19"/>
                      <a:gd name="T14" fmla="*/ 4 w 15"/>
                      <a:gd name="T15" fmla="*/ 0 h 19"/>
                      <a:gd name="T16" fmla="*/ 2 w 15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"/>
                      <a:gd name="T28" fmla="*/ 0 h 19"/>
                      <a:gd name="T29" fmla="*/ 15 w 15"/>
                      <a:gd name="T30" fmla="*/ 19 h 1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" h="19">
                        <a:moveTo>
                          <a:pt x="8" y="0"/>
                        </a:moveTo>
                        <a:lnTo>
                          <a:pt x="8" y="4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8" y="19"/>
                        </a:lnTo>
                        <a:lnTo>
                          <a:pt x="12" y="15"/>
                        </a:lnTo>
                        <a:lnTo>
                          <a:pt x="15" y="15"/>
                        </a:lnTo>
                        <a:lnTo>
                          <a:pt x="15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257"/>
                  <p:cNvSpPr>
                    <a:spLocks/>
                  </p:cNvSpPr>
                  <p:nvPr/>
                </p:nvSpPr>
                <p:spPr bwMode="auto">
                  <a:xfrm>
                    <a:off x="4771880" y="2694762"/>
                    <a:ext cx="28051" cy="17260"/>
                  </a:xfrm>
                  <a:custGeom>
                    <a:avLst/>
                    <a:gdLst>
                      <a:gd name="T0" fmla="*/ 3 w 31"/>
                      <a:gd name="T1" fmla="*/ 0 h 21"/>
                      <a:gd name="T2" fmla="*/ 0 w 31"/>
                      <a:gd name="T3" fmla="*/ 3 h 21"/>
                      <a:gd name="T4" fmla="*/ 2 w 31"/>
                      <a:gd name="T5" fmla="*/ 6 h 21"/>
                      <a:gd name="T6" fmla="*/ 7 w 31"/>
                      <a:gd name="T7" fmla="*/ 5 h 21"/>
                      <a:gd name="T8" fmla="*/ 7 w 31"/>
                      <a:gd name="T9" fmla="*/ 3 h 21"/>
                      <a:gd name="T10" fmla="*/ 8 w 31"/>
                      <a:gd name="T11" fmla="*/ 3 h 21"/>
                      <a:gd name="T12" fmla="*/ 8 w 31"/>
                      <a:gd name="T13" fmla="*/ 1 h 21"/>
                      <a:gd name="T14" fmla="*/ 6 w 31"/>
                      <a:gd name="T15" fmla="*/ 0 h 21"/>
                      <a:gd name="T16" fmla="*/ 3 w 31"/>
                      <a:gd name="T17" fmla="*/ 0 h 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1"/>
                      <a:gd name="T28" fmla="*/ 0 h 21"/>
                      <a:gd name="T29" fmla="*/ 31 w 31"/>
                      <a:gd name="T30" fmla="*/ 21 h 2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1" h="21">
                        <a:moveTo>
                          <a:pt x="12" y="0"/>
                        </a:moveTo>
                        <a:lnTo>
                          <a:pt x="0" y="11"/>
                        </a:lnTo>
                        <a:lnTo>
                          <a:pt x="8" y="21"/>
                        </a:lnTo>
                        <a:lnTo>
                          <a:pt x="27" y="19"/>
                        </a:lnTo>
                        <a:lnTo>
                          <a:pt x="27" y="11"/>
                        </a:lnTo>
                        <a:lnTo>
                          <a:pt x="31" y="11"/>
                        </a:lnTo>
                        <a:lnTo>
                          <a:pt x="31" y="4"/>
                        </a:lnTo>
                        <a:lnTo>
                          <a:pt x="2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 258"/>
                  <p:cNvSpPr>
                    <a:spLocks/>
                  </p:cNvSpPr>
                  <p:nvPr/>
                </p:nvSpPr>
                <p:spPr bwMode="auto">
                  <a:xfrm>
                    <a:off x="4812877" y="2660241"/>
                    <a:ext cx="103571" cy="75515"/>
                  </a:xfrm>
                  <a:custGeom>
                    <a:avLst/>
                    <a:gdLst>
                      <a:gd name="T0" fmla="*/ 27 w 116"/>
                      <a:gd name="T1" fmla="*/ 8 h 90"/>
                      <a:gd name="T2" fmla="*/ 28 w 116"/>
                      <a:gd name="T3" fmla="*/ 6 h 90"/>
                      <a:gd name="T4" fmla="*/ 29 w 116"/>
                      <a:gd name="T5" fmla="*/ 5 h 90"/>
                      <a:gd name="T6" fmla="*/ 30 w 116"/>
                      <a:gd name="T7" fmla="*/ 4 h 90"/>
                      <a:gd name="T8" fmla="*/ 29 w 116"/>
                      <a:gd name="T9" fmla="*/ 3 h 90"/>
                      <a:gd name="T10" fmla="*/ 29 w 116"/>
                      <a:gd name="T11" fmla="*/ 2 h 90"/>
                      <a:gd name="T12" fmla="*/ 28 w 116"/>
                      <a:gd name="T13" fmla="*/ 1 h 90"/>
                      <a:gd name="T14" fmla="*/ 28 w 116"/>
                      <a:gd name="T15" fmla="*/ 2 h 90"/>
                      <a:gd name="T16" fmla="*/ 28 w 116"/>
                      <a:gd name="T17" fmla="*/ 3 h 90"/>
                      <a:gd name="T18" fmla="*/ 24 w 116"/>
                      <a:gd name="T19" fmla="*/ 3 h 90"/>
                      <a:gd name="T20" fmla="*/ 19 w 116"/>
                      <a:gd name="T21" fmla="*/ 1 h 90"/>
                      <a:gd name="T22" fmla="*/ 14 w 116"/>
                      <a:gd name="T23" fmla="*/ 0 h 90"/>
                      <a:gd name="T24" fmla="*/ 13 w 116"/>
                      <a:gd name="T25" fmla="*/ 1 h 90"/>
                      <a:gd name="T26" fmla="*/ 12 w 116"/>
                      <a:gd name="T27" fmla="*/ 2 h 90"/>
                      <a:gd name="T28" fmla="*/ 12 w 116"/>
                      <a:gd name="T29" fmla="*/ 2 h 90"/>
                      <a:gd name="T30" fmla="*/ 10 w 116"/>
                      <a:gd name="T31" fmla="*/ 3 h 90"/>
                      <a:gd name="T32" fmla="*/ 9 w 116"/>
                      <a:gd name="T33" fmla="*/ 2 h 90"/>
                      <a:gd name="T34" fmla="*/ 7 w 116"/>
                      <a:gd name="T35" fmla="*/ 2 h 90"/>
                      <a:gd name="T36" fmla="*/ 5 w 116"/>
                      <a:gd name="T37" fmla="*/ 3 h 90"/>
                      <a:gd name="T38" fmla="*/ 2 w 116"/>
                      <a:gd name="T39" fmla="*/ 4 h 90"/>
                      <a:gd name="T40" fmla="*/ 0 w 116"/>
                      <a:gd name="T41" fmla="*/ 5 h 90"/>
                      <a:gd name="T42" fmla="*/ 0 w 116"/>
                      <a:gd name="T43" fmla="*/ 14 h 90"/>
                      <a:gd name="T44" fmla="*/ 3 w 116"/>
                      <a:gd name="T45" fmla="*/ 15 h 90"/>
                      <a:gd name="T46" fmla="*/ 4 w 116"/>
                      <a:gd name="T47" fmla="*/ 16 h 90"/>
                      <a:gd name="T48" fmla="*/ 4 w 116"/>
                      <a:gd name="T49" fmla="*/ 19 h 90"/>
                      <a:gd name="T50" fmla="*/ 4 w 116"/>
                      <a:gd name="T51" fmla="*/ 19 h 90"/>
                      <a:gd name="T52" fmla="*/ 5 w 116"/>
                      <a:gd name="T53" fmla="*/ 19 h 90"/>
                      <a:gd name="T54" fmla="*/ 7 w 116"/>
                      <a:gd name="T55" fmla="*/ 19 h 90"/>
                      <a:gd name="T56" fmla="*/ 8 w 116"/>
                      <a:gd name="T57" fmla="*/ 18 h 90"/>
                      <a:gd name="T58" fmla="*/ 11 w 116"/>
                      <a:gd name="T59" fmla="*/ 18 h 90"/>
                      <a:gd name="T60" fmla="*/ 12 w 116"/>
                      <a:gd name="T61" fmla="*/ 18 h 90"/>
                      <a:gd name="T62" fmla="*/ 14 w 116"/>
                      <a:gd name="T63" fmla="*/ 19 h 90"/>
                      <a:gd name="T64" fmla="*/ 14 w 116"/>
                      <a:gd name="T65" fmla="*/ 20 h 90"/>
                      <a:gd name="T66" fmla="*/ 14 w 116"/>
                      <a:gd name="T67" fmla="*/ 21 h 90"/>
                      <a:gd name="T68" fmla="*/ 17 w 116"/>
                      <a:gd name="T69" fmla="*/ 21 h 90"/>
                      <a:gd name="T70" fmla="*/ 18 w 116"/>
                      <a:gd name="T71" fmla="*/ 25 h 90"/>
                      <a:gd name="T72" fmla="*/ 21 w 116"/>
                      <a:gd name="T73" fmla="*/ 24 h 90"/>
                      <a:gd name="T74" fmla="*/ 21 w 116"/>
                      <a:gd name="T75" fmla="*/ 22 h 90"/>
                      <a:gd name="T76" fmla="*/ 22 w 116"/>
                      <a:gd name="T77" fmla="*/ 20 h 90"/>
                      <a:gd name="T78" fmla="*/ 23 w 116"/>
                      <a:gd name="T79" fmla="*/ 19 h 90"/>
                      <a:gd name="T80" fmla="*/ 24 w 116"/>
                      <a:gd name="T81" fmla="*/ 19 h 90"/>
                      <a:gd name="T82" fmla="*/ 24 w 116"/>
                      <a:gd name="T83" fmla="*/ 18 h 90"/>
                      <a:gd name="T84" fmla="*/ 25 w 116"/>
                      <a:gd name="T85" fmla="*/ 17 h 90"/>
                      <a:gd name="T86" fmla="*/ 24 w 116"/>
                      <a:gd name="T87" fmla="*/ 15 h 90"/>
                      <a:gd name="T88" fmla="*/ 23 w 116"/>
                      <a:gd name="T89" fmla="*/ 13 h 90"/>
                      <a:gd name="T90" fmla="*/ 23 w 116"/>
                      <a:gd name="T91" fmla="*/ 11 h 90"/>
                      <a:gd name="T92" fmla="*/ 23 w 116"/>
                      <a:gd name="T93" fmla="*/ 11 h 90"/>
                      <a:gd name="T94" fmla="*/ 23 w 116"/>
                      <a:gd name="T95" fmla="*/ 9 h 90"/>
                      <a:gd name="T96" fmla="*/ 25 w 116"/>
                      <a:gd name="T97" fmla="*/ 8 h 90"/>
                      <a:gd name="T98" fmla="*/ 27 w 116"/>
                      <a:gd name="T99" fmla="*/ 8 h 9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6"/>
                      <a:gd name="T151" fmla="*/ 0 h 90"/>
                      <a:gd name="T152" fmla="*/ 116 w 116"/>
                      <a:gd name="T153" fmla="*/ 90 h 9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6" h="90">
                        <a:moveTo>
                          <a:pt x="104" y="30"/>
                        </a:moveTo>
                        <a:lnTo>
                          <a:pt x="110" y="23"/>
                        </a:lnTo>
                        <a:lnTo>
                          <a:pt x="114" y="19"/>
                        </a:lnTo>
                        <a:lnTo>
                          <a:pt x="116" y="15"/>
                        </a:lnTo>
                        <a:lnTo>
                          <a:pt x="114" y="9"/>
                        </a:lnTo>
                        <a:lnTo>
                          <a:pt x="112" y="5"/>
                        </a:lnTo>
                        <a:lnTo>
                          <a:pt x="110" y="3"/>
                        </a:lnTo>
                        <a:lnTo>
                          <a:pt x="110" y="7"/>
                        </a:lnTo>
                        <a:lnTo>
                          <a:pt x="108" y="11"/>
                        </a:lnTo>
                        <a:lnTo>
                          <a:pt x="93" y="9"/>
                        </a:lnTo>
                        <a:lnTo>
                          <a:pt x="72" y="3"/>
                        </a:lnTo>
                        <a:lnTo>
                          <a:pt x="54" y="0"/>
                        </a:lnTo>
                        <a:lnTo>
                          <a:pt x="50" y="2"/>
                        </a:lnTo>
                        <a:lnTo>
                          <a:pt x="47" y="5"/>
                        </a:lnTo>
                        <a:lnTo>
                          <a:pt x="47" y="7"/>
                        </a:lnTo>
                        <a:lnTo>
                          <a:pt x="39" y="9"/>
                        </a:lnTo>
                        <a:lnTo>
                          <a:pt x="33" y="7"/>
                        </a:lnTo>
                        <a:lnTo>
                          <a:pt x="27" y="7"/>
                        </a:lnTo>
                        <a:lnTo>
                          <a:pt x="20" y="11"/>
                        </a:lnTo>
                        <a:lnTo>
                          <a:pt x="8" y="15"/>
                        </a:lnTo>
                        <a:lnTo>
                          <a:pt x="0" y="19"/>
                        </a:lnTo>
                        <a:lnTo>
                          <a:pt x="0" y="50"/>
                        </a:lnTo>
                        <a:lnTo>
                          <a:pt x="12" y="53"/>
                        </a:lnTo>
                        <a:lnTo>
                          <a:pt x="14" y="59"/>
                        </a:lnTo>
                        <a:lnTo>
                          <a:pt x="14" y="71"/>
                        </a:lnTo>
                        <a:lnTo>
                          <a:pt x="16" y="71"/>
                        </a:lnTo>
                        <a:lnTo>
                          <a:pt x="20" y="69"/>
                        </a:lnTo>
                        <a:lnTo>
                          <a:pt x="27" y="69"/>
                        </a:lnTo>
                        <a:lnTo>
                          <a:pt x="31" y="65"/>
                        </a:lnTo>
                        <a:lnTo>
                          <a:pt x="41" y="65"/>
                        </a:lnTo>
                        <a:lnTo>
                          <a:pt x="48" y="67"/>
                        </a:lnTo>
                        <a:lnTo>
                          <a:pt x="54" y="71"/>
                        </a:lnTo>
                        <a:lnTo>
                          <a:pt x="56" y="75"/>
                        </a:lnTo>
                        <a:lnTo>
                          <a:pt x="56" y="76"/>
                        </a:lnTo>
                        <a:lnTo>
                          <a:pt x="64" y="76"/>
                        </a:lnTo>
                        <a:lnTo>
                          <a:pt x="70" y="90"/>
                        </a:lnTo>
                        <a:lnTo>
                          <a:pt x="83" y="86"/>
                        </a:lnTo>
                        <a:lnTo>
                          <a:pt x="83" y="82"/>
                        </a:lnTo>
                        <a:lnTo>
                          <a:pt x="85" y="75"/>
                        </a:lnTo>
                        <a:lnTo>
                          <a:pt x="89" y="71"/>
                        </a:lnTo>
                        <a:lnTo>
                          <a:pt x="93" y="69"/>
                        </a:lnTo>
                        <a:lnTo>
                          <a:pt x="95" y="65"/>
                        </a:lnTo>
                        <a:lnTo>
                          <a:pt x="98" y="61"/>
                        </a:lnTo>
                        <a:lnTo>
                          <a:pt x="95" y="55"/>
                        </a:lnTo>
                        <a:lnTo>
                          <a:pt x="91" y="48"/>
                        </a:lnTo>
                        <a:lnTo>
                          <a:pt x="89" y="42"/>
                        </a:lnTo>
                        <a:lnTo>
                          <a:pt x="89" y="40"/>
                        </a:lnTo>
                        <a:lnTo>
                          <a:pt x="91" y="34"/>
                        </a:lnTo>
                        <a:lnTo>
                          <a:pt x="96" y="30"/>
                        </a:lnTo>
                        <a:lnTo>
                          <a:pt x="104" y="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268"/>
                  <p:cNvSpPr>
                    <a:spLocks/>
                  </p:cNvSpPr>
                  <p:nvPr/>
                </p:nvSpPr>
                <p:spPr bwMode="auto">
                  <a:xfrm>
                    <a:off x="4556106" y="2949353"/>
                    <a:ext cx="131623" cy="75515"/>
                  </a:xfrm>
                  <a:custGeom>
                    <a:avLst/>
                    <a:gdLst>
                      <a:gd name="T0" fmla="*/ 32 w 149"/>
                      <a:gd name="T1" fmla="*/ 23 h 92"/>
                      <a:gd name="T2" fmla="*/ 32 w 149"/>
                      <a:gd name="T3" fmla="*/ 22 h 92"/>
                      <a:gd name="T4" fmla="*/ 33 w 149"/>
                      <a:gd name="T5" fmla="*/ 21 h 92"/>
                      <a:gd name="T6" fmla="*/ 34 w 149"/>
                      <a:gd name="T7" fmla="*/ 20 h 92"/>
                      <a:gd name="T8" fmla="*/ 35 w 149"/>
                      <a:gd name="T9" fmla="*/ 19 h 92"/>
                      <a:gd name="T10" fmla="*/ 36 w 149"/>
                      <a:gd name="T11" fmla="*/ 18 h 92"/>
                      <a:gd name="T12" fmla="*/ 36 w 149"/>
                      <a:gd name="T13" fmla="*/ 17 h 92"/>
                      <a:gd name="T14" fmla="*/ 39 w 149"/>
                      <a:gd name="T15" fmla="*/ 16 h 92"/>
                      <a:gd name="T16" fmla="*/ 40 w 149"/>
                      <a:gd name="T17" fmla="*/ 15 h 92"/>
                      <a:gd name="T18" fmla="*/ 38 w 149"/>
                      <a:gd name="T19" fmla="*/ 12 h 92"/>
                      <a:gd name="T20" fmla="*/ 36 w 149"/>
                      <a:gd name="T21" fmla="*/ 11 h 92"/>
                      <a:gd name="T22" fmla="*/ 35 w 149"/>
                      <a:gd name="T23" fmla="*/ 9 h 92"/>
                      <a:gd name="T24" fmla="*/ 34 w 149"/>
                      <a:gd name="T25" fmla="*/ 8 h 92"/>
                      <a:gd name="T26" fmla="*/ 33 w 149"/>
                      <a:gd name="T27" fmla="*/ 9 h 92"/>
                      <a:gd name="T28" fmla="*/ 31 w 149"/>
                      <a:gd name="T29" fmla="*/ 9 h 92"/>
                      <a:gd name="T30" fmla="*/ 29 w 149"/>
                      <a:gd name="T31" fmla="*/ 8 h 92"/>
                      <a:gd name="T32" fmla="*/ 26 w 149"/>
                      <a:gd name="T33" fmla="*/ 5 h 92"/>
                      <a:gd name="T34" fmla="*/ 23 w 149"/>
                      <a:gd name="T35" fmla="*/ 5 h 92"/>
                      <a:gd name="T36" fmla="*/ 23 w 149"/>
                      <a:gd name="T37" fmla="*/ 4 h 92"/>
                      <a:gd name="T38" fmla="*/ 21 w 149"/>
                      <a:gd name="T39" fmla="*/ 3 h 92"/>
                      <a:gd name="T40" fmla="*/ 20 w 149"/>
                      <a:gd name="T41" fmla="*/ 3 h 92"/>
                      <a:gd name="T42" fmla="*/ 19 w 149"/>
                      <a:gd name="T43" fmla="*/ 3 h 92"/>
                      <a:gd name="T44" fmla="*/ 19 w 149"/>
                      <a:gd name="T45" fmla="*/ 3 h 92"/>
                      <a:gd name="T46" fmla="*/ 16 w 149"/>
                      <a:gd name="T47" fmla="*/ 1 h 92"/>
                      <a:gd name="T48" fmla="*/ 13 w 149"/>
                      <a:gd name="T49" fmla="*/ 0 h 92"/>
                      <a:gd name="T50" fmla="*/ 13 w 149"/>
                      <a:gd name="T51" fmla="*/ 1 h 92"/>
                      <a:gd name="T52" fmla="*/ 11 w 149"/>
                      <a:gd name="T53" fmla="*/ 1 h 92"/>
                      <a:gd name="T54" fmla="*/ 9 w 149"/>
                      <a:gd name="T55" fmla="*/ 3 h 92"/>
                      <a:gd name="T56" fmla="*/ 6 w 149"/>
                      <a:gd name="T57" fmla="*/ 5 h 92"/>
                      <a:gd name="T58" fmla="*/ 4 w 149"/>
                      <a:gd name="T59" fmla="*/ 7 h 92"/>
                      <a:gd name="T60" fmla="*/ 3 w 149"/>
                      <a:gd name="T61" fmla="*/ 7 h 92"/>
                      <a:gd name="T62" fmla="*/ 1 w 149"/>
                      <a:gd name="T63" fmla="*/ 7 h 92"/>
                      <a:gd name="T64" fmla="*/ 0 w 149"/>
                      <a:gd name="T65" fmla="*/ 7 h 92"/>
                      <a:gd name="T66" fmla="*/ 0 w 149"/>
                      <a:gd name="T67" fmla="*/ 8 h 92"/>
                      <a:gd name="T68" fmla="*/ 1 w 149"/>
                      <a:gd name="T69" fmla="*/ 10 h 92"/>
                      <a:gd name="T70" fmla="*/ 2 w 149"/>
                      <a:gd name="T71" fmla="*/ 11 h 92"/>
                      <a:gd name="T72" fmla="*/ 2 w 149"/>
                      <a:gd name="T73" fmla="*/ 13 h 92"/>
                      <a:gd name="T74" fmla="*/ 3 w 149"/>
                      <a:gd name="T75" fmla="*/ 14 h 92"/>
                      <a:gd name="T76" fmla="*/ 4 w 149"/>
                      <a:gd name="T77" fmla="*/ 15 h 92"/>
                      <a:gd name="T78" fmla="*/ 5 w 149"/>
                      <a:gd name="T79" fmla="*/ 16 h 92"/>
                      <a:gd name="T80" fmla="*/ 5 w 149"/>
                      <a:gd name="T81" fmla="*/ 18 h 92"/>
                      <a:gd name="T82" fmla="*/ 5 w 149"/>
                      <a:gd name="T83" fmla="*/ 19 h 92"/>
                      <a:gd name="T84" fmla="*/ 7 w 149"/>
                      <a:gd name="T85" fmla="*/ 20 h 92"/>
                      <a:gd name="T86" fmla="*/ 8 w 149"/>
                      <a:gd name="T87" fmla="*/ 21 h 92"/>
                      <a:gd name="T88" fmla="*/ 11 w 149"/>
                      <a:gd name="T89" fmla="*/ 24 h 92"/>
                      <a:gd name="T90" fmla="*/ 14 w 149"/>
                      <a:gd name="T91" fmla="*/ 25 h 92"/>
                      <a:gd name="T92" fmla="*/ 15 w 149"/>
                      <a:gd name="T93" fmla="*/ 25 h 92"/>
                      <a:gd name="T94" fmla="*/ 17 w 149"/>
                      <a:gd name="T95" fmla="*/ 22 h 92"/>
                      <a:gd name="T96" fmla="*/ 18 w 149"/>
                      <a:gd name="T97" fmla="*/ 21 h 92"/>
                      <a:gd name="T98" fmla="*/ 18 w 149"/>
                      <a:gd name="T99" fmla="*/ 21 h 92"/>
                      <a:gd name="T100" fmla="*/ 21 w 149"/>
                      <a:gd name="T101" fmla="*/ 21 h 92"/>
                      <a:gd name="T102" fmla="*/ 22 w 149"/>
                      <a:gd name="T103" fmla="*/ 21 h 92"/>
                      <a:gd name="T104" fmla="*/ 23 w 149"/>
                      <a:gd name="T105" fmla="*/ 23 h 92"/>
                      <a:gd name="T106" fmla="*/ 25 w 149"/>
                      <a:gd name="T107" fmla="*/ 23 h 92"/>
                      <a:gd name="T108" fmla="*/ 32 w 149"/>
                      <a:gd name="T109" fmla="*/ 23 h 9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49"/>
                      <a:gd name="T166" fmla="*/ 0 h 92"/>
                      <a:gd name="T167" fmla="*/ 149 w 149"/>
                      <a:gd name="T168" fmla="*/ 92 h 9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49" h="92">
                        <a:moveTo>
                          <a:pt x="119" y="86"/>
                        </a:moveTo>
                        <a:lnTo>
                          <a:pt x="119" y="82"/>
                        </a:lnTo>
                        <a:lnTo>
                          <a:pt x="123" y="77"/>
                        </a:lnTo>
                        <a:lnTo>
                          <a:pt x="128" y="73"/>
                        </a:lnTo>
                        <a:lnTo>
                          <a:pt x="132" y="71"/>
                        </a:lnTo>
                        <a:lnTo>
                          <a:pt x="134" y="65"/>
                        </a:lnTo>
                        <a:lnTo>
                          <a:pt x="136" y="61"/>
                        </a:lnTo>
                        <a:lnTo>
                          <a:pt x="148" y="57"/>
                        </a:lnTo>
                        <a:lnTo>
                          <a:pt x="149" y="55"/>
                        </a:lnTo>
                        <a:lnTo>
                          <a:pt x="144" y="44"/>
                        </a:lnTo>
                        <a:lnTo>
                          <a:pt x="136" y="40"/>
                        </a:lnTo>
                        <a:lnTo>
                          <a:pt x="132" y="32"/>
                        </a:lnTo>
                        <a:lnTo>
                          <a:pt x="126" y="30"/>
                        </a:lnTo>
                        <a:lnTo>
                          <a:pt x="121" y="32"/>
                        </a:lnTo>
                        <a:lnTo>
                          <a:pt x="117" y="32"/>
                        </a:lnTo>
                        <a:lnTo>
                          <a:pt x="109" y="29"/>
                        </a:lnTo>
                        <a:lnTo>
                          <a:pt x="98" y="17"/>
                        </a:lnTo>
                        <a:lnTo>
                          <a:pt x="88" y="17"/>
                        </a:lnTo>
                        <a:lnTo>
                          <a:pt x="86" y="13"/>
                        </a:lnTo>
                        <a:lnTo>
                          <a:pt x="80" y="11"/>
                        </a:lnTo>
                        <a:lnTo>
                          <a:pt x="75" y="11"/>
                        </a:lnTo>
                        <a:lnTo>
                          <a:pt x="71" y="9"/>
                        </a:lnTo>
                        <a:lnTo>
                          <a:pt x="69" y="9"/>
                        </a:lnTo>
                        <a:lnTo>
                          <a:pt x="59" y="4"/>
                        </a:lnTo>
                        <a:lnTo>
                          <a:pt x="50" y="0"/>
                        </a:lnTo>
                        <a:lnTo>
                          <a:pt x="48" y="2"/>
                        </a:lnTo>
                        <a:lnTo>
                          <a:pt x="42" y="4"/>
                        </a:lnTo>
                        <a:lnTo>
                          <a:pt x="32" y="9"/>
                        </a:lnTo>
                        <a:lnTo>
                          <a:pt x="21" y="17"/>
                        </a:lnTo>
                        <a:lnTo>
                          <a:pt x="15" y="25"/>
                        </a:lnTo>
                        <a:lnTo>
                          <a:pt x="9" y="25"/>
                        </a:lnTo>
                        <a:lnTo>
                          <a:pt x="4" y="27"/>
                        </a:lnTo>
                        <a:lnTo>
                          <a:pt x="0" y="27"/>
                        </a:lnTo>
                        <a:lnTo>
                          <a:pt x="0" y="30"/>
                        </a:lnTo>
                        <a:lnTo>
                          <a:pt x="2" y="36"/>
                        </a:lnTo>
                        <a:lnTo>
                          <a:pt x="6" y="42"/>
                        </a:lnTo>
                        <a:lnTo>
                          <a:pt x="7" y="46"/>
                        </a:lnTo>
                        <a:lnTo>
                          <a:pt x="11" y="50"/>
                        </a:lnTo>
                        <a:lnTo>
                          <a:pt x="15" y="55"/>
                        </a:lnTo>
                        <a:lnTo>
                          <a:pt x="17" y="59"/>
                        </a:lnTo>
                        <a:lnTo>
                          <a:pt x="17" y="67"/>
                        </a:lnTo>
                        <a:lnTo>
                          <a:pt x="19" y="71"/>
                        </a:lnTo>
                        <a:lnTo>
                          <a:pt x="25" y="73"/>
                        </a:lnTo>
                        <a:lnTo>
                          <a:pt x="30" y="77"/>
                        </a:lnTo>
                        <a:lnTo>
                          <a:pt x="42" y="88"/>
                        </a:lnTo>
                        <a:lnTo>
                          <a:pt x="52" y="92"/>
                        </a:lnTo>
                        <a:lnTo>
                          <a:pt x="57" y="90"/>
                        </a:lnTo>
                        <a:lnTo>
                          <a:pt x="63" y="82"/>
                        </a:lnTo>
                        <a:lnTo>
                          <a:pt x="65" y="78"/>
                        </a:lnTo>
                        <a:lnTo>
                          <a:pt x="67" y="77"/>
                        </a:lnTo>
                        <a:lnTo>
                          <a:pt x="77" y="77"/>
                        </a:lnTo>
                        <a:lnTo>
                          <a:pt x="82" y="78"/>
                        </a:lnTo>
                        <a:lnTo>
                          <a:pt x="88" y="84"/>
                        </a:lnTo>
                        <a:lnTo>
                          <a:pt x="94" y="86"/>
                        </a:lnTo>
                        <a:lnTo>
                          <a:pt x="119" y="8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 271"/>
                  <p:cNvSpPr>
                    <a:spLocks/>
                  </p:cNvSpPr>
                  <p:nvPr/>
                </p:nvSpPr>
                <p:spPr bwMode="auto">
                  <a:xfrm>
                    <a:off x="4584157" y="3085279"/>
                    <a:ext cx="135937" cy="142398"/>
                  </a:xfrm>
                  <a:custGeom>
                    <a:avLst/>
                    <a:gdLst>
                      <a:gd name="T0" fmla="*/ 33 w 154"/>
                      <a:gd name="T1" fmla="*/ 49 h 167"/>
                      <a:gd name="T2" fmla="*/ 33 w 154"/>
                      <a:gd name="T3" fmla="*/ 45 h 167"/>
                      <a:gd name="T4" fmla="*/ 31 w 154"/>
                      <a:gd name="T5" fmla="*/ 44 h 167"/>
                      <a:gd name="T6" fmla="*/ 28 w 154"/>
                      <a:gd name="T7" fmla="*/ 43 h 167"/>
                      <a:gd name="T8" fmla="*/ 27 w 154"/>
                      <a:gd name="T9" fmla="*/ 39 h 167"/>
                      <a:gd name="T10" fmla="*/ 19 w 154"/>
                      <a:gd name="T11" fmla="*/ 30 h 167"/>
                      <a:gd name="T12" fmla="*/ 19 w 154"/>
                      <a:gd name="T13" fmla="*/ 29 h 167"/>
                      <a:gd name="T14" fmla="*/ 18 w 154"/>
                      <a:gd name="T15" fmla="*/ 25 h 167"/>
                      <a:gd name="T16" fmla="*/ 16 w 154"/>
                      <a:gd name="T17" fmla="*/ 21 h 167"/>
                      <a:gd name="T18" fmla="*/ 16 w 154"/>
                      <a:gd name="T19" fmla="*/ 17 h 167"/>
                      <a:gd name="T20" fmla="*/ 18 w 154"/>
                      <a:gd name="T21" fmla="*/ 18 h 167"/>
                      <a:gd name="T22" fmla="*/ 22 w 154"/>
                      <a:gd name="T23" fmla="*/ 19 h 167"/>
                      <a:gd name="T24" fmla="*/ 24 w 154"/>
                      <a:gd name="T25" fmla="*/ 20 h 167"/>
                      <a:gd name="T26" fmla="*/ 27 w 154"/>
                      <a:gd name="T27" fmla="*/ 19 h 167"/>
                      <a:gd name="T28" fmla="*/ 31 w 154"/>
                      <a:gd name="T29" fmla="*/ 20 h 167"/>
                      <a:gd name="T30" fmla="*/ 33 w 154"/>
                      <a:gd name="T31" fmla="*/ 21 h 167"/>
                      <a:gd name="T32" fmla="*/ 35 w 154"/>
                      <a:gd name="T33" fmla="*/ 24 h 167"/>
                      <a:gd name="T34" fmla="*/ 40 w 154"/>
                      <a:gd name="T35" fmla="*/ 22 h 167"/>
                      <a:gd name="T36" fmla="*/ 40 w 154"/>
                      <a:gd name="T37" fmla="*/ 19 h 167"/>
                      <a:gd name="T38" fmla="*/ 40 w 154"/>
                      <a:gd name="T39" fmla="*/ 16 h 167"/>
                      <a:gd name="T40" fmla="*/ 36 w 154"/>
                      <a:gd name="T41" fmla="*/ 16 h 167"/>
                      <a:gd name="T42" fmla="*/ 31 w 154"/>
                      <a:gd name="T43" fmla="*/ 13 h 167"/>
                      <a:gd name="T44" fmla="*/ 27 w 154"/>
                      <a:gd name="T45" fmla="*/ 9 h 167"/>
                      <a:gd name="T46" fmla="*/ 25 w 154"/>
                      <a:gd name="T47" fmla="*/ 4 h 167"/>
                      <a:gd name="T48" fmla="*/ 22 w 154"/>
                      <a:gd name="T49" fmla="*/ 1 h 167"/>
                      <a:gd name="T50" fmla="*/ 19 w 154"/>
                      <a:gd name="T51" fmla="*/ 0 h 167"/>
                      <a:gd name="T52" fmla="*/ 18 w 154"/>
                      <a:gd name="T53" fmla="*/ 2 h 167"/>
                      <a:gd name="T54" fmla="*/ 17 w 154"/>
                      <a:gd name="T55" fmla="*/ 3 h 167"/>
                      <a:gd name="T56" fmla="*/ 15 w 154"/>
                      <a:gd name="T57" fmla="*/ 3 h 167"/>
                      <a:gd name="T58" fmla="*/ 14 w 154"/>
                      <a:gd name="T59" fmla="*/ 5 h 167"/>
                      <a:gd name="T60" fmla="*/ 13 w 154"/>
                      <a:gd name="T61" fmla="*/ 10 h 167"/>
                      <a:gd name="T62" fmla="*/ 9 w 154"/>
                      <a:gd name="T63" fmla="*/ 10 h 167"/>
                      <a:gd name="T64" fmla="*/ 8 w 154"/>
                      <a:gd name="T65" fmla="*/ 10 h 167"/>
                      <a:gd name="T66" fmla="*/ 6 w 154"/>
                      <a:gd name="T67" fmla="*/ 16 h 167"/>
                      <a:gd name="T68" fmla="*/ 0 w 154"/>
                      <a:gd name="T69" fmla="*/ 17 h 167"/>
                      <a:gd name="T70" fmla="*/ 0 w 154"/>
                      <a:gd name="T71" fmla="*/ 22 h 167"/>
                      <a:gd name="T72" fmla="*/ 2 w 154"/>
                      <a:gd name="T73" fmla="*/ 24 h 167"/>
                      <a:gd name="T74" fmla="*/ 3 w 154"/>
                      <a:gd name="T75" fmla="*/ 22 h 167"/>
                      <a:gd name="T76" fmla="*/ 5 w 154"/>
                      <a:gd name="T77" fmla="*/ 21 h 167"/>
                      <a:gd name="T78" fmla="*/ 6 w 154"/>
                      <a:gd name="T79" fmla="*/ 19 h 167"/>
                      <a:gd name="T80" fmla="*/ 8 w 154"/>
                      <a:gd name="T81" fmla="*/ 18 h 167"/>
                      <a:gd name="T82" fmla="*/ 9 w 154"/>
                      <a:gd name="T83" fmla="*/ 19 h 167"/>
                      <a:gd name="T84" fmla="*/ 8 w 154"/>
                      <a:gd name="T85" fmla="*/ 25 h 167"/>
                      <a:gd name="T86" fmla="*/ 11 w 154"/>
                      <a:gd name="T87" fmla="*/ 31 h 167"/>
                      <a:gd name="T88" fmla="*/ 17 w 154"/>
                      <a:gd name="T89" fmla="*/ 37 h 167"/>
                      <a:gd name="T90" fmla="*/ 19 w 154"/>
                      <a:gd name="T91" fmla="*/ 36 h 167"/>
                      <a:gd name="T92" fmla="*/ 23 w 154"/>
                      <a:gd name="T93" fmla="*/ 39 h 167"/>
                      <a:gd name="T94" fmla="*/ 25 w 154"/>
                      <a:gd name="T95" fmla="*/ 43 h 167"/>
                      <a:gd name="T96" fmla="*/ 31 w 154"/>
                      <a:gd name="T97" fmla="*/ 45 h 167"/>
                      <a:gd name="T98" fmla="*/ 32 w 154"/>
                      <a:gd name="T99" fmla="*/ 48 h 16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54"/>
                      <a:gd name="T151" fmla="*/ 0 h 167"/>
                      <a:gd name="T152" fmla="*/ 154 w 154"/>
                      <a:gd name="T153" fmla="*/ 167 h 16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54" h="167">
                        <a:moveTo>
                          <a:pt x="123" y="165"/>
                        </a:moveTo>
                        <a:lnTo>
                          <a:pt x="127" y="167"/>
                        </a:lnTo>
                        <a:lnTo>
                          <a:pt x="131" y="161"/>
                        </a:lnTo>
                        <a:lnTo>
                          <a:pt x="125" y="156"/>
                        </a:lnTo>
                        <a:lnTo>
                          <a:pt x="123" y="152"/>
                        </a:lnTo>
                        <a:lnTo>
                          <a:pt x="119" y="150"/>
                        </a:lnTo>
                        <a:lnTo>
                          <a:pt x="118" y="146"/>
                        </a:lnTo>
                        <a:lnTo>
                          <a:pt x="106" y="146"/>
                        </a:lnTo>
                        <a:lnTo>
                          <a:pt x="104" y="142"/>
                        </a:lnTo>
                        <a:lnTo>
                          <a:pt x="104" y="136"/>
                        </a:lnTo>
                        <a:lnTo>
                          <a:pt x="79" y="111"/>
                        </a:lnTo>
                        <a:lnTo>
                          <a:pt x="73" y="102"/>
                        </a:lnTo>
                        <a:lnTo>
                          <a:pt x="71" y="98"/>
                        </a:lnTo>
                        <a:lnTo>
                          <a:pt x="73" y="98"/>
                        </a:lnTo>
                        <a:lnTo>
                          <a:pt x="73" y="94"/>
                        </a:lnTo>
                        <a:lnTo>
                          <a:pt x="70" y="85"/>
                        </a:lnTo>
                        <a:lnTo>
                          <a:pt x="64" y="77"/>
                        </a:lnTo>
                        <a:lnTo>
                          <a:pt x="60" y="73"/>
                        </a:lnTo>
                        <a:lnTo>
                          <a:pt x="60" y="63"/>
                        </a:lnTo>
                        <a:lnTo>
                          <a:pt x="62" y="60"/>
                        </a:lnTo>
                        <a:lnTo>
                          <a:pt x="66" y="60"/>
                        </a:lnTo>
                        <a:lnTo>
                          <a:pt x="70" y="61"/>
                        </a:lnTo>
                        <a:lnTo>
                          <a:pt x="73" y="69"/>
                        </a:lnTo>
                        <a:lnTo>
                          <a:pt x="81" y="65"/>
                        </a:lnTo>
                        <a:lnTo>
                          <a:pt x="85" y="67"/>
                        </a:lnTo>
                        <a:lnTo>
                          <a:pt x="89" y="71"/>
                        </a:lnTo>
                        <a:lnTo>
                          <a:pt x="95" y="71"/>
                        </a:lnTo>
                        <a:lnTo>
                          <a:pt x="104" y="67"/>
                        </a:lnTo>
                        <a:lnTo>
                          <a:pt x="110" y="67"/>
                        </a:lnTo>
                        <a:lnTo>
                          <a:pt x="118" y="71"/>
                        </a:lnTo>
                        <a:lnTo>
                          <a:pt x="123" y="71"/>
                        </a:lnTo>
                        <a:lnTo>
                          <a:pt x="125" y="73"/>
                        </a:lnTo>
                        <a:lnTo>
                          <a:pt x="127" y="77"/>
                        </a:lnTo>
                        <a:lnTo>
                          <a:pt x="135" y="81"/>
                        </a:lnTo>
                        <a:lnTo>
                          <a:pt x="144" y="81"/>
                        </a:lnTo>
                        <a:lnTo>
                          <a:pt x="152" y="77"/>
                        </a:lnTo>
                        <a:lnTo>
                          <a:pt x="154" y="71"/>
                        </a:lnTo>
                        <a:lnTo>
                          <a:pt x="150" y="65"/>
                        </a:lnTo>
                        <a:lnTo>
                          <a:pt x="148" y="61"/>
                        </a:lnTo>
                        <a:lnTo>
                          <a:pt x="150" y="56"/>
                        </a:lnTo>
                        <a:lnTo>
                          <a:pt x="152" y="54"/>
                        </a:lnTo>
                        <a:lnTo>
                          <a:pt x="139" y="54"/>
                        </a:lnTo>
                        <a:lnTo>
                          <a:pt x="131" y="52"/>
                        </a:lnTo>
                        <a:lnTo>
                          <a:pt x="119" y="44"/>
                        </a:lnTo>
                        <a:lnTo>
                          <a:pt x="110" y="38"/>
                        </a:lnTo>
                        <a:lnTo>
                          <a:pt x="102" y="31"/>
                        </a:lnTo>
                        <a:lnTo>
                          <a:pt x="96" y="23"/>
                        </a:lnTo>
                        <a:lnTo>
                          <a:pt x="95" y="15"/>
                        </a:lnTo>
                        <a:lnTo>
                          <a:pt x="89" y="8"/>
                        </a:lnTo>
                        <a:lnTo>
                          <a:pt x="81" y="2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1" y="2"/>
                        </a:lnTo>
                        <a:lnTo>
                          <a:pt x="70" y="6"/>
                        </a:lnTo>
                        <a:lnTo>
                          <a:pt x="70" y="10"/>
                        </a:lnTo>
                        <a:lnTo>
                          <a:pt x="66" y="11"/>
                        </a:lnTo>
                        <a:lnTo>
                          <a:pt x="60" y="11"/>
                        </a:lnTo>
                        <a:lnTo>
                          <a:pt x="56" y="10"/>
                        </a:lnTo>
                        <a:lnTo>
                          <a:pt x="56" y="11"/>
                        </a:lnTo>
                        <a:lnTo>
                          <a:pt x="54" y="17"/>
                        </a:lnTo>
                        <a:lnTo>
                          <a:pt x="50" y="27"/>
                        </a:lnTo>
                        <a:lnTo>
                          <a:pt x="48" y="36"/>
                        </a:lnTo>
                        <a:lnTo>
                          <a:pt x="43" y="40"/>
                        </a:lnTo>
                        <a:lnTo>
                          <a:pt x="35" y="36"/>
                        </a:lnTo>
                        <a:lnTo>
                          <a:pt x="33" y="33"/>
                        </a:lnTo>
                        <a:lnTo>
                          <a:pt x="31" y="35"/>
                        </a:lnTo>
                        <a:lnTo>
                          <a:pt x="31" y="50"/>
                        </a:lnTo>
                        <a:lnTo>
                          <a:pt x="22" y="56"/>
                        </a:lnTo>
                        <a:lnTo>
                          <a:pt x="8" y="58"/>
                        </a:lnTo>
                        <a:lnTo>
                          <a:pt x="0" y="60"/>
                        </a:lnTo>
                        <a:lnTo>
                          <a:pt x="2" y="67"/>
                        </a:lnTo>
                        <a:lnTo>
                          <a:pt x="0" y="75"/>
                        </a:lnTo>
                        <a:lnTo>
                          <a:pt x="4" y="85"/>
                        </a:lnTo>
                        <a:lnTo>
                          <a:pt x="8" y="83"/>
                        </a:lnTo>
                        <a:lnTo>
                          <a:pt x="14" y="81"/>
                        </a:lnTo>
                        <a:lnTo>
                          <a:pt x="12" y="77"/>
                        </a:lnTo>
                        <a:lnTo>
                          <a:pt x="14" y="75"/>
                        </a:lnTo>
                        <a:lnTo>
                          <a:pt x="18" y="73"/>
                        </a:lnTo>
                        <a:lnTo>
                          <a:pt x="23" y="73"/>
                        </a:lnTo>
                        <a:lnTo>
                          <a:pt x="23" y="65"/>
                        </a:lnTo>
                        <a:lnTo>
                          <a:pt x="27" y="58"/>
                        </a:lnTo>
                        <a:lnTo>
                          <a:pt x="29" y="61"/>
                        </a:lnTo>
                        <a:lnTo>
                          <a:pt x="31" y="63"/>
                        </a:lnTo>
                        <a:lnTo>
                          <a:pt x="35" y="65"/>
                        </a:lnTo>
                        <a:lnTo>
                          <a:pt x="29" y="81"/>
                        </a:lnTo>
                        <a:lnTo>
                          <a:pt x="31" y="88"/>
                        </a:lnTo>
                        <a:lnTo>
                          <a:pt x="47" y="100"/>
                        </a:lnTo>
                        <a:lnTo>
                          <a:pt x="43" y="108"/>
                        </a:lnTo>
                        <a:lnTo>
                          <a:pt x="43" y="111"/>
                        </a:lnTo>
                        <a:lnTo>
                          <a:pt x="66" y="127"/>
                        </a:lnTo>
                        <a:lnTo>
                          <a:pt x="70" y="127"/>
                        </a:lnTo>
                        <a:lnTo>
                          <a:pt x="75" y="125"/>
                        </a:lnTo>
                        <a:lnTo>
                          <a:pt x="81" y="127"/>
                        </a:lnTo>
                        <a:lnTo>
                          <a:pt x="85" y="133"/>
                        </a:lnTo>
                        <a:lnTo>
                          <a:pt x="91" y="138"/>
                        </a:lnTo>
                        <a:lnTo>
                          <a:pt x="96" y="146"/>
                        </a:lnTo>
                        <a:lnTo>
                          <a:pt x="119" y="152"/>
                        </a:lnTo>
                        <a:lnTo>
                          <a:pt x="119" y="156"/>
                        </a:lnTo>
                        <a:lnTo>
                          <a:pt x="121" y="161"/>
                        </a:lnTo>
                        <a:lnTo>
                          <a:pt x="123" y="16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Freeform 322"/>
                  <p:cNvSpPr>
                    <a:spLocks/>
                  </p:cNvSpPr>
                  <p:nvPr/>
                </p:nvSpPr>
                <p:spPr bwMode="auto">
                  <a:xfrm>
                    <a:off x="4793457" y="3162951"/>
                    <a:ext cx="129464" cy="90617"/>
                  </a:xfrm>
                  <a:custGeom>
                    <a:avLst/>
                    <a:gdLst>
                      <a:gd name="T0" fmla="*/ 39 w 147"/>
                      <a:gd name="T1" fmla="*/ 3 h 110"/>
                      <a:gd name="T2" fmla="*/ 37 w 147"/>
                      <a:gd name="T3" fmla="*/ 1 h 110"/>
                      <a:gd name="T4" fmla="*/ 34 w 147"/>
                      <a:gd name="T5" fmla="*/ 1 h 110"/>
                      <a:gd name="T6" fmla="*/ 29 w 147"/>
                      <a:gd name="T7" fmla="*/ 2 h 110"/>
                      <a:gd name="T8" fmla="*/ 27 w 147"/>
                      <a:gd name="T9" fmla="*/ 0 h 110"/>
                      <a:gd name="T10" fmla="*/ 25 w 147"/>
                      <a:gd name="T11" fmla="*/ 1 h 110"/>
                      <a:gd name="T12" fmla="*/ 21 w 147"/>
                      <a:gd name="T13" fmla="*/ 4 h 110"/>
                      <a:gd name="T14" fmla="*/ 13 w 147"/>
                      <a:gd name="T15" fmla="*/ 4 h 110"/>
                      <a:gd name="T16" fmla="*/ 12 w 147"/>
                      <a:gd name="T17" fmla="*/ 5 h 110"/>
                      <a:gd name="T18" fmla="*/ 7 w 147"/>
                      <a:gd name="T19" fmla="*/ 5 h 110"/>
                      <a:gd name="T20" fmla="*/ 7 w 147"/>
                      <a:gd name="T21" fmla="*/ 3 h 110"/>
                      <a:gd name="T22" fmla="*/ 6 w 147"/>
                      <a:gd name="T23" fmla="*/ 1 h 110"/>
                      <a:gd name="T24" fmla="*/ 5 w 147"/>
                      <a:gd name="T25" fmla="*/ 2 h 110"/>
                      <a:gd name="T26" fmla="*/ 3 w 147"/>
                      <a:gd name="T27" fmla="*/ 4 h 110"/>
                      <a:gd name="T28" fmla="*/ 1 w 147"/>
                      <a:gd name="T29" fmla="*/ 6 h 110"/>
                      <a:gd name="T30" fmla="*/ 1 w 147"/>
                      <a:gd name="T31" fmla="*/ 8 h 110"/>
                      <a:gd name="T32" fmla="*/ 4 w 147"/>
                      <a:gd name="T33" fmla="*/ 12 h 110"/>
                      <a:gd name="T34" fmla="*/ 2 w 147"/>
                      <a:gd name="T35" fmla="*/ 17 h 110"/>
                      <a:gd name="T36" fmla="*/ 4 w 147"/>
                      <a:gd name="T37" fmla="*/ 22 h 110"/>
                      <a:gd name="T38" fmla="*/ 4 w 147"/>
                      <a:gd name="T39" fmla="*/ 26 h 110"/>
                      <a:gd name="T40" fmla="*/ 5 w 147"/>
                      <a:gd name="T41" fmla="*/ 30 h 110"/>
                      <a:gd name="T42" fmla="*/ 7 w 147"/>
                      <a:gd name="T43" fmla="*/ 31 h 110"/>
                      <a:gd name="T44" fmla="*/ 12 w 147"/>
                      <a:gd name="T45" fmla="*/ 30 h 110"/>
                      <a:gd name="T46" fmla="*/ 13 w 147"/>
                      <a:gd name="T47" fmla="*/ 27 h 110"/>
                      <a:gd name="T48" fmla="*/ 19 w 147"/>
                      <a:gd name="T49" fmla="*/ 28 h 110"/>
                      <a:gd name="T50" fmla="*/ 19 w 147"/>
                      <a:gd name="T51" fmla="*/ 30 h 110"/>
                      <a:gd name="T52" fmla="*/ 22 w 147"/>
                      <a:gd name="T53" fmla="*/ 30 h 110"/>
                      <a:gd name="T54" fmla="*/ 25 w 147"/>
                      <a:gd name="T55" fmla="*/ 30 h 110"/>
                      <a:gd name="T56" fmla="*/ 25 w 147"/>
                      <a:gd name="T57" fmla="*/ 27 h 110"/>
                      <a:gd name="T58" fmla="*/ 27 w 147"/>
                      <a:gd name="T59" fmla="*/ 27 h 110"/>
                      <a:gd name="T60" fmla="*/ 27 w 147"/>
                      <a:gd name="T61" fmla="*/ 26 h 110"/>
                      <a:gd name="T62" fmla="*/ 30 w 147"/>
                      <a:gd name="T63" fmla="*/ 25 h 110"/>
                      <a:gd name="T64" fmla="*/ 33 w 147"/>
                      <a:gd name="T65" fmla="*/ 26 h 110"/>
                      <a:gd name="T66" fmla="*/ 33 w 147"/>
                      <a:gd name="T67" fmla="*/ 24 h 110"/>
                      <a:gd name="T68" fmla="*/ 31 w 147"/>
                      <a:gd name="T69" fmla="*/ 22 h 110"/>
                      <a:gd name="T70" fmla="*/ 35 w 147"/>
                      <a:gd name="T71" fmla="*/ 14 h 110"/>
                      <a:gd name="T72" fmla="*/ 38 w 147"/>
                      <a:gd name="T73" fmla="*/ 11 h 110"/>
                      <a:gd name="T74" fmla="*/ 39 w 147"/>
                      <a:gd name="T75" fmla="*/ 3 h 1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47"/>
                      <a:gd name="T115" fmla="*/ 0 h 110"/>
                      <a:gd name="T116" fmla="*/ 147 w 147"/>
                      <a:gd name="T117" fmla="*/ 110 h 11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47" h="110">
                        <a:moveTo>
                          <a:pt x="147" y="10"/>
                        </a:moveTo>
                        <a:lnTo>
                          <a:pt x="145" y="10"/>
                        </a:lnTo>
                        <a:lnTo>
                          <a:pt x="142" y="6"/>
                        </a:lnTo>
                        <a:lnTo>
                          <a:pt x="138" y="4"/>
                        </a:lnTo>
                        <a:lnTo>
                          <a:pt x="132" y="2"/>
                        </a:lnTo>
                        <a:lnTo>
                          <a:pt x="128" y="4"/>
                        </a:lnTo>
                        <a:lnTo>
                          <a:pt x="119" y="8"/>
                        </a:lnTo>
                        <a:lnTo>
                          <a:pt x="111" y="8"/>
                        </a:lnTo>
                        <a:lnTo>
                          <a:pt x="107" y="4"/>
                        </a:lnTo>
                        <a:lnTo>
                          <a:pt x="101" y="0"/>
                        </a:lnTo>
                        <a:lnTo>
                          <a:pt x="97" y="2"/>
                        </a:lnTo>
                        <a:lnTo>
                          <a:pt x="92" y="4"/>
                        </a:lnTo>
                        <a:lnTo>
                          <a:pt x="82" y="14"/>
                        </a:lnTo>
                        <a:lnTo>
                          <a:pt x="78" y="16"/>
                        </a:lnTo>
                        <a:lnTo>
                          <a:pt x="63" y="20"/>
                        </a:lnTo>
                        <a:lnTo>
                          <a:pt x="51" y="16"/>
                        </a:lnTo>
                        <a:lnTo>
                          <a:pt x="46" y="16"/>
                        </a:lnTo>
                        <a:lnTo>
                          <a:pt x="44" y="18"/>
                        </a:lnTo>
                        <a:lnTo>
                          <a:pt x="36" y="20"/>
                        </a:lnTo>
                        <a:lnTo>
                          <a:pt x="28" y="18"/>
                        </a:lnTo>
                        <a:lnTo>
                          <a:pt x="24" y="14"/>
                        </a:lnTo>
                        <a:lnTo>
                          <a:pt x="28" y="10"/>
                        </a:lnTo>
                        <a:lnTo>
                          <a:pt x="28" y="6"/>
                        </a:lnTo>
                        <a:lnTo>
                          <a:pt x="23" y="4"/>
                        </a:lnTo>
                        <a:lnTo>
                          <a:pt x="19" y="2"/>
                        </a:lnTo>
                        <a:lnTo>
                          <a:pt x="17" y="6"/>
                        </a:lnTo>
                        <a:lnTo>
                          <a:pt x="13" y="10"/>
                        </a:lnTo>
                        <a:lnTo>
                          <a:pt x="9" y="16"/>
                        </a:lnTo>
                        <a:lnTo>
                          <a:pt x="3" y="20"/>
                        </a:lnTo>
                        <a:lnTo>
                          <a:pt x="3" y="23"/>
                        </a:lnTo>
                        <a:lnTo>
                          <a:pt x="0" y="25"/>
                        </a:lnTo>
                        <a:lnTo>
                          <a:pt x="1" y="31"/>
                        </a:lnTo>
                        <a:lnTo>
                          <a:pt x="7" y="37"/>
                        </a:lnTo>
                        <a:lnTo>
                          <a:pt x="13" y="41"/>
                        </a:lnTo>
                        <a:lnTo>
                          <a:pt x="13" y="46"/>
                        </a:lnTo>
                        <a:lnTo>
                          <a:pt x="5" y="62"/>
                        </a:lnTo>
                        <a:lnTo>
                          <a:pt x="5" y="68"/>
                        </a:lnTo>
                        <a:lnTo>
                          <a:pt x="13" y="79"/>
                        </a:lnTo>
                        <a:lnTo>
                          <a:pt x="15" y="85"/>
                        </a:lnTo>
                        <a:lnTo>
                          <a:pt x="13" y="93"/>
                        </a:lnTo>
                        <a:lnTo>
                          <a:pt x="11" y="96"/>
                        </a:lnTo>
                        <a:lnTo>
                          <a:pt x="19" y="106"/>
                        </a:lnTo>
                        <a:lnTo>
                          <a:pt x="21" y="108"/>
                        </a:lnTo>
                        <a:lnTo>
                          <a:pt x="26" y="110"/>
                        </a:lnTo>
                        <a:lnTo>
                          <a:pt x="40" y="110"/>
                        </a:lnTo>
                        <a:lnTo>
                          <a:pt x="44" y="108"/>
                        </a:lnTo>
                        <a:lnTo>
                          <a:pt x="48" y="102"/>
                        </a:lnTo>
                        <a:lnTo>
                          <a:pt x="51" y="98"/>
                        </a:lnTo>
                        <a:lnTo>
                          <a:pt x="65" y="98"/>
                        </a:lnTo>
                        <a:lnTo>
                          <a:pt x="71" y="100"/>
                        </a:lnTo>
                        <a:lnTo>
                          <a:pt x="72" y="106"/>
                        </a:lnTo>
                        <a:lnTo>
                          <a:pt x="72" y="108"/>
                        </a:lnTo>
                        <a:lnTo>
                          <a:pt x="78" y="108"/>
                        </a:lnTo>
                        <a:lnTo>
                          <a:pt x="84" y="106"/>
                        </a:lnTo>
                        <a:lnTo>
                          <a:pt x="90" y="108"/>
                        </a:lnTo>
                        <a:lnTo>
                          <a:pt x="94" y="108"/>
                        </a:lnTo>
                        <a:lnTo>
                          <a:pt x="92" y="102"/>
                        </a:lnTo>
                        <a:lnTo>
                          <a:pt x="92" y="96"/>
                        </a:lnTo>
                        <a:lnTo>
                          <a:pt x="99" y="96"/>
                        </a:lnTo>
                        <a:lnTo>
                          <a:pt x="101" y="98"/>
                        </a:lnTo>
                        <a:lnTo>
                          <a:pt x="101" y="95"/>
                        </a:lnTo>
                        <a:lnTo>
                          <a:pt x="103" y="93"/>
                        </a:lnTo>
                        <a:lnTo>
                          <a:pt x="109" y="91"/>
                        </a:lnTo>
                        <a:lnTo>
                          <a:pt x="113" y="91"/>
                        </a:lnTo>
                        <a:lnTo>
                          <a:pt x="117" y="93"/>
                        </a:lnTo>
                        <a:lnTo>
                          <a:pt x="122" y="93"/>
                        </a:lnTo>
                        <a:lnTo>
                          <a:pt x="124" y="91"/>
                        </a:lnTo>
                        <a:lnTo>
                          <a:pt x="122" y="87"/>
                        </a:lnTo>
                        <a:lnTo>
                          <a:pt x="120" y="81"/>
                        </a:lnTo>
                        <a:lnTo>
                          <a:pt x="117" y="77"/>
                        </a:lnTo>
                        <a:lnTo>
                          <a:pt x="120" y="68"/>
                        </a:lnTo>
                        <a:lnTo>
                          <a:pt x="130" y="52"/>
                        </a:lnTo>
                        <a:lnTo>
                          <a:pt x="136" y="43"/>
                        </a:lnTo>
                        <a:lnTo>
                          <a:pt x="143" y="39"/>
                        </a:lnTo>
                        <a:lnTo>
                          <a:pt x="145" y="27"/>
                        </a:lnTo>
                        <a:lnTo>
                          <a:pt x="145" y="12"/>
                        </a:lnTo>
                        <a:lnTo>
                          <a:pt x="147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325"/>
                  <p:cNvSpPr>
                    <a:spLocks/>
                  </p:cNvSpPr>
                  <p:nvPr/>
                </p:nvSpPr>
                <p:spPr bwMode="auto">
                  <a:xfrm>
                    <a:off x="4635943" y="3137060"/>
                    <a:ext cx="86309" cy="84144"/>
                  </a:xfrm>
                  <a:custGeom>
                    <a:avLst/>
                    <a:gdLst>
                      <a:gd name="T0" fmla="*/ 18 w 98"/>
                      <a:gd name="T1" fmla="*/ 28 h 99"/>
                      <a:gd name="T2" fmla="*/ 18 w 98"/>
                      <a:gd name="T3" fmla="*/ 26 h 99"/>
                      <a:gd name="T4" fmla="*/ 17 w 98"/>
                      <a:gd name="T5" fmla="*/ 24 h 99"/>
                      <a:gd name="T6" fmla="*/ 18 w 98"/>
                      <a:gd name="T7" fmla="*/ 22 h 99"/>
                      <a:gd name="T8" fmla="*/ 19 w 98"/>
                      <a:gd name="T9" fmla="*/ 21 h 99"/>
                      <a:gd name="T10" fmla="*/ 20 w 98"/>
                      <a:gd name="T11" fmla="*/ 21 h 99"/>
                      <a:gd name="T12" fmla="*/ 21 w 98"/>
                      <a:gd name="T13" fmla="*/ 21 h 99"/>
                      <a:gd name="T14" fmla="*/ 21 w 98"/>
                      <a:gd name="T15" fmla="*/ 20 h 99"/>
                      <a:gd name="T16" fmla="*/ 22 w 98"/>
                      <a:gd name="T17" fmla="*/ 19 h 99"/>
                      <a:gd name="T18" fmla="*/ 22 w 98"/>
                      <a:gd name="T19" fmla="*/ 18 h 99"/>
                      <a:gd name="T20" fmla="*/ 23 w 98"/>
                      <a:gd name="T21" fmla="*/ 18 h 99"/>
                      <a:gd name="T22" fmla="*/ 25 w 98"/>
                      <a:gd name="T23" fmla="*/ 18 h 99"/>
                      <a:gd name="T24" fmla="*/ 26 w 98"/>
                      <a:gd name="T25" fmla="*/ 17 h 99"/>
                      <a:gd name="T26" fmla="*/ 25 w 98"/>
                      <a:gd name="T27" fmla="*/ 15 h 99"/>
                      <a:gd name="T28" fmla="*/ 23 w 98"/>
                      <a:gd name="T29" fmla="*/ 14 h 99"/>
                      <a:gd name="T30" fmla="*/ 22 w 98"/>
                      <a:gd name="T31" fmla="*/ 13 h 99"/>
                      <a:gd name="T32" fmla="*/ 23 w 98"/>
                      <a:gd name="T33" fmla="*/ 13 h 99"/>
                      <a:gd name="T34" fmla="*/ 24 w 98"/>
                      <a:gd name="T35" fmla="*/ 13 h 99"/>
                      <a:gd name="T36" fmla="*/ 25 w 98"/>
                      <a:gd name="T37" fmla="*/ 11 h 99"/>
                      <a:gd name="T38" fmla="*/ 25 w 98"/>
                      <a:gd name="T39" fmla="*/ 10 h 99"/>
                      <a:gd name="T40" fmla="*/ 23 w 98"/>
                      <a:gd name="T41" fmla="*/ 9 h 99"/>
                      <a:gd name="T42" fmla="*/ 23 w 98"/>
                      <a:gd name="T43" fmla="*/ 8 h 99"/>
                      <a:gd name="T44" fmla="*/ 23 w 98"/>
                      <a:gd name="T45" fmla="*/ 6 h 99"/>
                      <a:gd name="T46" fmla="*/ 23 w 98"/>
                      <a:gd name="T47" fmla="*/ 5 h 99"/>
                      <a:gd name="T48" fmla="*/ 22 w 98"/>
                      <a:gd name="T49" fmla="*/ 6 h 99"/>
                      <a:gd name="T50" fmla="*/ 19 w 98"/>
                      <a:gd name="T51" fmla="*/ 6 h 99"/>
                      <a:gd name="T52" fmla="*/ 17 w 98"/>
                      <a:gd name="T53" fmla="*/ 5 h 99"/>
                      <a:gd name="T54" fmla="*/ 17 w 98"/>
                      <a:gd name="T55" fmla="*/ 4 h 99"/>
                      <a:gd name="T56" fmla="*/ 16 w 98"/>
                      <a:gd name="T57" fmla="*/ 3 h 99"/>
                      <a:gd name="T58" fmla="*/ 15 w 98"/>
                      <a:gd name="T59" fmla="*/ 3 h 99"/>
                      <a:gd name="T60" fmla="*/ 13 w 98"/>
                      <a:gd name="T61" fmla="*/ 2 h 99"/>
                      <a:gd name="T62" fmla="*/ 11 w 98"/>
                      <a:gd name="T63" fmla="*/ 2 h 99"/>
                      <a:gd name="T64" fmla="*/ 9 w 98"/>
                      <a:gd name="T65" fmla="*/ 3 h 99"/>
                      <a:gd name="T66" fmla="*/ 8 w 98"/>
                      <a:gd name="T67" fmla="*/ 3 h 99"/>
                      <a:gd name="T68" fmla="*/ 7 w 98"/>
                      <a:gd name="T69" fmla="*/ 2 h 99"/>
                      <a:gd name="T70" fmla="*/ 6 w 98"/>
                      <a:gd name="T71" fmla="*/ 2 h 99"/>
                      <a:gd name="T72" fmla="*/ 4 w 98"/>
                      <a:gd name="T73" fmla="*/ 3 h 99"/>
                      <a:gd name="T74" fmla="*/ 3 w 98"/>
                      <a:gd name="T75" fmla="*/ 1 h 99"/>
                      <a:gd name="T76" fmla="*/ 2 w 98"/>
                      <a:gd name="T77" fmla="*/ 0 h 99"/>
                      <a:gd name="T78" fmla="*/ 1 w 98"/>
                      <a:gd name="T79" fmla="*/ 0 h 99"/>
                      <a:gd name="T80" fmla="*/ 0 w 98"/>
                      <a:gd name="T81" fmla="*/ 1 h 99"/>
                      <a:gd name="T82" fmla="*/ 0 w 98"/>
                      <a:gd name="T83" fmla="*/ 4 h 99"/>
                      <a:gd name="T84" fmla="*/ 1 w 98"/>
                      <a:gd name="T85" fmla="*/ 5 h 99"/>
                      <a:gd name="T86" fmla="*/ 3 w 98"/>
                      <a:gd name="T87" fmla="*/ 7 h 99"/>
                      <a:gd name="T88" fmla="*/ 4 w 98"/>
                      <a:gd name="T89" fmla="*/ 10 h 99"/>
                      <a:gd name="T90" fmla="*/ 4 w 98"/>
                      <a:gd name="T91" fmla="*/ 11 h 99"/>
                      <a:gd name="T92" fmla="*/ 3 w 98"/>
                      <a:gd name="T93" fmla="*/ 11 h 99"/>
                      <a:gd name="T94" fmla="*/ 4 w 98"/>
                      <a:gd name="T95" fmla="*/ 12 h 99"/>
                      <a:gd name="T96" fmla="*/ 5 w 98"/>
                      <a:gd name="T97" fmla="*/ 14 h 99"/>
                      <a:gd name="T98" fmla="*/ 11 w 98"/>
                      <a:gd name="T99" fmla="*/ 22 h 99"/>
                      <a:gd name="T100" fmla="*/ 11 w 98"/>
                      <a:gd name="T101" fmla="*/ 24 h 99"/>
                      <a:gd name="T102" fmla="*/ 12 w 98"/>
                      <a:gd name="T103" fmla="*/ 25 h 99"/>
                      <a:gd name="T104" fmla="*/ 15 w 98"/>
                      <a:gd name="T105" fmla="*/ 25 h 99"/>
                      <a:gd name="T106" fmla="*/ 15 w 98"/>
                      <a:gd name="T107" fmla="*/ 26 h 99"/>
                      <a:gd name="T108" fmla="*/ 16 w 98"/>
                      <a:gd name="T109" fmla="*/ 26 h 99"/>
                      <a:gd name="T110" fmla="*/ 17 w 98"/>
                      <a:gd name="T111" fmla="*/ 27 h 99"/>
                      <a:gd name="T112" fmla="*/ 17 w 98"/>
                      <a:gd name="T113" fmla="*/ 28 h 99"/>
                      <a:gd name="T114" fmla="*/ 18 w 98"/>
                      <a:gd name="T115" fmla="*/ 28 h 99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98"/>
                      <a:gd name="T175" fmla="*/ 0 h 99"/>
                      <a:gd name="T176" fmla="*/ 98 w 98"/>
                      <a:gd name="T177" fmla="*/ 99 h 99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98" h="99">
                        <a:moveTo>
                          <a:pt x="69" y="99"/>
                        </a:moveTo>
                        <a:lnTo>
                          <a:pt x="69" y="92"/>
                        </a:lnTo>
                        <a:lnTo>
                          <a:pt x="67" y="84"/>
                        </a:lnTo>
                        <a:lnTo>
                          <a:pt x="71" y="76"/>
                        </a:lnTo>
                        <a:lnTo>
                          <a:pt x="73" y="74"/>
                        </a:lnTo>
                        <a:lnTo>
                          <a:pt x="77" y="74"/>
                        </a:lnTo>
                        <a:lnTo>
                          <a:pt x="81" y="73"/>
                        </a:lnTo>
                        <a:lnTo>
                          <a:pt x="82" y="69"/>
                        </a:lnTo>
                        <a:lnTo>
                          <a:pt x="84" y="67"/>
                        </a:lnTo>
                        <a:lnTo>
                          <a:pt x="86" y="63"/>
                        </a:lnTo>
                        <a:lnTo>
                          <a:pt x="90" y="61"/>
                        </a:lnTo>
                        <a:lnTo>
                          <a:pt x="96" y="61"/>
                        </a:lnTo>
                        <a:lnTo>
                          <a:pt x="98" y="57"/>
                        </a:lnTo>
                        <a:lnTo>
                          <a:pt x="96" y="53"/>
                        </a:lnTo>
                        <a:lnTo>
                          <a:pt x="88" y="49"/>
                        </a:lnTo>
                        <a:lnTo>
                          <a:pt x="84" y="46"/>
                        </a:lnTo>
                        <a:lnTo>
                          <a:pt x="88" y="44"/>
                        </a:lnTo>
                        <a:lnTo>
                          <a:pt x="92" y="44"/>
                        </a:lnTo>
                        <a:lnTo>
                          <a:pt x="96" y="40"/>
                        </a:lnTo>
                        <a:lnTo>
                          <a:pt x="96" y="36"/>
                        </a:lnTo>
                        <a:lnTo>
                          <a:pt x="90" y="32"/>
                        </a:lnTo>
                        <a:lnTo>
                          <a:pt x="88" y="28"/>
                        </a:lnTo>
                        <a:lnTo>
                          <a:pt x="88" y="23"/>
                        </a:lnTo>
                        <a:lnTo>
                          <a:pt x="90" y="19"/>
                        </a:lnTo>
                        <a:lnTo>
                          <a:pt x="84" y="21"/>
                        </a:lnTo>
                        <a:lnTo>
                          <a:pt x="75" y="21"/>
                        </a:lnTo>
                        <a:lnTo>
                          <a:pt x="67" y="17"/>
                        </a:lnTo>
                        <a:lnTo>
                          <a:pt x="65" y="13"/>
                        </a:lnTo>
                        <a:lnTo>
                          <a:pt x="63" y="11"/>
                        </a:lnTo>
                        <a:lnTo>
                          <a:pt x="58" y="11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35" y="11"/>
                        </a:lnTo>
                        <a:lnTo>
                          <a:pt x="29" y="11"/>
                        </a:lnTo>
                        <a:lnTo>
                          <a:pt x="25" y="7"/>
                        </a:lnTo>
                        <a:lnTo>
                          <a:pt x="21" y="5"/>
                        </a:lnTo>
                        <a:lnTo>
                          <a:pt x="13" y="9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4" y="17"/>
                        </a:lnTo>
                        <a:lnTo>
                          <a:pt x="10" y="25"/>
                        </a:lnTo>
                        <a:lnTo>
                          <a:pt x="13" y="34"/>
                        </a:lnTo>
                        <a:lnTo>
                          <a:pt x="13" y="38"/>
                        </a:lnTo>
                        <a:lnTo>
                          <a:pt x="11" y="38"/>
                        </a:lnTo>
                        <a:lnTo>
                          <a:pt x="13" y="42"/>
                        </a:lnTo>
                        <a:lnTo>
                          <a:pt x="19" y="51"/>
                        </a:lnTo>
                        <a:lnTo>
                          <a:pt x="44" y="76"/>
                        </a:lnTo>
                        <a:lnTo>
                          <a:pt x="44" y="82"/>
                        </a:lnTo>
                        <a:lnTo>
                          <a:pt x="46" y="86"/>
                        </a:lnTo>
                        <a:lnTo>
                          <a:pt x="58" y="86"/>
                        </a:lnTo>
                        <a:lnTo>
                          <a:pt x="59" y="90"/>
                        </a:lnTo>
                        <a:lnTo>
                          <a:pt x="63" y="92"/>
                        </a:lnTo>
                        <a:lnTo>
                          <a:pt x="65" y="94"/>
                        </a:lnTo>
                        <a:lnTo>
                          <a:pt x="67" y="98"/>
                        </a:lnTo>
                        <a:lnTo>
                          <a:pt x="69" y="9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 328"/>
                  <p:cNvSpPr>
                    <a:spLocks/>
                  </p:cNvSpPr>
                  <p:nvPr/>
                </p:nvSpPr>
                <p:spPr bwMode="auto">
                  <a:xfrm>
                    <a:off x="4832296" y="2778907"/>
                    <a:ext cx="163988" cy="148870"/>
                  </a:xfrm>
                  <a:custGeom>
                    <a:avLst/>
                    <a:gdLst>
                      <a:gd name="T0" fmla="*/ 14 w 186"/>
                      <a:gd name="T1" fmla="*/ 9 h 177"/>
                      <a:gd name="T2" fmla="*/ 19 w 186"/>
                      <a:gd name="T3" fmla="*/ 7 h 177"/>
                      <a:gd name="T4" fmla="*/ 21 w 186"/>
                      <a:gd name="T5" fmla="*/ 7 h 177"/>
                      <a:gd name="T6" fmla="*/ 21 w 186"/>
                      <a:gd name="T7" fmla="*/ 2 h 177"/>
                      <a:gd name="T8" fmla="*/ 22 w 186"/>
                      <a:gd name="T9" fmla="*/ 0 h 177"/>
                      <a:gd name="T10" fmla="*/ 26 w 186"/>
                      <a:gd name="T11" fmla="*/ 1 h 177"/>
                      <a:gd name="T12" fmla="*/ 28 w 186"/>
                      <a:gd name="T13" fmla="*/ 0 h 177"/>
                      <a:gd name="T14" fmla="*/ 29 w 186"/>
                      <a:gd name="T15" fmla="*/ 2 h 177"/>
                      <a:gd name="T16" fmla="*/ 31 w 186"/>
                      <a:gd name="T17" fmla="*/ 1 h 177"/>
                      <a:gd name="T18" fmla="*/ 34 w 186"/>
                      <a:gd name="T19" fmla="*/ 2 h 177"/>
                      <a:gd name="T20" fmla="*/ 37 w 186"/>
                      <a:gd name="T21" fmla="*/ 3 h 177"/>
                      <a:gd name="T22" fmla="*/ 39 w 186"/>
                      <a:gd name="T23" fmla="*/ 5 h 177"/>
                      <a:gd name="T24" fmla="*/ 41 w 186"/>
                      <a:gd name="T25" fmla="*/ 7 h 177"/>
                      <a:gd name="T26" fmla="*/ 42 w 186"/>
                      <a:gd name="T27" fmla="*/ 11 h 177"/>
                      <a:gd name="T28" fmla="*/ 43 w 186"/>
                      <a:gd name="T29" fmla="*/ 15 h 177"/>
                      <a:gd name="T30" fmla="*/ 43 w 186"/>
                      <a:gd name="T31" fmla="*/ 19 h 177"/>
                      <a:gd name="T32" fmla="*/ 47 w 186"/>
                      <a:gd name="T33" fmla="*/ 23 h 177"/>
                      <a:gd name="T34" fmla="*/ 49 w 186"/>
                      <a:gd name="T35" fmla="*/ 27 h 177"/>
                      <a:gd name="T36" fmla="*/ 49 w 186"/>
                      <a:gd name="T37" fmla="*/ 29 h 177"/>
                      <a:gd name="T38" fmla="*/ 45 w 186"/>
                      <a:gd name="T39" fmla="*/ 29 h 177"/>
                      <a:gd name="T40" fmla="*/ 44 w 186"/>
                      <a:gd name="T41" fmla="*/ 32 h 177"/>
                      <a:gd name="T42" fmla="*/ 46 w 186"/>
                      <a:gd name="T43" fmla="*/ 43 h 177"/>
                      <a:gd name="T44" fmla="*/ 44 w 186"/>
                      <a:gd name="T45" fmla="*/ 43 h 177"/>
                      <a:gd name="T46" fmla="*/ 42 w 186"/>
                      <a:gd name="T47" fmla="*/ 43 h 177"/>
                      <a:gd name="T48" fmla="*/ 42 w 186"/>
                      <a:gd name="T49" fmla="*/ 47 h 177"/>
                      <a:gd name="T50" fmla="*/ 40 w 186"/>
                      <a:gd name="T51" fmla="*/ 48 h 177"/>
                      <a:gd name="T52" fmla="*/ 33 w 186"/>
                      <a:gd name="T53" fmla="*/ 47 h 177"/>
                      <a:gd name="T54" fmla="*/ 31 w 186"/>
                      <a:gd name="T55" fmla="*/ 47 h 177"/>
                      <a:gd name="T56" fmla="*/ 29 w 186"/>
                      <a:gd name="T57" fmla="*/ 47 h 177"/>
                      <a:gd name="T58" fmla="*/ 28 w 186"/>
                      <a:gd name="T59" fmla="*/ 47 h 177"/>
                      <a:gd name="T60" fmla="*/ 27 w 186"/>
                      <a:gd name="T61" fmla="*/ 49 h 177"/>
                      <a:gd name="T62" fmla="*/ 26 w 186"/>
                      <a:gd name="T63" fmla="*/ 47 h 177"/>
                      <a:gd name="T64" fmla="*/ 20 w 186"/>
                      <a:gd name="T65" fmla="*/ 47 h 177"/>
                      <a:gd name="T66" fmla="*/ 16 w 186"/>
                      <a:gd name="T67" fmla="*/ 46 h 177"/>
                      <a:gd name="T68" fmla="*/ 11 w 186"/>
                      <a:gd name="T69" fmla="*/ 46 h 177"/>
                      <a:gd name="T70" fmla="*/ 6 w 186"/>
                      <a:gd name="T71" fmla="*/ 47 h 177"/>
                      <a:gd name="T72" fmla="*/ 4 w 186"/>
                      <a:gd name="T73" fmla="*/ 47 h 177"/>
                      <a:gd name="T74" fmla="*/ 1 w 186"/>
                      <a:gd name="T75" fmla="*/ 46 h 177"/>
                      <a:gd name="T76" fmla="*/ 1 w 186"/>
                      <a:gd name="T77" fmla="*/ 46 h 177"/>
                      <a:gd name="T78" fmla="*/ 0 w 186"/>
                      <a:gd name="T79" fmla="*/ 42 h 177"/>
                      <a:gd name="T80" fmla="*/ 2 w 186"/>
                      <a:gd name="T81" fmla="*/ 35 h 177"/>
                      <a:gd name="T82" fmla="*/ 0 w 186"/>
                      <a:gd name="T83" fmla="*/ 30 h 177"/>
                      <a:gd name="T84" fmla="*/ 3 w 186"/>
                      <a:gd name="T85" fmla="*/ 28 h 177"/>
                      <a:gd name="T86" fmla="*/ 7 w 186"/>
                      <a:gd name="T87" fmla="*/ 28 h 177"/>
                      <a:gd name="T88" fmla="*/ 7 w 186"/>
                      <a:gd name="T89" fmla="*/ 25 h 177"/>
                      <a:gd name="T90" fmla="*/ 11 w 186"/>
                      <a:gd name="T91" fmla="*/ 25 h 177"/>
                      <a:gd name="T92" fmla="*/ 10 w 186"/>
                      <a:gd name="T93" fmla="*/ 21 h 177"/>
                      <a:gd name="T94" fmla="*/ 12 w 186"/>
                      <a:gd name="T95" fmla="*/ 16 h 177"/>
                      <a:gd name="T96" fmla="*/ 14 w 186"/>
                      <a:gd name="T97" fmla="*/ 13 h 177"/>
                      <a:gd name="T98" fmla="*/ 14 w 186"/>
                      <a:gd name="T99" fmla="*/ 11 h 17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86"/>
                      <a:gd name="T151" fmla="*/ 0 h 177"/>
                      <a:gd name="T152" fmla="*/ 186 w 186"/>
                      <a:gd name="T153" fmla="*/ 177 h 17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86" h="177">
                        <a:moveTo>
                          <a:pt x="52" y="40"/>
                        </a:moveTo>
                        <a:lnTo>
                          <a:pt x="55" y="34"/>
                        </a:lnTo>
                        <a:lnTo>
                          <a:pt x="61" y="27"/>
                        </a:lnTo>
                        <a:lnTo>
                          <a:pt x="71" y="27"/>
                        </a:lnTo>
                        <a:lnTo>
                          <a:pt x="76" y="31"/>
                        </a:lnTo>
                        <a:lnTo>
                          <a:pt x="78" y="27"/>
                        </a:lnTo>
                        <a:lnTo>
                          <a:pt x="78" y="17"/>
                        </a:lnTo>
                        <a:lnTo>
                          <a:pt x="80" y="8"/>
                        </a:lnTo>
                        <a:lnTo>
                          <a:pt x="84" y="2"/>
                        </a:lnTo>
                        <a:lnTo>
                          <a:pt x="84" y="0"/>
                        </a:lnTo>
                        <a:lnTo>
                          <a:pt x="88" y="2"/>
                        </a:lnTo>
                        <a:lnTo>
                          <a:pt x="96" y="4"/>
                        </a:lnTo>
                        <a:lnTo>
                          <a:pt x="101" y="0"/>
                        </a:lnTo>
                        <a:lnTo>
                          <a:pt x="105" y="0"/>
                        </a:lnTo>
                        <a:lnTo>
                          <a:pt x="105" y="8"/>
                        </a:lnTo>
                        <a:lnTo>
                          <a:pt x="109" y="8"/>
                        </a:lnTo>
                        <a:lnTo>
                          <a:pt x="115" y="6"/>
                        </a:lnTo>
                        <a:lnTo>
                          <a:pt x="119" y="4"/>
                        </a:lnTo>
                        <a:lnTo>
                          <a:pt x="123" y="4"/>
                        </a:lnTo>
                        <a:lnTo>
                          <a:pt x="126" y="6"/>
                        </a:lnTo>
                        <a:lnTo>
                          <a:pt x="132" y="8"/>
                        </a:lnTo>
                        <a:lnTo>
                          <a:pt x="140" y="9"/>
                        </a:lnTo>
                        <a:lnTo>
                          <a:pt x="144" y="13"/>
                        </a:lnTo>
                        <a:lnTo>
                          <a:pt x="147" y="19"/>
                        </a:lnTo>
                        <a:lnTo>
                          <a:pt x="149" y="23"/>
                        </a:lnTo>
                        <a:lnTo>
                          <a:pt x="153" y="25"/>
                        </a:lnTo>
                        <a:lnTo>
                          <a:pt x="157" y="32"/>
                        </a:lnTo>
                        <a:lnTo>
                          <a:pt x="157" y="40"/>
                        </a:lnTo>
                        <a:lnTo>
                          <a:pt x="161" y="46"/>
                        </a:lnTo>
                        <a:lnTo>
                          <a:pt x="163" y="54"/>
                        </a:lnTo>
                        <a:lnTo>
                          <a:pt x="161" y="63"/>
                        </a:lnTo>
                        <a:lnTo>
                          <a:pt x="161" y="71"/>
                        </a:lnTo>
                        <a:lnTo>
                          <a:pt x="165" y="75"/>
                        </a:lnTo>
                        <a:lnTo>
                          <a:pt x="176" y="82"/>
                        </a:lnTo>
                        <a:lnTo>
                          <a:pt x="182" y="90"/>
                        </a:lnTo>
                        <a:lnTo>
                          <a:pt x="184" y="98"/>
                        </a:lnTo>
                        <a:lnTo>
                          <a:pt x="186" y="104"/>
                        </a:lnTo>
                        <a:lnTo>
                          <a:pt x="182" y="107"/>
                        </a:lnTo>
                        <a:lnTo>
                          <a:pt x="174" y="107"/>
                        </a:lnTo>
                        <a:lnTo>
                          <a:pt x="169" y="106"/>
                        </a:lnTo>
                        <a:lnTo>
                          <a:pt x="165" y="111"/>
                        </a:lnTo>
                        <a:lnTo>
                          <a:pt x="165" y="115"/>
                        </a:lnTo>
                        <a:lnTo>
                          <a:pt x="174" y="125"/>
                        </a:lnTo>
                        <a:lnTo>
                          <a:pt x="174" y="154"/>
                        </a:lnTo>
                        <a:lnTo>
                          <a:pt x="169" y="154"/>
                        </a:lnTo>
                        <a:lnTo>
                          <a:pt x="165" y="155"/>
                        </a:lnTo>
                        <a:lnTo>
                          <a:pt x="161" y="155"/>
                        </a:lnTo>
                        <a:lnTo>
                          <a:pt x="159" y="157"/>
                        </a:lnTo>
                        <a:lnTo>
                          <a:pt x="157" y="163"/>
                        </a:lnTo>
                        <a:lnTo>
                          <a:pt x="157" y="171"/>
                        </a:lnTo>
                        <a:lnTo>
                          <a:pt x="155" y="173"/>
                        </a:lnTo>
                        <a:lnTo>
                          <a:pt x="149" y="173"/>
                        </a:lnTo>
                        <a:lnTo>
                          <a:pt x="144" y="171"/>
                        </a:lnTo>
                        <a:lnTo>
                          <a:pt x="124" y="171"/>
                        </a:lnTo>
                        <a:lnTo>
                          <a:pt x="123" y="169"/>
                        </a:lnTo>
                        <a:lnTo>
                          <a:pt x="119" y="171"/>
                        </a:lnTo>
                        <a:lnTo>
                          <a:pt x="113" y="173"/>
                        </a:lnTo>
                        <a:lnTo>
                          <a:pt x="109" y="169"/>
                        </a:lnTo>
                        <a:lnTo>
                          <a:pt x="107" y="169"/>
                        </a:lnTo>
                        <a:lnTo>
                          <a:pt x="105" y="171"/>
                        </a:lnTo>
                        <a:lnTo>
                          <a:pt x="103" y="175"/>
                        </a:lnTo>
                        <a:lnTo>
                          <a:pt x="103" y="177"/>
                        </a:lnTo>
                        <a:lnTo>
                          <a:pt x="99" y="169"/>
                        </a:lnTo>
                        <a:lnTo>
                          <a:pt x="96" y="169"/>
                        </a:lnTo>
                        <a:lnTo>
                          <a:pt x="92" y="171"/>
                        </a:lnTo>
                        <a:lnTo>
                          <a:pt x="76" y="171"/>
                        </a:lnTo>
                        <a:lnTo>
                          <a:pt x="71" y="169"/>
                        </a:lnTo>
                        <a:lnTo>
                          <a:pt x="61" y="167"/>
                        </a:lnTo>
                        <a:lnTo>
                          <a:pt x="52" y="167"/>
                        </a:lnTo>
                        <a:lnTo>
                          <a:pt x="42" y="165"/>
                        </a:lnTo>
                        <a:lnTo>
                          <a:pt x="27" y="165"/>
                        </a:lnTo>
                        <a:lnTo>
                          <a:pt x="23" y="169"/>
                        </a:lnTo>
                        <a:lnTo>
                          <a:pt x="19" y="175"/>
                        </a:lnTo>
                        <a:lnTo>
                          <a:pt x="13" y="171"/>
                        </a:lnTo>
                        <a:lnTo>
                          <a:pt x="9" y="167"/>
                        </a:lnTo>
                        <a:lnTo>
                          <a:pt x="4" y="167"/>
                        </a:lnTo>
                        <a:lnTo>
                          <a:pt x="2" y="169"/>
                        </a:lnTo>
                        <a:lnTo>
                          <a:pt x="2" y="165"/>
                        </a:lnTo>
                        <a:lnTo>
                          <a:pt x="0" y="157"/>
                        </a:lnTo>
                        <a:lnTo>
                          <a:pt x="0" y="150"/>
                        </a:lnTo>
                        <a:lnTo>
                          <a:pt x="7" y="134"/>
                        </a:lnTo>
                        <a:lnTo>
                          <a:pt x="7" y="127"/>
                        </a:lnTo>
                        <a:lnTo>
                          <a:pt x="2" y="119"/>
                        </a:lnTo>
                        <a:lnTo>
                          <a:pt x="0" y="111"/>
                        </a:lnTo>
                        <a:lnTo>
                          <a:pt x="0" y="107"/>
                        </a:lnTo>
                        <a:lnTo>
                          <a:pt x="11" y="102"/>
                        </a:lnTo>
                        <a:lnTo>
                          <a:pt x="25" y="102"/>
                        </a:lnTo>
                        <a:lnTo>
                          <a:pt x="27" y="100"/>
                        </a:lnTo>
                        <a:lnTo>
                          <a:pt x="28" y="94"/>
                        </a:lnTo>
                        <a:lnTo>
                          <a:pt x="28" y="92"/>
                        </a:lnTo>
                        <a:lnTo>
                          <a:pt x="38" y="92"/>
                        </a:lnTo>
                        <a:lnTo>
                          <a:pt x="40" y="90"/>
                        </a:lnTo>
                        <a:lnTo>
                          <a:pt x="40" y="84"/>
                        </a:lnTo>
                        <a:lnTo>
                          <a:pt x="38" y="77"/>
                        </a:lnTo>
                        <a:lnTo>
                          <a:pt x="40" y="67"/>
                        </a:lnTo>
                        <a:lnTo>
                          <a:pt x="44" y="59"/>
                        </a:lnTo>
                        <a:lnTo>
                          <a:pt x="50" y="54"/>
                        </a:lnTo>
                        <a:lnTo>
                          <a:pt x="52" y="46"/>
                        </a:lnTo>
                        <a:lnTo>
                          <a:pt x="53" y="42"/>
                        </a:lnTo>
                        <a:lnTo>
                          <a:pt x="52" y="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Freeform 333"/>
                  <p:cNvSpPr>
                    <a:spLocks/>
                  </p:cNvSpPr>
                  <p:nvPr/>
                </p:nvSpPr>
                <p:spPr bwMode="auto">
                  <a:xfrm>
                    <a:off x="5281105" y="3301034"/>
                    <a:ext cx="30208" cy="23732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1 h 25"/>
                      <a:gd name="T4" fmla="*/ 1 w 35"/>
                      <a:gd name="T5" fmla="*/ 1 h 25"/>
                      <a:gd name="T6" fmla="*/ 2 w 35"/>
                      <a:gd name="T7" fmla="*/ 3 h 25"/>
                      <a:gd name="T8" fmla="*/ 3 w 35"/>
                      <a:gd name="T9" fmla="*/ 4 h 25"/>
                      <a:gd name="T10" fmla="*/ 4 w 35"/>
                      <a:gd name="T11" fmla="*/ 7 h 25"/>
                      <a:gd name="T12" fmla="*/ 6 w 35"/>
                      <a:gd name="T13" fmla="*/ 8 h 25"/>
                      <a:gd name="T14" fmla="*/ 9 w 35"/>
                      <a:gd name="T15" fmla="*/ 8 h 25"/>
                      <a:gd name="T16" fmla="*/ 9 w 35"/>
                      <a:gd name="T17" fmla="*/ 7 h 25"/>
                      <a:gd name="T18" fmla="*/ 9 w 35"/>
                      <a:gd name="T19" fmla="*/ 6 h 25"/>
                      <a:gd name="T20" fmla="*/ 7 w 35"/>
                      <a:gd name="T21" fmla="*/ 3 h 25"/>
                      <a:gd name="T22" fmla="*/ 6 w 35"/>
                      <a:gd name="T23" fmla="*/ 2 h 25"/>
                      <a:gd name="T24" fmla="*/ 5 w 35"/>
                      <a:gd name="T25" fmla="*/ 1 h 25"/>
                      <a:gd name="T26" fmla="*/ 5 w 35"/>
                      <a:gd name="T27" fmla="*/ 1 h 25"/>
                      <a:gd name="T28" fmla="*/ 5 w 35"/>
                      <a:gd name="T29" fmla="*/ 1 h 25"/>
                      <a:gd name="T30" fmla="*/ 4 w 35"/>
                      <a:gd name="T31" fmla="*/ 0 h 25"/>
                      <a:gd name="T32" fmla="*/ 0 w 35"/>
                      <a:gd name="T33" fmla="*/ 0 h 2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5"/>
                      <a:gd name="T52" fmla="*/ 0 h 25"/>
                      <a:gd name="T53" fmla="*/ 35 w 35"/>
                      <a:gd name="T54" fmla="*/ 25 h 2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5" h="25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6" y="9"/>
                        </a:lnTo>
                        <a:lnTo>
                          <a:pt x="10" y="13"/>
                        </a:lnTo>
                        <a:lnTo>
                          <a:pt x="14" y="21"/>
                        </a:lnTo>
                        <a:lnTo>
                          <a:pt x="21" y="25"/>
                        </a:lnTo>
                        <a:lnTo>
                          <a:pt x="35" y="25"/>
                        </a:lnTo>
                        <a:lnTo>
                          <a:pt x="35" y="21"/>
                        </a:lnTo>
                        <a:lnTo>
                          <a:pt x="33" y="17"/>
                        </a:lnTo>
                        <a:lnTo>
                          <a:pt x="27" y="9"/>
                        </a:lnTo>
                        <a:lnTo>
                          <a:pt x="21" y="5"/>
                        </a:lnTo>
                        <a:lnTo>
                          <a:pt x="19" y="3"/>
                        </a:lnTo>
                        <a:lnTo>
                          <a:pt x="19" y="2"/>
                        </a:lnTo>
                        <a:lnTo>
                          <a:pt x="17" y="2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 338"/>
                  <p:cNvSpPr>
                    <a:spLocks/>
                  </p:cNvSpPr>
                  <p:nvPr/>
                </p:nvSpPr>
                <p:spPr bwMode="auto">
                  <a:xfrm>
                    <a:off x="5250897" y="3253568"/>
                    <a:ext cx="75521" cy="71198"/>
                  </a:xfrm>
                  <a:custGeom>
                    <a:avLst/>
                    <a:gdLst>
                      <a:gd name="T0" fmla="*/ 2 w 86"/>
                      <a:gd name="T1" fmla="*/ 1 h 85"/>
                      <a:gd name="T2" fmla="*/ 2 w 86"/>
                      <a:gd name="T3" fmla="*/ 2 h 85"/>
                      <a:gd name="T4" fmla="*/ 3 w 86"/>
                      <a:gd name="T5" fmla="*/ 4 h 85"/>
                      <a:gd name="T6" fmla="*/ 2 w 86"/>
                      <a:gd name="T7" fmla="*/ 5 h 85"/>
                      <a:gd name="T8" fmla="*/ 1 w 86"/>
                      <a:gd name="T9" fmla="*/ 6 h 85"/>
                      <a:gd name="T10" fmla="*/ 1 w 86"/>
                      <a:gd name="T11" fmla="*/ 7 h 85"/>
                      <a:gd name="T12" fmla="*/ 0 w 86"/>
                      <a:gd name="T13" fmla="*/ 9 h 85"/>
                      <a:gd name="T14" fmla="*/ 1 w 86"/>
                      <a:gd name="T15" fmla="*/ 11 h 85"/>
                      <a:gd name="T16" fmla="*/ 5 w 86"/>
                      <a:gd name="T17" fmla="*/ 12 h 85"/>
                      <a:gd name="T18" fmla="*/ 7 w 86"/>
                      <a:gd name="T19" fmla="*/ 13 h 85"/>
                      <a:gd name="T20" fmla="*/ 9 w 86"/>
                      <a:gd name="T21" fmla="*/ 15 h 85"/>
                      <a:gd name="T22" fmla="*/ 9 w 86"/>
                      <a:gd name="T23" fmla="*/ 16 h 85"/>
                      <a:gd name="T24" fmla="*/ 9 w 86"/>
                      <a:gd name="T25" fmla="*/ 17 h 85"/>
                      <a:gd name="T26" fmla="*/ 10 w 86"/>
                      <a:gd name="T27" fmla="*/ 17 h 85"/>
                      <a:gd name="T28" fmla="*/ 13 w 86"/>
                      <a:gd name="T29" fmla="*/ 17 h 85"/>
                      <a:gd name="T30" fmla="*/ 14 w 86"/>
                      <a:gd name="T31" fmla="*/ 17 h 85"/>
                      <a:gd name="T32" fmla="*/ 14 w 86"/>
                      <a:gd name="T33" fmla="*/ 17 h 85"/>
                      <a:gd name="T34" fmla="*/ 14 w 86"/>
                      <a:gd name="T35" fmla="*/ 17 h 85"/>
                      <a:gd name="T36" fmla="*/ 15 w 86"/>
                      <a:gd name="T37" fmla="*/ 18 h 85"/>
                      <a:gd name="T38" fmla="*/ 16 w 86"/>
                      <a:gd name="T39" fmla="*/ 20 h 85"/>
                      <a:gd name="T40" fmla="*/ 18 w 86"/>
                      <a:gd name="T41" fmla="*/ 22 h 85"/>
                      <a:gd name="T42" fmla="*/ 18 w 86"/>
                      <a:gd name="T43" fmla="*/ 23 h 85"/>
                      <a:gd name="T44" fmla="*/ 18 w 86"/>
                      <a:gd name="T45" fmla="*/ 24 h 85"/>
                      <a:gd name="T46" fmla="*/ 19 w 86"/>
                      <a:gd name="T47" fmla="*/ 23 h 85"/>
                      <a:gd name="T48" fmla="*/ 21 w 86"/>
                      <a:gd name="T49" fmla="*/ 22 h 85"/>
                      <a:gd name="T50" fmla="*/ 23 w 86"/>
                      <a:gd name="T51" fmla="*/ 21 h 85"/>
                      <a:gd name="T52" fmla="*/ 22 w 86"/>
                      <a:gd name="T53" fmla="*/ 20 h 85"/>
                      <a:gd name="T54" fmla="*/ 22 w 86"/>
                      <a:gd name="T55" fmla="*/ 16 h 85"/>
                      <a:gd name="T56" fmla="*/ 21 w 86"/>
                      <a:gd name="T57" fmla="*/ 16 h 85"/>
                      <a:gd name="T58" fmla="*/ 19 w 86"/>
                      <a:gd name="T59" fmla="*/ 16 h 85"/>
                      <a:gd name="T60" fmla="*/ 18 w 86"/>
                      <a:gd name="T61" fmla="*/ 15 h 85"/>
                      <a:gd name="T62" fmla="*/ 17 w 86"/>
                      <a:gd name="T63" fmla="*/ 14 h 85"/>
                      <a:gd name="T64" fmla="*/ 17 w 86"/>
                      <a:gd name="T65" fmla="*/ 13 h 85"/>
                      <a:gd name="T66" fmla="*/ 18 w 86"/>
                      <a:gd name="T67" fmla="*/ 11 h 85"/>
                      <a:gd name="T68" fmla="*/ 18 w 86"/>
                      <a:gd name="T69" fmla="*/ 11 h 85"/>
                      <a:gd name="T70" fmla="*/ 17 w 86"/>
                      <a:gd name="T71" fmla="*/ 10 h 85"/>
                      <a:gd name="T72" fmla="*/ 14 w 86"/>
                      <a:gd name="T73" fmla="*/ 8 h 85"/>
                      <a:gd name="T74" fmla="*/ 14 w 86"/>
                      <a:gd name="T75" fmla="*/ 8 h 85"/>
                      <a:gd name="T76" fmla="*/ 14 w 86"/>
                      <a:gd name="T77" fmla="*/ 7 h 85"/>
                      <a:gd name="T78" fmla="*/ 15 w 86"/>
                      <a:gd name="T79" fmla="*/ 6 h 85"/>
                      <a:gd name="T80" fmla="*/ 15 w 86"/>
                      <a:gd name="T81" fmla="*/ 5 h 85"/>
                      <a:gd name="T82" fmla="*/ 13 w 86"/>
                      <a:gd name="T83" fmla="*/ 3 h 85"/>
                      <a:gd name="T84" fmla="*/ 13 w 86"/>
                      <a:gd name="T85" fmla="*/ 3 h 85"/>
                      <a:gd name="T86" fmla="*/ 12 w 86"/>
                      <a:gd name="T87" fmla="*/ 3 h 85"/>
                      <a:gd name="T88" fmla="*/ 11 w 86"/>
                      <a:gd name="T89" fmla="*/ 3 h 85"/>
                      <a:gd name="T90" fmla="*/ 10 w 86"/>
                      <a:gd name="T91" fmla="*/ 2 h 85"/>
                      <a:gd name="T92" fmla="*/ 10 w 86"/>
                      <a:gd name="T93" fmla="*/ 0 h 85"/>
                      <a:gd name="T94" fmla="*/ 5 w 86"/>
                      <a:gd name="T95" fmla="*/ 0 h 85"/>
                      <a:gd name="T96" fmla="*/ 3 w 86"/>
                      <a:gd name="T97" fmla="*/ 1 h 85"/>
                      <a:gd name="T98" fmla="*/ 2 w 86"/>
                      <a:gd name="T99" fmla="*/ 1 h 8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86"/>
                      <a:gd name="T151" fmla="*/ 0 h 85"/>
                      <a:gd name="T152" fmla="*/ 86 w 86"/>
                      <a:gd name="T153" fmla="*/ 85 h 8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86" h="85">
                        <a:moveTo>
                          <a:pt x="5" y="2"/>
                        </a:moveTo>
                        <a:lnTo>
                          <a:pt x="7" y="6"/>
                        </a:lnTo>
                        <a:lnTo>
                          <a:pt x="9" y="13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2" y="27"/>
                        </a:lnTo>
                        <a:lnTo>
                          <a:pt x="0" y="33"/>
                        </a:lnTo>
                        <a:lnTo>
                          <a:pt x="4" y="38"/>
                        </a:lnTo>
                        <a:lnTo>
                          <a:pt x="17" y="44"/>
                        </a:lnTo>
                        <a:lnTo>
                          <a:pt x="27" y="46"/>
                        </a:lnTo>
                        <a:lnTo>
                          <a:pt x="34" y="54"/>
                        </a:lnTo>
                        <a:lnTo>
                          <a:pt x="36" y="58"/>
                        </a:lnTo>
                        <a:lnTo>
                          <a:pt x="36" y="62"/>
                        </a:lnTo>
                        <a:lnTo>
                          <a:pt x="40" y="60"/>
                        </a:lnTo>
                        <a:lnTo>
                          <a:pt x="50" y="60"/>
                        </a:lnTo>
                        <a:lnTo>
                          <a:pt x="53" y="62"/>
                        </a:lnTo>
                        <a:lnTo>
                          <a:pt x="55" y="62"/>
                        </a:lnTo>
                        <a:lnTo>
                          <a:pt x="55" y="63"/>
                        </a:lnTo>
                        <a:lnTo>
                          <a:pt x="57" y="65"/>
                        </a:lnTo>
                        <a:lnTo>
                          <a:pt x="63" y="69"/>
                        </a:lnTo>
                        <a:lnTo>
                          <a:pt x="69" y="77"/>
                        </a:lnTo>
                        <a:lnTo>
                          <a:pt x="71" y="81"/>
                        </a:lnTo>
                        <a:lnTo>
                          <a:pt x="71" y="85"/>
                        </a:lnTo>
                        <a:lnTo>
                          <a:pt x="75" y="81"/>
                        </a:lnTo>
                        <a:lnTo>
                          <a:pt x="80" y="79"/>
                        </a:lnTo>
                        <a:lnTo>
                          <a:pt x="86" y="73"/>
                        </a:lnTo>
                        <a:lnTo>
                          <a:pt x="84" y="69"/>
                        </a:lnTo>
                        <a:lnTo>
                          <a:pt x="84" y="58"/>
                        </a:lnTo>
                        <a:lnTo>
                          <a:pt x="82" y="56"/>
                        </a:lnTo>
                        <a:lnTo>
                          <a:pt x="75" y="56"/>
                        </a:lnTo>
                        <a:lnTo>
                          <a:pt x="71" y="54"/>
                        </a:lnTo>
                        <a:lnTo>
                          <a:pt x="67" y="50"/>
                        </a:lnTo>
                        <a:lnTo>
                          <a:pt x="65" y="46"/>
                        </a:lnTo>
                        <a:lnTo>
                          <a:pt x="71" y="40"/>
                        </a:lnTo>
                        <a:lnTo>
                          <a:pt x="69" y="37"/>
                        </a:lnTo>
                        <a:lnTo>
                          <a:pt x="65" y="35"/>
                        </a:lnTo>
                        <a:lnTo>
                          <a:pt x="55" y="29"/>
                        </a:lnTo>
                        <a:lnTo>
                          <a:pt x="53" y="29"/>
                        </a:lnTo>
                        <a:lnTo>
                          <a:pt x="55" y="27"/>
                        </a:lnTo>
                        <a:lnTo>
                          <a:pt x="59" y="21"/>
                        </a:lnTo>
                        <a:lnTo>
                          <a:pt x="59" y="17"/>
                        </a:lnTo>
                        <a:lnTo>
                          <a:pt x="51" y="10"/>
                        </a:lnTo>
                        <a:lnTo>
                          <a:pt x="50" y="10"/>
                        </a:lnTo>
                        <a:lnTo>
                          <a:pt x="46" y="12"/>
                        </a:lnTo>
                        <a:lnTo>
                          <a:pt x="42" y="10"/>
                        </a:lnTo>
                        <a:lnTo>
                          <a:pt x="40" y="8"/>
                        </a:lnTo>
                        <a:lnTo>
                          <a:pt x="38" y="0"/>
                        </a:lnTo>
                        <a:lnTo>
                          <a:pt x="17" y="0"/>
                        </a:lnTo>
                        <a:lnTo>
                          <a:pt x="9" y="2"/>
                        </a:lnTo>
                        <a:lnTo>
                          <a:pt x="5" y="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Freeform 344"/>
                  <p:cNvSpPr>
                    <a:spLocks/>
                  </p:cNvSpPr>
                  <p:nvPr/>
                </p:nvSpPr>
                <p:spPr bwMode="auto">
                  <a:xfrm>
                    <a:off x="4711463" y="3221204"/>
                    <a:ext cx="40998" cy="81987"/>
                  </a:xfrm>
                  <a:custGeom>
                    <a:avLst/>
                    <a:gdLst>
                      <a:gd name="T0" fmla="*/ 6 w 48"/>
                      <a:gd name="T1" fmla="*/ 28 h 98"/>
                      <a:gd name="T2" fmla="*/ 9 w 48"/>
                      <a:gd name="T3" fmla="*/ 28 h 98"/>
                      <a:gd name="T4" fmla="*/ 10 w 48"/>
                      <a:gd name="T5" fmla="*/ 27 h 98"/>
                      <a:gd name="T6" fmla="*/ 10 w 48"/>
                      <a:gd name="T7" fmla="*/ 27 h 98"/>
                      <a:gd name="T8" fmla="*/ 9 w 48"/>
                      <a:gd name="T9" fmla="*/ 26 h 98"/>
                      <a:gd name="T10" fmla="*/ 11 w 48"/>
                      <a:gd name="T11" fmla="*/ 26 h 98"/>
                      <a:gd name="T12" fmla="*/ 11 w 48"/>
                      <a:gd name="T13" fmla="*/ 25 h 98"/>
                      <a:gd name="T14" fmla="*/ 13 w 48"/>
                      <a:gd name="T15" fmla="*/ 24 h 98"/>
                      <a:gd name="T16" fmla="*/ 13 w 48"/>
                      <a:gd name="T17" fmla="*/ 23 h 98"/>
                      <a:gd name="T18" fmla="*/ 13 w 48"/>
                      <a:gd name="T19" fmla="*/ 22 h 98"/>
                      <a:gd name="T20" fmla="*/ 13 w 48"/>
                      <a:gd name="T21" fmla="*/ 19 h 98"/>
                      <a:gd name="T22" fmla="*/ 13 w 48"/>
                      <a:gd name="T23" fmla="*/ 19 h 98"/>
                      <a:gd name="T24" fmla="*/ 12 w 48"/>
                      <a:gd name="T25" fmla="*/ 18 h 98"/>
                      <a:gd name="T26" fmla="*/ 11 w 48"/>
                      <a:gd name="T27" fmla="*/ 16 h 98"/>
                      <a:gd name="T28" fmla="*/ 10 w 48"/>
                      <a:gd name="T29" fmla="*/ 13 h 98"/>
                      <a:gd name="T30" fmla="*/ 10 w 48"/>
                      <a:gd name="T31" fmla="*/ 13 h 98"/>
                      <a:gd name="T32" fmla="*/ 11 w 48"/>
                      <a:gd name="T33" fmla="*/ 11 h 98"/>
                      <a:gd name="T34" fmla="*/ 11 w 48"/>
                      <a:gd name="T35" fmla="*/ 8 h 98"/>
                      <a:gd name="T36" fmla="*/ 11 w 48"/>
                      <a:gd name="T37" fmla="*/ 8 h 98"/>
                      <a:gd name="T38" fmla="*/ 10 w 48"/>
                      <a:gd name="T39" fmla="*/ 4 h 98"/>
                      <a:gd name="T40" fmla="*/ 7 w 48"/>
                      <a:gd name="T41" fmla="*/ 1 h 98"/>
                      <a:gd name="T42" fmla="*/ 6 w 48"/>
                      <a:gd name="T43" fmla="*/ 3 h 98"/>
                      <a:gd name="T44" fmla="*/ 5 w 48"/>
                      <a:gd name="T45" fmla="*/ 0 h 98"/>
                      <a:gd name="T46" fmla="*/ 1 w 48"/>
                      <a:gd name="T47" fmla="*/ 3 h 98"/>
                      <a:gd name="T48" fmla="*/ 0 w 48"/>
                      <a:gd name="T49" fmla="*/ 4 h 98"/>
                      <a:gd name="T50" fmla="*/ 1 w 48"/>
                      <a:gd name="T51" fmla="*/ 4 h 98"/>
                      <a:gd name="T52" fmla="*/ 2 w 48"/>
                      <a:gd name="T53" fmla="*/ 10 h 98"/>
                      <a:gd name="T54" fmla="*/ 1 w 48"/>
                      <a:gd name="T55" fmla="*/ 15 h 98"/>
                      <a:gd name="T56" fmla="*/ 1 w 48"/>
                      <a:gd name="T57" fmla="*/ 20 h 98"/>
                      <a:gd name="T58" fmla="*/ 1 w 48"/>
                      <a:gd name="T59" fmla="*/ 21 h 98"/>
                      <a:gd name="T60" fmla="*/ 3 w 48"/>
                      <a:gd name="T61" fmla="*/ 24 h 98"/>
                      <a:gd name="T62" fmla="*/ 6 w 48"/>
                      <a:gd name="T63" fmla="*/ 28 h 9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8"/>
                      <a:gd name="T97" fmla="*/ 0 h 98"/>
                      <a:gd name="T98" fmla="*/ 48 w 48"/>
                      <a:gd name="T99" fmla="*/ 98 h 9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8" h="98">
                        <a:moveTo>
                          <a:pt x="23" y="98"/>
                        </a:moveTo>
                        <a:lnTo>
                          <a:pt x="35" y="98"/>
                        </a:lnTo>
                        <a:lnTo>
                          <a:pt x="37" y="97"/>
                        </a:lnTo>
                        <a:lnTo>
                          <a:pt x="37" y="95"/>
                        </a:lnTo>
                        <a:lnTo>
                          <a:pt x="35" y="93"/>
                        </a:lnTo>
                        <a:lnTo>
                          <a:pt x="41" y="93"/>
                        </a:lnTo>
                        <a:lnTo>
                          <a:pt x="43" y="89"/>
                        </a:lnTo>
                        <a:lnTo>
                          <a:pt x="46" y="85"/>
                        </a:lnTo>
                        <a:lnTo>
                          <a:pt x="48" y="81"/>
                        </a:lnTo>
                        <a:lnTo>
                          <a:pt x="48" y="79"/>
                        </a:lnTo>
                        <a:lnTo>
                          <a:pt x="46" y="68"/>
                        </a:lnTo>
                        <a:lnTo>
                          <a:pt x="46" y="66"/>
                        </a:lnTo>
                        <a:lnTo>
                          <a:pt x="45" y="62"/>
                        </a:lnTo>
                        <a:lnTo>
                          <a:pt x="41" y="56"/>
                        </a:lnTo>
                        <a:lnTo>
                          <a:pt x="37" y="48"/>
                        </a:lnTo>
                        <a:lnTo>
                          <a:pt x="39" y="45"/>
                        </a:lnTo>
                        <a:lnTo>
                          <a:pt x="41" y="39"/>
                        </a:lnTo>
                        <a:lnTo>
                          <a:pt x="43" y="31"/>
                        </a:lnTo>
                        <a:lnTo>
                          <a:pt x="43" y="29"/>
                        </a:lnTo>
                        <a:lnTo>
                          <a:pt x="39" y="16"/>
                        </a:lnTo>
                        <a:lnTo>
                          <a:pt x="27" y="4"/>
                        </a:lnTo>
                        <a:lnTo>
                          <a:pt x="22" y="12"/>
                        </a:lnTo>
                        <a:lnTo>
                          <a:pt x="18" y="0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8" y="33"/>
                        </a:lnTo>
                        <a:lnTo>
                          <a:pt x="4" y="52"/>
                        </a:lnTo>
                        <a:lnTo>
                          <a:pt x="2" y="72"/>
                        </a:lnTo>
                        <a:lnTo>
                          <a:pt x="4" y="75"/>
                        </a:lnTo>
                        <a:lnTo>
                          <a:pt x="12" y="85"/>
                        </a:lnTo>
                        <a:lnTo>
                          <a:pt x="23" y="9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2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5049856" y="3352800"/>
                    <a:ext cx="549277" cy="677863"/>
                    <a:chOff x="5049823" y="3352800"/>
                    <a:chExt cx="549277" cy="677863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50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5408599" y="3692525"/>
                      <a:ext cx="119062" cy="76200"/>
                    </a:xfrm>
                    <a:custGeom>
                      <a:avLst/>
                      <a:gdLst>
                        <a:gd name="T0" fmla="*/ 0 w 134"/>
                        <a:gd name="T1" fmla="*/ 6 h 90"/>
                        <a:gd name="T2" fmla="*/ 0 w 134"/>
                        <a:gd name="T3" fmla="*/ 10 h 90"/>
                        <a:gd name="T4" fmla="*/ 3 w 134"/>
                        <a:gd name="T5" fmla="*/ 14 h 90"/>
                        <a:gd name="T6" fmla="*/ 4 w 134"/>
                        <a:gd name="T7" fmla="*/ 21 h 90"/>
                        <a:gd name="T8" fmla="*/ 19 w 134"/>
                        <a:gd name="T9" fmla="*/ 25 h 90"/>
                        <a:gd name="T10" fmla="*/ 25 w 134"/>
                        <a:gd name="T11" fmla="*/ 26 h 90"/>
                        <a:gd name="T12" fmla="*/ 26 w 134"/>
                        <a:gd name="T13" fmla="*/ 26 h 90"/>
                        <a:gd name="T14" fmla="*/ 28 w 134"/>
                        <a:gd name="T15" fmla="*/ 25 h 90"/>
                        <a:gd name="T16" fmla="*/ 28 w 134"/>
                        <a:gd name="T17" fmla="*/ 24 h 90"/>
                        <a:gd name="T18" fmla="*/ 28 w 134"/>
                        <a:gd name="T19" fmla="*/ 22 h 90"/>
                        <a:gd name="T20" fmla="*/ 29 w 134"/>
                        <a:gd name="T21" fmla="*/ 20 h 90"/>
                        <a:gd name="T22" fmla="*/ 30 w 134"/>
                        <a:gd name="T23" fmla="*/ 17 h 90"/>
                        <a:gd name="T24" fmla="*/ 30 w 134"/>
                        <a:gd name="T25" fmla="*/ 15 h 90"/>
                        <a:gd name="T26" fmla="*/ 30 w 134"/>
                        <a:gd name="T27" fmla="*/ 14 h 90"/>
                        <a:gd name="T28" fmla="*/ 29 w 134"/>
                        <a:gd name="T29" fmla="*/ 14 h 90"/>
                        <a:gd name="T30" fmla="*/ 29 w 134"/>
                        <a:gd name="T31" fmla="*/ 13 h 90"/>
                        <a:gd name="T32" fmla="*/ 31 w 134"/>
                        <a:gd name="T33" fmla="*/ 10 h 90"/>
                        <a:gd name="T34" fmla="*/ 31 w 134"/>
                        <a:gd name="T35" fmla="*/ 10 h 90"/>
                        <a:gd name="T36" fmla="*/ 30 w 134"/>
                        <a:gd name="T37" fmla="*/ 9 h 90"/>
                        <a:gd name="T38" fmla="*/ 30 w 134"/>
                        <a:gd name="T39" fmla="*/ 8 h 90"/>
                        <a:gd name="T40" fmla="*/ 31 w 134"/>
                        <a:gd name="T41" fmla="*/ 7 h 90"/>
                        <a:gd name="T42" fmla="*/ 32 w 134"/>
                        <a:gd name="T43" fmla="*/ 8 h 90"/>
                        <a:gd name="T44" fmla="*/ 33 w 134"/>
                        <a:gd name="T45" fmla="*/ 7 h 90"/>
                        <a:gd name="T46" fmla="*/ 34 w 134"/>
                        <a:gd name="T47" fmla="*/ 6 h 90"/>
                        <a:gd name="T48" fmla="*/ 35 w 134"/>
                        <a:gd name="T49" fmla="*/ 6 h 90"/>
                        <a:gd name="T50" fmla="*/ 36 w 134"/>
                        <a:gd name="T51" fmla="*/ 5 h 90"/>
                        <a:gd name="T52" fmla="*/ 35 w 134"/>
                        <a:gd name="T53" fmla="*/ 4 h 90"/>
                        <a:gd name="T54" fmla="*/ 32 w 134"/>
                        <a:gd name="T55" fmla="*/ 3 h 90"/>
                        <a:gd name="T56" fmla="*/ 32 w 134"/>
                        <a:gd name="T57" fmla="*/ 1 h 90"/>
                        <a:gd name="T58" fmla="*/ 30 w 134"/>
                        <a:gd name="T59" fmla="*/ 0 h 90"/>
                        <a:gd name="T60" fmla="*/ 28 w 134"/>
                        <a:gd name="T61" fmla="*/ 4 h 90"/>
                        <a:gd name="T62" fmla="*/ 24 w 134"/>
                        <a:gd name="T63" fmla="*/ 7 h 90"/>
                        <a:gd name="T64" fmla="*/ 20 w 134"/>
                        <a:gd name="T65" fmla="*/ 11 h 90"/>
                        <a:gd name="T66" fmla="*/ 19 w 134"/>
                        <a:gd name="T67" fmla="*/ 13 h 90"/>
                        <a:gd name="T68" fmla="*/ 16 w 134"/>
                        <a:gd name="T69" fmla="*/ 12 h 90"/>
                        <a:gd name="T70" fmla="*/ 14 w 134"/>
                        <a:gd name="T71" fmla="*/ 11 h 90"/>
                        <a:gd name="T72" fmla="*/ 13 w 134"/>
                        <a:gd name="T73" fmla="*/ 11 h 90"/>
                        <a:gd name="T74" fmla="*/ 9 w 134"/>
                        <a:gd name="T75" fmla="*/ 11 h 90"/>
                        <a:gd name="T76" fmla="*/ 7 w 134"/>
                        <a:gd name="T77" fmla="*/ 12 h 90"/>
                        <a:gd name="T78" fmla="*/ 2 w 134"/>
                        <a:gd name="T79" fmla="*/ 11 h 90"/>
                        <a:gd name="T80" fmla="*/ 2 w 134"/>
                        <a:gd name="T81" fmla="*/ 7 h 90"/>
                        <a:gd name="T82" fmla="*/ 0 w 134"/>
                        <a:gd name="T83" fmla="*/ 6 h 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34"/>
                        <a:gd name="T127" fmla="*/ 0 h 90"/>
                        <a:gd name="T128" fmla="*/ 134 w 134"/>
                        <a:gd name="T129" fmla="*/ 90 h 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34" h="90">
                          <a:moveTo>
                            <a:pt x="0" y="23"/>
                          </a:moveTo>
                          <a:lnTo>
                            <a:pt x="0" y="34"/>
                          </a:lnTo>
                          <a:lnTo>
                            <a:pt x="12" y="50"/>
                          </a:lnTo>
                          <a:lnTo>
                            <a:pt x="14" y="75"/>
                          </a:lnTo>
                          <a:lnTo>
                            <a:pt x="71" y="86"/>
                          </a:lnTo>
                          <a:lnTo>
                            <a:pt x="96" y="90"/>
                          </a:lnTo>
                          <a:lnTo>
                            <a:pt x="100" y="90"/>
                          </a:lnTo>
                          <a:lnTo>
                            <a:pt x="104" y="88"/>
                          </a:lnTo>
                          <a:lnTo>
                            <a:pt x="104" y="84"/>
                          </a:lnTo>
                          <a:lnTo>
                            <a:pt x="106" y="77"/>
                          </a:lnTo>
                          <a:lnTo>
                            <a:pt x="109" y="69"/>
                          </a:lnTo>
                          <a:lnTo>
                            <a:pt x="113" y="59"/>
                          </a:lnTo>
                          <a:lnTo>
                            <a:pt x="115" y="52"/>
                          </a:lnTo>
                          <a:lnTo>
                            <a:pt x="113" y="50"/>
                          </a:lnTo>
                          <a:lnTo>
                            <a:pt x="109" y="50"/>
                          </a:lnTo>
                          <a:lnTo>
                            <a:pt x="109" y="46"/>
                          </a:lnTo>
                          <a:lnTo>
                            <a:pt x="119" y="36"/>
                          </a:lnTo>
                          <a:lnTo>
                            <a:pt x="119" y="34"/>
                          </a:lnTo>
                          <a:lnTo>
                            <a:pt x="115" y="32"/>
                          </a:lnTo>
                          <a:lnTo>
                            <a:pt x="115" y="29"/>
                          </a:lnTo>
                          <a:lnTo>
                            <a:pt x="117" y="27"/>
                          </a:lnTo>
                          <a:lnTo>
                            <a:pt x="121" y="29"/>
                          </a:lnTo>
                          <a:lnTo>
                            <a:pt x="125" y="27"/>
                          </a:lnTo>
                          <a:lnTo>
                            <a:pt x="129" y="23"/>
                          </a:lnTo>
                          <a:lnTo>
                            <a:pt x="133" y="21"/>
                          </a:lnTo>
                          <a:lnTo>
                            <a:pt x="134" y="19"/>
                          </a:lnTo>
                          <a:lnTo>
                            <a:pt x="133" y="15"/>
                          </a:lnTo>
                          <a:lnTo>
                            <a:pt x="121" y="9"/>
                          </a:lnTo>
                          <a:lnTo>
                            <a:pt x="123" y="2"/>
                          </a:lnTo>
                          <a:lnTo>
                            <a:pt x="115" y="0"/>
                          </a:lnTo>
                          <a:lnTo>
                            <a:pt x="106" y="15"/>
                          </a:lnTo>
                          <a:lnTo>
                            <a:pt x="92" y="27"/>
                          </a:lnTo>
                          <a:lnTo>
                            <a:pt x="73" y="38"/>
                          </a:lnTo>
                          <a:lnTo>
                            <a:pt x="69" y="46"/>
                          </a:lnTo>
                          <a:lnTo>
                            <a:pt x="60" y="44"/>
                          </a:lnTo>
                          <a:lnTo>
                            <a:pt x="54" y="40"/>
                          </a:lnTo>
                          <a:lnTo>
                            <a:pt x="50" y="38"/>
                          </a:lnTo>
                          <a:lnTo>
                            <a:pt x="33" y="40"/>
                          </a:lnTo>
                          <a:lnTo>
                            <a:pt x="25" y="42"/>
                          </a:lnTo>
                          <a:lnTo>
                            <a:pt x="8" y="38"/>
                          </a:lnTo>
                          <a:lnTo>
                            <a:pt x="8" y="25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51" name="Group 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9823" y="3352800"/>
                      <a:ext cx="549277" cy="677863"/>
                      <a:chOff x="5049823" y="3352800"/>
                      <a:chExt cx="549277" cy="677863"/>
                    </a:xfrm>
                    <a:grpFill/>
                  </p:grpSpPr>
                  <p:sp>
                    <p:nvSpPr>
                      <p:cNvPr id="15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5385" y="3352800"/>
                        <a:ext cx="290514" cy="304800"/>
                      </a:xfrm>
                      <a:custGeom>
                        <a:avLst/>
                        <a:gdLst>
                          <a:gd name="T0" fmla="*/ 63 w 243"/>
                          <a:gd name="T1" fmla="*/ 62 h 268"/>
                          <a:gd name="T2" fmla="*/ 61 w 243"/>
                          <a:gd name="T3" fmla="*/ 59 h 268"/>
                          <a:gd name="T4" fmla="*/ 61 w 243"/>
                          <a:gd name="T5" fmla="*/ 52 h 268"/>
                          <a:gd name="T6" fmla="*/ 59 w 243"/>
                          <a:gd name="T7" fmla="*/ 48 h 268"/>
                          <a:gd name="T8" fmla="*/ 57 w 243"/>
                          <a:gd name="T9" fmla="*/ 46 h 268"/>
                          <a:gd name="T10" fmla="*/ 56 w 243"/>
                          <a:gd name="T11" fmla="*/ 44 h 268"/>
                          <a:gd name="T12" fmla="*/ 53 w 243"/>
                          <a:gd name="T13" fmla="*/ 43 h 268"/>
                          <a:gd name="T14" fmla="*/ 52 w 243"/>
                          <a:gd name="T15" fmla="*/ 39 h 268"/>
                          <a:gd name="T16" fmla="*/ 48 w 243"/>
                          <a:gd name="T17" fmla="*/ 37 h 268"/>
                          <a:gd name="T18" fmla="*/ 45 w 243"/>
                          <a:gd name="T19" fmla="*/ 32 h 268"/>
                          <a:gd name="T20" fmla="*/ 43 w 243"/>
                          <a:gd name="T21" fmla="*/ 27 h 268"/>
                          <a:gd name="T22" fmla="*/ 44 w 243"/>
                          <a:gd name="T23" fmla="*/ 26 h 268"/>
                          <a:gd name="T24" fmla="*/ 46 w 243"/>
                          <a:gd name="T25" fmla="*/ 23 h 268"/>
                          <a:gd name="T26" fmla="*/ 47 w 243"/>
                          <a:gd name="T27" fmla="*/ 20 h 268"/>
                          <a:gd name="T28" fmla="*/ 46 w 243"/>
                          <a:gd name="T29" fmla="*/ 18 h 268"/>
                          <a:gd name="T30" fmla="*/ 49 w 243"/>
                          <a:gd name="T31" fmla="*/ 17 h 268"/>
                          <a:gd name="T32" fmla="*/ 49 w 243"/>
                          <a:gd name="T33" fmla="*/ 15 h 268"/>
                          <a:gd name="T34" fmla="*/ 44 w 243"/>
                          <a:gd name="T35" fmla="*/ 15 h 268"/>
                          <a:gd name="T36" fmla="*/ 42 w 243"/>
                          <a:gd name="T37" fmla="*/ 14 h 268"/>
                          <a:gd name="T38" fmla="*/ 40 w 243"/>
                          <a:gd name="T39" fmla="*/ 13 h 268"/>
                          <a:gd name="T40" fmla="*/ 40 w 243"/>
                          <a:gd name="T41" fmla="*/ 12 h 268"/>
                          <a:gd name="T42" fmla="*/ 38 w 243"/>
                          <a:gd name="T43" fmla="*/ 10 h 268"/>
                          <a:gd name="T44" fmla="*/ 37 w 243"/>
                          <a:gd name="T45" fmla="*/ 8 h 268"/>
                          <a:gd name="T46" fmla="*/ 38 w 243"/>
                          <a:gd name="T47" fmla="*/ 6 h 268"/>
                          <a:gd name="T48" fmla="*/ 37 w 243"/>
                          <a:gd name="T49" fmla="*/ 3 h 268"/>
                          <a:gd name="T50" fmla="*/ 34 w 243"/>
                          <a:gd name="T51" fmla="*/ 1 h 268"/>
                          <a:gd name="T52" fmla="*/ 31 w 243"/>
                          <a:gd name="T53" fmla="*/ 1 h 268"/>
                          <a:gd name="T54" fmla="*/ 28 w 243"/>
                          <a:gd name="T55" fmla="*/ 1 h 268"/>
                          <a:gd name="T56" fmla="*/ 26 w 243"/>
                          <a:gd name="T57" fmla="*/ 2 h 268"/>
                          <a:gd name="T58" fmla="*/ 24 w 243"/>
                          <a:gd name="T59" fmla="*/ 1 h 268"/>
                          <a:gd name="T60" fmla="*/ 22 w 243"/>
                          <a:gd name="T61" fmla="*/ 2 h 268"/>
                          <a:gd name="T62" fmla="*/ 21 w 243"/>
                          <a:gd name="T63" fmla="*/ 5 h 268"/>
                          <a:gd name="T64" fmla="*/ 19 w 243"/>
                          <a:gd name="T65" fmla="*/ 7 h 268"/>
                          <a:gd name="T66" fmla="*/ 17 w 243"/>
                          <a:gd name="T67" fmla="*/ 11 h 268"/>
                          <a:gd name="T68" fmla="*/ 17 w 243"/>
                          <a:gd name="T69" fmla="*/ 13 h 268"/>
                          <a:gd name="T70" fmla="*/ 17 w 243"/>
                          <a:gd name="T71" fmla="*/ 15 h 268"/>
                          <a:gd name="T72" fmla="*/ 16 w 243"/>
                          <a:gd name="T73" fmla="*/ 18 h 268"/>
                          <a:gd name="T74" fmla="*/ 17 w 243"/>
                          <a:gd name="T75" fmla="*/ 21 h 268"/>
                          <a:gd name="T76" fmla="*/ 15 w 243"/>
                          <a:gd name="T77" fmla="*/ 24 h 268"/>
                          <a:gd name="T78" fmla="*/ 14 w 243"/>
                          <a:gd name="T79" fmla="*/ 27 h 268"/>
                          <a:gd name="T80" fmla="*/ 0 w 243"/>
                          <a:gd name="T81" fmla="*/ 39 h 268"/>
                          <a:gd name="T82" fmla="*/ 22 w 243"/>
                          <a:gd name="T83" fmla="*/ 62 h 268"/>
                          <a:gd name="T84" fmla="*/ 27 w 243"/>
                          <a:gd name="T85" fmla="*/ 65 h 268"/>
                          <a:gd name="T86" fmla="*/ 33 w 243"/>
                          <a:gd name="T87" fmla="*/ 73 h 268"/>
                          <a:gd name="T88" fmla="*/ 46 w 243"/>
                          <a:gd name="T89" fmla="*/ 73 h 268"/>
                          <a:gd name="T90" fmla="*/ 51 w 243"/>
                          <a:gd name="T91" fmla="*/ 68 h 268"/>
                          <a:gd name="T92" fmla="*/ 53 w 243"/>
                          <a:gd name="T93" fmla="*/ 64 h 268"/>
                          <a:gd name="T94" fmla="*/ 60 w 243"/>
                          <a:gd name="T95" fmla="*/ 63 h 268"/>
                          <a:gd name="T96" fmla="*/ 63 w 243"/>
                          <a:gd name="T97" fmla="*/ 65 h 268"/>
                          <a:gd name="T98" fmla="*/ 64 w 243"/>
                          <a:gd name="T99" fmla="*/ 66 h 268"/>
                          <a:gd name="T100" fmla="*/ 64 w 243"/>
                          <a:gd name="T101" fmla="*/ 64 h 268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243"/>
                          <a:gd name="T154" fmla="*/ 0 h 268"/>
                          <a:gd name="T155" fmla="*/ 243 w 243"/>
                          <a:gd name="T156" fmla="*/ 268 h 268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243" h="268">
                            <a:moveTo>
                              <a:pt x="243" y="231"/>
                            </a:moveTo>
                            <a:lnTo>
                              <a:pt x="240" y="225"/>
                            </a:lnTo>
                            <a:lnTo>
                              <a:pt x="240" y="212"/>
                            </a:lnTo>
                            <a:lnTo>
                              <a:pt x="232" y="212"/>
                            </a:lnTo>
                            <a:lnTo>
                              <a:pt x="230" y="204"/>
                            </a:lnTo>
                            <a:lnTo>
                              <a:pt x="230" y="187"/>
                            </a:lnTo>
                            <a:lnTo>
                              <a:pt x="228" y="181"/>
                            </a:lnTo>
                            <a:lnTo>
                              <a:pt x="222" y="175"/>
                            </a:lnTo>
                            <a:lnTo>
                              <a:pt x="218" y="170"/>
                            </a:lnTo>
                            <a:lnTo>
                              <a:pt x="216" y="166"/>
                            </a:lnTo>
                            <a:lnTo>
                              <a:pt x="215" y="160"/>
                            </a:lnTo>
                            <a:lnTo>
                              <a:pt x="211" y="158"/>
                            </a:lnTo>
                            <a:lnTo>
                              <a:pt x="197" y="158"/>
                            </a:lnTo>
                            <a:lnTo>
                              <a:pt x="201" y="154"/>
                            </a:lnTo>
                            <a:lnTo>
                              <a:pt x="201" y="150"/>
                            </a:lnTo>
                            <a:lnTo>
                              <a:pt x="197" y="143"/>
                            </a:lnTo>
                            <a:lnTo>
                              <a:pt x="190" y="137"/>
                            </a:lnTo>
                            <a:lnTo>
                              <a:pt x="182" y="133"/>
                            </a:lnTo>
                            <a:lnTo>
                              <a:pt x="176" y="125"/>
                            </a:lnTo>
                            <a:lnTo>
                              <a:pt x="172" y="116"/>
                            </a:lnTo>
                            <a:lnTo>
                              <a:pt x="168" y="110"/>
                            </a:lnTo>
                            <a:lnTo>
                              <a:pt x="163" y="98"/>
                            </a:lnTo>
                            <a:lnTo>
                              <a:pt x="163" y="96"/>
                            </a:lnTo>
                            <a:lnTo>
                              <a:pt x="167" y="93"/>
                            </a:lnTo>
                            <a:lnTo>
                              <a:pt x="167" y="83"/>
                            </a:lnTo>
                            <a:lnTo>
                              <a:pt x="174" y="83"/>
                            </a:lnTo>
                            <a:lnTo>
                              <a:pt x="176" y="79"/>
                            </a:lnTo>
                            <a:lnTo>
                              <a:pt x="176" y="73"/>
                            </a:lnTo>
                            <a:lnTo>
                              <a:pt x="174" y="68"/>
                            </a:lnTo>
                            <a:lnTo>
                              <a:pt x="174" y="64"/>
                            </a:lnTo>
                            <a:lnTo>
                              <a:pt x="180" y="64"/>
                            </a:lnTo>
                            <a:lnTo>
                              <a:pt x="186" y="62"/>
                            </a:lnTo>
                            <a:lnTo>
                              <a:pt x="188" y="60"/>
                            </a:lnTo>
                            <a:lnTo>
                              <a:pt x="184" y="56"/>
                            </a:lnTo>
                            <a:lnTo>
                              <a:pt x="172" y="56"/>
                            </a:lnTo>
                            <a:lnTo>
                              <a:pt x="167" y="54"/>
                            </a:lnTo>
                            <a:lnTo>
                              <a:pt x="165" y="52"/>
                            </a:lnTo>
                            <a:lnTo>
                              <a:pt x="157" y="52"/>
                            </a:lnTo>
                            <a:lnTo>
                              <a:pt x="155" y="48"/>
                            </a:lnTo>
                            <a:lnTo>
                              <a:pt x="151" y="48"/>
                            </a:lnTo>
                            <a:lnTo>
                              <a:pt x="149" y="47"/>
                            </a:lnTo>
                            <a:lnTo>
                              <a:pt x="149" y="41"/>
                            </a:lnTo>
                            <a:lnTo>
                              <a:pt x="145" y="39"/>
                            </a:lnTo>
                            <a:lnTo>
                              <a:pt x="144" y="37"/>
                            </a:lnTo>
                            <a:lnTo>
                              <a:pt x="145" y="33"/>
                            </a:lnTo>
                            <a:lnTo>
                              <a:pt x="140" y="29"/>
                            </a:lnTo>
                            <a:lnTo>
                              <a:pt x="142" y="25"/>
                            </a:lnTo>
                            <a:lnTo>
                              <a:pt x="142" y="20"/>
                            </a:lnTo>
                            <a:lnTo>
                              <a:pt x="140" y="16"/>
                            </a:lnTo>
                            <a:lnTo>
                              <a:pt x="138" y="10"/>
                            </a:lnTo>
                            <a:lnTo>
                              <a:pt x="138" y="8"/>
                            </a:lnTo>
                            <a:lnTo>
                              <a:pt x="128" y="4"/>
                            </a:lnTo>
                            <a:lnTo>
                              <a:pt x="119" y="10"/>
                            </a:lnTo>
                            <a:lnTo>
                              <a:pt x="117" y="4"/>
                            </a:lnTo>
                            <a:lnTo>
                              <a:pt x="111" y="0"/>
                            </a:lnTo>
                            <a:lnTo>
                              <a:pt x="107" y="4"/>
                            </a:lnTo>
                            <a:lnTo>
                              <a:pt x="105" y="8"/>
                            </a:lnTo>
                            <a:lnTo>
                              <a:pt x="99" y="8"/>
                            </a:lnTo>
                            <a:lnTo>
                              <a:pt x="94" y="4"/>
                            </a:lnTo>
                            <a:lnTo>
                              <a:pt x="90" y="4"/>
                            </a:lnTo>
                            <a:lnTo>
                              <a:pt x="88" y="6"/>
                            </a:lnTo>
                            <a:lnTo>
                              <a:pt x="82" y="6"/>
                            </a:lnTo>
                            <a:lnTo>
                              <a:pt x="82" y="10"/>
                            </a:lnTo>
                            <a:lnTo>
                              <a:pt x="80" y="18"/>
                            </a:lnTo>
                            <a:lnTo>
                              <a:pt x="76" y="23"/>
                            </a:lnTo>
                            <a:lnTo>
                              <a:pt x="71" y="27"/>
                            </a:lnTo>
                            <a:lnTo>
                              <a:pt x="67" y="31"/>
                            </a:lnTo>
                            <a:lnTo>
                              <a:pt x="65" y="39"/>
                            </a:lnTo>
                            <a:lnTo>
                              <a:pt x="65" y="43"/>
                            </a:lnTo>
                            <a:lnTo>
                              <a:pt x="67" y="47"/>
                            </a:lnTo>
                            <a:lnTo>
                              <a:pt x="67" y="50"/>
                            </a:lnTo>
                            <a:lnTo>
                              <a:pt x="65" y="56"/>
                            </a:lnTo>
                            <a:lnTo>
                              <a:pt x="61" y="60"/>
                            </a:lnTo>
                            <a:lnTo>
                              <a:pt x="61" y="66"/>
                            </a:lnTo>
                            <a:lnTo>
                              <a:pt x="65" y="73"/>
                            </a:lnTo>
                            <a:lnTo>
                              <a:pt x="65" y="75"/>
                            </a:lnTo>
                            <a:lnTo>
                              <a:pt x="61" y="79"/>
                            </a:lnTo>
                            <a:lnTo>
                              <a:pt x="59" y="85"/>
                            </a:lnTo>
                            <a:lnTo>
                              <a:pt x="57" y="95"/>
                            </a:lnTo>
                            <a:lnTo>
                              <a:pt x="53" y="98"/>
                            </a:lnTo>
                            <a:lnTo>
                              <a:pt x="51" y="102"/>
                            </a:lnTo>
                            <a:lnTo>
                              <a:pt x="0" y="143"/>
                            </a:lnTo>
                            <a:lnTo>
                              <a:pt x="13" y="187"/>
                            </a:lnTo>
                            <a:lnTo>
                              <a:pt x="82" y="225"/>
                            </a:lnTo>
                            <a:lnTo>
                              <a:pt x="84" y="235"/>
                            </a:lnTo>
                            <a:lnTo>
                              <a:pt x="101" y="235"/>
                            </a:lnTo>
                            <a:lnTo>
                              <a:pt x="105" y="250"/>
                            </a:lnTo>
                            <a:lnTo>
                              <a:pt x="124" y="262"/>
                            </a:lnTo>
                            <a:lnTo>
                              <a:pt x="168" y="268"/>
                            </a:lnTo>
                            <a:lnTo>
                              <a:pt x="174" y="264"/>
                            </a:lnTo>
                            <a:lnTo>
                              <a:pt x="184" y="256"/>
                            </a:lnTo>
                            <a:lnTo>
                              <a:pt x="192" y="248"/>
                            </a:lnTo>
                            <a:lnTo>
                              <a:pt x="197" y="239"/>
                            </a:lnTo>
                            <a:lnTo>
                              <a:pt x="203" y="231"/>
                            </a:lnTo>
                            <a:lnTo>
                              <a:pt x="211" y="229"/>
                            </a:lnTo>
                            <a:lnTo>
                              <a:pt x="226" y="229"/>
                            </a:lnTo>
                            <a:lnTo>
                              <a:pt x="232" y="233"/>
                            </a:lnTo>
                            <a:lnTo>
                              <a:pt x="238" y="235"/>
                            </a:lnTo>
                            <a:lnTo>
                              <a:pt x="243" y="239"/>
                            </a:lnTo>
                            <a:lnTo>
                              <a:pt x="243" y="237"/>
                            </a:lnTo>
                            <a:lnTo>
                              <a:pt x="241" y="233"/>
                            </a:lnTo>
                            <a:lnTo>
                              <a:pt x="243" y="231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4449" y="3875088"/>
                        <a:ext cx="239713" cy="155575"/>
                      </a:xfrm>
                      <a:custGeom>
                        <a:avLst/>
                        <a:gdLst>
                          <a:gd name="T0" fmla="*/ 1 w 269"/>
                          <a:gd name="T1" fmla="*/ 19 h 182"/>
                          <a:gd name="T2" fmla="*/ 2 w 269"/>
                          <a:gd name="T3" fmla="*/ 17 h 182"/>
                          <a:gd name="T4" fmla="*/ 3 w 269"/>
                          <a:gd name="T5" fmla="*/ 16 h 182"/>
                          <a:gd name="T6" fmla="*/ 4 w 269"/>
                          <a:gd name="T7" fmla="*/ 14 h 182"/>
                          <a:gd name="T8" fmla="*/ 4 w 269"/>
                          <a:gd name="T9" fmla="*/ 13 h 182"/>
                          <a:gd name="T10" fmla="*/ 6 w 269"/>
                          <a:gd name="T11" fmla="*/ 11 h 182"/>
                          <a:gd name="T12" fmla="*/ 8 w 269"/>
                          <a:gd name="T13" fmla="*/ 13 h 182"/>
                          <a:gd name="T14" fmla="*/ 10 w 269"/>
                          <a:gd name="T15" fmla="*/ 14 h 182"/>
                          <a:gd name="T16" fmla="*/ 13 w 269"/>
                          <a:gd name="T17" fmla="*/ 13 h 182"/>
                          <a:gd name="T18" fmla="*/ 21 w 269"/>
                          <a:gd name="T19" fmla="*/ 16 h 182"/>
                          <a:gd name="T20" fmla="*/ 26 w 269"/>
                          <a:gd name="T21" fmla="*/ 26 h 182"/>
                          <a:gd name="T22" fmla="*/ 29 w 269"/>
                          <a:gd name="T23" fmla="*/ 21 h 182"/>
                          <a:gd name="T24" fmla="*/ 61 w 269"/>
                          <a:gd name="T25" fmla="*/ 0 h 182"/>
                          <a:gd name="T26" fmla="*/ 68 w 269"/>
                          <a:gd name="T27" fmla="*/ 16 h 182"/>
                          <a:gd name="T28" fmla="*/ 71 w 269"/>
                          <a:gd name="T29" fmla="*/ 20 h 182"/>
                          <a:gd name="T30" fmla="*/ 66 w 269"/>
                          <a:gd name="T31" fmla="*/ 21 h 182"/>
                          <a:gd name="T32" fmla="*/ 63 w 269"/>
                          <a:gd name="T33" fmla="*/ 24 h 182"/>
                          <a:gd name="T34" fmla="*/ 64 w 269"/>
                          <a:gd name="T35" fmla="*/ 29 h 182"/>
                          <a:gd name="T36" fmla="*/ 60 w 269"/>
                          <a:gd name="T37" fmla="*/ 32 h 182"/>
                          <a:gd name="T38" fmla="*/ 59 w 269"/>
                          <a:gd name="T39" fmla="*/ 33 h 182"/>
                          <a:gd name="T40" fmla="*/ 48 w 269"/>
                          <a:gd name="T41" fmla="*/ 38 h 182"/>
                          <a:gd name="T42" fmla="*/ 41 w 269"/>
                          <a:gd name="T43" fmla="*/ 42 h 182"/>
                          <a:gd name="T44" fmla="*/ 39 w 269"/>
                          <a:gd name="T45" fmla="*/ 45 h 182"/>
                          <a:gd name="T46" fmla="*/ 34 w 269"/>
                          <a:gd name="T47" fmla="*/ 45 h 182"/>
                          <a:gd name="T48" fmla="*/ 30 w 269"/>
                          <a:gd name="T49" fmla="*/ 45 h 182"/>
                          <a:gd name="T50" fmla="*/ 28 w 269"/>
                          <a:gd name="T51" fmla="*/ 46 h 182"/>
                          <a:gd name="T52" fmla="*/ 19 w 269"/>
                          <a:gd name="T53" fmla="*/ 48 h 182"/>
                          <a:gd name="T54" fmla="*/ 12 w 269"/>
                          <a:gd name="T55" fmla="*/ 53 h 182"/>
                          <a:gd name="T56" fmla="*/ 5 w 269"/>
                          <a:gd name="T57" fmla="*/ 48 h 182"/>
                          <a:gd name="T58" fmla="*/ 3 w 269"/>
                          <a:gd name="T59" fmla="*/ 42 h 182"/>
                          <a:gd name="T60" fmla="*/ 1 w 269"/>
                          <a:gd name="T61" fmla="*/ 39 h 182"/>
                          <a:gd name="T62" fmla="*/ 2 w 269"/>
                          <a:gd name="T63" fmla="*/ 38 h 182"/>
                          <a:gd name="T64" fmla="*/ 1 w 269"/>
                          <a:gd name="T65" fmla="*/ 33 h 182"/>
                          <a:gd name="T66" fmla="*/ 0 w 269"/>
                          <a:gd name="T67" fmla="*/ 25 h 182"/>
                          <a:gd name="T68" fmla="*/ 1 w 269"/>
                          <a:gd name="T69" fmla="*/ 20 h 182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269"/>
                          <a:gd name="T106" fmla="*/ 0 h 182"/>
                          <a:gd name="T107" fmla="*/ 269 w 269"/>
                          <a:gd name="T108" fmla="*/ 182 h 182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269" h="182">
                            <a:moveTo>
                              <a:pt x="2" y="67"/>
                            </a:moveTo>
                            <a:lnTo>
                              <a:pt x="4" y="65"/>
                            </a:lnTo>
                            <a:lnTo>
                              <a:pt x="7" y="63"/>
                            </a:lnTo>
                            <a:lnTo>
                              <a:pt x="7" y="59"/>
                            </a:lnTo>
                            <a:lnTo>
                              <a:pt x="9" y="56"/>
                            </a:lnTo>
                            <a:lnTo>
                              <a:pt x="11" y="56"/>
                            </a:lnTo>
                            <a:lnTo>
                              <a:pt x="13" y="52"/>
                            </a:lnTo>
                            <a:lnTo>
                              <a:pt x="13" y="48"/>
                            </a:lnTo>
                            <a:lnTo>
                              <a:pt x="15" y="46"/>
                            </a:lnTo>
                            <a:lnTo>
                              <a:pt x="15" y="44"/>
                            </a:lnTo>
                            <a:lnTo>
                              <a:pt x="19" y="40"/>
                            </a:lnTo>
                            <a:lnTo>
                              <a:pt x="23" y="38"/>
                            </a:lnTo>
                            <a:lnTo>
                              <a:pt x="29" y="38"/>
                            </a:lnTo>
                            <a:lnTo>
                              <a:pt x="29" y="44"/>
                            </a:lnTo>
                            <a:lnTo>
                              <a:pt x="31" y="46"/>
                            </a:lnTo>
                            <a:lnTo>
                              <a:pt x="36" y="48"/>
                            </a:lnTo>
                            <a:lnTo>
                              <a:pt x="40" y="48"/>
                            </a:lnTo>
                            <a:lnTo>
                              <a:pt x="48" y="46"/>
                            </a:lnTo>
                            <a:lnTo>
                              <a:pt x="61" y="50"/>
                            </a:lnTo>
                            <a:lnTo>
                              <a:pt x="80" y="56"/>
                            </a:lnTo>
                            <a:lnTo>
                              <a:pt x="90" y="58"/>
                            </a:lnTo>
                            <a:lnTo>
                              <a:pt x="96" y="90"/>
                            </a:lnTo>
                            <a:lnTo>
                              <a:pt x="98" y="86"/>
                            </a:lnTo>
                            <a:lnTo>
                              <a:pt x="109" y="73"/>
                            </a:lnTo>
                            <a:lnTo>
                              <a:pt x="142" y="33"/>
                            </a:lnTo>
                            <a:lnTo>
                              <a:pt x="230" y="0"/>
                            </a:lnTo>
                            <a:lnTo>
                              <a:pt x="228" y="10"/>
                            </a:lnTo>
                            <a:lnTo>
                              <a:pt x="253" y="56"/>
                            </a:lnTo>
                            <a:lnTo>
                              <a:pt x="269" y="69"/>
                            </a:lnTo>
                            <a:lnTo>
                              <a:pt x="267" y="69"/>
                            </a:lnTo>
                            <a:lnTo>
                              <a:pt x="255" y="71"/>
                            </a:lnTo>
                            <a:lnTo>
                              <a:pt x="245" y="73"/>
                            </a:lnTo>
                            <a:lnTo>
                              <a:pt x="238" y="79"/>
                            </a:lnTo>
                            <a:lnTo>
                              <a:pt x="234" y="84"/>
                            </a:lnTo>
                            <a:lnTo>
                              <a:pt x="236" y="92"/>
                            </a:lnTo>
                            <a:lnTo>
                              <a:pt x="238" y="98"/>
                            </a:lnTo>
                            <a:lnTo>
                              <a:pt x="230" y="98"/>
                            </a:lnTo>
                            <a:lnTo>
                              <a:pt x="226" y="109"/>
                            </a:lnTo>
                            <a:lnTo>
                              <a:pt x="222" y="109"/>
                            </a:lnTo>
                            <a:lnTo>
                              <a:pt x="222" y="113"/>
                            </a:lnTo>
                            <a:lnTo>
                              <a:pt x="201" y="123"/>
                            </a:lnTo>
                            <a:lnTo>
                              <a:pt x="178" y="131"/>
                            </a:lnTo>
                            <a:lnTo>
                              <a:pt x="157" y="140"/>
                            </a:lnTo>
                            <a:lnTo>
                              <a:pt x="153" y="144"/>
                            </a:lnTo>
                            <a:lnTo>
                              <a:pt x="150" y="152"/>
                            </a:lnTo>
                            <a:lnTo>
                              <a:pt x="146" y="156"/>
                            </a:lnTo>
                            <a:lnTo>
                              <a:pt x="132" y="157"/>
                            </a:lnTo>
                            <a:lnTo>
                              <a:pt x="125" y="156"/>
                            </a:lnTo>
                            <a:lnTo>
                              <a:pt x="119" y="152"/>
                            </a:lnTo>
                            <a:lnTo>
                              <a:pt x="115" y="154"/>
                            </a:lnTo>
                            <a:lnTo>
                              <a:pt x="109" y="157"/>
                            </a:lnTo>
                            <a:lnTo>
                              <a:pt x="107" y="159"/>
                            </a:lnTo>
                            <a:lnTo>
                              <a:pt x="84" y="159"/>
                            </a:lnTo>
                            <a:lnTo>
                              <a:pt x="71" y="167"/>
                            </a:lnTo>
                            <a:lnTo>
                              <a:pt x="59" y="177"/>
                            </a:lnTo>
                            <a:lnTo>
                              <a:pt x="46" y="182"/>
                            </a:lnTo>
                            <a:lnTo>
                              <a:pt x="23" y="181"/>
                            </a:lnTo>
                            <a:lnTo>
                              <a:pt x="17" y="167"/>
                            </a:lnTo>
                            <a:lnTo>
                              <a:pt x="15" y="148"/>
                            </a:lnTo>
                            <a:lnTo>
                              <a:pt x="11" y="144"/>
                            </a:lnTo>
                            <a:lnTo>
                              <a:pt x="6" y="140"/>
                            </a:lnTo>
                            <a:lnTo>
                              <a:pt x="4" y="136"/>
                            </a:lnTo>
                            <a:lnTo>
                              <a:pt x="4" y="134"/>
                            </a:lnTo>
                            <a:lnTo>
                              <a:pt x="6" y="131"/>
                            </a:lnTo>
                            <a:lnTo>
                              <a:pt x="7" y="133"/>
                            </a:lnTo>
                            <a:lnTo>
                              <a:pt x="4" y="115"/>
                            </a:lnTo>
                            <a:lnTo>
                              <a:pt x="2" y="94"/>
                            </a:lnTo>
                            <a:lnTo>
                              <a:pt x="0" y="86"/>
                            </a:lnTo>
                            <a:lnTo>
                              <a:pt x="0" y="75"/>
                            </a:lnTo>
                            <a:lnTo>
                              <a:pt x="2" y="71"/>
                            </a:lnTo>
                            <a:lnTo>
                              <a:pt x="2" y="67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0661" y="3681413"/>
                        <a:ext cx="15875" cy="31750"/>
                      </a:xfrm>
                      <a:custGeom>
                        <a:avLst/>
                        <a:gdLst>
                          <a:gd name="T0" fmla="*/ 0 w 20"/>
                          <a:gd name="T1" fmla="*/ 8 h 37"/>
                          <a:gd name="T2" fmla="*/ 3 w 20"/>
                          <a:gd name="T3" fmla="*/ 10 h 37"/>
                          <a:gd name="T4" fmla="*/ 5 w 20"/>
                          <a:gd name="T5" fmla="*/ 11 h 37"/>
                          <a:gd name="T6" fmla="*/ 5 w 20"/>
                          <a:gd name="T7" fmla="*/ 5 h 37"/>
                          <a:gd name="T8" fmla="*/ 5 w 20"/>
                          <a:gd name="T9" fmla="*/ 1 h 37"/>
                          <a:gd name="T10" fmla="*/ 3 w 20"/>
                          <a:gd name="T11" fmla="*/ 0 h 37"/>
                          <a:gd name="T12" fmla="*/ 2 w 20"/>
                          <a:gd name="T13" fmla="*/ 2 h 37"/>
                          <a:gd name="T14" fmla="*/ 1 w 20"/>
                          <a:gd name="T15" fmla="*/ 5 h 37"/>
                          <a:gd name="T16" fmla="*/ 1 w 20"/>
                          <a:gd name="T17" fmla="*/ 8 h 37"/>
                          <a:gd name="T18" fmla="*/ 0 w 20"/>
                          <a:gd name="T19" fmla="*/ 8 h 3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0"/>
                          <a:gd name="T31" fmla="*/ 0 h 37"/>
                          <a:gd name="T32" fmla="*/ 20 w 20"/>
                          <a:gd name="T33" fmla="*/ 37 h 3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0" h="37">
                            <a:moveTo>
                              <a:pt x="0" y="27"/>
                            </a:moveTo>
                            <a:lnTo>
                              <a:pt x="10" y="35"/>
                            </a:lnTo>
                            <a:lnTo>
                              <a:pt x="18" y="37"/>
                            </a:lnTo>
                            <a:lnTo>
                              <a:pt x="20" y="18"/>
                            </a:lnTo>
                            <a:lnTo>
                              <a:pt x="18" y="4"/>
                            </a:lnTo>
                            <a:lnTo>
                              <a:pt x="14" y="0"/>
                            </a:lnTo>
                            <a:lnTo>
                              <a:pt x="8" y="8"/>
                            </a:lnTo>
                            <a:lnTo>
                              <a:pt x="4" y="19"/>
                            </a:lnTo>
                            <a:lnTo>
                              <a:pt x="2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5" name="Freeform 13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429236" y="3681413"/>
                        <a:ext cx="169864" cy="252412"/>
                      </a:xfrm>
                      <a:custGeom>
                        <a:avLst/>
                        <a:gdLst>
                          <a:gd name="T0" fmla="*/ 26 w 194"/>
                          <a:gd name="T1" fmla="*/ 6 h 298"/>
                          <a:gd name="T2" fmla="*/ 25 w 194"/>
                          <a:gd name="T3" fmla="*/ 3 h 298"/>
                          <a:gd name="T4" fmla="*/ 28 w 194"/>
                          <a:gd name="T5" fmla="*/ 0 h 298"/>
                          <a:gd name="T6" fmla="*/ 28 w 194"/>
                          <a:gd name="T7" fmla="*/ 5 h 298"/>
                          <a:gd name="T8" fmla="*/ 11 w 194"/>
                          <a:gd name="T9" fmla="*/ 85 h 298"/>
                          <a:gd name="T10" fmla="*/ 11 w 194"/>
                          <a:gd name="T11" fmla="*/ 84 h 298"/>
                          <a:gd name="T12" fmla="*/ 13 w 194"/>
                          <a:gd name="T13" fmla="*/ 83 h 298"/>
                          <a:gd name="T14" fmla="*/ 16 w 194"/>
                          <a:gd name="T15" fmla="*/ 81 h 298"/>
                          <a:gd name="T16" fmla="*/ 17 w 194"/>
                          <a:gd name="T17" fmla="*/ 82 h 298"/>
                          <a:gd name="T18" fmla="*/ 20 w 194"/>
                          <a:gd name="T19" fmla="*/ 79 h 298"/>
                          <a:gd name="T20" fmla="*/ 22 w 194"/>
                          <a:gd name="T21" fmla="*/ 75 h 298"/>
                          <a:gd name="T22" fmla="*/ 27 w 194"/>
                          <a:gd name="T23" fmla="*/ 75 h 298"/>
                          <a:gd name="T24" fmla="*/ 31 w 194"/>
                          <a:gd name="T25" fmla="*/ 69 h 298"/>
                          <a:gd name="T26" fmla="*/ 39 w 194"/>
                          <a:gd name="T27" fmla="*/ 66 h 298"/>
                          <a:gd name="T28" fmla="*/ 39 w 194"/>
                          <a:gd name="T29" fmla="*/ 58 h 298"/>
                          <a:gd name="T30" fmla="*/ 42 w 194"/>
                          <a:gd name="T31" fmla="*/ 54 h 298"/>
                          <a:gd name="T32" fmla="*/ 43 w 194"/>
                          <a:gd name="T33" fmla="*/ 47 h 298"/>
                          <a:gd name="T34" fmla="*/ 47 w 194"/>
                          <a:gd name="T35" fmla="*/ 42 h 298"/>
                          <a:gd name="T36" fmla="*/ 51 w 194"/>
                          <a:gd name="T37" fmla="*/ 32 h 298"/>
                          <a:gd name="T38" fmla="*/ 48 w 194"/>
                          <a:gd name="T39" fmla="*/ 31 h 298"/>
                          <a:gd name="T40" fmla="*/ 46 w 194"/>
                          <a:gd name="T41" fmla="*/ 28 h 298"/>
                          <a:gd name="T42" fmla="*/ 44 w 194"/>
                          <a:gd name="T43" fmla="*/ 22 h 298"/>
                          <a:gd name="T44" fmla="*/ 39 w 194"/>
                          <a:gd name="T45" fmla="*/ 20 h 298"/>
                          <a:gd name="T46" fmla="*/ 34 w 194"/>
                          <a:gd name="T47" fmla="*/ 16 h 298"/>
                          <a:gd name="T48" fmla="*/ 30 w 194"/>
                          <a:gd name="T49" fmla="*/ 9 h 298"/>
                          <a:gd name="T50" fmla="*/ 28 w 194"/>
                          <a:gd name="T51" fmla="*/ 10 h 298"/>
                          <a:gd name="T52" fmla="*/ 26 w 194"/>
                          <a:gd name="T53" fmla="*/ 12 h 298"/>
                          <a:gd name="T54" fmla="*/ 24 w 194"/>
                          <a:gd name="T55" fmla="*/ 12 h 298"/>
                          <a:gd name="T56" fmla="*/ 26 w 194"/>
                          <a:gd name="T57" fmla="*/ 13 h 298"/>
                          <a:gd name="T58" fmla="*/ 23 w 194"/>
                          <a:gd name="T59" fmla="*/ 17 h 298"/>
                          <a:gd name="T60" fmla="*/ 24 w 194"/>
                          <a:gd name="T61" fmla="*/ 18 h 298"/>
                          <a:gd name="T62" fmla="*/ 24 w 194"/>
                          <a:gd name="T63" fmla="*/ 20 h 298"/>
                          <a:gd name="T64" fmla="*/ 22 w 194"/>
                          <a:gd name="T65" fmla="*/ 25 h 298"/>
                          <a:gd name="T66" fmla="*/ 21 w 194"/>
                          <a:gd name="T67" fmla="*/ 28 h 298"/>
                          <a:gd name="T68" fmla="*/ 25 w 194"/>
                          <a:gd name="T69" fmla="*/ 41 h 298"/>
                          <a:gd name="T70" fmla="*/ 21 w 194"/>
                          <a:gd name="T71" fmla="*/ 55 h 298"/>
                          <a:gd name="T72" fmla="*/ 1 w 194"/>
                          <a:gd name="T73" fmla="*/ 65 h 298"/>
                          <a:gd name="T74" fmla="*/ 7 w 194"/>
                          <a:gd name="T75" fmla="*/ 81 h 298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94"/>
                          <a:gd name="T115" fmla="*/ 0 h 298"/>
                          <a:gd name="T116" fmla="*/ 194 w 194"/>
                          <a:gd name="T117" fmla="*/ 298 h 298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94" h="298">
                            <a:moveTo>
                              <a:pt x="112" y="27"/>
                            </a:moveTo>
                            <a:lnTo>
                              <a:pt x="100" y="21"/>
                            </a:lnTo>
                            <a:lnTo>
                              <a:pt x="102" y="14"/>
                            </a:lnTo>
                            <a:lnTo>
                              <a:pt x="96" y="12"/>
                            </a:lnTo>
                            <a:lnTo>
                              <a:pt x="102" y="6"/>
                            </a:lnTo>
                            <a:lnTo>
                              <a:pt x="106" y="0"/>
                            </a:lnTo>
                            <a:lnTo>
                              <a:pt x="106" y="10"/>
                            </a:lnTo>
                            <a:lnTo>
                              <a:pt x="108" y="19"/>
                            </a:lnTo>
                            <a:lnTo>
                              <a:pt x="112" y="27"/>
                            </a:lnTo>
                            <a:close/>
                            <a:moveTo>
                              <a:pt x="41" y="298"/>
                            </a:moveTo>
                            <a:lnTo>
                              <a:pt x="42" y="298"/>
                            </a:lnTo>
                            <a:lnTo>
                              <a:pt x="44" y="296"/>
                            </a:lnTo>
                            <a:lnTo>
                              <a:pt x="48" y="296"/>
                            </a:lnTo>
                            <a:lnTo>
                              <a:pt x="50" y="292"/>
                            </a:lnTo>
                            <a:lnTo>
                              <a:pt x="54" y="287"/>
                            </a:lnTo>
                            <a:lnTo>
                              <a:pt x="60" y="285"/>
                            </a:lnTo>
                            <a:lnTo>
                              <a:pt x="64" y="285"/>
                            </a:lnTo>
                            <a:lnTo>
                              <a:pt x="67" y="287"/>
                            </a:lnTo>
                            <a:lnTo>
                              <a:pt x="75" y="285"/>
                            </a:lnTo>
                            <a:lnTo>
                              <a:pt x="79" y="277"/>
                            </a:lnTo>
                            <a:lnTo>
                              <a:pt x="81" y="267"/>
                            </a:lnTo>
                            <a:lnTo>
                              <a:pt x="87" y="262"/>
                            </a:lnTo>
                            <a:lnTo>
                              <a:pt x="92" y="260"/>
                            </a:lnTo>
                            <a:lnTo>
                              <a:pt x="102" y="262"/>
                            </a:lnTo>
                            <a:lnTo>
                              <a:pt x="110" y="262"/>
                            </a:lnTo>
                            <a:lnTo>
                              <a:pt x="119" y="244"/>
                            </a:lnTo>
                            <a:lnTo>
                              <a:pt x="127" y="239"/>
                            </a:lnTo>
                            <a:lnTo>
                              <a:pt x="148" y="231"/>
                            </a:lnTo>
                            <a:lnTo>
                              <a:pt x="144" y="219"/>
                            </a:lnTo>
                            <a:lnTo>
                              <a:pt x="148" y="202"/>
                            </a:lnTo>
                            <a:lnTo>
                              <a:pt x="152" y="189"/>
                            </a:lnTo>
                            <a:lnTo>
                              <a:pt x="163" y="189"/>
                            </a:lnTo>
                            <a:lnTo>
                              <a:pt x="165" y="179"/>
                            </a:lnTo>
                            <a:lnTo>
                              <a:pt x="167" y="167"/>
                            </a:lnTo>
                            <a:lnTo>
                              <a:pt x="171" y="158"/>
                            </a:lnTo>
                            <a:lnTo>
                              <a:pt x="181" y="146"/>
                            </a:lnTo>
                            <a:lnTo>
                              <a:pt x="190" y="131"/>
                            </a:lnTo>
                            <a:lnTo>
                              <a:pt x="194" y="112"/>
                            </a:lnTo>
                            <a:lnTo>
                              <a:pt x="190" y="110"/>
                            </a:lnTo>
                            <a:lnTo>
                              <a:pt x="186" y="110"/>
                            </a:lnTo>
                            <a:lnTo>
                              <a:pt x="183" y="108"/>
                            </a:lnTo>
                            <a:lnTo>
                              <a:pt x="179" y="100"/>
                            </a:lnTo>
                            <a:lnTo>
                              <a:pt x="175" y="87"/>
                            </a:lnTo>
                            <a:lnTo>
                              <a:pt x="171" y="77"/>
                            </a:lnTo>
                            <a:lnTo>
                              <a:pt x="161" y="71"/>
                            </a:lnTo>
                            <a:lnTo>
                              <a:pt x="150" y="69"/>
                            </a:lnTo>
                            <a:lnTo>
                              <a:pt x="140" y="66"/>
                            </a:lnTo>
                            <a:lnTo>
                              <a:pt x="129" y="56"/>
                            </a:lnTo>
                            <a:lnTo>
                              <a:pt x="119" y="44"/>
                            </a:lnTo>
                            <a:lnTo>
                              <a:pt x="113" y="31"/>
                            </a:lnTo>
                            <a:lnTo>
                              <a:pt x="112" y="33"/>
                            </a:lnTo>
                            <a:lnTo>
                              <a:pt x="108" y="35"/>
                            </a:lnTo>
                            <a:lnTo>
                              <a:pt x="104" y="39"/>
                            </a:lnTo>
                            <a:lnTo>
                              <a:pt x="100" y="41"/>
                            </a:lnTo>
                            <a:lnTo>
                              <a:pt x="96" y="39"/>
                            </a:lnTo>
                            <a:lnTo>
                              <a:pt x="94" y="41"/>
                            </a:lnTo>
                            <a:lnTo>
                              <a:pt x="94" y="44"/>
                            </a:lnTo>
                            <a:lnTo>
                              <a:pt x="98" y="46"/>
                            </a:lnTo>
                            <a:lnTo>
                              <a:pt x="98" y="48"/>
                            </a:lnTo>
                            <a:lnTo>
                              <a:pt x="88" y="58"/>
                            </a:lnTo>
                            <a:lnTo>
                              <a:pt x="88" y="62"/>
                            </a:lnTo>
                            <a:lnTo>
                              <a:pt x="92" y="62"/>
                            </a:lnTo>
                            <a:lnTo>
                              <a:pt x="94" y="64"/>
                            </a:lnTo>
                            <a:lnTo>
                              <a:pt x="92" y="71"/>
                            </a:lnTo>
                            <a:lnTo>
                              <a:pt x="88" y="81"/>
                            </a:lnTo>
                            <a:lnTo>
                              <a:pt x="85" y="89"/>
                            </a:lnTo>
                            <a:lnTo>
                              <a:pt x="83" y="96"/>
                            </a:lnTo>
                            <a:lnTo>
                              <a:pt x="83" y="100"/>
                            </a:lnTo>
                            <a:lnTo>
                              <a:pt x="100" y="121"/>
                            </a:lnTo>
                            <a:lnTo>
                              <a:pt x="96" y="142"/>
                            </a:lnTo>
                            <a:lnTo>
                              <a:pt x="88" y="175"/>
                            </a:lnTo>
                            <a:lnTo>
                              <a:pt x="83" y="194"/>
                            </a:lnTo>
                            <a:lnTo>
                              <a:pt x="54" y="206"/>
                            </a:lnTo>
                            <a:lnTo>
                              <a:pt x="2" y="229"/>
                            </a:lnTo>
                            <a:lnTo>
                              <a:pt x="0" y="239"/>
                            </a:lnTo>
                            <a:lnTo>
                              <a:pt x="25" y="285"/>
                            </a:lnTo>
                            <a:lnTo>
                              <a:pt x="41" y="29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2523" y="3444875"/>
                        <a:ext cx="41275" cy="53975"/>
                      </a:xfrm>
                      <a:custGeom>
                        <a:avLst/>
                        <a:gdLst>
                          <a:gd name="T0" fmla="*/ 2 w 48"/>
                          <a:gd name="T1" fmla="*/ 18 h 63"/>
                          <a:gd name="T2" fmla="*/ 3 w 48"/>
                          <a:gd name="T3" fmla="*/ 18 h 63"/>
                          <a:gd name="T4" fmla="*/ 5 w 48"/>
                          <a:gd name="T5" fmla="*/ 17 h 63"/>
                          <a:gd name="T6" fmla="*/ 6 w 48"/>
                          <a:gd name="T7" fmla="*/ 17 h 63"/>
                          <a:gd name="T8" fmla="*/ 6 w 48"/>
                          <a:gd name="T9" fmla="*/ 17 h 63"/>
                          <a:gd name="T10" fmla="*/ 6 w 48"/>
                          <a:gd name="T11" fmla="*/ 16 h 63"/>
                          <a:gd name="T12" fmla="*/ 6 w 48"/>
                          <a:gd name="T13" fmla="*/ 15 h 63"/>
                          <a:gd name="T14" fmla="*/ 7 w 48"/>
                          <a:gd name="T15" fmla="*/ 14 h 63"/>
                          <a:gd name="T16" fmla="*/ 7 w 48"/>
                          <a:gd name="T17" fmla="*/ 13 h 63"/>
                          <a:gd name="T18" fmla="*/ 9 w 48"/>
                          <a:gd name="T19" fmla="*/ 13 h 63"/>
                          <a:gd name="T20" fmla="*/ 9 w 48"/>
                          <a:gd name="T21" fmla="*/ 11 h 63"/>
                          <a:gd name="T22" fmla="*/ 9 w 48"/>
                          <a:gd name="T23" fmla="*/ 9 h 63"/>
                          <a:gd name="T24" fmla="*/ 9 w 48"/>
                          <a:gd name="T25" fmla="*/ 8 h 63"/>
                          <a:gd name="T26" fmla="*/ 11 w 48"/>
                          <a:gd name="T27" fmla="*/ 5 h 63"/>
                          <a:gd name="T28" fmla="*/ 12 w 48"/>
                          <a:gd name="T29" fmla="*/ 3 h 63"/>
                          <a:gd name="T30" fmla="*/ 12 w 48"/>
                          <a:gd name="T31" fmla="*/ 1 h 63"/>
                          <a:gd name="T32" fmla="*/ 12 w 48"/>
                          <a:gd name="T33" fmla="*/ 0 h 63"/>
                          <a:gd name="T34" fmla="*/ 8 w 48"/>
                          <a:gd name="T35" fmla="*/ 0 h 63"/>
                          <a:gd name="T36" fmla="*/ 6 w 48"/>
                          <a:gd name="T37" fmla="*/ 1 h 63"/>
                          <a:gd name="T38" fmla="*/ 6 w 48"/>
                          <a:gd name="T39" fmla="*/ 2 h 63"/>
                          <a:gd name="T40" fmla="*/ 6 w 48"/>
                          <a:gd name="T41" fmla="*/ 3 h 63"/>
                          <a:gd name="T42" fmla="*/ 3 w 48"/>
                          <a:gd name="T43" fmla="*/ 8 h 63"/>
                          <a:gd name="T44" fmla="*/ 2 w 48"/>
                          <a:gd name="T45" fmla="*/ 12 h 63"/>
                          <a:gd name="T46" fmla="*/ 1 w 48"/>
                          <a:gd name="T47" fmla="*/ 15 h 63"/>
                          <a:gd name="T48" fmla="*/ 0 w 48"/>
                          <a:gd name="T49" fmla="*/ 17 h 63"/>
                          <a:gd name="T50" fmla="*/ 1 w 48"/>
                          <a:gd name="T51" fmla="*/ 17 h 63"/>
                          <a:gd name="T52" fmla="*/ 2 w 48"/>
                          <a:gd name="T53" fmla="*/ 18 h 63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8"/>
                          <a:gd name="T82" fmla="*/ 0 h 63"/>
                          <a:gd name="T83" fmla="*/ 48 w 48"/>
                          <a:gd name="T84" fmla="*/ 63 h 63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8" h="63">
                            <a:moveTo>
                              <a:pt x="5" y="63"/>
                            </a:moveTo>
                            <a:lnTo>
                              <a:pt x="9" y="61"/>
                            </a:lnTo>
                            <a:lnTo>
                              <a:pt x="17" y="59"/>
                            </a:lnTo>
                            <a:lnTo>
                              <a:pt x="21" y="57"/>
                            </a:lnTo>
                            <a:lnTo>
                              <a:pt x="23" y="57"/>
                            </a:lnTo>
                            <a:lnTo>
                              <a:pt x="23" y="54"/>
                            </a:lnTo>
                            <a:lnTo>
                              <a:pt x="25" y="50"/>
                            </a:lnTo>
                            <a:lnTo>
                              <a:pt x="28" y="48"/>
                            </a:lnTo>
                            <a:lnTo>
                              <a:pt x="30" y="46"/>
                            </a:lnTo>
                            <a:lnTo>
                              <a:pt x="34" y="44"/>
                            </a:lnTo>
                            <a:lnTo>
                              <a:pt x="34" y="38"/>
                            </a:lnTo>
                            <a:lnTo>
                              <a:pt x="36" y="30"/>
                            </a:lnTo>
                            <a:lnTo>
                              <a:pt x="36" y="27"/>
                            </a:lnTo>
                            <a:lnTo>
                              <a:pt x="42" y="19"/>
                            </a:lnTo>
                            <a:lnTo>
                              <a:pt x="46" y="9"/>
                            </a:lnTo>
                            <a:lnTo>
                              <a:pt x="48" y="2"/>
                            </a:lnTo>
                            <a:lnTo>
                              <a:pt x="46" y="0"/>
                            </a:lnTo>
                            <a:lnTo>
                              <a:pt x="32" y="0"/>
                            </a:lnTo>
                            <a:lnTo>
                              <a:pt x="27" y="2"/>
                            </a:lnTo>
                            <a:lnTo>
                              <a:pt x="23" y="7"/>
                            </a:lnTo>
                            <a:lnTo>
                              <a:pt x="21" y="11"/>
                            </a:lnTo>
                            <a:lnTo>
                              <a:pt x="15" y="27"/>
                            </a:lnTo>
                            <a:lnTo>
                              <a:pt x="7" y="42"/>
                            </a:lnTo>
                            <a:lnTo>
                              <a:pt x="2" y="52"/>
                            </a:lnTo>
                            <a:lnTo>
                              <a:pt x="0" y="57"/>
                            </a:lnTo>
                            <a:lnTo>
                              <a:pt x="3" y="59"/>
                            </a:lnTo>
                            <a:lnTo>
                              <a:pt x="5" y="63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49823" y="3495675"/>
                        <a:ext cx="28575" cy="95250"/>
                      </a:xfrm>
                      <a:custGeom>
                        <a:avLst/>
                        <a:gdLst>
                          <a:gd name="T0" fmla="*/ 8 w 35"/>
                          <a:gd name="T1" fmla="*/ 5 h 116"/>
                          <a:gd name="T2" fmla="*/ 8 w 35"/>
                          <a:gd name="T3" fmla="*/ 3 h 116"/>
                          <a:gd name="T4" fmla="*/ 8 w 35"/>
                          <a:gd name="T5" fmla="*/ 0 h 116"/>
                          <a:gd name="T6" fmla="*/ 7 w 35"/>
                          <a:gd name="T7" fmla="*/ 0 h 116"/>
                          <a:gd name="T8" fmla="*/ 5 w 35"/>
                          <a:gd name="T9" fmla="*/ 1 h 116"/>
                          <a:gd name="T10" fmla="*/ 4 w 35"/>
                          <a:gd name="T11" fmla="*/ 2 h 116"/>
                          <a:gd name="T12" fmla="*/ 3 w 35"/>
                          <a:gd name="T13" fmla="*/ 3 h 116"/>
                          <a:gd name="T14" fmla="*/ 2 w 35"/>
                          <a:gd name="T15" fmla="*/ 4 h 116"/>
                          <a:gd name="T16" fmla="*/ 2 w 35"/>
                          <a:gd name="T17" fmla="*/ 8 h 116"/>
                          <a:gd name="T18" fmla="*/ 2 w 35"/>
                          <a:gd name="T19" fmla="*/ 9 h 116"/>
                          <a:gd name="T20" fmla="*/ 1 w 35"/>
                          <a:gd name="T21" fmla="*/ 9 h 116"/>
                          <a:gd name="T22" fmla="*/ 1 w 35"/>
                          <a:gd name="T23" fmla="*/ 9 h 116"/>
                          <a:gd name="T24" fmla="*/ 2 w 35"/>
                          <a:gd name="T25" fmla="*/ 11 h 116"/>
                          <a:gd name="T26" fmla="*/ 0 w 35"/>
                          <a:gd name="T27" fmla="*/ 13 h 116"/>
                          <a:gd name="T28" fmla="*/ 1 w 35"/>
                          <a:gd name="T29" fmla="*/ 17 h 116"/>
                          <a:gd name="T30" fmla="*/ 1 w 35"/>
                          <a:gd name="T31" fmla="*/ 17 h 116"/>
                          <a:gd name="T32" fmla="*/ 2 w 35"/>
                          <a:gd name="T33" fmla="*/ 29 h 116"/>
                          <a:gd name="T34" fmla="*/ 1 w 35"/>
                          <a:gd name="T35" fmla="*/ 31 h 116"/>
                          <a:gd name="T36" fmla="*/ 3 w 35"/>
                          <a:gd name="T37" fmla="*/ 29 h 116"/>
                          <a:gd name="T38" fmla="*/ 5 w 35"/>
                          <a:gd name="T39" fmla="*/ 25 h 116"/>
                          <a:gd name="T40" fmla="*/ 7 w 35"/>
                          <a:gd name="T41" fmla="*/ 22 h 116"/>
                          <a:gd name="T42" fmla="*/ 6 w 35"/>
                          <a:gd name="T43" fmla="*/ 20 h 116"/>
                          <a:gd name="T44" fmla="*/ 7 w 35"/>
                          <a:gd name="T45" fmla="*/ 17 h 116"/>
                          <a:gd name="T46" fmla="*/ 8 w 35"/>
                          <a:gd name="T47" fmla="*/ 16 h 116"/>
                          <a:gd name="T48" fmla="*/ 4 w 35"/>
                          <a:gd name="T49" fmla="*/ 16 h 116"/>
                          <a:gd name="T50" fmla="*/ 4 w 35"/>
                          <a:gd name="T51" fmla="*/ 14 h 116"/>
                          <a:gd name="T52" fmla="*/ 5 w 35"/>
                          <a:gd name="T53" fmla="*/ 12 h 116"/>
                          <a:gd name="T54" fmla="*/ 5 w 35"/>
                          <a:gd name="T55" fmla="*/ 6 h 116"/>
                          <a:gd name="T56" fmla="*/ 6 w 35"/>
                          <a:gd name="T57" fmla="*/ 6 h 116"/>
                          <a:gd name="T58" fmla="*/ 8 w 35"/>
                          <a:gd name="T59" fmla="*/ 5 h 116"/>
                          <a:gd name="T60" fmla="*/ 8 w 35"/>
                          <a:gd name="T61" fmla="*/ 5 h 11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35"/>
                          <a:gd name="T94" fmla="*/ 0 h 116"/>
                          <a:gd name="T95" fmla="*/ 35 w 35"/>
                          <a:gd name="T96" fmla="*/ 116 h 116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35" h="116">
                            <a:moveTo>
                              <a:pt x="35" y="18"/>
                            </a:moveTo>
                            <a:lnTo>
                              <a:pt x="33" y="10"/>
                            </a:lnTo>
                            <a:lnTo>
                              <a:pt x="33" y="0"/>
                            </a:lnTo>
                            <a:lnTo>
                              <a:pt x="29" y="0"/>
                            </a:lnTo>
                            <a:lnTo>
                              <a:pt x="23" y="2"/>
                            </a:lnTo>
                            <a:lnTo>
                              <a:pt x="18" y="8"/>
                            </a:lnTo>
                            <a:lnTo>
                              <a:pt x="12" y="12"/>
                            </a:lnTo>
                            <a:lnTo>
                              <a:pt x="10" y="16"/>
                            </a:lnTo>
                            <a:lnTo>
                              <a:pt x="10" y="31"/>
                            </a:lnTo>
                            <a:lnTo>
                              <a:pt x="8" y="33"/>
                            </a:lnTo>
                            <a:lnTo>
                              <a:pt x="6" y="33"/>
                            </a:lnTo>
                            <a:lnTo>
                              <a:pt x="6" y="35"/>
                            </a:lnTo>
                            <a:lnTo>
                              <a:pt x="10" y="43"/>
                            </a:lnTo>
                            <a:lnTo>
                              <a:pt x="0" y="50"/>
                            </a:lnTo>
                            <a:lnTo>
                              <a:pt x="4" y="62"/>
                            </a:lnTo>
                            <a:lnTo>
                              <a:pt x="4" y="64"/>
                            </a:lnTo>
                            <a:lnTo>
                              <a:pt x="8" y="108"/>
                            </a:lnTo>
                            <a:lnTo>
                              <a:pt x="6" y="116"/>
                            </a:lnTo>
                            <a:lnTo>
                              <a:pt x="12" y="110"/>
                            </a:lnTo>
                            <a:lnTo>
                              <a:pt x="23" y="94"/>
                            </a:lnTo>
                            <a:lnTo>
                              <a:pt x="29" y="83"/>
                            </a:lnTo>
                            <a:lnTo>
                              <a:pt x="27" y="73"/>
                            </a:lnTo>
                            <a:lnTo>
                              <a:pt x="29" y="64"/>
                            </a:lnTo>
                            <a:lnTo>
                              <a:pt x="33" y="58"/>
                            </a:lnTo>
                            <a:lnTo>
                              <a:pt x="19" y="58"/>
                            </a:lnTo>
                            <a:lnTo>
                              <a:pt x="19" y="52"/>
                            </a:lnTo>
                            <a:lnTo>
                              <a:pt x="23" y="45"/>
                            </a:lnTo>
                            <a:lnTo>
                              <a:pt x="23" y="23"/>
                            </a:lnTo>
                            <a:lnTo>
                              <a:pt x="25" y="21"/>
                            </a:lnTo>
                            <a:lnTo>
                              <a:pt x="33" y="18"/>
                            </a:lnTo>
                            <a:lnTo>
                              <a:pt x="35" y="1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5698" y="3508375"/>
                        <a:ext cx="11112" cy="36513"/>
                      </a:xfrm>
                      <a:custGeom>
                        <a:avLst/>
                        <a:gdLst>
                          <a:gd name="T0" fmla="*/ 4 w 14"/>
                          <a:gd name="T1" fmla="*/ 0 h 42"/>
                          <a:gd name="T2" fmla="*/ 4 w 14"/>
                          <a:gd name="T3" fmla="*/ 1 h 42"/>
                          <a:gd name="T4" fmla="*/ 3 w 14"/>
                          <a:gd name="T5" fmla="*/ 2 h 42"/>
                          <a:gd name="T6" fmla="*/ 4 w 14"/>
                          <a:gd name="T7" fmla="*/ 4 h 42"/>
                          <a:gd name="T8" fmla="*/ 4 w 14"/>
                          <a:gd name="T9" fmla="*/ 12 h 42"/>
                          <a:gd name="T10" fmla="*/ 3 w 14"/>
                          <a:gd name="T11" fmla="*/ 12 h 42"/>
                          <a:gd name="T12" fmla="*/ 1 w 14"/>
                          <a:gd name="T13" fmla="*/ 13 h 42"/>
                          <a:gd name="T14" fmla="*/ 0 w 14"/>
                          <a:gd name="T15" fmla="*/ 12 h 42"/>
                          <a:gd name="T16" fmla="*/ 0 w 14"/>
                          <a:gd name="T17" fmla="*/ 10 h 42"/>
                          <a:gd name="T18" fmla="*/ 1 w 14"/>
                          <a:gd name="T19" fmla="*/ 8 h 42"/>
                          <a:gd name="T20" fmla="*/ 1 w 14"/>
                          <a:gd name="T21" fmla="*/ 2 h 42"/>
                          <a:gd name="T22" fmla="*/ 2 w 14"/>
                          <a:gd name="T23" fmla="*/ 1 h 42"/>
                          <a:gd name="T24" fmla="*/ 3 w 14"/>
                          <a:gd name="T25" fmla="*/ 1 h 42"/>
                          <a:gd name="T26" fmla="*/ 3 w 14"/>
                          <a:gd name="T27" fmla="*/ 0 h 42"/>
                          <a:gd name="T28" fmla="*/ 4 w 14"/>
                          <a:gd name="T29" fmla="*/ 0 h 42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4"/>
                          <a:gd name="T46" fmla="*/ 0 h 42"/>
                          <a:gd name="T47" fmla="*/ 14 w 14"/>
                          <a:gd name="T48" fmla="*/ 42 h 42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4" h="42">
                            <a:moveTo>
                              <a:pt x="14" y="0"/>
                            </a:moveTo>
                            <a:lnTo>
                              <a:pt x="14" y="2"/>
                            </a:lnTo>
                            <a:lnTo>
                              <a:pt x="12" y="5"/>
                            </a:lnTo>
                            <a:lnTo>
                              <a:pt x="14" y="13"/>
                            </a:lnTo>
                            <a:lnTo>
                              <a:pt x="14" y="40"/>
                            </a:lnTo>
                            <a:lnTo>
                              <a:pt x="10" y="40"/>
                            </a:lnTo>
                            <a:lnTo>
                              <a:pt x="4" y="42"/>
                            </a:lnTo>
                            <a:lnTo>
                              <a:pt x="0" y="40"/>
                            </a:lnTo>
                            <a:lnTo>
                              <a:pt x="0" y="34"/>
                            </a:lnTo>
                            <a:lnTo>
                              <a:pt x="4" y="27"/>
                            </a:lnTo>
                            <a:lnTo>
                              <a:pt x="4" y="5"/>
                            </a:lnTo>
                            <a:lnTo>
                              <a:pt x="6" y="3"/>
                            </a:lnTo>
                            <a:lnTo>
                              <a:pt x="10" y="2"/>
                            </a:lnTo>
                            <a:lnTo>
                              <a:pt x="12" y="0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3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2708271" y="1676400"/>
                    <a:ext cx="5740391" cy="2035175"/>
                    <a:chOff x="2708250" y="1676400"/>
                    <a:chExt cx="5740425" cy="2035175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115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5073635" y="3367088"/>
                      <a:ext cx="146051" cy="144462"/>
                    </a:xfrm>
                    <a:custGeom>
                      <a:avLst/>
                      <a:gdLst>
                        <a:gd name="T0" fmla="*/ 3 w 165"/>
                        <a:gd name="T1" fmla="*/ 28 h 173"/>
                        <a:gd name="T2" fmla="*/ 5 w 165"/>
                        <a:gd name="T3" fmla="*/ 26 h 173"/>
                        <a:gd name="T4" fmla="*/ 9 w 165"/>
                        <a:gd name="T5" fmla="*/ 26 h 173"/>
                        <a:gd name="T6" fmla="*/ 8 w 165"/>
                        <a:gd name="T7" fmla="*/ 31 h 173"/>
                        <a:gd name="T8" fmla="*/ 6 w 165"/>
                        <a:gd name="T9" fmla="*/ 34 h 173"/>
                        <a:gd name="T10" fmla="*/ 6 w 165"/>
                        <a:gd name="T11" fmla="*/ 38 h 173"/>
                        <a:gd name="T12" fmla="*/ 4 w 165"/>
                        <a:gd name="T13" fmla="*/ 39 h 173"/>
                        <a:gd name="T14" fmla="*/ 3 w 165"/>
                        <a:gd name="T15" fmla="*/ 41 h 173"/>
                        <a:gd name="T16" fmla="*/ 2 w 165"/>
                        <a:gd name="T17" fmla="*/ 42 h 173"/>
                        <a:gd name="T18" fmla="*/ 1 w 165"/>
                        <a:gd name="T19" fmla="*/ 43 h 173"/>
                        <a:gd name="T20" fmla="*/ 2 w 165"/>
                        <a:gd name="T21" fmla="*/ 47 h 173"/>
                        <a:gd name="T22" fmla="*/ 2 w 165"/>
                        <a:gd name="T23" fmla="*/ 48 h 173"/>
                        <a:gd name="T24" fmla="*/ 5 w 165"/>
                        <a:gd name="T25" fmla="*/ 46 h 173"/>
                        <a:gd name="T26" fmla="*/ 8 w 165"/>
                        <a:gd name="T27" fmla="*/ 47 h 173"/>
                        <a:gd name="T28" fmla="*/ 12 w 165"/>
                        <a:gd name="T29" fmla="*/ 48 h 173"/>
                        <a:gd name="T30" fmla="*/ 36 w 165"/>
                        <a:gd name="T31" fmla="*/ 29 h 173"/>
                        <a:gd name="T32" fmla="*/ 37 w 165"/>
                        <a:gd name="T33" fmla="*/ 27 h 173"/>
                        <a:gd name="T34" fmla="*/ 38 w 165"/>
                        <a:gd name="T35" fmla="*/ 23 h 173"/>
                        <a:gd name="T36" fmla="*/ 39 w 165"/>
                        <a:gd name="T37" fmla="*/ 21 h 173"/>
                        <a:gd name="T38" fmla="*/ 38 w 165"/>
                        <a:gd name="T39" fmla="*/ 17 h 173"/>
                        <a:gd name="T40" fmla="*/ 40 w 165"/>
                        <a:gd name="T41" fmla="*/ 14 h 173"/>
                        <a:gd name="T42" fmla="*/ 39 w 165"/>
                        <a:gd name="T43" fmla="*/ 13 h 173"/>
                        <a:gd name="T44" fmla="*/ 40 w 165"/>
                        <a:gd name="T45" fmla="*/ 9 h 173"/>
                        <a:gd name="T46" fmla="*/ 42 w 165"/>
                        <a:gd name="T47" fmla="*/ 7 h 173"/>
                        <a:gd name="T48" fmla="*/ 44 w 165"/>
                        <a:gd name="T49" fmla="*/ 3 h 173"/>
                        <a:gd name="T50" fmla="*/ 42 w 165"/>
                        <a:gd name="T51" fmla="*/ 2 h 173"/>
                        <a:gd name="T52" fmla="*/ 42 w 165"/>
                        <a:gd name="T53" fmla="*/ 0 h 173"/>
                        <a:gd name="T54" fmla="*/ 38 w 165"/>
                        <a:gd name="T55" fmla="*/ 1 h 173"/>
                        <a:gd name="T56" fmla="*/ 33 w 165"/>
                        <a:gd name="T57" fmla="*/ 3 h 173"/>
                        <a:gd name="T58" fmla="*/ 28 w 165"/>
                        <a:gd name="T59" fmla="*/ 4 h 173"/>
                        <a:gd name="T60" fmla="*/ 21 w 165"/>
                        <a:gd name="T61" fmla="*/ 7 h 173"/>
                        <a:gd name="T62" fmla="*/ 16 w 165"/>
                        <a:gd name="T63" fmla="*/ 7 h 173"/>
                        <a:gd name="T64" fmla="*/ 13 w 165"/>
                        <a:gd name="T65" fmla="*/ 7 h 173"/>
                        <a:gd name="T66" fmla="*/ 10 w 165"/>
                        <a:gd name="T67" fmla="*/ 8 h 173"/>
                        <a:gd name="T68" fmla="*/ 8 w 165"/>
                        <a:gd name="T69" fmla="*/ 8 h 173"/>
                        <a:gd name="T70" fmla="*/ 8 w 165"/>
                        <a:gd name="T71" fmla="*/ 11 h 173"/>
                        <a:gd name="T72" fmla="*/ 8 w 165"/>
                        <a:gd name="T73" fmla="*/ 13 h 173"/>
                        <a:gd name="T74" fmla="*/ 6 w 165"/>
                        <a:gd name="T75" fmla="*/ 14 h 173"/>
                        <a:gd name="T76" fmla="*/ 5 w 165"/>
                        <a:gd name="T77" fmla="*/ 15 h 173"/>
                        <a:gd name="T78" fmla="*/ 1 w 165"/>
                        <a:gd name="T79" fmla="*/ 17 h 173"/>
                        <a:gd name="T80" fmla="*/ 0 w 165"/>
                        <a:gd name="T81" fmla="*/ 17 h 173"/>
                        <a:gd name="T82" fmla="*/ 1 w 165"/>
                        <a:gd name="T83" fmla="*/ 21 h 173"/>
                        <a:gd name="T84" fmla="*/ 0 w 165"/>
                        <a:gd name="T85" fmla="*/ 25 h 173"/>
                        <a:gd name="T86" fmla="*/ 1 w 165"/>
                        <a:gd name="T87" fmla="*/ 27 h 173"/>
                        <a:gd name="T88" fmla="*/ 2 w 165"/>
                        <a:gd name="T89" fmla="*/ 28 h 173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65"/>
                        <a:gd name="T136" fmla="*/ 0 h 173"/>
                        <a:gd name="T137" fmla="*/ 165 w 165"/>
                        <a:gd name="T138" fmla="*/ 173 h 173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65" h="173">
                          <a:moveTo>
                            <a:pt x="8" y="104"/>
                          </a:moveTo>
                          <a:lnTo>
                            <a:pt x="10" y="102"/>
                          </a:lnTo>
                          <a:lnTo>
                            <a:pt x="14" y="95"/>
                          </a:lnTo>
                          <a:lnTo>
                            <a:pt x="19" y="93"/>
                          </a:lnTo>
                          <a:lnTo>
                            <a:pt x="33" y="93"/>
                          </a:lnTo>
                          <a:lnTo>
                            <a:pt x="35" y="95"/>
                          </a:lnTo>
                          <a:lnTo>
                            <a:pt x="33" y="102"/>
                          </a:lnTo>
                          <a:lnTo>
                            <a:pt x="29" y="112"/>
                          </a:lnTo>
                          <a:lnTo>
                            <a:pt x="23" y="120"/>
                          </a:lnTo>
                          <a:lnTo>
                            <a:pt x="23" y="123"/>
                          </a:lnTo>
                          <a:lnTo>
                            <a:pt x="21" y="131"/>
                          </a:lnTo>
                          <a:lnTo>
                            <a:pt x="21" y="137"/>
                          </a:lnTo>
                          <a:lnTo>
                            <a:pt x="17" y="139"/>
                          </a:lnTo>
                          <a:lnTo>
                            <a:pt x="15" y="141"/>
                          </a:lnTo>
                          <a:lnTo>
                            <a:pt x="12" y="143"/>
                          </a:lnTo>
                          <a:lnTo>
                            <a:pt x="10" y="147"/>
                          </a:lnTo>
                          <a:lnTo>
                            <a:pt x="10" y="150"/>
                          </a:lnTo>
                          <a:lnTo>
                            <a:pt x="8" y="150"/>
                          </a:lnTo>
                          <a:lnTo>
                            <a:pt x="4" y="152"/>
                          </a:lnTo>
                          <a:lnTo>
                            <a:pt x="4" y="156"/>
                          </a:lnTo>
                          <a:lnTo>
                            <a:pt x="6" y="164"/>
                          </a:lnTo>
                          <a:lnTo>
                            <a:pt x="6" y="172"/>
                          </a:lnTo>
                          <a:lnTo>
                            <a:pt x="8" y="172"/>
                          </a:lnTo>
                          <a:lnTo>
                            <a:pt x="8" y="173"/>
                          </a:lnTo>
                          <a:lnTo>
                            <a:pt x="12" y="170"/>
                          </a:lnTo>
                          <a:lnTo>
                            <a:pt x="17" y="168"/>
                          </a:lnTo>
                          <a:lnTo>
                            <a:pt x="23" y="168"/>
                          </a:lnTo>
                          <a:lnTo>
                            <a:pt x="31" y="172"/>
                          </a:lnTo>
                          <a:lnTo>
                            <a:pt x="38" y="172"/>
                          </a:lnTo>
                          <a:lnTo>
                            <a:pt x="44" y="173"/>
                          </a:lnTo>
                          <a:lnTo>
                            <a:pt x="83" y="145"/>
                          </a:lnTo>
                          <a:lnTo>
                            <a:pt x="134" y="104"/>
                          </a:lnTo>
                          <a:lnTo>
                            <a:pt x="136" y="100"/>
                          </a:lnTo>
                          <a:lnTo>
                            <a:pt x="140" y="97"/>
                          </a:lnTo>
                          <a:lnTo>
                            <a:pt x="142" y="87"/>
                          </a:lnTo>
                          <a:lnTo>
                            <a:pt x="144" y="81"/>
                          </a:lnTo>
                          <a:lnTo>
                            <a:pt x="148" y="77"/>
                          </a:lnTo>
                          <a:lnTo>
                            <a:pt x="148" y="75"/>
                          </a:lnTo>
                          <a:lnTo>
                            <a:pt x="144" y="68"/>
                          </a:lnTo>
                          <a:lnTo>
                            <a:pt x="144" y="62"/>
                          </a:lnTo>
                          <a:lnTo>
                            <a:pt x="148" y="58"/>
                          </a:lnTo>
                          <a:lnTo>
                            <a:pt x="150" y="52"/>
                          </a:lnTo>
                          <a:lnTo>
                            <a:pt x="150" y="49"/>
                          </a:lnTo>
                          <a:lnTo>
                            <a:pt x="148" y="45"/>
                          </a:lnTo>
                          <a:lnTo>
                            <a:pt x="148" y="41"/>
                          </a:lnTo>
                          <a:lnTo>
                            <a:pt x="150" y="33"/>
                          </a:lnTo>
                          <a:lnTo>
                            <a:pt x="154" y="29"/>
                          </a:lnTo>
                          <a:lnTo>
                            <a:pt x="159" y="25"/>
                          </a:lnTo>
                          <a:lnTo>
                            <a:pt x="163" y="20"/>
                          </a:lnTo>
                          <a:lnTo>
                            <a:pt x="165" y="12"/>
                          </a:lnTo>
                          <a:lnTo>
                            <a:pt x="165" y="8"/>
                          </a:lnTo>
                          <a:lnTo>
                            <a:pt x="159" y="8"/>
                          </a:lnTo>
                          <a:lnTo>
                            <a:pt x="159" y="6"/>
                          </a:lnTo>
                          <a:lnTo>
                            <a:pt x="157" y="0"/>
                          </a:lnTo>
                          <a:lnTo>
                            <a:pt x="152" y="0"/>
                          </a:lnTo>
                          <a:lnTo>
                            <a:pt x="142" y="4"/>
                          </a:lnTo>
                          <a:lnTo>
                            <a:pt x="136" y="10"/>
                          </a:lnTo>
                          <a:lnTo>
                            <a:pt x="125" y="12"/>
                          </a:lnTo>
                          <a:lnTo>
                            <a:pt x="111" y="12"/>
                          </a:lnTo>
                          <a:lnTo>
                            <a:pt x="104" y="14"/>
                          </a:lnTo>
                          <a:lnTo>
                            <a:pt x="90" y="22"/>
                          </a:lnTo>
                          <a:lnTo>
                            <a:pt x="79" y="24"/>
                          </a:lnTo>
                          <a:lnTo>
                            <a:pt x="69" y="25"/>
                          </a:lnTo>
                          <a:lnTo>
                            <a:pt x="63" y="27"/>
                          </a:lnTo>
                          <a:lnTo>
                            <a:pt x="58" y="25"/>
                          </a:lnTo>
                          <a:lnTo>
                            <a:pt x="48" y="25"/>
                          </a:lnTo>
                          <a:lnTo>
                            <a:pt x="42" y="31"/>
                          </a:lnTo>
                          <a:lnTo>
                            <a:pt x="38" y="31"/>
                          </a:lnTo>
                          <a:lnTo>
                            <a:pt x="35" y="29"/>
                          </a:lnTo>
                          <a:lnTo>
                            <a:pt x="31" y="29"/>
                          </a:lnTo>
                          <a:lnTo>
                            <a:pt x="27" y="33"/>
                          </a:lnTo>
                          <a:lnTo>
                            <a:pt x="29" y="39"/>
                          </a:lnTo>
                          <a:lnTo>
                            <a:pt x="31" y="41"/>
                          </a:lnTo>
                          <a:lnTo>
                            <a:pt x="31" y="47"/>
                          </a:lnTo>
                          <a:lnTo>
                            <a:pt x="29" y="49"/>
                          </a:lnTo>
                          <a:lnTo>
                            <a:pt x="23" y="49"/>
                          </a:lnTo>
                          <a:lnTo>
                            <a:pt x="19" y="50"/>
                          </a:lnTo>
                          <a:lnTo>
                            <a:pt x="17" y="56"/>
                          </a:lnTo>
                          <a:lnTo>
                            <a:pt x="14" y="60"/>
                          </a:lnTo>
                          <a:lnTo>
                            <a:pt x="4" y="60"/>
                          </a:lnTo>
                          <a:lnTo>
                            <a:pt x="4" y="58"/>
                          </a:lnTo>
                          <a:lnTo>
                            <a:pt x="0" y="60"/>
                          </a:lnTo>
                          <a:lnTo>
                            <a:pt x="0" y="64"/>
                          </a:lnTo>
                          <a:lnTo>
                            <a:pt x="4" y="75"/>
                          </a:lnTo>
                          <a:lnTo>
                            <a:pt x="2" y="85"/>
                          </a:lnTo>
                          <a:lnTo>
                            <a:pt x="0" y="91"/>
                          </a:lnTo>
                          <a:lnTo>
                            <a:pt x="0" y="95"/>
                          </a:lnTo>
                          <a:lnTo>
                            <a:pt x="2" y="97"/>
                          </a:lnTo>
                          <a:lnTo>
                            <a:pt x="6" y="98"/>
                          </a:lnTo>
                          <a:lnTo>
                            <a:pt x="8" y="100"/>
                          </a:lnTo>
                          <a:lnTo>
                            <a:pt x="8" y="104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5351450" y="3097213"/>
                      <a:ext cx="3175" cy="6350"/>
                    </a:xfrm>
                    <a:custGeom>
                      <a:avLst/>
                      <a:gdLst>
                        <a:gd name="T0" fmla="*/ 0 w 4"/>
                        <a:gd name="T1" fmla="*/ 0 h 8"/>
                        <a:gd name="T2" fmla="*/ 0 w 4"/>
                        <a:gd name="T3" fmla="*/ 1 h 8"/>
                        <a:gd name="T4" fmla="*/ 0 w 4"/>
                        <a:gd name="T5" fmla="*/ 1 h 8"/>
                        <a:gd name="T6" fmla="*/ 0 w 4"/>
                        <a:gd name="T7" fmla="*/ 2 h 8"/>
                        <a:gd name="T8" fmla="*/ 0 w 4"/>
                        <a:gd name="T9" fmla="*/ 0 h 8"/>
                        <a:gd name="T10" fmla="*/ 0 w 4"/>
                        <a:gd name="T11" fmla="*/ 0 h 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"/>
                        <a:gd name="T19" fmla="*/ 0 h 8"/>
                        <a:gd name="T20" fmla="*/ 4 w 4"/>
                        <a:gd name="T21" fmla="*/ 8 h 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" h="8">
                          <a:moveTo>
                            <a:pt x="4" y="0"/>
                          </a:moveTo>
                          <a:lnTo>
                            <a:pt x="4" y="2"/>
                          </a:lnTo>
                          <a:lnTo>
                            <a:pt x="2" y="6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5054585" y="3487738"/>
                      <a:ext cx="103188" cy="111125"/>
                    </a:xfrm>
                    <a:custGeom>
                      <a:avLst/>
                      <a:gdLst>
                        <a:gd name="T0" fmla="*/ 7 w 119"/>
                        <a:gd name="T1" fmla="*/ 12 h 132"/>
                        <a:gd name="T2" fmla="*/ 7 w 119"/>
                        <a:gd name="T3" fmla="*/ 11 h 132"/>
                        <a:gd name="T4" fmla="*/ 8 w 119"/>
                        <a:gd name="T5" fmla="*/ 9 h 132"/>
                        <a:gd name="T6" fmla="*/ 8 w 119"/>
                        <a:gd name="T7" fmla="*/ 7 h 132"/>
                        <a:gd name="T8" fmla="*/ 9 w 119"/>
                        <a:gd name="T9" fmla="*/ 7 h 132"/>
                        <a:gd name="T10" fmla="*/ 11 w 119"/>
                        <a:gd name="T11" fmla="*/ 6 h 132"/>
                        <a:gd name="T12" fmla="*/ 12 w 119"/>
                        <a:gd name="T13" fmla="*/ 6 h 132"/>
                        <a:gd name="T14" fmla="*/ 14 w 119"/>
                        <a:gd name="T15" fmla="*/ 7 h 132"/>
                        <a:gd name="T16" fmla="*/ 16 w 119"/>
                        <a:gd name="T17" fmla="*/ 7 h 132"/>
                        <a:gd name="T18" fmla="*/ 17 w 119"/>
                        <a:gd name="T19" fmla="*/ 8 h 132"/>
                        <a:gd name="T20" fmla="*/ 28 w 119"/>
                        <a:gd name="T21" fmla="*/ 0 h 132"/>
                        <a:gd name="T22" fmla="*/ 31 w 119"/>
                        <a:gd name="T23" fmla="*/ 12 h 132"/>
                        <a:gd name="T24" fmla="*/ 31 w 119"/>
                        <a:gd name="T25" fmla="*/ 14 h 132"/>
                        <a:gd name="T26" fmla="*/ 17 w 119"/>
                        <a:gd name="T27" fmla="*/ 17 h 132"/>
                        <a:gd name="T28" fmla="*/ 22 w 119"/>
                        <a:gd name="T29" fmla="*/ 24 h 132"/>
                        <a:gd name="T30" fmla="*/ 19 w 119"/>
                        <a:gd name="T31" fmla="*/ 27 h 132"/>
                        <a:gd name="T32" fmla="*/ 18 w 119"/>
                        <a:gd name="T33" fmla="*/ 28 h 132"/>
                        <a:gd name="T34" fmla="*/ 17 w 119"/>
                        <a:gd name="T35" fmla="*/ 29 h 132"/>
                        <a:gd name="T36" fmla="*/ 16 w 119"/>
                        <a:gd name="T37" fmla="*/ 30 h 132"/>
                        <a:gd name="T38" fmla="*/ 16 w 119"/>
                        <a:gd name="T39" fmla="*/ 31 h 132"/>
                        <a:gd name="T40" fmla="*/ 15 w 119"/>
                        <a:gd name="T41" fmla="*/ 32 h 132"/>
                        <a:gd name="T42" fmla="*/ 14 w 119"/>
                        <a:gd name="T43" fmla="*/ 33 h 132"/>
                        <a:gd name="T44" fmla="*/ 14 w 119"/>
                        <a:gd name="T45" fmla="*/ 34 h 132"/>
                        <a:gd name="T46" fmla="*/ 7 w 119"/>
                        <a:gd name="T47" fmla="*/ 37 h 132"/>
                        <a:gd name="T48" fmla="*/ 0 w 119"/>
                        <a:gd name="T49" fmla="*/ 36 h 132"/>
                        <a:gd name="T50" fmla="*/ 0 w 119"/>
                        <a:gd name="T51" fmla="*/ 34 h 132"/>
                        <a:gd name="T52" fmla="*/ 2 w 119"/>
                        <a:gd name="T53" fmla="*/ 33 h 132"/>
                        <a:gd name="T54" fmla="*/ 3 w 119"/>
                        <a:gd name="T55" fmla="*/ 31 h 132"/>
                        <a:gd name="T56" fmla="*/ 5 w 119"/>
                        <a:gd name="T57" fmla="*/ 28 h 132"/>
                        <a:gd name="T58" fmla="*/ 6 w 119"/>
                        <a:gd name="T59" fmla="*/ 25 h 132"/>
                        <a:gd name="T60" fmla="*/ 6 w 119"/>
                        <a:gd name="T61" fmla="*/ 21 h 132"/>
                        <a:gd name="T62" fmla="*/ 7 w 119"/>
                        <a:gd name="T63" fmla="*/ 18 h 132"/>
                        <a:gd name="T64" fmla="*/ 7 w 119"/>
                        <a:gd name="T65" fmla="*/ 16 h 132"/>
                        <a:gd name="T66" fmla="*/ 7 w 119"/>
                        <a:gd name="T67" fmla="*/ 12 h 13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19"/>
                        <a:gd name="T103" fmla="*/ 0 h 132"/>
                        <a:gd name="T104" fmla="*/ 119 w 119"/>
                        <a:gd name="T105" fmla="*/ 132 h 13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19" h="132">
                          <a:moveTo>
                            <a:pt x="27" y="42"/>
                          </a:moveTo>
                          <a:lnTo>
                            <a:pt x="27" y="40"/>
                          </a:lnTo>
                          <a:lnTo>
                            <a:pt x="31" y="32"/>
                          </a:lnTo>
                          <a:lnTo>
                            <a:pt x="31" y="27"/>
                          </a:lnTo>
                          <a:lnTo>
                            <a:pt x="35" y="25"/>
                          </a:lnTo>
                          <a:lnTo>
                            <a:pt x="40" y="23"/>
                          </a:lnTo>
                          <a:lnTo>
                            <a:pt x="46" y="23"/>
                          </a:lnTo>
                          <a:lnTo>
                            <a:pt x="54" y="27"/>
                          </a:lnTo>
                          <a:lnTo>
                            <a:pt x="61" y="27"/>
                          </a:lnTo>
                          <a:lnTo>
                            <a:pt x="67" y="28"/>
                          </a:lnTo>
                          <a:lnTo>
                            <a:pt x="106" y="0"/>
                          </a:lnTo>
                          <a:lnTo>
                            <a:pt x="119" y="42"/>
                          </a:lnTo>
                          <a:lnTo>
                            <a:pt x="117" y="50"/>
                          </a:lnTo>
                          <a:lnTo>
                            <a:pt x="67" y="61"/>
                          </a:lnTo>
                          <a:lnTo>
                            <a:pt x="83" y="86"/>
                          </a:lnTo>
                          <a:lnTo>
                            <a:pt x="75" y="94"/>
                          </a:lnTo>
                          <a:lnTo>
                            <a:pt x="71" y="100"/>
                          </a:lnTo>
                          <a:lnTo>
                            <a:pt x="67" y="103"/>
                          </a:lnTo>
                          <a:lnTo>
                            <a:pt x="63" y="105"/>
                          </a:lnTo>
                          <a:lnTo>
                            <a:pt x="61" y="111"/>
                          </a:lnTo>
                          <a:lnTo>
                            <a:pt x="56" y="115"/>
                          </a:lnTo>
                          <a:lnTo>
                            <a:pt x="54" y="119"/>
                          </a:lnTo>
                          <a:lnTo>
                            <a:pt x="52" y="121"/>
                          </a:lnTo>
                          <a:lnTo>
                            <a:pt x="27" y="132"/>
                          </a:lnTo>
                          <a:lnTo>
                            <a:pt x="0" y="126"/>
                          </a:lnTo>
                          <a:lnTo>
                            <a:pt x="0" y="121"/>
                          </a:lnTo>
                          <a:lnTo>
                            <a:pt x="6" y="117"/>
                          </a:lnTo>
                          <a:lnTo>
                            <a:pt x="12" y="111"/>
                          </a:lnTo>
                          <a:lnTo>
                            <a:pt x="19" y="100"/>
                          </a:lnTo>
                          <a:lnTo>
                            <a:pt x="23" y="90"/>
                          </a:lnTo>
                          <a:lnTo>
                            <a:pt x="23" y="76"/>
                          </a:lnTo>
                          <a:lnTo>
                            <a:pt x="25" y="65"/>
                          </a:lnTo>
                          <a:lnTo>
                            <a:pt x="27" y="59"/>
                          </a:lnTo>
                          <a:lnTo>
                            <a:pt x="27" y="42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5272074" y="3344863"/>
                      <a:ext cx="33337" cy="47625"/>
                    </a:xfrm>
                    <a:custGeom>
                      <a:avLst/>
                      <a:gdLst>
                        <a:gd name="T0" fmla="*/ 1 w 40"/>
                        <a:gd name="T1" fmla="*/ 1 h 55"/>
                        <a:gd name="T2" fmla="*/ 5 w 40"/>
                        <a:gd name="T3" fmla="*/ 3 h 55"/>
                        <a:gd name="T4" fmla="*/ 8 w 40"/>
                        <a:gd name="T5" fmla="*/ 8 h 55"/>
                        <a:gd name="T6" fmla="*/ 10 w 40"/>
                        <a:gd name="T7" fmla="*/ 14 h 55"/>
                        <a:gd name="T8" fmla="*/ 7 w 40"/>
                        <a:gd name="T9" fmla="*/ 15 h 55"/>
                        <a:gd name="T10" fmla="*/ 6 w 40"/>
                        <a:gd name="T11" fmla="*/ 16 h 55"/>
                        <a:gd name="T12" fmla="*/ 3 w 40"/>
                        <a:gd name="T13" fmla="*/ 7 h 55"/>
                        <a:gd name="T14" fmla="*/ 1 w 40"/>
                        <a:gd name="T15" fmla="*/ 7 h 55"/>
                        <a:gd name="T16" fmla="*/ 1 w 40"/>
                        <a:gd name="T17" fmla="*/ 5 h 55"/>
                        <a:gd name="T18" fmla="*/ 3 w 40"/>
                        <a:gd name="T19" fmla="*/ 4 h 55"/>
                        <a:gd name="T20" fmla="*/ 3 w 40"/>
                        <a:gd name="T21" fmla="*/ 3 h 55"/>
                        <a:gd name="T22" fmla="*/ 1 w 40"/>
                        <a:gd name="T23" fmla="*/ 2 h 55"/>
                        <a:gd name="T24" fmla="*/ 1 w 40"/>
                        <a:gd name="T25" fmla="*/ 1 h 55"/>
                        <a:gd name="T26" fmla="*/ 1 w 40"/>
                        <a:gd name="T27" fmla="*/ 1 h 55"/>
                        <a:gd name="T28" fmla="*/ 1 w 40"/>
                        <a:gd name="T29" fmla="*/ 0 h 55"/>
                        <a:gd name="T30" fmla="*/ 0 w 40"/>
                        <a:gd name="T31" fmla="*/ 0 h 55"/>
                        <a:gd name="T32" fmla="*/ 1 w 40"/>
                        <a:gd name="T33" fmla="*/ 0 h 55"/>
                        <a:gd name="T34" fmla="*/ 1 w 40"/>
                        <a:gd name="T35" fmla="*/ 1 h 5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0"/>
                        <a:gd name="T55" fmla="*/ 0 h 55"/>
                        <a:gd name="T56" fmla="*/ 40 w 40"/>
                        <a:gd name="T57" fmla="*/ 55 h 55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0" h="55">
                          <a:moveTo>
                            <a:pt x="5" y="1"/>
                          </a:moveTo>
                          <a:lnTo>
                            <a:pt x="23" y="9"/>
                          </a:lnTo>
                          <a:lnTo>
                            <a:pt x="32" y="26"/>
                          </a:lnTo>
                          <a:lnTo>
                            <a:pt x="40" y="48"/>
                          </a:lnTo>
                          <a:lnTo>
                            <a:pt x="28" y="51"/>
                          </a:lnTo>
                          <a:lnTo>
                            <a:pt x="25" y="55"/>
                          </a:lnTo>
                          <a:lnTo>
                            <a:pt x="9" y="24"/>
                          </a:lnTo>
                          <a:lnTo>
                            <a:pt x="5" y="24"/>
                          </a:lnTo>
                          <a:lnTo>
                            <a:pt x="5" y="17"/>
                          </a:lnTo>
                          <a:lnTo>
                            <a:pt x="9" y="13"/>
                          </a:lnTo>
                          <a:lnTo>
                            <a:pt x="9" y="9"/>
                          </a:lnTo>
                          <a:lnTo>
                            <a:pt x="5" y="7"/>
                          </a:lnTo>
                          <a:lnTo>
                            <a:pt x="2" y="3"/>
                          </a:lnTo>
                          <a:lnTo>
                            <a:pt x="3" y="1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5" y="1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5284774" y="3233738"/>
                      <a:ext cx="109537" cy="96837"/>
                    </a:xfrm>
                    <a:custGeom>
                      <a:avLst/>
                      <a:gdLst>
                        <a:gd name="T0" fmla="*/ 22 w 127"/>
                        <a:gd name="T1" fmla="*/ 31 h 115"/>
                        <a:gd name="T2" fmla="*/ 25 w 127"/>
                        <a:gd name="T3" fmla="*/ 25 h 115"/>
                        <a:gd name="T4" fmla="*/ 30 w 127"/>
                        <a:gd name="T5" fmla="*/ 15 h 115"/>
                        <a:gd name="T6" fmla="*/ 32 w 127"/>
                        <a:gd name="T7" fmla="*/ 14 h 115"/>
                        <a:gd name="T8" fmla="*/ 28 w 127"/>
                        <a:gd name="T9" fmla="*/ 12 h 115"/>
                        <a:gd name="T10" fmla="*/ 26 w 127"/>
                        <a:gd name="T11" fmla="*/ 10 h 115"/>
                        <a:gd name="T12" fmla="*/ 24 w 127"/>
                        <a:gd name="T13" fmla="*/ 4 h 115"/>
                        <a:gd name="T14" fmla="*/ 22 w 127"/>
                        <a:gd name="T15" fmla="*/ 7 h 115"/>
                        <a:gd name="T16" fmla="*/ 19 w 127"/>
                        <a:gd name="T17" fmla="*/ 8 h 115"/>
                        <a:gd name="T18" fmla="*/ 18 w 127"/>
                        <a:gd name="T19" fmla="*/ 6 h 115"/>
                        <a:gd name="T20" fmla="*/ 15 w 127"/>
                        <a:gd name="T21" fmla="*/ 3 h 115"/>
                        <a:gd name="T22" fmla="*/ 10 w 127"/>
                        <a:gd name="T23" fmla="*/ 2 h 115"/>
                        <a:gd name="T24" fmla="*/ 11 w 127"/>
                        <a:gd name="T25" fmla="*/ 4 h 115"/>
                        <a:gd name="T26" fmla="*/ 11 w 127"/>
                        <a:gd name="T27" fmla="*/ 6 h 115"/>
                        <a:gd name="T28" fmla="*/ 9 w 127"/>
                        <a:gd name="T29" fmla="*/ 5 h 115"/>
                        <a:gd name="T30" fmla="*/ 7 w 127"/>
                        <a:gd name="T31" fmla="*/ 3 h 115"/>
                        <a:gd name="T32" fmla="*/ 4 w 127"/>
                        <a:gd name="T33" fmla="*/ 2 h 115"/>
                        <a:gd name="T34" fmla="*/ 2 w 127"/>
                        <a:gd name="T35" fmla="*/ 4 h 115"/>
                        <a:gd name="T36" fmla="*/ 0 w 127"/>
                        <a:gd name="T37" fmla="*/ 6 h 115"/>
                        <a:gd name="T38" fmla="*/ 1 w 127"/>
                        <a:gd name="T39" fmla="*/ 8 h 115"/>
                        <a:gd name="T40" fmla="*/ 3 w 127"/>
                        <a:gd name="T41" fmla="*/ 8 h 115"/>
                        <a:gd name="T42" fmla="*/ 6 w 127"/>
                        <a:gd name="T43" fmla="*/ 11 h 115"/>
                        <a:gd name="T44" fmla="*/ 5 w 127"/>
                        <a:gd name="T45" fmla="*/ 13 h 115"/>
                        <a:gd name="T46" fmla="*/ 5 w 127"/>
                        <a:gd name="T47" fmla="*/ 14 h 115"/>
                        <a:gd name="T48" fmla="*/ 8 w 127"/>
                        <a:gd name="T49" fmla="*/ 16 h 115"/>
                        <a:gd name="T50" fmla="*/ 7 w 127"/>
                        <a:gd name="T51" fmla="*/ 19 h 115"/>
                        <a:gd name="T52" fmla="*/ 9 w 127"/>
                        <a:gd name="T53" fmla="*/ 21 h 115"/>
                        <a:gd name="T54" fmla="*/ 11 w 127"/>
                        <a:gd name="T55" fmla="*/ 22 h 115"/>
                        <a:gd name="T56" fmla="*/ 12 w 127"/>
                        <a:gd name="T57" fmla="*/ 26 h 115"/>
                        <a:gd name="T58" fmla="*/ 13 w 127"/>
                        <a:gd name="T59" fmla="*/ 26 h 115"/>
                        <a:gd name="T60" fmla="*/ 15 w 127"/>
                        <a:gd name="T61" fmla="*/ 23 h 115"/>
                        <a:gd name="T62" fmla="*/ 17 w 127"/>
                        <a:gd name="T63" fmla="*/ 21 h 115"/>
                        <a:gd name="T64" fmla="*/ 19 w 127"/>
                        <a:gd name="T65" fmla="*/ 22 h 115"/>
                        <a:gd name="T66" fmla="*/ 21 w 127"/>
                        <a:gd name="T67" fmla="*/ 24 h 115"/>
                        <a:gd name="T68" fmla="*/ 20 w 127"/>
                        <a:gd name="T69" fmla="*/ 25 h 115"/>
                        <a:gd name="T70" fmla="*/ 18 w 127"/>
                        <a:gd name="T71" fmla="*/ 27 h 115"/>
                        <a:gd name="T72" fmla="*/ 18 w 127"/>
                        <a:gd name="T73" fmla="*/ 29 h 115"/>
                        <a:gd name="T74" fmla="*/ 21 w 127"/>
                        <a:gd name="T75" fmla="*/ 32 h 115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27"/>
                        <a:gd name="T115" fmla="*/ 0 h 115"/>
                        <a:gd name="T116" fmla="*/ 127 w 127"/>
                        <a:gd name="T117" fmla="*/ 115 h 115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27" h="115">
                          <a:moveTo>
                            <a:pt x="85" y="115"/>
                          </a:moveTo>
                          <a:lnTo>
                            <a:pt x="88" y="109"/>
                          </a:lnTo>
                          <a:lnTo>
                            <a:pt x="96" y="102"/>
                          </a:lnTo>
                          <a:lnTo>
                            <a:pt x="100" y="88"/>
                          </a:lnTo>
                          <a:lnTo>
                            <a:pt x="111" y="54"/>
                          </a:lnTo>
                          <a:lnTo>
                            <a:pt x="117" y="52"/>
                          </a:lnTo>
                          <a:lnTo>
                            <a:pt x="123" y="52"/>
                          </a:lnTo>
                          <a:lnTo>
                            <a:pt x="127" y="50"/>
                          </a:lnTo>
                          <a:lnTo>
                            <a:pt x="121" y="48"/>
                          </a:lnTo>
                          <a:lnTo>
                            <a:pt x="111" y="44"/>
                          </a:lnTo>
                          <a:lnTo>
                            <a:pt x="108" y="42"/>
                          </a:lnTo>
                          <a:lnTo>
                            <a:pt x="104" y="34"/>
                          </a:lnTo>
                          <a:lnTo>
                            <a:pt x="100" y="25"/>
                          </a:lnTo>
                          <a:lnTo>
                            <a:pt x="94" y="15"/>
                          </a:lnTo>
                          <a:lnTo>
                            <a:pt x="90" y="19"/>
                          </a:lnTo>
                          <a:lnTo>
                            <a:pt x="85" y="27"/>
                          </a:lnTo>
                          <a:lnTo>
                            <a:pt x="79" y="33"/>
                          </a:lnTo>
                          <a:lnTo>
                            <a:pt x="75" y="31"/>
                          </a:lnTo>
                          <a:lnTo>
                            <a:pt x="71" y="27"/>
                          </a:lnTo>
                          <a:lnTo>
                            <a:pt x="69" y="21"/>
                          </a:lnTo>
                          <a:lnTo>
                            <a:pt x="63" y="15"/>
                          </a:lnTo>
                          <a:lnTo>
                            <a:pt x="58" y="11"/>
                          </a:lnTo>
                          <a:lnTo>
                            <a:pt x="46" y="0"/>
                          </a:lnTo>
                          <a:lnTo>
                            <a:pt x="40" y="6"/>
                          </a:lnTo>
                          <a:lnTo>
                            <a:pt x="40" y="10"/>
                          </a:lnTo>
                          <a:lnTo>
                            <a:pt x="44" y="13"/>
                          </a:lnTo>
                          <a:lnTo>
                            <a:pt x="46" y="17"/>
                          </a:lnTo>
                          <a:lnTo>
                            <a:pt x="44" y="21"/>
                          </a:lnTo>
                          <a:lnTo>
                            <a:pt x="40" y="23"/>
                          </a:lnTo>
                          <a:lnTo>
                            <a:pt x="35" y="19"/>
                          </a:lnTo>
                          <a:lnTo>
                            <a:pt x="33" y="15"/>
                          </a:lnTo>
                          <a:lnTo>
                            <a:pt x="27" y="10"/>
                          </a:lnTo>
                          <a:lnTo>
                            <a:pt x="21" y="8"/>
                          </a:lnTo>
                          <a:lnTo>
                            <a:pt x="13" y="8"/>
                          </a:lnTo>
                          <a:lnTo>
                            <a:pt x="12" y="10"/>
                          </a:lnTo>
                          <a:lnTo>
                            <a:pt x="8" y="15"/>
                          </a:lnTo>
                          <a:lnTo>
                            <a:pt x="4" y="19"/>
                          </a:lnTo>
                          <a:lnTo>
                            <a:pt x="0" y="21"/>
                          </a:lnTo>
                          <a:lnTo>
                            <a:pt x="2" y="29"/>
                          </a:lnTo>
                          <a:lnTo>
                            <a:pt x="4" y="31"/>
                          </a:lnTo>
                          <a:lnTo>
                            <a:pt x="8" y="33"/>
                          </a:lnTo>
                          <a:lnTo>
                            <a:pt x="12" y="31"/>
                          </a:lnTo>
                          <a:lnTo>
                            <a:pt x="13" y="31"/>
                          </a:lnTo>
                          <a:lnTo>
                            <a:pt x="21" y="38"/>
                          </a:lnTo>
                          <a:lnTo>
                            <a:pt x="21" y="42"/>
                          </a:lnTo>
                          <a:lnTo>
                            <a:pt x="17" y="48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7" y="56"/>
                          </a:lnTo>
                          <a:lnTo>
                            <a:pt x="31" y="58"/>
                          </a:lnTo>
                          <a:lnTo>
                            <a:pt x="33" y="61"/>
                          </a:lnTo>
                          <a:lnTo>
                            <a:pt x="27" y="67"/>
                          </a:lnTo>
                          <a:lnTo>
                            <a:pt x="29" y="71"/>
                          </a:lnTo>
                          <a:lnTo>
                            <a:pt x="33" y="75"/>
                          </a:lnTo>
                          <a:lnTo>
                            <a:pt x="37" y="77"/>
                          </a:lnTo>
                          <a:lnTo>
                            <a:pt x="44" y="77"/>
                          </a:lnTo>
                          <a:lnTo>
                            <a:pt x="46" y="79"/>
                          </a:lnTo>
                          <a:lnTo>
                            <a:pt x="46" y="92"/>
                          </a:lnTo>
                          <a:lnTo>
                            <a:pt x="48" y="96"/>
                          </a:lnTo>
                          <a:lnTo>
                            <a:pt x="50" y="92"/>
                          </a:lnTo>
                          <a:lnTo>
                            <a:pt x="54" y="86"/>
                          </a:lnTo>
                          <a:lnTo>
                            <a:pt x="60" y="83"/>
                          </a:lnTo>
                          <a:lnTo>
                            <a:pt x="65" y="81"/>
                          </a:lnTo>
                          <a:lnTo>
                            <a:pt x="67" y="75"/>
                          </a:lnTo>
                          <a:lnTo>
                            <a:pt x="71" y="75"/>
                          </a:lnTo>
                          <a:lnTo>
                            <a:pt x="75" y="77"/>
                          </a:lnTo>
                          <a:lnTo>
                            <a:pt x="77" y="79"/>
                          </a:lnTo>
                          <a:lnTo>
                            <a:pt x="81" y="86"/>
                          </a:lnTo>
                          <a:lnTo>
                            <a:pt x="81" y="88"/>
                          </a:lnTo>
                          <a:lnTo>
                            <a:pt x="77" y="88"/>
                          </a:lnTo>
                          <a:lnTo>
                            <a:pt x="71" y="90"/>
                          </a:lnTo>
                          <a:lnTo>
                            <a:pt x="69" y="96"/>
                          </a:lnTo>
                          <a:lnTo>
                            <a:pt x="71" y="100"/>
                          </a:lnTo>
                          <a:lnTo>
                            <a:pt x="71" y="102"/>
                          </a:lnTo>
                          <a:lnTo>
                            <a:pt x="81" y="111"/>
                          </a:lnTo>
                          <a:lnTo>
                            <a:pt x="83" y="115"/>
                          </a:lnTo>
                          <a:lnTo>
                            <a:pt x="85" y="115"/>
                          </a:ln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>
                        <a:spcBef>
                          <a:spcPct val="50000"/>
                        </a:spcBef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20" name="Group 3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8250" y="1676400"/>
                      <a:ext cx="5740425" cy="2035175"/>
                      <a:chOff x="2708250" y="1676400"/>
                      <a:chExt cx="5740425" cy="2035175"/>
                    </a:xfrm>
                    <a:grpFill/>
                  </p:grpSpPr>
                  <p:sp>
                    <p:nvSpPr>
                      <p:cNvPr id="121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9725" y="3127375"/>
                        <a:ext cx="361952" cy="249238"/>
                      </a:xfrm>
                      <a:custGeom>
                        <a:avLst/>
                        <a:gdLst>
                          <a:gd name="T0" fmla="*/ 77 w 411"/>
                          <a:gd name="T1" fmla="*/ 78 h 294"/>
                          <a:gd name="T2" fmla="*/ 80 w 411"/>
                          <a:gd name="T3" fmla="*/ 74 h 294"/>
                          <a:gd name="T4" fmla="*/ 80 w 411"/>
                          <a:gd name="T5" fmla="*/ 68 h 294"/>
                          <a:gd name="T6" fmla="*/ 74 w 411"/>
                          <a:gd name="T7" fmla="*/ 67 h 294"/>
                          <a:gd name="T8" fmla="*/ 77 w 411"/>
                          <a:gd name="T9" fmla="*/ 61 h 294"/>
                          <a:gd name="T10" fmla="*/ 82 w 411"/>
                          <a:gd name="T11" fmla="*/ 59 h 294"/>
                          <a:gd name="T12" fmla="*/ 83 w 411"/>
                          <a:gd name="T13" fmla="*/ 55 h 294"/>
                          <a:gd name="T14" fmla="*/ 83 w 411"/>
                          <a:gd name="T15" fmla="*/ 49 h 294"/>
                          <a:gd name="T16" fmla="*/ 86 w 411"/>
                          <a:gd name="T17" fmla="*/ 46 h 294"/>
                          <a:gd name="T18" fmla="*/ 90 w 411"/>
                          <a:gd name="T19" fmla="*/ 46 h 294"/>
                          <a:gd name="T20" fmla="*/ 93 w 411"/>
                          <a:gd name="T21" fmla="*/ 43 h 294"/>
                          <a:gd name="T22" fmla="*/ 93 w 411"/>
                          <a:gd name="T23" fmla="*/ 52 h 294"/>
                          <a:gd name="T24" fmla="*/ 97 w 411"/>
                          <a:gd name="T25" fmla="*/ 55 h 294"/>
                          <a:gd name="T26" fmla="*/ 100 w 411"/>
                          <a:gd name="T27" fmla="*/ 52 h 294"/>
                          <a:gd name="T28" fmla="*/ 108 w 411"/>
                          <a:gd name="T29" fmla="*/ 46 h 294"/>
                          <a:gd name="T30" fmla="*/ 102 w 411"/>
                          <a:gd name="T31" fmla="*/ 43 h 294"/>
                          <a:gd name="T32" fmla="*/ 98 w 411"/>
                          <a:gd name="T33" fmla="*/ 40 h 294"/>
                          <a:gd name="T34" fmla="*/ 93 w 411"/>
                          <a:gd name="T35" fmla="*/ 38 h 294"/>
                          <a:gd name="T36" fmla="*/ 96 w 411"/>
                          <a:gd name="T37" fmla="*/ 36 h 294"/>
                          <a:gd name="T38" fmla="*/ 95 w 411"/>
                          <a:gd name="T39" fmla="*/ 31 h 294"/>
                          <a:gd name="T40" fmla="*/ 90 w 411"/>
                          <a:gd name="T41" fmla="*/ 33 h 294"/>
                          <a:gd name="T42" fmla="*/ 86 w 411"/>
                          <a:gd name="T43" fmla="*/ 36 h 294"/>
                          <a:gd name="T44" fmla="*/ 82 w 411"/>
                          <a:gd name="T45" fmla="*/ 40 h 294"/>
                          <a:gd name="T46" fmla="*/ 77 w 411"/>
                          <a:gd name="T47" fmla="*/ 42 h 294"/>
                          <a:gd name="T48" fmla="*/ 74 w 411"/>
                          <a:gd name="T49" fmla="*/ 45 h 294"/>
                          <a:gd name="T50" fmla="*/ 73 w 411"/>
                          <a:gd name="T51" fmla="*/ 40 h 294"/>
                          <a:gd name="T52" fmla="*/ 65 w 411"/>
                          <a:gd name="T53" fmla="*/ 40 h 294"/>
                          <a:gd name="T54" fmla="*/ 63 w 411"/>
                          <a:gd name="T55" fmla="*/ 35 h 294"/>
                          <a:gd name="T56" fmla="*/ 58 w 411"/>
                          <a:gd name="T57" fmla="*/ 32 h 294"/>
                          <a:gd name="T58" fmla="*/ 53 w 411"/>
                          <a:gd name="T59" fmla="*/ 27 h 294"/>
                          <a:gd name="T60" fmla="*/ 45 w 411"/>
                          <a:gd name="T61" fmla="*/ 27 h 294"/>
                          <a:gd name="T62" fmla="*/ 37 w 411"/>
                          <a:gd name="T63" fmla="*/ 19 h 294"/>
                          <a:gd name="T64" fmla="*/ 34 w 411"/>
                          <a:gd name="T65" fmla="*/ 17 h 294"/>
                          <a:gd name="T66" fmla="*/ 31 w 411"/>
                          <a:gd name="T67" fmla="*/ 19 h 294"/>
                          <a:gd name="T68" fmla="*/ 25 w 411"/>
                          <a:gd name="T69" fmla="*/ 22 h 294"/>
                          <a:gd name="T70" fmla="*/ 23 w 411"/>
                          <a:gd name="T71" fmla="*/ 21 h 294"/>
                          <a:gd name="T72" fmla="*/ 21 w 411"/>
                          <a:gd name="T73" fmla="*/ 22 h 294"/>
                          <a:gd name="T74" fmla="*/ 14 w 411"/>
                          <a:gd name="T75" fmla="*/ 13 h 294"/>
                          <a:gd name="T76" fmla="*/ 11 w 411"/>
                          <a:gd name="T77" fmla="*/ 0 h 294"/>
                          <a:gd name="T78" fmla="*/ 3 w 411"/>
                          <a:gd name="T79" fmla="*/ 3 h 294"/>
                          <a:gd name="T80" fmla="*/ 7 w 411"/>
                          <a:gd name="T81" fmla="*/ 37 h 294"/>
                          <a:gd name="T82" fmla="*/ 10 w 411"/>
                          <a:gd name="T83" fmla="*/ 32 h 294"/>
                          <a:gd name="T84" fmla="*/ 17 w 411"/>
                          <a:gd name="T85" fmla="*/ 28 h 294"/>
                          <a:gd name="T86" fmla="*/ 24 w 411"/>
                          <a:gd name="T87" fmla="*/ 42 h 294"/>
                          <a:gd name="T88" fmla="*/ 29 w 411"/>
                          <a:gd name="T89" fmla="*/ 44 h 294"/>
                          <a:gd name="T90" fmla="*/ 41 w 411"/>
                          <a:gd name="T91" fmla="*/ 46 h 294"/>
                          <a:gd name="T92" fmla="*/ 47 w 411"/>
                          <a:gd name="T93" fmla="*/ 61 h 294"/>
                          <a:gd name="T94" fmla="*/ 61 w 411"/>
                          <a:gd name="T95" fmla="*/ 69 h 294"/>
                          <a:gd name="T96" fmla="*/ 69 w 411"/>
                          <a:gd name="T97" fmla="*/ 73 h 294"/>
                          <a:gd name="T98" fmla="*/ 68 w 411"/>
                          <a:gd name="T99" fmla="*/ 82 h 294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411"/>
                          <a:gd name="T151" fmla="*/ 0 h 294"/>
                          <a:gd name="T152" fmla="*/ 411 w 411"/>
                          <a:gd name="T153" fmla="*/ 294 h 294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411" h="294">
                            <a:moveTo>
                              <a:pt x="286" y="292"/>
                            </a:moveTo>
                            <a:lnTo>
                              <a:pt x="288" y="288"/>
                            </a:lnTo>
                            <a:lnTo>
                              <a:pt x="290" y="282"/>
                            </a:lnTo>
                            <a:lnTo>
                              <a:pt x="293" y="275"/>
                            </a:lnTo>
                            <a:lnTo>
                              <a:pt x="297" y="273"/>
                            </a:lnTo>
                            <a:lnTo>
                              <a:pt x="303" y="269"/>
                            </a:lnTo>
                            <a:lnTo>
                              <a:pt x="305" y="265"/>
                            </a:lnTo>
                            <a:lnTo>
                              <a:pt x="303" y="261"/>
                            </a:lnTo>
                            <a:lnTo>
                              <a:pt x="299" y="258"/>
                            </a:lnTo>
                            <a:lnTo>
                              <a:pt x="297" y="252"/>
                            </a:lnTo>
                            <a:lnTo>
                              <a:pt x="299" y="246"/>
                            </a:lnTo>
                            <a:lnTo>
                              <a:pt x="303" y="240"/>
                            </a:lnTo>
                            <a:lnTo>
                              <a:pt x="303" y="236"/>
                            </a:lnTo>
                            <a:lnTo>
                              <a:pt x="297" y="236"/>
                            </a:lnTo>
                            <a:lnTo>
                              <a:pt x="290" y="238"/>
                            </a:lnTo>
                            <a:lnTo>
                              <a:pt x="282" y="234"/>
                            </a:lnTo>
                            <a:lnTo>
                              <a:pt x="274" y="223"/>
                            </a:lnTo>
                            <a:lnTo>
                              <a:pt x="276" y="217"/>
                            </a:lnTo>
                            <a:lnTo>
                              <a:pt x="288" y="213"/>
                            </a:lnTo>
                            <a:lnTo>
                              <a:pt x="292" y="213"/>
                            </a:lnTo>
                            <a:lnTo>
                              <a:pt x="293" y="217"/>
                            </a:lnTo>
                            <a:lnTo>
                              <a:pt x="295" y="217"/>
                            </a:lnTo>
                            <a:lnTo>
                              <a:pt x="303" y="211"/>
                            </a:lnTo>
                            <a:lnTo>
                              <a:pt x="309" y="208"/>
                            </a:lnTo>
                            <a:lnTo>
                              <a:pt x="313" y="204"/>
                            </a:lnTo>
                            <a:lnTo>
                              <a:pt x="315" y="200"/>
                            </a:lnTo>
                            <a:lnTo>
                              <a:pt x="311" y="200"/>
                            </a:lnTo>
                            <a:lnTo>
                              <a:pt x="313" y="192"/>
                            </a:lnTo>
                            <a:lnTo>
                              <a:pt x="318" y="186"/>
                            </a:lnTo>
                            <a:lnTo>
                              <a:pt x="322" y="184"/>
                            </a:lnTo>
                            <a:lnTo>
                              <a:pt x="322" y="179"/>
                            </a:lnTo>
                            <a:lnTo>
                              <a:pt x="316" y="173"/>
                            </a:lnTo>
                            <a:lnTo>
                              <a:pt x="316" y="167"/>
                            </a:lnTo>
                            <a:lnTo>
                              <a:pt x="318" y="163"/>
                            </a:lnTo>
                            <a:lnTo>
                              <a:pt x="324" y="163"/>
                            </a:lnTo>
                            <a:lnTo>
                              <a:pt x="326" y="161"/>
                            </a:lnTo>
                            <a:lnTo>
                              <a:pt x="330" y="165"/>
                            </a:lnTo>
                            <a:lnTo>
                              <a:pt x="336" y="167"/>
                            </a:lnTo>
                            <a:lnTo>
                              <a:pt x="341" y="167"/>
                            </a:lnTo>
                            <a:lnTo>
                              <a:pt x="343" y="163"/>
                            </a:lnTo>
                            <a:lnTo>
                              <a:pt x="343" y="161"/>
                            </a:lnTo>
                            <a:lnTo>
                              <a:pt x="347" y="154"/>
                            </a:lnTo>
                            <a:lnTo>
                              <a:pt x="351" y="152"/>
                            </a:lnTo>
                            <a:lnTo>
                              <a:pt x="353" y="150"/>
                            </a:lnTo>
                            <a:lnTo>
                              <a:pt x="359" y="165"/>
                            </a:lnTo>
                            <a:lnTo>
                              <a:pt x="347" y="173"/>
                            </a:lnTo>
                            <a:lnTo>
                              <a:pt x="347" y="179"/>
                            </a:lnTo>
                            <a:lnTo>
                              <a:pt x="355" y="184"/>
                            </a:lnTo>
                            <a:lnTo>
                              <a:pt x="359" y="186"/>
                            </a:lnTo>
                            <a:lnTo>
                              <a:pt x="361" y="188"/>
                            </a:lnTo>
                            <a:lnTo>
                              <a:pt x="363" y="192"/>
                            </a:lnTo>
                            <a:lnTo>
                              <a:pt x="366" y="192"/>
                            </a:lnTo>
                            <a:lnTo>
                              <a:pt x="368" y="184"/>
                            </a:lnTo>
                            <a:lnTo>
                              <a:pt x="368" y="183"/>
                            </a:lnTo>
                            <a:lnTo>
                              <a:pt x="374" y="183"/>
                            </a:lnTo>
                            <a:lnTo>
                              <a:pt x="378" y="184"/>
                            </a:lnTo>
                            <a:lnTo>
                              <a:pt x="386" y="184"/>
                            </a:lnTo>
                            <a:lnTo>
                              <a:pt x="393" y="179"/>
                            </a:lnTo>
                            <a:lnTo>
                              <a:pt x="401" y="169"/>
                            </a:lnTo>
                            <a:lnTo>
                              <a:pt x="409" y="161"/>
                            </a:lnTo>
                            <a:lnTo>
                              <a:pt x="411" y="158"/>
                            </a:lnTo>
                            <a:lnTo>
                              <a:pt x="407" y="158"/>
                            </a:lnTo>
                            <a:lnTo>
                              <a:pt x="399" y="156"/>
                            </a:lnTo>
                            <a:lnTo>
                              <a:pt x="387" y="150"/>
                            </a:lnTo>
                            <a:lnTo>
                              <a:pt x="382" y="150"/>
                            </a:lnTo>
                            <a:lnTo>
                              <a:pt x="376" y="148"/>
                            </a:lnTo>
                            <a:lnTo>
                              <a:pt x="376" y="138"/>
                            </a:lnTo>
                            <a:lnTo>
                              <a:pt x="372" y="138"/>
                            </a:lnTo>
                            <a:lnTo>
                              <a:pt x="366" y="140"/>
                            </a:lnTo>
                            <a:lnTo>
                              <a:pt x="363" y="140"/>
                            </a:lnTo>
                            <a:lnTo>
                              <a:pt x="359" y="136"/>
                            </a:lnTo>
                            <a:lnTo>
                              <a:pt x="353" y="133"/>
                            </a:lnTo>
                            <a:lnTo>
                              <a:pt x="349" y="133"/>
                            </a:lnTo>
                            <a:lnTo>
                              <a:pt x="355" y="131"/>
                            </a:lnTo>
                            <a:lnTo>
                              <a:pt x="361" y="127"/>
                            </a:lnTo>
                            <a:lnTo>
                              <a:pt x="364" y="125"/>
                            </a:lnTo>
                            <a:lnTo>
                              <a:pt x="366" y="123"/>
                            </a:lnTo>
                            <a:lnTo>
                              <a:pt x="374" y="111"/>
                            </a:lnTo>
                            <a:lnTo>
                              <a:pt x="370" y="108"/>
                            </a:lnTo>
                            <a:lnTo>
                              <a:pt x="363" y="108"/>
                            </a:lnTo>
                            <a:lnTo>
                              <a:pt x="357" y="111"/>
                            </a:lnTo>
                            <a:lnTo>
                              <a:pt x="353" y="113"/>
                            </a:lnTo>
                            <a:lnTo>
                              <a:pt x="349" y="113"/>
                            </a:lnTo>
                            <a:lnTo>
                              <a:pt x="343" y="115"/>
                            </a:lnTo>
                            <a:lnTo>
                              <a:pt x="338" y="115"/>
                            </a:lnTo>
                            <a:lnTo>
                              <a:pt x="332" y="117"/>
                            </a:lnTo>
                            <a:lnTo>
                              <a:pt x="328" y="121"/>
                            </a:lnTo>
                            <a:lnTo>
                              <a:pt x="326" y="125"/>
                            </a:lnTo>
                            <a:lnTo>
                              <a:pt x="320" y="125"/>
                            </a:lnTo>
                            <a:lnTo>
                              <a:pt x="315" y="127"/>
                            </a:lnTo>
                            <a:lnTo>
                              <a:pt x="311" y="133"/>
                            </a:lnTo>
                            <a:lnTo>
                              <a:pt x="309" y="140"/>
                            </a:lnTo>
                            <a:lnTo>
                              <a:pt x="307" y="144"/>
                            </a:lnTo>
                            <a:lnTo>
                              <a:pt x="305" y="144"/>
                            </a:lnTo>
                            <a:lnTo>
                              <a:pt x="299" y="146"/>
                            </a:lnTo>
                            <a:lnTo>
                              <a:pt x="292" y="146"/>
                            </a:lnTo>
                            <a:lnTo>
                              <a:pt x="292" y="156"/>
                            </a:lnTo>
                            <a:lnTo>
                              <a:pt x="290" y="158"/>
                            </a:lnTo>
                            <a:lnTo>
                              <a:pt x="286" y="158"/>
                            </a:lnTo>
                            <a:lnTo>
                              <a:pt x="282" y="159"/>
                            </a:lnTo>
                            <a:lnTo>
                              <a:pt x="280" y="158"/>
                            </a:lnTo>
                            <a:lnTo>
                              <a:pt x="282" y="152"/>
                            </a:lnTo>
                            <a:lnTo>
                              <a:pt x="282" y="146"/>
                            </a:lnTo>
                            <a:lnTo>
                              <a:pt x="276" y="140"/>
                            </a:lnTo>
                            <a:lnTo>
                              <a:pt x="268" y="138"/>
                            </a:lnTo>
                            <a:lnTo>
                              <a:pt x="261" y="140"/>
                            </a:lnTo>
                            <a:lnTo>
                              <a:pt x="255" y="140"/>
                            </a:lnTo>
                            <a:lnTo>
                              <a:pt x="245" y="138"/>
                            </a:lnTo>
                            <a:lnTo>
                              <a:pt x="240" y="136"/>
                            </a:lnTo>
                            <a:lnTo>
                              <a:pt x="236" y="133"/>
                            </a:lnTo>
                            <a:lnTo>
                              <a:pt x="240" y="125"/>
                            </a:lnTo>
                            <a:lnTo>
                              <a:pt x="238" y="123"/>
                            </a:lnTo>
                            <a:lnTo>
                              <a:pt x="236" y="123"/>
                            </a:lnTo>
                            <a:lnTo>
                              <a:pt x="232" y="115"/>
                            </a:lnTo>
                            <a:lnTo>
                              <a:pt x="230" y="113"/>
                            </a:lnTo>
                            <a:lnTo>
                              <a:pt x="220" y="113"/>
                            </a:lnTo>
                            <a:lnTo>
                              <a:pt x="215" y="111"/>
                            </a:lnTo>
                            <a:lnTo>
                              <a:pt x="207" y="104"/>
                            </a:lnTo>
                            <a:lnTo>
                              <a:pt x="205" y="98"/>
                            </a:lnTo>
                            <a:lnTo>
                              <a:pt x="203" y="94"/>
                            </a:lnTo>
                            <a:lnTo>
                              <a:pt x="199" y="102"/>
                            </a:lnTo>
                            <a:lnTo>
                              <a:pt x="194" y="100"/>
                            </a:lnTo>
                            <a:lnTo>
                              <a:pt x="180" y="98"/>
                            </a:lnTo>
                            <a:lnTo>
                              <a:pt x="169" y="94"/>
                            </a:lnTo>
                            <a:lnTo>
                              <a:pt x="142" y="94"/>
                            </a:lnTo>
                            <a:lnTo>
                              <a:pt x="142" y="88"/>
                            </a:lnTo>
                            <a:lnTo>
                              <a:pt x="140" y="77"/>
                            </a:lnTo>
                            <a:lnTo>
                              <a:pt x="140" y="65"/>
                            </a:lnTo>
                            <a:lnTo>
                              <a:pt x="136" y="54"/>
                            </a:lnTo>
                            <a:lnTo>
                              <a:pt x="132" y="50"/>
                            </a:lnTo>
                            <a:lnTo>
                              <a:pt x="130" y="52"/>
                            </a:lnTo>
                            <a:lnTo>
                              <a:pt x="130" y="60"/>
                            </a:lnTo>
                            <a:lnTo>
                              <a:pt x="128" y="60"/>
                            </a:lnTo>
                            <a:lnTo>
                              <a:pt x="125" y="61"/>
                            </a:lnTo>
                            <a:lnTo>
                              <a:pt x="123" y="63"/>
                            </a:lnTo>
                            <a:lnTo>
                              <a:pt x="119" y="65"/>
                            </a:lnTo>
                            <a:lnTo>
                              <a:pt x="119" y="75"/>
                            </a:lnTo>
                            <a:lnTo>
                              <a:pt x="111" y="75"/>
                            </a:lnTo>
                            <a:lnTo>
                              <a:pt x="105" y="77"/>
                            </a:lnTo>
                            <a:lnTo>
                              <a:pt x="96" y="79"/>
                            </a:lnTo>
                            <a:lnTo>
                              <a:pt x="94" y="73"/>
                            </a:lnTo>
                            <a:lnTo>
                              <a:pt x="92" y="69"/>
                            </a:lnTo>
                            <a:lnTo>
                              <a:pt x="88" y="67"/>
                            </a:lnTo>
                            <a:lnTo>
                              <a:pt x="86" y="73"/>
                            </a:lnTo>
                            <a:lnTo>
                              <a:pt x="86" y="81"/>
                            </a:lnTo>
                            <a:lnTo>
                              <a:pt x="84" y="86"/>
                            </a:lnTo>
                            <a:lnTo>
                              <a:pt x="77" y="86"/>
                            </a:lnTo>
                            <a:lnTo>
                              <a:pt x="77" y="77"/>
                            </a:lnTo>
                            <a:lnTo>
                              <a:pt x="80" y="63"/>
                            </a:lnTo>
                            <a:lnTo>
                              <a:pt x="61" y="67"/>
                            </a:lnTo>
                            <a:lnTo>
                              <a:pt x="54" y="71"/>
                            </a:lnTo>
                            <a:lnTo>
                              <a:pt x="52" y="46"/>
                            </a:lnTo>
                            <a:lnTo>
                              <a:pt x="54" y="25"/>
                            </a:lnTo>
                            <a:lnTo>
                              <a:pt x="59" y="4"/>
                            </a:lnTo>
                            <a:lnTo>
                              <a:pt x="61" y="0"/>
                            </a:lnTo>
                            <a:lnTo>
                              <a:pt x="42" y="0"/>
                            </a:lnTo>
                            <a:lnTo>
                              <a:pt x="36" y="2"/>
                            </a:lnTo>
                            <a:lnTo>
                              <a:pt x="29" y="4"/>
                            </a:lnTo>
                            <a:lnTo>
                              <a:pt x="19" y="6"/>
                            </a:lnTo>
                            <a:lnTo>
                              <a:pt x="9" y="12"/>
                            </a:lnTo>
                            <a:lnTo>
                              <a:pt x="4" y="13"/>
                            </a:lnTo>
                            <a:lnTo>
                              <a:pt x="0" y="133"/>
                            </a:lnTo>
                            <a:lnTo>
                              <a:pt x="25" y="136"/>
                            </a:lnTo>
                            <a:lnTo>
                              <a:pt x="27" y="131"/>
                            </a:lnTo>
                            <a:lnTo>
                              <a:pt x="21" y="125"/>
                            </a:lnTo>
                            <a:lnTo>
                              <a:pt x="19" y="115"/>
                            </a:lnTo>
                            <a:lnTo>
                              <a:pt x="25" y="110"/>
                            </a:lnTo>
                            <a:lnTo>
                              <a:pt x="38" y="111"/>
                            </a:lnTo>
                            <a:lnTo>
                              <a:pt x="44" y="102"/>
                            </a:lnTo>
                            <a:lnTo>
                              <a:pt x="52" y="92"/>
                            </a:lnTo>
                            <a:lnTo>
                              <a:pt x="57" y="96"/>
                            </a:lnTo>
                            <a:lnTo>
                              <a:pt x="65" y="98"/>
                            </a:lnTo>
                            <a:lnTo>
                              <a:pt x="69" y="111"/>
                            </a:lnTo>
                            <a:lnTo>
                              <a:pt x="75" y="131"/>
                            </a:lnTo>
                            <a:lnTo>
                              <a:pt x="86" y="135"/>
                            </a:lnTo>
                            <a:lnTo>
                              <a:pt x="90" y="148"/>
                            </a:lnTo>
                            <a:lnTo>
                              <a:pt x="84" y="154"/>
                            </a:lnTo>
                            <a:lnTo>
                              <a:pt x="90" y="159"/>
                            </a:lnTo>
                            <a:lnTo>
                              <a:pt x="98" y="161"/>
                            </a:lnTo>
                            <a:lnTo>
                              <a:pt x="111" y="156"/>
                            </a:lnTo>
                            <a:lnTo>
                              <a:pt x="117" y="152"/>
                            </a:lnTo>
                            <a:lnTo>
                              <a:pt x="130" y="152"/>
                            </a:lnTo>
                            <a:lnTo>
                              <a:pt x="142" y="150"/>
                            </a:lnTo>
                            <a:lnTo>
                              <a:pt x="153" y="163"/>
                            </a:lnTo>
                            <a:lnTo>
                              <a:pt x="151" y="177"/>
                            </a:lnTo>
                            <a:lnTo>
                              <a:pt x="167" y="192"/>
                            </a:lnTo>
                            <a:lnTo>
                              <a:pt x="171" y="206"/>
                            </a:lnTo>
                            <a:lnTo>
                              <a:pt x="178" y="213"/>
                            </a:lnTo>
                            <a:lnTo>
                              <a:pt x="188" y="219"/>
                            </a:lnTo>
                            <a:lnTo>
                              <a:pt x="207" y="238"/>
                            </a:lnTo>
                            <a:lnTo>
                              <a:pt x="220" y="236"/>
                            </a:lnTo>
                            <a:lnTo>
                              <a:pt x="230" y="244"/>
                            </a:lnTo>
                            <a:lnTo>
                              <a:pt x="242" y="244"/>
                            </a:lnTo>
                            <a:lnTo>
                              <a:pt x="249" y="250"/>
                            </a:lnTo>
                            <a:lnTo>
                              <a:pt x="259" y="252"/>
                            </a:lnTo>
                            <a:lnTo>
                              <a:pt x="263" y="256"/>
                            </a:lnTo>
                            <a:lnTo>
                              <a:pt x="249" y="263"/>
                            </a:lnTo>
                            <a:lnTo>
                              <a:pt x="247" y="271"/>
                            </a:lnTo>
                            <a:lnTo>
                              <a:pt x="247" y="282"/>
                            </a:lnTo>
                            <a:lnTo>
                              <a:pt x="257" y="286"/>
                            </a:lnTo>
                            <a:lnTo>
                              <a:pt x="267" y="294"/>
                            </a:lnTo>
                            <a:lnTo>
                              <a:pt x="278" y="294"/>
                            </a:lnTo>
                            <a:lnTo>
                              <a:pt x="286" y="2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2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65672" y="3232150"/>
                        <a:ext cx="415927" cy="184150"/>
                      </a:xfrm>
                      <a:custGeom>
                        <a:avLst/>
                        <a:gdLst>
                          <a:gd name="T0" fmla="*/ 67 w 472"/>
                          <a:gd name="T1" fmla="*/ 60 h 219"/>
                          <a:gd name="T2" fmla="*/ 71 w 472"/>
                          <a:gd name="T3" fmla="*/ 58 h 219"/>
                          <a:gd name="T4" fmla="*/ 71 w 472"/>
                          <a:gd name="T5" fmla="*/ 53 h 219"/>
                          <a:gd name="T6" fmla="*/ 75 w 472"/>
                          <a:gd name="T7" fmla="*/ 51 h 219"/>
                          <a:gd name="T8" fmla="*/ 83 w 472"/>
                          <a:gd name="T9" fmla="*/ 51 h 219"/>
                          <a:gd name="T10" fmla="*/ 96 w 472"/>
                          <a:gd name="T11" fmla="*/ 48 h 219"/>
                          <a:gd name="T12" fmla="*/ 104 w 472"/>
                          <a:gd name="T13" fmla="*/ 44 h 219"/>
                          <a:gd name="T14" fmla="*/ 109 w 472"/>
                          <a:gd name="T15" fmla="*/ 46 h 219"/>
                          <a:gd name="T16" fmla="*/ 113 w 472"/>
                          <a:gd name="T17" fmla="*/ 46 h 219"/>
                          <a:gd name="T18" fmla="*/ 118 w 472"/>
                          <a:gd name="T19" fmla="*/ 46 h 219"/>
                          <a:gd name="T20" fmla="*/ 121 w 472"/>
                          <a:gd name="T21" fmla="*/ 44 h 219"/>
                          <a:gd name="T22" fmla="*/ 118 w 472"/>
                          <a:gd name="T23" fmla="*/ 37 h 219"/>
                          <a:gd name="T24" fmla="*/ 119 w 472"/>
                          <a:gd name="T25" fmla="*/ 30 h 219"/>
                          <a:gd name="T26" fmla="*/ 120 w 472"/>
                          <a:gd name="T27" fmla="*/ 24 h 219"/>
                          <a:gd name="T28" fmla="*/ 125 w 472"/>
                          <a:gd name="T29" fmla="*/ 23 h 219"/>
                          <a:gd name="T30" fmla="*/ 117 w 472"/>
                          <a:gd name="T31" fmla="*/ 17 h 219"/>
                          <a:gd name="T32" fmla="*/ 117 w 472"/>
                          <a:gd name="T33" fmla="*/ 12 h 219"/>
                          <a:gd name="T34" fmla="*/ 115 w 472"/>
                          <a:gd name="T35" fmla="*/ 6 h 219"/>
                          <a:gd name="T36" fmla="*/ 110 w 472"/>
                          <a:gd name="T37" fmla="*/ 5 h 219"/>
                          <a:gd name="T38" fmla="*/ 104 w 472"/>
                          <a:gd name="T39" fmla="*/ 4 h 219"/>
                          <a:gd name="T40" fmla="*/ 97 w 472"/>
                          <a:gd name="T41" fmla="*/ 7 h 219"/>
                          <a:gd name="T42" fmla="*/ 86 w 472"/>
                          <a:gd name="T43" fmla="*/ 8 h 219"/>
                          <a:gd name="T44" fmla="*/ 79 w 472"/>
                          <a:gd name="T45" fmla="*/ 11 h 219"/>
                          <a:gd name="T46" fmla="*/ 71 w 472"/>
                          <a:gd name="T47" fmla="*/ 6 h 219"/>
                          <a:gd name="T48" fmla="*/ 65 w 472"/>
                          <a:gd name="T49" fmla="*/ 6 h 219"/>
                          <a:gd name="T50" fmla="*/ 60 w 472"/>
                          <a:gd name="T51" fmla="*/ 3 h 219"/>
                          <a:gd name="T52" fmla="*/ 45 w 472"/>
                          <a:gd name="T53" fmla="*/ 1 h 219"/>
                          <a:gd name="T54" fmla="*/ 37 w 472"/>
                          <a:gd name="T55" fmla="*/ 6 h 219"/>
                          <a:gd name="T56" fmla="*/ 33 w 472"/>
                          <a:gd name="T57" fmla="*/ 8 h 219"/>
                          <a:gd name="T58" fmla="*/ 19 w 472"/>
                          <a:gd name="T59" fmla="*/ 11 h 219"/>
                          <a:gd name="T60" fmla="*/ 20 w 472"/>
                          <a:gd name="T61" fmla="*/ 15 h 219"/>
                          <a:gd name="T62" fmla="*/ 8 w 472"/>
                          <a:gd name="T63" fmla="*/ 16 h 219"/>
                          <a:gd name="T64" fmla="*/ 18 w 472"/>
                          <a:gd name="T65" fmla="*/ 10 h 219"/>
                          <a:gd name="T66" fmla="*/ 12 w 472"/>
                          <a:gd name="T67" fmla="*/ 5 h 219"/>
                          <a:gd name="T68" fmla="*/ 9 w 472"/>
                          <a:gd name="T69" fmla="*/ 3 h 219"/>
                          <a:gd name="T70" fmla="*/ 5 w 472"/>
                          <a:gd name="T71" fmla="*/ 3 h 219"/>
                          <a:gd name="T72" fmla="*/ 8 w 472"/>
                          <a:gd name="T73" fmla="*/ 7 h 219"/>
                          <a:gd name="T74" fmla="*/ 3 w 472"/>
                          <a:gd name="T75" fmla="*/ 9 h 219"/>
                          <a:gd name="T76" fmla="*/ 1 w 472"/>
                          <a:gd name="T77" fmla="*/ 16 h 219"/>
                          <a:gd name="T78" fmla="*/ 3 w 472"/>
                          <a:gd name="T79" fmla="*/ 17 h 219"/>
                          <a:gd name="T80" fmla="*/ 2 w 472"/>
                          <a:gd name="T81" fmla="*/ 21 h 219"/>
                          <a:gd name="T82" fmla="*/ 2 w 472"/>
                          <a:gd name="T83" fmla="*/ 25 h 219"/>
                          <a:gd name="T84" fmla="*/ 5 w 472"/>
                          <a:gd name="T85" fmla="*/ 31 h 219"/>
                          <a:gd name="T86" fmla="*/ 7 w 472"/>
                          <a:gd name="T87" fmla="*/ 35 h 219"/>
                          <a:gd name="T88" fmla="*/ 2 w 472"/>
                          <a:gd name="T89" fmla="*/ 38 h 219"/>
                          <a:gd name="T90" fmla="*/ 6 w 472"/>
                          <a:gd name="T91" fmla="*/ 39 h 219"/>
                          <a:gd name="T92" fmla="*/ 8 w 472"/>
                          <a:gd name="T93" fmla="*/ 49 h 219"/>
                          <a:gd name="T94" fmla="*/ 13 w 472"/>
                          <a:gd name="T95" fmla="*/ 52 h 219"/>
                          <a:gd name="T96" fmla="*/ 24 w 472"/>
                          <a:gd name="T97" fmla="*/ 59 h 219"/>
                          <a:gd name="T98" fmla="*/ 31 w 472"/>
                          <a:gd name="T99" fmla="*/ 52 h 219"/>
                          <a:gd name="T100" fmla="*/ 48 w 472"/>
                          <a:gd name="T101" fmla="*/ 58 h 219"/>
                          <a:gd name="T102" fmla="*/ 58 w 472"/>
                          <a:gd name="T103" fmla="*/ 55 h 219"/>
                          <a:gd name="T104" fmla="*/ 63 w 472"/>
                          <a:gd name="T105" fmla="*/ 51 h 219"/>
                          <a:gd name="T106" fmla="*/ 61 w 472"/>
                          <a:gd name="T107" fmla="*/ 58 h 21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472"/>
                          <a:gd name="T163" fmla="*/ 0 h 219"/>
                          <a:gd name="T164" fmla="*/ 472 w 472"/>
                          <a:gd name="T165" fmla="*/ 219 h 21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472" h="219">
                            <a:moveTo>
                              <a:pt x="240" y="217"/>
                            </a:moveTo>
                            <a:lnTo>
                              <a:pt x="240" y="219"/>
                            </a:lnTo>
                            <a:lnTo>
                              <a:pt x="250" y="219"/>
                            </a:lnTo>
                            <a:lnTo>
                              <a:pt x="253" y="215"/>
                            </a:lnTo>
                            <a:lnTo>
                              <a:pt x="255" y="209"/>
                            </a:lnTo>
                            <a:lnTo>
                              <a:pt x="259" y="208"/>
                            </a:lnTo>
                            <a:lnTo>
                              <a:pt x="265" y="208"/>
                            </a:lnTo>
                            <a:lnTo>
                              <a:pt x="267" y="206"/>
                            </a:lnTo>
                            <a:lnTo>
                              <a:pt x="267" y="200"/>
                            </a:lnTo>
                            <a:lnTo>
                              <a:pt x="265" y="198"/>
                            </a:lnTo>
                            <a:lnTo>
                              <a:pt x="263" y="192"/>
                            </a:lnTo>
                            <a:lnTo>
                              <a:pt x="267" y="188"/>
                            </a:lnTo>
                            <a:lnTo>
                              <a:pt x="271" y="188"/>
                            </a:lnTo>
                            <a:lnTo>
                              <a:pt x="274" y="190"/>
                            </a:lnTo>
                            <a:lnTo>
                              <a:pt x="278" y="190"/>
                            </a:lnTo>
                            <a:lnTo>
                              <a:pt x="284" y="184"/>
                            </a:lnTo>
                            <a:lnTo>
                              <a:pt x="294" y="184"/>
                            </a:lnTo>
                            <a:lnTo>
                              <a:pt x="299" y="186"/>
                            </a:lnTo>
                            <a:lnTo>
                              <a:pt x="305" y="184"/>
                            </a:lnTo>
                            <a:lnTo>
                              <a:pt x="315" y="183"/>
                            </a:lnTo>
                            <a:lnTo>
                              <a:pt x="326" y="181"/>
                            </a:lnTo>
                            <a:lnTo>
                              <a:pt x="340" y="173"/>
                            </a:lnTo>
                            <a:lnTo>
                              <a:pt x="347" y="171"/>
                            </a:lnTo>
                            <a:lnTo>
                              <a:pt x="361" y="171"/>
                            </a:lnTo>
                            <a:lnTo>
                              <a:pt x="372" y="169"/>
                            </a:lnTo>
                            <a:lnTo>
                              <a:pt x="378" y="163"/>
                            </a:lnTo>
                            <a:lnTo>
                              <a:pt x="388" y="159"/>
                            </a:lnTo>
                            <a:lnTo>
                              <a:pt x="393" y="159"/>
                            </a:lnTo>
                            <a:lnTo>
                              <a:pt x="395" y="165"/>
                            </a:lnTo>
                            <a:lnTo>
                              <a:pt x="397" y="167"/>
                            </a:lnTo>
                            <a:lnTo>
                              <a:pt x="407" y="167"/>
                            </a:lnTo>
                            <a:lnTo>
                              <a:pt x="409" y="165"/>
                            </a:lnTo>
                            <a:lnTo>
                              <a:pt x="413" y="165"/>
                            </a:lnTo>
                            <a:lnTo>
                              <a:pt x="418" y="169"/>
                            </a:lnTo>
                            <a:lnTo>
                              <a:pt x="424" y="169"/>
                            </a:lnTo>
                            <a:lnTo>
                              <a:pt x="426" y="165"/>
                            </a:lnTo>
                            <a:lnTo>
                              <a:pt x="430" y="161"/>
                            </a:lnTo>
                            <a:lnTo>
                              <a:pt x="436" y="165"/>
                            </a:lnTo>
                            <a:lnTo>
                              <a:pt x="438" y="171"/>
                            </a:lnTo>
                            <a:lnTo>
                              <a:pt x="447" y="165"/>
                            </a:lnTo>
                            <a:lnTo>
                              <a:pt x="457" y="169"/>
                            </a:lnTo>
                            <a:lnTo>
                              <a:pt x="457" y="167"/>
                            </a:lnTo>
                            <a:lnTo>
                              <a:pt x="459" y="163"/>
                            </a:lnTo>
                            <a:lnTo>
                              <a:pt x="459" y="158"/>
                            </a:lnTo>
                            <a:lnTo>
                              <a:pt x="457" y="152"/>
                            </a:lnTo>
                            <a:lnTo>
                              <a:pt x="453" y="144"/>
                            </a:lnTo>
                            <a:lnTo>
                              <a:pt x="447" y="138"/>
                            </a:lnTo>
                            <a:lnTo>
                              <a:pt x="445" y="131"/>
                            </a:lnTo>
                            <a:lnTo>
                              <a:pt x="445" y="125"/>
                            </a:lnTo>
                            <a:lnTo>
                              <a:pt x="449" y="121"/>
                            </a:lnTo>
                            <a:lnTo>
                              <a:pt x="451" y="117"/>
                            </a:lnTo>
                            <a:lnTo>
                              <a:pt x="451" y="106"/>
                            </a:lnTo>
                            <a:lnTo>
                              <a:pt x="447" y="102"/>
                            </a:lnTo>
                            <a:lnTo>
                              <a:pt x="447" y="98"/>
                            </a:lnTo>
                            <a:lnTo>
                              <a:pt x="455" y="90"/>
                            </a:lnTo>
                            <a:lnTo>
                              <a:pt x="455" y="86"/>
                            </a:lnTo>
                            <a:lnTo>
                              <a:pt x="463" y="90"/>
                            </a:lnTo>
                            <a:lnTo>
                              <a:pt x="464" y="92"/>
                            </a:lnTo>
                            <a:lnTo>
                              <a:pt x="466" y="92"/>
                            </a:lnTo>
                            <a:lnTo>
                              <a:pt x="472" y="81"/>
                            </a:lnTo>
                            <a:lnTo>
                              <a:pt x="470" y="77"/>
                            </a:lnTo>
                            <a:lnTo>
                              <a:pt x="463" y="69"/>
                            </a:lnTo>
                            <a:lnTo>
                              <a:pt x="453" y="67"/>
                            </a:lnTo>
                            <a:lnTo>
                              <a:pt x="440" y="61"/>
                            </a:lnTo>
                            <a:lnTo>
                              <a:pt x="436" y="56"/>
                            </a:lnTo>
                            <a:lnTo>
                              <a:pt x="438" y="50"/>
                            </a:lnTo>
                            <a:lnTo>
                              <a:pt x="438" y="46"/>
                            </a:lnTo>
                            <a:lnTo>
                              <a:pt x="441" y="42"/>
                            </a:lnTo>
                            <a:lnTo>
                              <a:pt x="445" y="35"/>
                            </a:lnTo>
                            <a:lnTo>
                              <a:pt x="443" y="29"/>
                            </a:lnTo>
                            <a:lnTo>
                              <a:pt x="441" y="25"/>
                            </a:lnTo>
                            <a:lnTo>
                              <a:pt x="436" y="23"/>
                            </a:lnTo>
                            <a:lnTo>
                              <a:pt x="436" y="17"/>
                            </a:lnTo>
                            <a:lnTo>
                              <a:pt x="432" y="17"/>
                            </a:lnTo>
                            <a:lnTo>
                              <a:pt x="424" y="19"/>
                            </a:lnTo>
                            <a:lnTo>
                              <a:pt x="416" y="19"/>
                            </a:lnTo>
                            <a:lnTo>
                              <a:pt x="416" y="17"/>
                            </a:lnTo>
                            <a:lnTo>
                              <a:pt x="413" y="15"/>
                            </a:lnTo>
                            <a:lnTo>
                              <a:pt x="407" y="13"/>
                            </a:lnTo>
                            <a:lnTo>
                              <a:pt x="393" y="13"/>
                            </a:lnTo>
                            <a:lnTo>
                              <a:pt x="386" y="15"/>
                            </a:lnTo>
                            <a:lnTo>
                              <a:pt x="380" y="15"/>
                            </a:lnTo>
                            <a:lnTo>
                              <a:pt x="378" y="13"/>
                            </a:lnTo>
                            <a:lnTo>
                              <a:pt x="367" y="27"/>
                            </a:lnTo>
                            <a:lnTo>
                              <a:pt x="351" y="36"/>
                            </a:lnTo>
                            <a:lnTo>
                              <a:pt x="336" y="36"/>
                            </a:lnTo>
                            <a:lnTo>
                              <a:pt x="330" y="29"/>
                            </a:lnTo>
                            <a:lnTo>
                              <a:pt x="324" y="29"/>
                            </a:lnTo>
                            <a:lnTo>
                              <a:pt x="321" y="36"/>
                            </a:lnTo>
                            <a:lnTo>
                              <a:pt x="313" y="36"/>
                            </a:lnTo>
                            <a:lnTo>
                              <a:pt x="301" y="38"/>
                            </a:lnTo>
                            <a:lnTo>
                              <a:pt x="297" y="40"/>
                            </a:lnTo>
                            <a:lnTo>
                              <a:pt x="274" y="33"/>
                            </a:lnTo>
                            <a:lnTo>
                              <a:pt x="273" y="29"/>
                            </a:lnTo>
                            <a:lnTo>
                              <a:pt x="269" y="23"/>
                            </a:lnTo>
                            <a:lnTo>
                              <a:pt x="267" y="21"/>
                            </a:lnTo>
                            <a:lnTo>
                              <a:pt x="259" y="23"/>
                            </a:lnTo>
                            <a:lnTo>
                              <a:pt x="253" y="27"/>
                            </a:lnTo>
                            <a:lnTo>
                              <a:pt x="248" y="29"/>
                            </a:lnTo>
                            <a:lnTo>
                              <a:pt x="244" y="23"/>
                            </a:lnTo>
                            <a:lnTo>
                              <a:pt x="242" y="17"/>
                            </a:lnTo>
                            <a:lnTo>
                              <a:pt x="240" y="13"/>
                            </a:lnTo>
                            <a:lnTo>
                              <a:pt x="228" y="10"/>
                            </a:lnTo>
                            <a:lnTo>
                              <a:pt x="225" y="10"/>
                            </a:lnTo>
                            <a:lnTo>
                              <a:pt x="221" y="2"/>
                            </a:lnTo>
                            <a:lnTo>
                              <a:pt x="207" y="2"/>
                            </a:lnTo>
                            <a:lnTo>
                              <a:pt x="186" y="0"/>
                            </a:lnTo>
                            <a:lnTo>
                              <a:pt x="171" y="2"/>
                            </a:lnTo>
                            <a:lnTo>
                              <a:pt x="161" y="6"/>
                            </a:lnTo>
                            <a:lnTo>
                              <a:pt x="152" y="15"/>
                            </a:lnTo>
                            <a:lnTo>
                              <a:pt x="144" y="21"/>
                            </a:lnTo>
                            <a:lnTo>
                              <a:pt x="140" y="21"/>
                            </a:lnTo>
                            <a:lnTo>
                              <a:pt x="136" y="19"/>
                            </a:lnTo>
                            <a:lnTo>
                              <a:pt x="132" y="21"/>
                            </a:lnTo>
                            <a:lnTo>
                              <a:pt x="131" y="23"/>
                            </a:lnTo>
                            <a:lnTo>
                              <a:pt x="127" y="29"/>
                            </a:lnTo>
                            <a:lnTo>
                              <a:pt x="125" y="33"/>
                            </a:lnTo>
                            <a:lnTo>
                              <a:pt x="106" y="33"/>
                            </a:lnTo>
                            <a:lnTo>
                              <a:pt x="75" y="29"/>
                            </a:lnTo>
                            <a:lnTo>
                              <a:pt x="71" y="40"/>
                            </a:lnTo>
                            <a:lnTo>
                              <a:pt x="77" y="40"/>
                            </a:lnTo>
                            <a:lnTo>
                              <a:pt x="86" y="44"/>
                            </a:lnTo>
                            <a:lnTo>
                              <a:pt x="71" y="44"/>
                            </a:lnTo>
                            <a:lnTo>
                              <a:pt x="75" y="52"/>
                            </a:lnTo>
                            <a:lnTo>
                              <a:pt x="40" y="52"/>
                            </a:lnTo>
                            <a:lnTo>
                              <a:pt x="40" y="60"/>
                            </a:lnTo>
                            <a:lnTo>
                              <a:pt x="33" y="58"/>
                            </a:lnTo>
                            <a:lnTo>
                              <a:pt x="29" y="56"/>
                            </a:lnTo>
                            <a:lnTo>
                              <a:pt x="21" y="56"/>
                            </a:lnTo>
                            <a:lnTo>
                              <a:pt x="35" y="48"/>
                            </a:lnTo>
                            <a:lnTo>
                              <a:pt x="50" y="42"/>
                            </a:lnTo>
                            <a:lnTo>
                              <a:pt x="67" y="36"/>
                            </a:lnTo>
                            <a:lnTo>
                              <a:pt x="67" y="29"/>
                            </a:lnTo>
                            <a:lnTo>
                              <a:pt x="59" y="25"/>
                            </a:lnTo>
                            <a:lnTo>
                              <a:pt x="50" y="21"/>
                            </a:lnTo>
                            <a:lnTo>
                              <a:pt x="44" y="17"/>
                            </a:lnTo>
                            <a:lnTo>
                              <a:pt x="40" y="12"/>
                            </a:lnTo>
                            <a:lnTo>
                              <a:pt x="40" y="8"/>
                            </a:lnTo>
                            <a:lnTo>
                              <a:pt x="38" y="10"/>
                            </a:lnTo>
                            <a:lnTo>
                              <a:pt x="33" y="10"/>
                            </a:lnTo>
                            <a:lnTo>
                              <a:pt x="29" y="8"/>
                            </a:lnTo>
                            <a:lnTo>
                              <a:pt x="25" y="8"/>
                            </a:lnTo>
                            <a:lnTo>
                              <a:pt x="19" y="10"/>
                            </a:lnTo>
                            <a:lnTo>
                              <a:pt x="17" y="12"/>
                            </a:lnTo>
                            <a:lnTo>
                              <a:pt x="17" y="15"/>
                            </a:lnTo>
                            <a:lnTo>
                              <a:pt x="27" y="19"/>
                            </a:lnTo>
                            <a:lnTo>
                              <a:pt x="29" y="21"/>
                            </a:lnTo>
                            <a:lnTo>
                              <a:pt x="29" y="25"/>
                            </a:lnTo>
                            <a:lnTo>
                              <a:pt x="25" y="31"/>
                            </a:lnTo>
                            <a:lnTo>
                              <a:pt x="19" y="31"/>
                            </a:lnTo>
                            <a:lnTo>
                              <a:pt x="13" y="29"/>
                            </a:lnTo>
                            <a:lnTo>
                              <a:pt x="12" y="33"/>
                            </a:lnTo>
                            <a:lnTo>
                              <a:pt x="10" y="40"/>
                            </a:lnTo>
                            <a:lnTo>
                              <a:pt x="4" y="48"/>
                            </a:lnTo>
                            <a:lnTo>
                              <a:pt x="0" y="50"/>
                            </a:lnTo>
                            <a:lnTo>
                              <a:pt x="2" y="56"/>
                            </a:lnTo>
                            <a:lnTo>
                              <a:pt x="2" y="60"/>
                            </a:lnTo>
                            <a:lnTo>
                              <a:pt x="4" y="63"/>
                            </a:lnTo>
                            <a:lnTo>
                              <a:pt x="6" y="63"/>
                            </a:lnTo>
                            <a:lnTo>
                              <a:pt x="10" y="61"/>
                            </a:lnTo>
                            <a:lnTo>
                              <a:pt x="15" y="58"/>
                            </a:lnTo>
                            <a:lnTo>
                              <a:pt x="21" y="56"/>
                            </a:lnTo>
                            <a:lnTo>
                              <a:pt x="10" y="67"/>
                            </a:lnTo>
                            <a:lnTo>
                              <a:pt x="6" y="75"/>
                            </a:lnTo>
                            <a:lnTo>
                              <a:pt x="2" y="75"/>
                            </a:lnTo>
                            <a:lnTo>
                              <a:pt x="0" y="83"/>
                            </a:lnTo>
                            <a:lnTo>
                              <a:pt x="2" y="90"/>
                            </a:lnTo>
                            <a:lnTo>
                              <a:pt x="6" y="90"/>
                            </a:lnTo>
                            <a:lnTo>
                              <a:pt x="13" y="92"/>
                            </a:lnTo>
                            <a:lnTo>
                              <a:pt x="17" y="92"/>
                            </a:lnTo>
                            <a:lnTo>
                              <a:pt x="19" y="104"/>
                            </a:lnTo>
                            <a:lnTo>
                              <a:pt x="17" y="111"/>
                            </a:lnTo>
                            <a:lnTo>
                              <a:pt x="17" y="119"/>
                            </a:lnTo>
                            <a:lnTo>
                              <a:pt x="19" y="121"/>
                            </a:lnTo>
                            <a:lnTo>
                              <a:pt x="21" y="125"/>
                            </a:lnTo>
                            <a:lnTo>
                              <a:pt x="25" y="127"/>
                            </a:lnTo>
                            <a:lnTo>
                              <a:pt x="15" y="129"/>
                            </a:lnTo>
                            <a:lnTo>
                              <a:pt x="12" y="131"/>
                            </a:lnTo>
                            <a:lnTo>
                              <a:pt x="6" y="131"/>
                            </a:lnTo>
                            <a:lnTo>
                              <a:pt x="8" y="135"/>
                            </a:lnTo>
                            <a:lnTo>
                              <a:pt x="8" y="140"/>
                            </a:lnTo>
                            <a:lnTo>
                              <a:pt x="10" y="144"/>
                            </a:lnTo>
                            <a:lnTo>
                              <a:pt x="12" y="142"/>
                            </a:lnTo>
                            <a:lnTo>
                              <a:pt x="21" y="138"/>
                            </a:lnTo>
                            <a:lnTo>
                              <a:pt x="23" y="152"/>
                            </a:lnTo>
                            <a:lnTo>
                              <a:pt x="23" y="163"/>
                            </a:lnTo>
                            <a:lnTo>
                              <a:pt x="25" y="173"/>
                            </a:lnTo>
                            <a:lnTo>
                              <a:pt x="31" y="175"/>
                            </a:lnTo>
                            <a:lnTo>
                              <a:pt x="36" y="173"/>
                            </a:lnTo>
                            <a:lnTo>
                              <a:pt x="44" y="173"/>
                            </a:lnTo>
                            <a:lnTo>
                              <a:pt x="44" y="186"/>
                            </a:lnTo>
                            <a:lnTo>
                              <a:pt x="48" y="186"/>
                            </a:lnTo>
                            <a:lnTo>
                              <a:pt x="59" y="183"/>
                            </a:lnTo>
                            <a:lnTo>
                              <a:pt x="67" y="192"/>
                            </a:lnTo>
                            <a:lnTo>
                              <a:pt x="86" y="211"/>
                            </a:lnTo>
                            <a:lnTo>
                              <a:pt x="90" y="209"/>
                            </a:lnTo>
                            <a:lnTo>
                              <a:pt x="96" y="209"/>
                            </a:lnTo>
                            <a:lnTo>
                              <a:pt x="102" y="208"/>
                            </a:lnTo>
                            <a:lnTo>
                              <a:pt x="109" y="196"/>
                            </a:lnTo>
                            <a:lnTo>
                              <a:pt x="119" y="186"/>
                            </a:lnTo>
                            <a:lnTo>
                              <a:pt x="144" y="198"/>
                            </a:lnTo>
                            <a:lnTo>
                              <a:pt x="154" y="208"/>
                            </a:lnTo>
                            <a:lnTo>
                              <a:pt x="159" y="211"/>
                            </a:lnTo>
                            <a:lnTo>
                              <a:pt x="182" y="208"/>
                            </a:lnTo>
                            <a:lnTo>
                              <a:pt x="200" y="198"/>
                            </a:lnTo>
                            <a:lnTo>
                              <a:pt x="209" y="190"/>
                            </a:lnTo>
                            <a:lnTo>
                              <a:pt x="213" y="190"/>
                            </a:lnTo>
                            <a:lnTo>
                              <a:pt x="217" y="194"/>
                            </a:lnTo>
                            <a:lnTo>
                              <a:pt x="225" y="192"/>
                            </a:lnTo>
                            <a:lnTo>
                              <a:pt x="226" y="188"/>
                            </a:lnTo>
                            <a:lnTo>
                              <a:pt x="236" y="179"/>
                            </a:lnTo>
                            <a:lnTo>
                              <a:pt x="236" y="183"/>
                            </a:lnTo>
                            <a:lnTo>
                              <a:pt x="240" y="188"/>
                            </a:lnTo>
                            <a:lnTo>
                              <a:pt x="240" y="198"/>
                            </a:lnTo>
                            <a:lnTo>
                              <a:pt x="232" y="200"/>
                            </a:lnTo>
                            <a:lnTo>
                              <a:pt x="232" y="208"/>
                            </a:lnTo>
                            <a:lnTo>
                              <a:pt x="236" y="219"/>
                            </a:lnTo>
                            <a:lnTo>
                              <a:pt x="240" y="217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4201" y="3254375"/>
                        <a:ext cx="160338" cy="155575"/>
                      </a:xfrm>
                      <a:custGeom>
                        <a:avLst/>
                        <a:gdLst>
                          <a:gd name="T0" fmla="*/ 39 w 184"/>
                          <a:gd name="T1" fmla="*/ 24 h 182"/>
                          <a:gd name="T2" fmla="*/ 44 w 184"/>
                          <a:gd name="T3" fmla="*/ 24 h 182"/>
                          <a:gd name="T4" fmla="*/ 45 w 184"/>
                          <a:gd name="T5" fmla="*/ 27 h 182"/>
                          <a:gd name="T6" fmla="*/ 46 w 184"/>
                          <a:gd name="T7" fmla="*/ 34 h 182"/>
                          <a:gd name="T8" fmla="*/ 48 w 184"/>
                          <a:gd name="T9" fmla="*/ 39 h 182"/>
                          <a:gd name="T10" fmla="*/ 45 w 184"/>
                          <a:gd name="T11" fmla="*/ 43 h 182"/>
                          <a:gd name="T12" fmla="*/ 36 w 184"/>
                          <a:gd name="T13" fmla="*/ 43 h 182"/>
                          <a:gd name="T14" fmla="*/ 30 w 184"/>
                          <a:gd name="T15" fmla="*/ 46 h 182"/>
                          <a:gd name="T16" fmla="*/ 26 w 184"/>
                          <a:gd name="T17" fmla="*/ 49 h 182"/>
                          <a:gd name="T18" fmla="*/ 19 w 184"/>
                          <a:gd name="T19" fmla="*/ 53 h 182"/>
                          <a:gd name="T20" fmla="*/ 17 w 184"/>
                          <a:gd name="T21" fmla="*/ 45 h 182"/>
                          <a:gd name="T22" fmla="*/ 17 w 184"/>
                          <a:gd name="T23" fmla="*/ 39 h 182"/>
                          <a:gd name="T24" fmla="*/ 14 w 184"/>
                          <a:gd name="T25" fmla="*/ 36 h 182"/>
                          <a:gd name="T26" fmla="*/ 8 w 184"/>
                          <a:gd name="T27" fmla="*/ 40 h 182"/>
                          <a:gd name="T28" fmla="*/ 3 w 184"/>
                          <a:gd name="T29" fmla="*/ 41 h 182"/>
                          <a:gd name="T30" fmla="*/ 5 w 184"/>
                          <a:gd name="T31" fmla="*/ 36 h 182"/>
                          <a:gd name="T32" fmla="*/ 8 w 184"/>
                          <a:gd name="T33" fmla="*/ 34 h 182"/>
                          <a:gd name="T34" fmla="*/ 8 w 184"/>
                          <a:gd name="T35" fmla="*/ 32 h 182"/>
                          <a:gd name="T36" fmla="*/ 6 w 184"/>
                          <a:gd name="T37" fmla="*/ 30 h 182"/>
                          <a:gd name="T38" fmla="*/ 8 w 184"/>
                          <a:gd name="T39" fmla="*/ 26 h 182"/>
                          <a:gd name="T40" fmla="*/ 6 w 184"/>
                          <a:gd name="T41" fmla="*/ 25 h 182"/>
                          <a:gd name="T42" fmla="*/ 2 w 184"/>
                          <a:gd name="T43" fmla="*/ 24 h 182"/>
                          <a:gd name="T44" fmla="*/ 1 w 184"/>
                          <a:gd name="T45" fmla="*/ 19 h 182"/>
                          <a:gd name="T46" fmla="*/ 5 w 184"/>
                          <a:gd name="T47" fmla="*/ 18 h 182"/>
                          <a:gd name="T48" fmla="*/ 6 w 184"/>
                          <a:gd name="T49" fmla="*/ 19 h 182"/>
                          <a:gd name="T50" fmla="*/ 9 w 184"/>
                          <a:gd name="T51" fmla="*/ 17 h 182"/>
                          <a:gd name="T52" fmla="*/ 11 w 184"/>
                          <a:gd name="T53" fmla="*/ 15 h 182"/>
                          <a:gd name="T54" fmla="*/ 10 w 184"/>
                          <a:gd name="T55" fmla="*/ 12 h 182"/>
                          <a:gd name="T56" fmla="*/ 13 w 184"/>
                          <a:gd name="T57" fmla="*/ 10 h 182"/>
                          <a:gd name="T58" fmla="*/ 11 w 184"/>
                          <a:gd name="T59" fmla="*/ 6 h 182"/>
                          <a:gd name="T60" fmla="*/ 11 w 184"/>
                          <a:gd name="T61" fmla="*/ 4 h 182"/>
                          <a:gd name="T62" fmla="*/ 14 w 184"/>
                          <a:gd name="T63" fmla="*/ 3 h 182"/>
                          <a:gd name="T64" fmla="*/ 16 w 184"/>
                          <a:gd name="T65" fmla="*/ 5 h 182"/>
                          <a:gd name="T66" fmla="*/ 18 w 184"/>
                          <a:gd name="T67" fmla="*/ 4 h 182"/>
                          <a:gd name="T68" fmla="*/ 19 w 184"/>
                          <a:gd name="T69" fmla="*/ 1 h 182"/>
                          <a:gd name="T70" fmla="*/ 20 w 184"/>
                          <a:gd name="T71" fmla="*/ 0 h 182"/>
                          <a:gd name="T72" fmla="*/ 19 w 184"/>
                          <a:gd name="T73" fmla="*/ 6 h 182"/>
                          <a:gd name="T74" fmla="*/ 21 w 184"/>
                          <a:gd name="T75" fmla="*/ 10 h 182"/>
                          <a:gd name="T76" fmla="*/ 17 w 184"/>
                          <a:gd name="T77" fmla="*/ 11 h 182"/>
                          <a:gd name="T78" fmla="*/ 16 w 184"/>
                          <a:gd name="T79" fmla="*/ 16 h 182"/>
                          <a:gd name="T80" fmla="*/ 20 w 184"/>
                          <a:gd name="T81" fmla="*/ 16 h 182"/>
                          <a:gd name="T82" fmla="*/ 22 w 184"/>
                          <a:gd name="T83" fmla="*/ 18 h 182"/>
                          <a:gd name="T84" fmla="*/ 25 w 184"/>
                          <a:gd name="T85" fmla="*/ 17 h 182"/>
                          <a:gd name="T86" fmla="*/ 28 w 184"/>
                          <a:gd name="T87" fmla="*/ 18 h 182"/>
                          <a:gd name="T88" fmla="*/ 32 w 184"/>
                          <a:gd name="T89" fmla="*/ 19 h 182"/>
                          <a:gd name="T90" fmla="*/ 35 w 184"/>
                          <a:gd name="T91" fmla="*/ 18 h 182"/>
                          <a:gd name="T92" fmla="*/ 39 w 184"/>
                          <a:gd name="T93" fmla="*/ 18 h 182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184"/>
                          <a:gd name="T142" fmla="*/ 0 h 182"/>
                          <a:gd name="T143" fmla="*/ 184 w 184"/>
                          <a:gd name="T144" fmla="*/ 182 h 182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184" h="182">
                            <a:moveTo>
                              <a:pt x="148" y="61"/>
                            </a:moveTo>
                            <a:lnTo>
                              <a:pt x="148" y="83"/>
                            </a:lnTo>
                            <a:lnTo>
                              <a:pt x="154" y="90"/>
                            </a:lnTo>
                            <a:lnTo>
                              <a:pt x="171" y="83"/>
                            </a:lnTo>
                            <a:lnTo>
                              <a:pt x="175" y="86"/>
                            </a:lnTo>
                            <a:lnTo>
                              <a:pt x="173" y="94"/>
                            </a:lnTo>
                            <a:lnTo>
                              <a:pt x="171" y="106"/>
                            </a:lnTo>
                            <a:lnTo>
                              <a:pt x="177" y="119"/>
                            </a:lnTo>
                            <a:lnTo>
                              <a:pt x="179" y="132"/>
                            </a:lnTo>
                            <a:lnTo>
                              <a:pt x="184" y="136"/>
                            </a:lnTo>
                            <a:lnTo>
                              <a:pt x="184" y="146"/>
                            </a:lnTo>
                            <a:lnTo>
                              <a:pt x="175" y="148"/>
                            </a:lnTo>
                            <a:lnTo>
                              <a:pt x="158" y="152"/>
                            </a:lnTo>
                            <a:lnTo>
                              <a:pt x="138" y="146"/>
                            </a:lnTo>
                            <a:lnTo>
                              <a:pt x="131" y="148"/>
                            </a:lnTo>
                            <a:lnTo>
                              <a:pt x="113" y="157"/>
                            </a:lnTo>
                            <a:lnTo>
                              <a:pt x="104" y="159"/>
                            </a:lnTo>
                            <a:lnTo>
                              <a:pt x="98" y="169"/>
                            </a:lnTo>
                            <a:lnTo>
                              <a:pt x="85" y="179"/>
                            </a:lnTo>
                            <a:lnTo>
                              <a:pt x="73" y="182"/>
                            </a:lnTo>
                            <a:lnTo>
                              <a:pt x="62" y="171"/>
                            </a:lnTo>
                            <a:lnTo>
                              <a:pt x="65" y="154"/>
                            </a:lnTo>
                            <a:lnTo>
                              <a:pt x="71" y="144"/>
                            </a:lnTo>
                            <a:lnTo>
                              <a:pt x="65" y="136"/>
                            </a:lnTo>
                            <a:lnTo>
                              <a:pt x="60" y="127"/>
                            </a:lnTo>
                            <a:lnTo>
                              <a:pt x="52" y="125"/>
                            </a:lnTo>
                            <a:lnTo>
                              <a:pt x="41" y="136"/>
                            </a:lnTo>
                            <a:lnTo>
                              <a:pt x="29" y="140"/>
                            </a:lnTo>
                            <a:lnTo>
                              <a:pt x="21" y="140"/>
                            </a:lnTo>
                            <a:lnTo>
                              <a:pt x="12" y="142"/>
                            </a:lnTo>
                            <a:lnTo>
                              <a:pt x="16" y="132"/>
                            </a:lnTo>
                            <a:lnTo>
                              <a:pt x="19" y="125"/>
                            </a:lnTo>
                            <a:lnTo>
                              <a:pt x="23" y="123"/>
                            </a:lnTo>
                            <a:lnTo>
                              <a:pt x="29" y="119"/>
                            </a:lnTo>
                            <a:lnTo>
                              <a:pt x="31" y="115"/>
                            </a:lnTo>
                            <a:lnTo>
                              <a:pt x="29" y="111"/>
                            </a:lnTo>
                            <a:lnTo>
                              <a:pt x="25" y="108"/>
                            </a:lnTo>
                            <a:lnTo>
                              <a:pt x="23" y="102"/>
                            </a:lnTo>
                            <a:lnTo>
                              <a:pt x="25" y="96"/>
                            </a:lnTo>
                            <a:lnTo>
                              <a:pt x="29" y="90"/>
                            </a:lnTo>
                            <a:lnTo>
                              <a:pt x="29" y="86"/>
                            </a:lnTo>
                            <a:lnTo>
                              <a:pt x="23" y="86"/>
                            </a:lnTo>
                            <a:lnTo>
                              <a:pt x="16" y="88"/>
                            </a:lnTo>
                            <a:lnTo>
                              <a:pt x="8" y="84"/>
                            </a:lnTo>
                            <a:lnTo>
                              <a:pt x="0" y="73"/>
                            </a:lnTo>
                            <a:lnTo>
                              <a:pt x="2" y="67"/>
                            </a:lnTo>
                            <a:lnTo>
                              <a:pt x="14" y="63"/>
                            </a:lnTo>
                            <a:lnTo>
                              <a:pt x="18" y="63"/>
                            </a:lnTo>
                            <a:lnTo>
                              <a:pt x="19" y="67"/>
                            </a:lnTo>
                            <a:lnTo>
                              <a:pt x="21" y="67"/>
                            </a:lnTo>
                            <a:lnTo>
                              <a:pt x="29" y="61"/>
                            </a:lnTo>
                            <a:lnTo>
                              <a:pt x="35" y="58"/>
                            </a:lnTo>
                            <a:lnTo>
                              <a:pt x="39" y="54"/>
                            </a:lnTo>
                            <a:lnTo>
                              <a:pt x="41" y="50"/>
                            </a:lnTo>
                            <a:lnTo>
                              <a:pt x="37" y="50"/>
                            </a:lnTo>
                            <a:lnTo>
                              <a:pt x="39" y="42"/>
                            </a:lnTo>
                            <a:lnTo>
                              <a:pt x="44" y="36"/>
                            </a:lnTo>
                            <a:lnTo>
                              <a:pt x="48" y="34"/>
                            </a:lnTo>
                            <a:lnTo>
                              <a:pt x="48" y="29"/>
                            </a:lnTo>
                            <a:lnTo>
                              <a:pt x="42" y="23"/>
                            </a:lnTo>
                            <a:lnTo>
                              <a:pt x="42" y="17"/>
                            </a:lnTo>
                            <a:lnTo>
                              <a:pt x="44" y="13"/>
                            </a:lnTo>
                            <a:lnTo>
                              <a:pt x="50" y="13"/>
                            </a:lnTo>
                            <a:lnTo>
                              <a:pt x="52" y="11"/>
                            </a:lnTo>
                            <a:lnTo>
                              <a:pt x="56" y="15"/>
                            </a:lnTo>
                            <a:lnTo>
                              <a:pt x="62" y="17"/>
                            </a:lnTo>
                            <a:lnTo>
                              <a:pt x="67" y="17"/>
                            </a:lnTo>
                            <a:lnTo>
                              <a:pt x="69" y="13"/>
                            </a:lnTo>
                            <a:lnTo>
                              <a:pt x="69" y="11"/>
                            </a:lnTo>
                            <a:lnTo>
                              <a:pt x="73" y="4"/>
                            </a:lnTo>
                            <a:lnTo>
                              <a:pt x="77" y="2"/>
                            </a:lnTo>
                            <a:lnTo>
                              <a:pt x="79" y="0"/>
                            </a:lnTo>
                            <a:lnTo>
                              <a:pt x="85" y="15"/>
                            </a:lnTo>
                            <a:lnTo>
                              <a:pt x="73" y="23"/>
                            </a:lnTo>
                            <a:lnTo>
                              <a:pt x="73" y="29"/>
                            </a:lnTo>
                            <a:lnTo>
                              <a:pt x="81" y="34"/>
                            </a:lnTo>
                            <a:lnTo>
                              <a:pt x="77" y="44"/>
                            </a:lnTo>
                            <a:lnTo>
                              <a:pt x="67" y="38"/>
                            </a:lnTo>
                            <a:lnTo>
                              <a:pt x="54" y="44"/>
                            </a:lnTo>
                            <a:lnTo>
                              <a:pt x="62" y="56"/>
                            </a:lnTo>
                            <a:lnTo>
                              <a:pt x="77" y="54"/>
                            </a:lnTo>
                            <a:lnTo>
                              <a:pt x="79" y="56"/>
                            </a:lnTo>
                            <a:lnTo>
                              <a:pt x="81" y="59"/>
                            </a:lnTo>
                            <a:lnTo>
                              <a:pt x="85" y="61"/>
                            </a:lnTo>
                            <a:lnTo>
                              <a:pt x="92" y="59"/>
                            </a:lnTo>
                            <a:lnTo>
                              <a:pt x="96" y="58"/>
                            </a:lnTo>
                            <a:lnTo>
                              <a:pt x="102" y="59"/>
                            </a:lnTo>
                            <a:lnTo>
                              <a:pt x="106" y="63"/>
                            </a:lnTo>
                            <a:lnTo>
                              <a:pt x="115" y="63"/>
                            </a:lnTo>
                            <a:lnTo>
                              <a:pt x="121" y="65"/>
                            </a:lnTo>
                            <a:lnTo>
                              <a:pt x="127" y="63"/>
                            </a:lnTo>
                            <a:lnTo>
                              <a:pt x="135" y="61"/>
                            </a:lnTo>
                            <a:lnTo>
                              <a:pt x="140" y="59"/>
                            </a:lnTo>
                            <a:lnTo>
                              <a:pt x="148" y="61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4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19919" y="3190875"/>
                        <a:ext cx="134939" cy="169863"/>
                      </a:xfrm>
                      <a:custGeom>
                        <a:avLst/>
                        <a:gdLst>
                          <a:gd name="T0" fmla="*/ 34 w 152"/>
                          <a:gd name="T1" fmla="*/ 12 h 202"/>
                          <a:gd name="T2" fmla="*/ 31 w 152"/>
                          <a:gd name="T3" fmla="*/ 17 h 202"/>
                          <a:gd name="T4" fmla="*/ 31 w 152"/>
                          <a:gd name="T5" fmla="*/ 19 h 202"/>
                          <a:gd name="T6" fmla="*/ 32 w 152"/>
                          <a:gd name="T7" fmla="*/ 20 h 202"/>
                          <a:gd name="T8" fmla="*/ 33 w 152"/>
                          <a:gd name="T9" fmla="*/ 23 h 202"/>
                          <a:gd name="T10" fmla="*/ 31 w 152"/>
                          <a:gd name="T11" fmla="*/ 29 h 202"/>
                          <a:gd name="T12" fmla="*/ 28 w 152"/>
                          <a:gd name="T13" fmla="*/ 29 h 202"/>
                          <a:gd name="T14" fmla="*/ 26 w 152"/>
                          <a:gd name="T15" fmla="*/ 31 h 202"/>
                          <a:gd name="T16" fmla="*/ 24 w 152"/>
                          <a:gd name="T17" fmla="*/ 34 h 202"/>
                          <a:gd name="T18" fmla="*/ 21 w 152"/>
                          <a:gd name="T19" fmla="*/ 35 h 202"/>
                          <a:gd name="T20" fmla="*/ 18 w 152"/>
                          <a:gd name="T21" fmla="*/ 38 h 202"/>
                          <a:gd name="T22" fmla="*/ 17 w 152"/>
                          <a:gd name="T23" fmla="*/ 43 h 202"/>
                          <a:gd name="T24" fmla="*/ 23 w 152"/>
                          <a:gd name="T25" fmla="*/ 45 h 202"/>
                          <a:gd name="T26" fmla="*/ 24 w 152"/>
                          <a:gd name="T27" fmla="*/ 48 h 202"/>
                          <a:gd name="T28" fmla="*/ 24 w 152"/>
                          <a:gd name="T29" fmla="*/ 51 h 202"/>
                          <a:gd name="T30" fmla="*/ 24 w 152"/>
                          <a:gd name="T31" fmla="*/ 53 h 202"/>
                          <a:gd name="T32" fmla="*/ 21 w 152"/>
                          <a:gd name="T33" fmla="*/ 53 h 202"/>
                          <a:gd name="T34" fmla="*/ 18 w 152"/>
                          <a:gd name="T35" fmla="*/ 51 h 202"/>
                          <a:gd name="T36" fmla="*/ 12 w 152"/>
                          <a:gd name="T37" fmla="*/ 57 h 202"/>
                          <a:gd name="T38" fmla="*/ 4 w 152"/>
                          <a:gd name="T39" fmla="*/ 55 h 202"/>
                          <a:gd name="T40" fmla="*/ 3 w 152"/>
                          <a:gd name="T41" fmla="*/ 53 h 202"/>
                          <a:gd name="T42" fmla="*/ 0 w 152"/>
                          <a:gd name="T43" fmla="*/ 52 h 202"/>
                          <a:gd name="T44" fmla="*/ 1 w 152"/>
                          <a:gd name="T45" fmla="*/ 50 h 202"/>
                          <a:gd name="T46" fmla="*/ 1 w 152"/>
                          <a:gd name="T47" fmla="*/ 49 h 202"/>
                          <a:gd name="T48" fmla="*/ 2 w 152"/>
                          <a:gd name="T49" fmla="*/ 48 h 202"/>
                          <a:gd name="T50" fmla="*/ 5 w 152"/>
                          <a:gd name="T51" fmla="*/ 47 h 202"/>
                          <a:gd name="T52" fmla="*/ 3 w 152"/>
                          <a:gd name="T53" fmla="*/ 43 h 202"/>
                          <a:gd name="T54" fmla="*/ 5 w 152"/>
                          <a:gd name="T55" fmla="*/ 41 h 202"/>
                          <a:gd name="T56" fmla="*/ 3 w 152"/>
                          <a:gd name="T57" fmla="*/ 38 h 202"/>
                          <a:gd name="T58" fmla="*/ 1 w 152"/>
                          <a:gd name="T59" fmla="*/ 37 h 202"/>
                          <a:gd name="T60" fmla="*/ 6 w 152"/>
                          <a:gd name="T61" fmla="*/ 29 h 202"/>
                          <a:gd name="T62" fmla="*/ 11 w 152"/>
                          <a:gd name="T63" fmla="*/ 21 h 202"/>
                          <a:gd name="T64" fmla="*/ 14 w 152"/>
                          <a:gd name="T65" fmla="*/ 12 h 202"/>
                          <a:gd name="T66" fmla="*/ 18 w 152"/>
                          <a:gd name="T67" fmla="*/ 15 h 202"/>
                          <a:gd name="T68" fmla="*/ 25 w 152"/>
                          <a:gd name="T69" fmla="*/ 16 h 202"/>
                          <a:gd name="T70" fmla="*/ 25 w 152"/>
                          <a:gd name="T71" fmla="*/ 11 h 202"/>
                          <a:gd name="T72" fmla="*/ 30 w 152"/>
                          <a:gd name="T73" fmla="*/ 9 h 202"/>
                          <a:gd name="T74" fmla="*/ 32 w 152"/>
                          <a:gd name="T75" fmla="*/ 6 h 202"/>
                          <a:gd name="T76" fmla="*/ 35 w 152"/>
                          <a:gd name="T77" fmla="*/ 0 h 202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152"/>
                          <a:gd name="T118" fmla="*/ 0 h 202"/>
                          <a:gd name="T119" fmla="*/ 152 w 152"/>
                          <a:gd name="T120" fmla="*/ 202 h 202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152" h="202">
                            <a:moveTo>
                              <a:pt x="152" y="25"/>
                            </a:moveTo>
                            <a:lnTo>
                              <a:pt x="129" y="44"/>
                            </a:lnTo>
                            <a:lnTo>
                              <a:pt x="117" y="56"/>
                            </a:lnTo>
                            <a:lnTo>
                              <a:pt x="117" y="60"/>
                            </a:lnTo>
                            <a:lnTo>
                              <a:pt x="115" y="63"/>
                            </a:lnTo>
                            <a:lnTo>
                              <a:pt x="117" y="67"/>
                            </a:lnTo>
                            <a:lnTo>
                              <a:pt x="119" y="69"/>
                            </a:lnTo>
                            <a:lnTo>
                              <a:pt x="123" y="69"/>
                            </a:lnTo>
                            <a:lnTo>
                              <a:pt x="127" y="71"/>
                            </a:lnTo>
                            <a:lnTo>
                              <a:pt x="127" y="83"/>
                            </a:lnTo>
                            <a:lnTo>
                              <a:pt x="125" y="92"/>
                            </a:lnTo>
                            <a:lnTo>
                              <a:pt x="119" y="102"/>
                            </a:lnTo>
                            <a:lnTo>
                              <a:pt x="115" y="102"/>
                            </a:lnTo>
                            <a:lnTo>
                              <a:pt x="106" y="104"/>
                            </a:lnTo>
                            <a:lnTo>
                              <a:pt x="100" y="106"/>
                            </a:lnTo>
                            <a:lnTo>
                              <a:pt x="98" y="110"/>
                            </a:lnTo>
                            <a:lnTo>
                              <a:pt x="96" y="115"/>
                            </a:lnTo>
                            <a:lnTo>
                              <a:pt x="92" y="121"/>
                            </a:lnTo>
                            <a:lnTo>
                              <a:pt x="87" y="123"/>
                            </a:lnTo>
                            <a:lnTo>
                              <a:pt x="79" y="125"/>
                            </a:lnTo>
                            <a:lnTo>
                              <a:pt x="73" y="127"/>
                            </a:lnTo>
                            <a:lnTo>
                              <a:pt x="71" y="135"/>
                            </a:lnTo>
                            <a:lnTo>
                              <a:pt x="69" y="148"/>
                            </a:lnTo>
                            <a:lnTo>
                              <a:pt x="65" y="154"/>
                            </a:lnTo>
                            <a:lnTo>
                              <a:pt x="77" y="158"/>
                            </a:lnTo>
                            <a:lnTo>
                              <a:pt x="87" y="161"/>
                            </a:lnTo>
                            <a:lnTo>
                              <a:pt x="92" y="167"/>
                            </a:lnTo>
                            <a:lnTo>
                              <a:pt x="92" y="169"/>
                            </a:lnTo>
                            <a:lnTo>
                              <a:pt x="90" y="173"/>
                            </a:lnTo>
                            <a:lnTo>
                              <a:pt x="90" y="181"/>
                            </a:lnTo>
                            <a:lnTo>
                              <a:pt x="94" y="183"/>
                            </a:lnTo>
                            <a:lnTo>
                              <a:pt x="89" y="188"/>
                            </a:lnTo>
                            <a:lnTo>
                              <a:pt x="83" y="190"/>
                            </a:lnTo>
                            <a:lnTo>
                              <a:pt x="77" y="188"/>
                            </a:lnTo>
                            <a:lnTo>
                              <a:pt x="71" y="185"/>
                            </a:lnTo>
                            <a:lnTo>
                              <a:pt x="69" y="183"/>
                            </a:lnTo>
                            <a:lnTo>
                              <a:pt x="62" y="186"/>
                            </a:lnTo>
                            <a:lnTo>
                              <a:pt x="46" y="202"/>
                            </a:lnTo>
                            <a:lnTo>
                              <a:pt x="12" y="202"/>
                            </a:lnTo>
                            <a:lnTo>
                              <a:pt x="14" y="196"/>
                            </a:lnTo>
                            <a:lnTo>
                              <a:pt x="17" y="188"/>
                            </a:lnTo>
                            <a:lnTo>
                              <a:pt x="12" y="188"/>
                            </a:lnTo>
                            <a:lnTo>
                              <a:pt x="6" y="186"/>
                            </a:lnTo>
                            <a:lnTo>
                              <a:pt x="0" y="186"/>
                            </a:lnTo>
                            <a:lnTo>
                              <a:pt x="2" y="183"/>
                            </a:lnTo>
                            <a:lnTo>
                              <a:pt x="2" y="177"/>
                            </a:lnTo>
                            <a:lnTo>
                              <a:pt x="0" y="175"/>
                            </a:lnTo>
                            <a:lnTo>
                              <a:pt x="4" y="175"/>
                            </a:lnTo>
                            <a:lnTo>
                              <a:pt x="6" y="173"/>
                            </a:lnTo>
                            <a:lnTo>
                              <a:pt x="8" y="169"/>
                            </a:lnTo>
                            <a:lnTo>
                              <a:pt x="10" y="167"/>
                            </a:lnTo>
                            <a:lnTo>
                              <a:pt x="19" y="167"/>
                            </a:lnTo>
                            <a:lnTo>
                              <a:pt x="19" y="161"/>
                            </a:lnTo>
                            <a:lnTo>
                              <a:pt x="12" y="154"/>
                            </a:lnTo>
                            <a:lnTo>
                              <a:pt x="14" y="150"/>
                            </a:lnTo>
                            <a:lnTo>
                              <a:pt x="17" y="146"/>
                            </a:lnTo>
                            <a:lnTo>
                              <a:pt x="17" y="140"/>
                            </a:lnTo>
                            <a:lnTo>
                              <a:pt x="12" y="135"/>
                            </a:lnTo>
                            <a:lnTo>
                              <a:pt x="6" y="133"/>
                            </a:lnTo>
                            <a:lnTo>
                              <a:pt x="4" y="131"/>
                            </a:lnTo>
                            <a:lnTo>
                              <a:pt x="12" y="110"/>
                            </a:lnTo>
                            <a:lnTo>
                              <a:pt x="23" y="102"/>
                            </a:lnTo>
                            <a:lnTo>
                              <a:pt x="33" y="85"/>
                            </a:lnTo>
                            <a:lnTo>
                              <a:pt x="41" y="73"/>
                            </a:lnTo>
                            <a:lnTo>
                              <a:pt x="56" y="60"/>
                            </a:lnTo>
                            <a:lnTo>
                              <a:pt x="54" y="44"/>
                            </a:lnTo>
                            <a:lnTo>
                              <a:pt x="65" y="40"/>
                            </a:lnTo>
                            <a:lnTo>
                              <a:pt x="71" y="52"/>
                            </a:lnTo>
                            <a:lnTo>
                              <a:pt x="81" y="54"/>
                            </a:lnTo>
                            <a:lnTo>
                              <a:pt x="96" y="58"/>
                            </a:lnTo>
                            <a:lnTo>
                              <a:pt x="96" y="46"/>
                            </a:lnTo>
                            <a:lnTo>
                              <a:pt x="94" y="38"/>
                            </a:lnTo>
                            <a:lnTo>
                              <a:pt x="104" y="33"/>
                            </a:lnTo>
                            <a:lnTo>
                              <a:pt x="115" y="33"/>
                            </a:lnTo>
                            <a:lnTo>
                              <a:pt x="121" y="29"/>
                            </a:lnTo>
                            <a:lnTo>
                              <a:pt x="121" y="21"/>
                            </a:lnTo>
                            <a:lnTo>
                              <a:pt x="133" y="17"/>
                            </a:lnTo>
                            <a:lnTo>
                              <a:pt x="135" y="0"/>
                            </a:lnTo>
                            <a:lnTo>
                              <a:pt x="152" y="25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5569" y="2808288"/>
                        <a:ext cx="85725" cy="130175"/>
                      </a:xfrm>
                      <a:custGeom>
                        <a:avLst/>
                        <a:gdLst>
                          <a:gd name="T0" fmla="*/ 22 w 98"/>
                          <a:gd name="T1" fmla="*/ 2 h 154"/>
                          <a:gd name="T2" fmla="*/ 20 w 98"/>
                          <a:gd name="T3" fmla="*/ 0 h 154"/>
                          <a:gd name="T4" fmla="*/ 17 w 98"/>
                          <a:gd name="T5" fmla="*/ 3 h 154"/>
                          <a:gd name="T6" fmla="*/ 14 w 98"/>
                          <a:gd name="T7" fmla="*/ 2 h 154"/>
                          <a:gd name="T8" fmla="*/ 12 w 98"/>
                          <a:gd name="T9" fmla="*/ 6 h 154"/>
                          <a:gd name="T10" fmla="*/ 14 w 98"/>
                          <a:gd name="T11" fmla="*/ 6 h 154"/>
                          <a:gd name="T12" fmla="*/ 12 w 98"/>
                          <a:gd name="T13" fmla="*/ 9 h 154"/>
                          <a:gd name="T14" fmla="*/ 10 w 98"/>
                          <a:gd name="T15" fmla="*/ 13 h 154"/>
                          <a:gd name="T16" fmla="*/ 4 w 98"/>
                          <a:gd name="T17" fmla="*/ 11 h 154"/>
                          <a:gd name="T18" fmla="*/ 6 w 98"/>
                          <a:gd name="T19" fmla="*/ 15 h 154"/>
                          <a:gd name="T20" fmla="*/ 6 w 98"/>
                          <a:gd name="T21" fmla="*/ 19 h 154"/>
                          <a:gd name="T22" fmla="*/ 2 w 98"/>
                          <a:gd name="T23" fmla="*/ 20 h 154"/>
                          <a:gd name="T24" fmla="*/ 2 w 98"/>
                          <a:gd name="T25" fmla="*/ 23 h 154"/>
                          <a:gd name="T26" fmla="*/ 8 w 98"/>
                          <a:gd name="T27" fmla="*/ 24 h 154"/>
                          <a:gd name="T28" fmla="*/ 5 w 98"/>
                          <a:gd name="T29" fmla="*/ 32 h 154"/>
                          <a:gd name="T30" fmla="*/ 0 w 98"/>
                          <a:gd name="T31" fmla="*/ 37 h 154"/>
                          <a:gd name="T32" fmla="*/ 2 w 98"/>
                          <a:gd name="T33" fmla="*/ 41 h 154"/>
                          <a:gd name="T34" fmla="*/ 4 w 98"/>
                          <a:gd name="T35" fmla="*/ 42 h 154"/>
                          <a:gd name="T36" fmla="*/ 3 w 98"/>
                          <a:gd name="T37" fmla="*/ 43 h 154"/>
                          <a:gd name="T38" fmla="*/ 5 w 98"/>
                          <a:gd name="T39" fmla="*/ 44 h 154"/>
                          <a:gd name="T40" fmla="*/ 6 w 98"/>
                          <a:gd name="T41" fmla="*/ 42 h 154"/>
                          <a:gd name="T42" fmla="*/ 8 w 98"/>
                          <a:gd name="T43" fmla="*/ 42 h 154"/>
                          <a:gd name="T44" fmla="*/ 9 w 98"/>
                          <a:gd name="T45" fmla="*/ 44 h 154"/>
                          <a:gd name="T46" fmla="*/ 11 w 98"/>
                          <a:gd name="T47" fmla="*/ 43 h 154"/>
                          <a:gd name="T48" fmla="*/ 18 w 98"/>
                          <a:gd name="T49" fmla="*/ 39 h 154"/>
                          <a:gd name="T50" fmla="*/ 21 w 98"/>
                          <a:gd name="T51" fmla="*/ 36 h 154"/>
                          <a:gd name="T52" fmla="*/ 22 w 98"/>
                          <a:gd name="T53" fmla="*/ 34 h 154"/>
                          <a:gd name="T54" fmla="*/ 24 w 98"/>
                          <a:gd name="T55" fmla="*/ 35 h 154"/>
                          <a:gd name="T56" fmla="*/ 23 w 98"/>
                          <a:gd name="T57" fmla="*/ 34 h 154"/>
                          <a:gd name="T58" fmla="*/ 25 w 98"/>
                          <a:gd name="T59" fmla="*/ 29 h 154"/>
                          <a:gd name="T60" fmla="*/ 23 w 98"/>
                          <a:gd name="T61" fmla="*/ 21 h 154"/>
                          <a:gd name="T62" fmla="*/ 24 w 98"/>
                          <a:gd name="T63" fmla="*/ 17 h 154"/>
                          <a:gd name="T64" fmla="*/ 22 w 98"/>
                          <a:gd name="T65" fmla="*/ 15 h 154"/>
                          <a:gd name="T66" fmla="*/ 20 w 98"/>
                          <a:gd name="T67" fmla="*/ 14 h 154"/>
                          <a:gd name="T68" fmla="*/ 18 w 98"/>
                          <a:gd name="T69" fmla="*/ 15 h 154"/>
                          <a:gd name="T70" fmla="*/ 17 w 98"/>
                          <a:gd name="T71" fmla="*/ 12 h 154"/>
                          <a:gd name="T72" fmla="*/ 16 w 98"/>
                          <a:gd name="T73" fmla="*/ 12 h 154"/>
                          <a:gd name="T74" fmla="*/ 16 w 98"/>
                          <a:gd name="T75" fmla="*/ 10 h 154"/>
                          <a:gd name="T76" fmla="*/ 18 w 98"/>
                          <a:gd name="T77" fmla="*/ 7 h 154"/>
                          <a:gd name="T78" fmla="*/ 20 w 98"/>
                          <a:gd name="T79" fmla="*/ 4 h 154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w 98"/>
                          <a:gd name="T121" fmla="*/ 0 h 154"/>
                          <a:gd name="T122" fmla="*/ 98 w 98"/>
                          <a:gd name="T123" fmla="*/ 154 h 154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T120" t="T121" r="T122" b="T123"/>
                        <a:pathLst>
                          <a:path w="98" h="154">
                            <a:moveTo>
                              <a:pt x="83" y="14"/>
                            </a:moveTo>
                            <a:lnTo>
                              <a:pt x="85" y="8"/>
                            </a:lnTo>
                            <a:lnTo>
                              <a:pt x="83" y="2"/>
                            </a:lnTo>
                            <a:lnTo>
                              <a:pt x="77" y="0"/>
                            </a:lnTo>
                            <a:lnTo>
                              <a:pt x="69" y="12"/>
                            </a:lnTo>
                            <a:lnTo>
                              <a:pt x="67" y="10"/>
                            </a:lnTo>
                            <a:lnTo>
                              <a:pt x="60" y="8"/>
                            </a:lnTo>
                            <a:lnTo>
                              <a:pt x="54" y="8"/>
                            </a:lnTo>
                            <a:lnTo>
                              <a:pt x="54" y="20"/>
                            </a:lnTo>
                            <a:lnTo>
                              <a:pt x="48" y="22"/>
                            </a:lnTo>
                            <a:lnTo>
                              <a:pt x="46" y="23"/>
                            </a:lnTo>
                            <a:lnTo>
                              <a:pt x="54" y="23"/>
                            </a:lnTo>
                            <a:lnTo>
                              <a:pt x="54" y="31"/>
                            </a:lnTo>
                            <a:lnTo>
                              <a:pt x="46" y="31"/>
                            </a:lnTo>
                            <a:lnTo>
                              <a:pt x="42" y="37"/>
                            </a:lnTo>
                            <a:lnTo>
                              <a:pt x="37" y="45"/>
                            </a:lnTo>
                            <a:lnTo>
                              <a:pt x="23" y="47"/>
                            </a:lnTo>
                            <a:lnTo>
                              <a:pt x="15" y="39"/>
                            </a:lnTo>
                            <a:lnTo>
                              <a:pt x="15" y="54"/>
                            </a:lnTo>
                            <a:lnTo>
                              <a:pt x="21" y="54"/>
                            </a:lnTo>
                            <a:lnTo>
                              <a:pt x="21" y="60"/>
                            </a:lnTo>
                            <a:lnTo>
                              <a:pt x="23" y="66"/>
                            </a:lnTo>
                            <a:lnTo>
                              <a:pt x="8" y="66"/>
                            </a:lnTo>
                            <a:lnTo>
                              <a:pt x="8" y="70"/>
                            </a:lnTo>
                            <a:lnTo>
                              <a:pt x="4" y="73"/>
                            </a:lnTo>
                            <a:lnTo>
                              <a:pt x="8" y="81"/>
                            </a:lnTo>
                            <a:lnTo>
                              <a:pt x="12" y="85"/>
                            </a:lnTo>
                            <a:lnTo>
                              <a:pt x="31" y="85"/>
                            </a:lnTo>
                            <a:lnTo>
                              <a:pt x="23" y="100"/>
                            </a:lnTo>
                            <a:lnTo>
                              <a:pt x="17" y="114"/>
                            </a:lnTo>
                            <a:lnTo>
                              <a:pt x="12" y="131"/>
                            </a:lnTo>
                            <a:lnTo>
                              <a:pt x="0" y="131"/>
                            </a:lnTo>
                            <a:lnTo>
                              <a:pt x="4" y="139"/>
                            </a:lnTo>
                            <a:lnTo>
                              <a:pt x="6" y="145"/>
                            </a:lnTo>
                            <a:lnTo>
                              <a:pt x="8" y="145"/>
                            </a:lnTo>
                            <a:lnTo>
                              <a:pt x="15" y="146"/>
                            </a:lnTo>
                            <a:lnTo>
                              <a:pt x="14" y="148"/>
                            </a:lnTo>
                            <a:lnTo>
                              <a:pt x="12" y="152"/>
                            </a:lnTo>
                            <a:lnTo>
                              <a:pt x="12" y="154"/>
                            </a:lnTo>
                            <a:lnTo>
                              <a:pt x="19" y="154"/>
                            </a:lnTo>
                            <a:lnTo>
                              <a:pt x="19" y="150"/>
                            </a:lnTo>
                            <a:lnTo>
                              <a:pt x="23" y="148"/>
                            </a:lnTo>
                            <a:lnTo>
                              <a:pt x="25" y="146"/>
                            </a:lnTo>
                            <a:lnTo>
                              <a:pt x="31" y="146"/>
                            </a:lnTo>
                            <a:lnTo>
                              <a:pt x="31" y="148"/>
                            </a:lnTo>
                            <a:lnTo>
                              <a:pt x="35" y="154"/>
                            </a:lnTo>
                            <a:lnTo>
                              <a:pt x="42" y="154"/>
                            </a:lnTo>
                            <a:lnTo>
                              <a:pt x="42" y="150"/>
                            </a:lnTo>
                            <a:lnTo>
                              <a:pt x="54" y="139"/>
                            </a:lnTo>
                            <a:lnTo>
                              <a:pt x="69" y="139"/>
                            </a:lnTo>
                            <a:lnTo>
                              <a:pt x="69" y="127"/>
                            </a:lnTo>
                            <a:lnTo>
                              <a:pt x="81" y="127"/>
                            </a:lnTo>
                            <a:lnTo>
                              <a:pt x="81" y="120"/>
                            </a:lnTo>
                            <a:lnTo>
                              <a:pt x="85" y="121"/>
                            </a:lnTo>
                            <a:lnTo>
                              <a:pt x="87" y="123"/>
                            </a:lnTo>
                            <a:lnTo>
                              <a:pt x="92" y="123"/>
                            </a:lnTo>
                            <a:lnTo>
                              <a:pt x="92" y="120"/>
                            </a:lnTo>
                            <a:lnTo>
                              <a:pt x="88" y="118"/>
                            </a:lnTo>
                            <a:lnTo>
                              <a:pt x="88" y="116"/>
                            </a:lnTo>
                            <a:lnTo>
                              <a:pt x="96" y="104"/>
                            </a:lnTo>
                            <a:lnTo>
                              <a:pt x="88" y="81"/>
                            </a:lnTo>
                            <a:lnTo>
                              <a:pt x="88" y="75"/>
                            </a:lnTo>
                            <a:lnTo>
                              <a:pt x="90" y="68"/>
                            </a:lnTo>
                            <a:lnTo>
                              <a:pt x="92" y="58"/>
                            </a:lnTo>
                            <a:lnTo>
                              <a:pt x="98" y="50"/>
                            </a:lnTo>
                            <a:lnTo>
                              <a:pt x="87" y="54"/>
                            </a:lnTo>
                            <a:lnTo>
                              <a:pt x="81" y="48"/>
                            </a:lnTo>
                            <a:lnTo>
                              <a:pt x="79" y="48"/>
                            </a:lnTo>
                            <a:lnTo>
                              <a:pt x="75" y="52"/>
                            </a:lnTo>
                            <a:lnTo>
                              <a:pt x="71" y="52"/>
                            </a:lnTo>
                            <a:lnTo>
                              <a:pt x="69" y="47"/>
                            </a:lnTo>
                            <a:lnTo>
                              <a:pt x="65" y="43"/>
                            </a:lnTo>
                            <a:lnTo>
                              <a:pt x="62" y="43"/>
                            </a:lnTo>
                            <a:lnTo>
                              <a:pt x="62" y="41"/>
                            </a:lnTo>
                            <a:lnTo>
                              <a:pt x="60" y="37"/>
                            </a:lnTo>
                            <a:lnTo>
                              <a:pt x="62" y="33"/>
                            </a:lnTo>
                            <a:lnTo>
                              <a:pt x="67" y="31"/>
                            </a:lnTo>
                            <a:lnTo>
                              <a:pt x="69" y="25"/>
                            </a:lnTo>
                            <a:lnTo>
                              <a:pt x="73" y="20"/>
                            </a:lnTo>
                            <a:lnTo>
                              <a:pt x="79" y="14"/>
                            </a:lnTo>
                            <a:lnTo>
                              <a:pt x="83" y="1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6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786" y="3295650"/>
                        <a:ext cx="427040" cy="415925"/>
                      </a:xfrm>
                      <a:custGeom>
                        <a:avLst/>
                        <a:gdLst>
                          <a:gd name="T0" fmla="*/ 121 w 486"/>
                          <a:gd name="T1" fmla="*/ 124 h 492"/>
                          <a:gd name="T2" fmla="*/ 125 w 486"/>
                          <a:gd name="T3" fmla="*/ 117 h 492"/>
                          <a:gd name="T4" fmla="*/ 116 w 486"/>
                          <a:gd name="T5" fmla="*/ 104 h 492"/>
                          <a:gd name="T6" fmla="*/ 121 w 486"/>
                          <a:gd name="T7" fmla="*/ 84 h 492"/>
                          <a:gd name="T8" fmla="*/ 113 w 486"/>
                          <a:gd name="T9" fmla="*/ 76 h 492"/>
                          <a:gd name="T10" fmla="*/ 109 w 486"/>
                          <a:gd name="T11" fmla="*/ 62 h 492"/>
                          <a:gd name="T12" fmla="*/ 110 w 486"/>
                          <a:gd name="T13" fmla="*/ 51 h 492"/>
                          <a:gd name="T14" fmla="*/ 115 w 486"/>
                          <a:gd name="T15" fmla="*/ 45 h 492"/>
                          <a:gd name="T16" fmla="*/ 114 w 486"/>
                          <a:gd name="T17" fmla="*/ 31 h 492"/>
                          <a:gd name="T18" fmla="*/ 105 w 486"/>
                          <a:gd name="T19" fmla="*/ 21 h 492"/>
                          <a:gd name="T20" fmla="*/ 90 w 486"/>
                          <a:gd name="T21" fmla="*/ 15 h 492"/>
                          <a:gd name="T22" fmla="*/ 73 w 486"/>
                          <a:gd name="T23" fmla="*/ 15 h 492"/>
                          <a:gd name="T24" fmla="*/ 65 w 486"/>
                          <a:gd name="T25" fmla="*/ 23 h 492"/>
                          <a:gd name="T26" fmla="*/ 62 w 486"/>
                          <a:gd name="T27" fmla="*/ 29 h 492"/>
                          <a:gd name="T28" fmla="*/ 54 w 486"/>
                          <a:gd name="T29" fmla="*/ 31 h 492"/>
                          <a:gd name="T30" fmla="*/ 39 w 486"/>
                          <a:gd name="T31" fmla="*/ 24 h 492"/>
                          <a:gd name="T32" fmla="*/ 36 w 486"/>
                          <a:gd name="T33" fmla="*/ 25 h 492"/>
                          <a:gd name="T34" fmla="*/ 33 w 486"/>
                          <a:gd name="T35" fmla="*/ 20 h 492"/>
                          <a:gd name="T36" fmla="*/ 30 w 486"/>
                          <a:gd name="T37" fmla="*/ 12 h 492"/>
                          <a:gd name="T38" fmla="*/ 26 w 486"/>
                          <a:gd name="T39" fmla="*/ 7 h 492"/>
                          <a:gd name="T40" fmla="*/ 29 w 486"/>
                          <a:gd name="T41" fmla="*/ 4 h 492"/>
                          <a:gd name="T42" fmla="*/ 26 w 486"/>
                          <a:gd name="T43" fmla="*/ 0 h 492"/>
                          <a:gd name="T44" fmla="*/ 22 w 486"/>
                          <a:gd name="T45" fmla="*/ 3 h 492"/>
                          <a:gd name="T46" fmla="*/ 13 w 486"/>
                          <a:gd name="T47" fmla="*/ 9 h 492"/>
                          <a:gd name="T48" fmla="*/ 8 w 486"/>
                          <a:gd name="T49" fmla="*/ 3 h 492"/>
                          <a:gd name="T50" fmla="*/ 5 w 486"/>
                          <a:gd name="T51" fmla="*/ 4 h 492"/>
                          <a:gd name="T52" fmla="*/ 1 w 486"/>
                          <a:gd name="T53" fmla="*/ 6 h 492"/>
                          <a:gd name="T54" fmla="*/ 1 w 486"/>
                          <a:gd name="T55" fmla="*/ 12 h 492"/>
                          <a:gd name="T56" fmla="*/ 2 w 486"/>
                          <a:gd name="T57" fmla="*/ 19 h 492"/>
                          <a:gd name="T58" fmla="*/ 3 w 486"/>
                          <a:gd name="T59" fmla="*/ 26 h 492"/>
                          <a:gd name="T60" fmla="*/ 4 w 486"/>
                          <a:gd name="T61" fmla="*/ 31 h 492"/>
                          <a:gd name="T62" fmla="*/ 5 w 486"/>
                          <a:gd name="T63" fmla="*/ 35 h 492"/>
                          <a:gd name="T64" fmla="*/ 8 w 486"/>
                          <a:gd name="T65" fmla="*/ 37 h 492"/>
                          <a:gd name="T66" fmla="*/ 12 w 486"/>
                          <a:gd name="T67" fmla="*/ 40 h 492"/>
                          <a:gd name="T68" fmla="*/ 14 w 486"/>
                          <a:gd name="T69" fmla="*/ 42 h 492"/>
                          <a:gd name="T70" fmla="*/ 13 w 486"/>
                          <a:gd name="T71" fmla="*/ 46 h 492"/>
                          <a:gd name="T72" fmla="*/ 10 w 486"/>
                          <a:gd name="T73" fmla="*/ 51 h 492"/>
                          <a:gd name="T74" fmla="*/ 13 w 486"/>
                          <a:gd name="T75" fmla="*/ 59 h 492"/>
                          <a:gd name="T76" fmla="*/ 19 w 486"/>
                          <a:gd name="T77" fmla="*/ 67 h 492"/>
                          <a:gd name="T78" fmla="*/ 24 w 486"/>
                          <a:gd name="T79" fmla="*/ 69 h 492"/>
                          <a:gd name="T80" fmla="*/ 27 w 486"/>
                          <a:gd name="T81" fmla="*/ 75 h 492"/>
                          <a:gd name="T82" fmla="*/ 30 w 486"/>
                          <a:gd name="T83" fmla="*/ 84 h 492"/>
                          <a:gd name="T84" fmla="*/ 35 w 486"/>
                          <a:gd name="T85" fmla="*/ 92 h 492"/>
                          <a:gd name="T86" fmla="*/ 40 w 486"/>
                          <a:gd name="T87" fmla="*/ 91 h 492"/>
                          <a:gd name="T88" fmla="*/ 47 w 486"/>
                          <a:gd name="T89" fmla="*/ 106 h 492"/>
                          <a:gd name="T90" fmla="*/ 48 w 486"/>
                          <a:gd name="T91" fmla="*/ 110 h 492"/>
                          <a:gd name="T92" fmla="*/ 51 w 486"/>
                          <a:gd name="T93" fmla="*/ 115 h 492"/>
                          <a:gd name="T94" fmla="*/ 54 w 486"/>
                          <a:gd name="T95" fmla="*/ 119 h 492"/>
                          <a:gd name="T96" fmla="*/ 68 w 486"/>
                          <a:gd name="T97" fmla="*/ 127 h 492"/>
                          <a:gd name="T98" fmla="*/ 80 w 486"/>
                          <a:gd name="T99" fmla="*/ 121 h 492"/>
                          <a:gd name="T100" fmla="*/ 82 w 486"/>
                          <a:gd name="T101" fmla="*/ 121 h 492"/>
                          <a:gd name="T102" fmla="*/ 87 w 486"/>
                          <a:gd name="T103" fmla="*/ 133 h 492"/>
                          <a:gd name="T104" fmla="*/ 110 w 486"/>
                          <a:gd name="T105" fmla="*/ 139 h 492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486"/>
                          <a:gd name="T160" fmla="*/ 0 h 492"/>
                          <a:gd name="T161" fmla="*/ 486 w 486"/>
                          <a:gd name="T162" fmla="*/ 492 h 492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486" h="492">
                            <a:moveTo>
                              <a:pt x="426" y="492"/>
                            </a:moveTo>
                            <a:lnTo>
                              <a:pt x="430" y="465"/>
                            </a:lnTo>
                            <a:lnTo>
                              <a:pt x="447" y="444"/>
                            </a:lnTo>
                            <a:lnTo>
                              <a:pt x="461" y="438"/>
                            </a:lnTo>
                            <a:lnTo>
                              <a:pt x="476" y="434"/>
                            </a:lnTo>
                            <a:lnTo>
                              <a:pt x="486" y="426"/>
                            </a:lnTo>
                            <a:lnTo>
                              <a:pt x="486" y="417"/>
                            </a:lnTo>
                            <a:lnTo>
                              <a:pt x="474" y="411"/>
                            </a:lnTo>
                            <a:lnTo>
                              <a:pt x="474" y="396"/>
                            </a:lnTo>
                            <a:lnTo>
                              <a:pt x="465" y="384"/>
                            </a:lnTo>
                            <a:lnTo>
                              <a:pt x="455" y="382"/>
                            </a:lnTo>
                            <a:lnTo>
                              <a:pt x="444" y="367"/>
                            </a:lnTo>
                            <a:lnTo>
                              <a:pt x="440" y="357"/>
                            </a:lnTo>
                            <a:lnTo>
                              <a:pt x="444" y="352"/>
                            </a:lnTo>
                            <a:lnTo>
                              <a:pt x="434" y="325"/>
                            </a:lnTo>
                            <a:lnTo>
                              <a:pt x="461" y="294"/>
                            </a:lnTo>
                            <a:lnTo>
                              <a:pt x="461" y="284"/>
                            </a:lnTo>
                            <a:lnTo>
                              <a:pt x="455" y="279"/>
                            </a:lnTo>
                            <a:lnTo>
                              <a:pt x="432" y="277"/>
                            </a:lnTo>
                            <a:lnTo>
                              <a:pt x="432" y="269"/>
                            </a:lnTo>
                            <a:lnTo>
                              <a:pt x="430" y="255"/>
                            </a:lnTo>
                            <a:lnTo>
                              <a:pt x="424" y="242"/>
                            </a:lnTo>
                            <a:lnTo>
                              <a:pt x="417" y="230"/>
                            </a:lnTo>
                            <a:lnTo>
                              <a:pt x="415" y="219"/>
                            </a:lnTo>
                            <a:lnTo>
                              <a:pt x="423" y="211"/>
                            </a:lnTo>
                            <a:lnTo>
                              <a:pt x="417" y="205"/>
                            </a:lnTo>
                            <a:lnTo>
                              <a:pt x="415" y="200"/>
                            </a:lnTo>
                            <a:lnTo>
                              <a:pt x="417" y="180"/>
                            </a:lnTo>
                            <a:lnTo>
                              <a:pt x="423" y="171"/>
                            </a:lnTo>
                            <a:lnTo>
                              <a:pt x="428" y="167"/>
                            </a:lnTo>
                            <a:lnTo>
                              <a:pt x="438" y="165"/>
                            </a:lnTo>
                            <a:lnTo>
                              <a:pt x="440" y="157"/>
                            </a:lnTo>
                            <a:lnTo>
                              <a:pt x="451" y="134"/>
                            </a:lnTo>
                            <a:lnTo>
                              <a:pt x="447" y="123"/>
                            </a:lnTo>
                            <a:lnTo>
                              <a:pt x="447" y="111"/>
                            </a:lnTo>
                            <a:lnTo>
                              <a:pt x="434" y="109"/>
                            </a:lnTo>
                            <a:lnTo>
                              <a:pt x="428" y="98"/>
                            </a:lnTo>
                            <a:lnTo>
                              <a:pt x="423" y="88"/>
                            </a:lnTo>
                            <a:lnTo>
                              <a:pt x="415" y="82"/>
                            </a:lnTo>
                            <a:lnTo>
                              <a:pt x="401" y="75"/>
                            </a:lnTo>
                            <a:lnTo>
                              <a:pt x="384" y="67"/>
                            </a:lnTo>
                            <a:lnTo>
                              <a:pt x="367" y="58"/>
                            </a:lnTo>
                            <a:lnTo>
                              <a:pt x="359" y="56"/>
                            </a:lnTo>
                            <a:lnTo>
                              <a:pt x="342" y="54"/>
                            </a:lnTo>
                            <a:lnTo>
                              <a:pt x="315" y="48"/>
                            </a:lnTo>
                            <a:lnTo>
                              <a:pt x="302" y="52"/>
                            </a:lnTo>
                            <a:lnTo>
                              <a:pt x="292" y="56"/>
                            </a:lnTo>
                            <a:lnTo>
                              <a:pt x="279" y="54"/>
                            </a:lnTo>
                            <a:lnTo>
                              <a:pt x="267" y="65"/>
                            </a:lnTo>
                            <a:lnTo>
                              <a:pt x="265" y="71"/>
                            </a:lnTo>
                            <a:lnTo>
                              <a:pt x="259" y="81"/>
                            </a:lnTo>
                            <a:lnTo>
                              <a:pt x="246" y="81"/>
                            </a:lnTo>
                            <a:lnTo>
                              <a:pt x="244" y="100"/>
                            </a:lnTo>
                            <a:lnTo>
                              <a:pt x="244" y="109"/>
                            </a:lnTo>
                            <a:lnTo>
                              <a:pt x="238" y="106"/>
                            </a:lnTo>
                            <a:lnTo>
                              <a:pt x="236" y="104"/>
                            </a:lnTo>
                            <a:lnTo>
                              <a:pt x="236" y="102"/>
                            </a:lnTo>
                            <a:lnTo>
                              <a:pt x="225" y="102"/>
                            </a:lnTo>
                            <a:lnTo>
                              <a:pt x="215" y="106"/>
                            </a:lnTo>
                            <a:lnTo>
                              <a:pt x="204" y="109"/>
                            </a:lnTo>
                            <a:lnTo>
                              <a:pt x="186" y="109"/>
                            </a:lnTo>
                            <a:lnTo>
                              <a:pt x="175" y="104"/>
                            </a:lnTo>
                            <a:lnTo>
                              <a:pt x="156" y="88"/>
                            </a:lnTo>
                            <a:lnTo>
                              <a:pt x="150" y="86"/>
                            </a:lnTo>
                            <a:lnTo>
                              <a:pt x="148" y="86"/>
                            </a:lnTo>
                            <a:lnTo>
                              <a:pt x="144" y="84"/>
                            </a:lnTo>
                            <a:lnTo>
                              <a:pt x="142" y="86"/>
                            </a:lnTo>
                            <a:lnTo>
                              <a:pt x="137" y="88"/>
                            </a:lnTo>
                            <a:lnTo>
                              <a:pt x="135" y="86"/>
                            </a:lnTo>
                            <a:lnTo>
                              <a:pt x="133" y="82"/>
                            </a:lnTo>
                            <a:lnTo>
                              <a:pt x="129" y="82"/>
                            </a:lnTo>
                            <a:lnTo>
                              <a:pt x="125" y="71"/>
                            </a:lnTo>
                            <a:lnTo>
                              <a:pt x="121" y="56"/>
                            </a:lnTo>
                            <a:lnTo>
                              <a:pt x="117" y="48"/>
                            </a:lnTo>
                            <a:lnTo>
                              <a:pt x="114" y="44"/>
                            </a:lnTo>
                            <a:lnTo>
                              <a:pt x="114" y="42"/>
                            </a:lnTo>
                            <a:lnTo>
                              <a:pt x="112" y="40"/>
                            </a:lnTo>
                            <a:lnTo>
                              <a:pt x="110" y="36"/>
                            </a:lnTo>
                            <a:lnTo>
                              <a:pt x="100" y="27"/>
                            </a:lnTo>
                            <a:lnTo>
                              <a:pt x="100" y="25"/>
                            </a:lnTo>
                            <a:lnTo>
                              <a:pt x="98" y="21"/>
                            </a:lnTo>
                            <a:lnTo>
                              <a:pt x="100" y="15"/>
                            </a:lnTo>
                            <a:lnTo>
                              <a:pt x="106" y="13"/>
                            </a:lnTo>
                            <a:lnTo>
                              <a:pt x="110" y="13"/>
                            </a:lnTo>
                            <a:lnTo>
                              <a:pt x="110" y="11"/>
                            </a:lnTo>
                            <a:lnTo>
                              <a:pt x="106" y="4"/>
                            </a:lnTo>
                            <a:lnTo>
                              <a:pt x="104" y="2"/>
                            </a:lnTo>
                            <a:lnTo>
                              <a:pt x="100" y="0"/>
                            </a:lnTo>
                            <a:lnTo>
                              <a:pt x="96" y="0"/>
                            </a:lnTo>
                            <a:lnTo>
                              <a:pt x="94" y="6"/>
                            </a:lnTo>
                            <a:lnTo>
                              <a:pt x="89" y="8"/>
                            </a:lnTo>
                            <a:lnTo>
                              <a:pt x="83" y="11"/>
                            </a:lnTo>
                            <a:lnTo>
                              <a:pt x="79" y="17"/>
                            </a:lnTo>
                            <a:lnTo>
                              <a:pt x="71" y="25"/>
                            </a:lnTo>
                            <a:lnTo>
                              <a:pt x="60" y="31"/>
                            </a:lnTo>
                            <a:lnTo>
                              <a:pt x="48" y="31"/>
                            </a:lnTo>
                            <a:lnTo>
                              <a:pt x="41" y="27"/>
                            </a:lnTo>
                            <a:lnTo>
                              <a:pt x="37" y="19"/>
                            </a:lnTo>
                            <a:lnTo>
                              <a:pt x="33" y="15"/>
                            </a:lnTo>
                            <a:lnTo>
                              <a:pt x="29" y="9"/>
                            </a:lnTo>
                            <a:lnTo>
                              <a:pt x="27" y="8"/>
                            </a:lnTo>
                            <a:lnTo>
                              <a:pt x="27" y="6"/>
                            </a:lnTo>
                            <a:lnTo>
                              <a:pt x="21" y="15"/>
                            </a:lnTo>
                            <a:lnTo>
                              <a:pt x="19" y="15"/>
                            </a:lnTo>
                            <a:lnTo>
                              <a:pt x="18" y="13"/>
                            </a:lnTo>
                            <a:lnTo>
                              <a:pt x="10" y="9"/>
                            </a:lnTo>
                            <a:lnTo>
                              <a:pt x="10" y="13"/>
                            </a:lnTo>
                            <a:lnTo>
                              <a:pt x="2" y="21"/>
                            </a:lnTo>
                            <a:lnTo>
                              <a:pt x="2" y="25"/>
                            </a:lnTo>
                            <a:lnTo>
                              <a:pt x="6" y="29"/>
                            </a:lnTo>
                            <a:lnTo>
                              <a:pt x="6" y="40"/>
                            </a:lnTo>
                            <a:lnTo>
                              <a:pt x="4" y="44"/>
                            </a:lnTo>
                            <a:lnTo>
                              <a:pt x="0" y="48"/>
                            </a:lnTo>
                            <a:lnTo>
                              <a:pt x="0" y="54"/>
                            </a:lnTo>
                            <a:lnTo>
                              <a:pt x="2" y="61"/>
                            </a:lnTo>
                            <a:lnTo>
                              <a:pt x="8" y="67"/>
                            </a:lnTo>
                            <a:lnTo>
                              <a:pt x="12" y="75"/>
                            </a:lnTo>
                            <a:lnTo>
                              <a:pt x="14" y="81"/>
                            </a:lnTo>
                            <a:lnTo>
                              <a:pt x="14" y="86"/>
                            </a:lnTo>
                            <a:lnTo>
                              <a:pt x="12" y="90"/>
                            </a:lnTo>
                            <a:lnTo>
                              <a:pt x="12" y="94"/>
                            </a:lnTo>
                            <a:lnTo>
                              <a:pt x="14" y="100"/>
                            </a:lnTo>
                            <a:lnTo>
                              <a:pt x="16" y="104"/>
                            </a:lnTo>
                            <a:lnTo>
                              <a:pt x="16" y="109"/>
                            </a:lnTo>
                            <a:lnTo>
                              <a:pt x="14" y="113"/>
                            </a:lnTo>
                            <a:lnTo>
                              <a:pt x="19" y="117"/>
                            </a:lnTo>
                            <a:lnTo>
                              <a:pt x="18" y="121"/>
                            </a:lnTo>
                            <a:lnTo>
                              <a:pt x="19" y="123"/>
                            </a:lnTo>
                            <a:lnTo>
                              <a:pt x="23" y="125"/>
                            </a:lnTo>
                            <a:lnTo>
                              <a:pt x="23" y="131"/>
                            </a:lnTo>
                            <a:lnTo>
                              <a:pt x="25" y="132"/>
                            </a:lnTo>
                            <a:lnTo>
                              <a:pt x="29" y="132"/>
                            </a:lnTo>
                            <a:lnTo>
                              <a:pt x="31" y="136"/>
                            </a:lnTo>
                            <a:lnTo>
                              <a:pt x="39" y="136"/>
                            </a:lnTo>
                            <a:lnTo>
                              <a:pt x="41" y="138"/>
                            </a:lnTo>
                            <a:lnTo>
                              <a:pt x="46" y="140"/>
                            </a:lnTo>
                            <a:lnTo>
                              <a:pt x="58" y="140"/>
                            </a:lnTo>
                            <a:lnTo>
                              <a:pt x="62" y="144"/>
                            </a:lnTo>
                            <a:lnTo>
                              <a:pt x="60" y="146"/>
                            </a:lnTo>
                            <a:lnTo>
                              <a:pt x="54" y="148"/>
                            </a:lnTo>
                            <a:lnTo>
                              <a:pt x="48" y="148"/>
                            </a:lnTo>
                            <a:lnTo>
                              <a:pt x="48" y="152"/>
                            </a:lnTo>
                            <a:lnTo>
                              <a:pt x="50" y="157"/>
                            </a:lnTo>
                            <a:lnTo>
                              <a:pt x="50" y="163"/>
                            </a:lnTo>
                            <a:lnTo>
                              <a:pt x="48" y="167"/>
                            </a:lnTo>
                            <a:lnTo>
                              <a:pt x="41" y="167"/>
                            </a:lnTo>
                            <a:lnTo>
                              <a:pt x="41" y="177"/>
                            </a:lnTo>
                            <a:lnTo>
                              <a:pt x="37" y="180"/>
                            </a:lnTo>
                            <a:lnTo>
                              <a:pt x="37" y="182"/>
                            </a:lnTo>
                            <a:lnTo>
                              <a:pt x="42" y="194"/>
                            </a:lnTo>
                            <a:lnTo>
                              <a:pt x="46" y="200"/>
                            </a:lnTo>
                            <a:lnTo>
                              <a:pt x="50" y="209"/>
                            </a:lnTo>
                            <a:lnTo>
                              <a:pt x="56" y="217"/>
                            </a:lnTo>
                            <a:lnTo>
                              <a:pt x="64" y="221"/>
                            </a:lnTo>
                            <a:lnTo>
                              <a:pt x="71" y="227"/>
                            </a:lnTo>
                            <a:lnTo>
                              <a:pt x="75" y="234"/>
                            </a:lnTo>
                            <a:lnTo>
                              <a:pt x="75" y="238"/>
                            </a:lnTo>
                            <a:lnTo>
                              <a:pt x="71" y="242"/>
                            </a:lnTo>
                            <a:lnTo>
                              <a:pt x="85" y="242"/>
                            </a:lnTo>
                            <a:lnTo>
                              <a:pt x="89" y="244"/>
                            </a:lnTo>
                            <a:lnTo>
                              <a:pt x="90" y="250"/>
                            </a:lnTo>
                            <a:lnTo>
                              <a:pt x="92" y="254"/>
                            </a:lnTo>
                            <a:lnTo>
                              <a:pt x="96" y="259"/>
                            </a:lnTo>
                            <a:lnTo>
                              <a:pt x="102" y="265"/>
                            </a:lnTo>
                            <a:lnTo>
                              <a:pt x="104" y="271"/>
                            </a:lnTo>
                            <a:lnTo>
                              <a:pt x="104" y="288"/>
                            </a:lnTo>
                            <a:lnTo>
                              <a:pt x="106" y="296"/>
                            </a:lnTo>
                            <a:lnTo>
                              <a:pt x="114" y="296"/>
                            </a:lnTo>
                            <a:lnTo>
                              <a:pt x="114" y="309"/>
                            </a:lnTo>
                            <a:lnTo>
                              <a:pt x="117" y="315"/>
                            </a:lnTo>
                            <a:lnTo>
                              <a:pt x="125" y="319"/>
                            </a:lnTo>
                            <a:lnTo>
                              <a:pt x="133" y="325"/>
                            </a:lnTo>
                            <a:lnTo>
                              <a:pt x="140" y="327"/>
                            </a:lnTo>
                            <a:lnTo>
                              <a:pt x="142" y="325"/>
                            </a:lnTo>
                            <a:lnTo>
                              <a:pt x="148" y="321"/>
                            </a:lnTo>
                            <a:lnTo>
                              <a:pt x="152" y="319"/>
                            </a:lnTo>
                            <a:lnTo>
                              <a:pt x="158" y="336"/>
                            </a:lnTo>
                            <a:lnTo>
                              <a:pt x="163" y="352"/>
                            </a:lnTo>
                            <a:lnTo>
                              <a:pt x="171" y="369"/>
                            </a:lnTo>
                            <a:lnTo>
                              <a:pt x="179" y="373"/>
                            </a:lnTo>
                            <a:lnTo>
                              <a:pt x="179" y="377"/>
                            </a:lnTo>
                            <a:lnTo>
                              <a:pt x="177" y="382"/>
                            </a:lnTo>
                            <a:lnTo>
                              <a:pt x="179" y="384"/>
                            </a:lnTo>
                            <a:lnTo>
                              <a:pt x="183" y="386"/>
                            </a:lnTo>
                            <a:lnTo>
                              <a:pt x="186" y="386"/>
                            </a:lnTo>
                            <a:lnTo>
                              <a:pt x="190" y="388"/>
                            </a:lnTo>
                            <a:lnTo>
                              <a:pt x="190" y="403"/>
                            </a:lnTo>
                            <a:lnTo>
                              <a:pt x="194" y="405"/>
                            </a:lnTo>
                            <a:lnTo>
                              <a:pt x="200" y="409"/>
                            </a:lnTo>
                            <a:lnTo>
                              <a:pt x="204" y="411"/>
                            </a:lnTo>
                            <a:lnTo>
                              <a:pt x="206" y="415"/>
                            </a:lnTo>
                            <a:lnTo>
                              <a:pt x="204" y="419"/>
                            </a:lnTo>
                            <a:lnTo>
                              <a:pt x="204" y="423"/>
                            </a:lnTo>
                            <a:lnTo>
                              <a:pt x="225" y="438"/>
                            </a:lnTo>
                            <a:lnTo>
                              <a:pt x="240" y="444"/>
                            </a:lnTo>
                            <a:lnTo>
                              <a:pt x="257" y="446"/>
                            </a:lnTo>
                            <a:lnTo>
                              <a:pt x="267" y="446"/>
                            </a:lnTo>
                            <a:lnTo>
                              <a:pt x="279" y="440"/>
                            </a:lnTo>
                            <a:lnTo>
                              <a:pt x="292" y="434"/>
                            </a:lnTo>
                            <a:lnTo>
                              <a:pt x="305" y="426"/>
                            </a:lnTo>
                            <a:lnTo>
                              <a:pt x="304" y="425"/>
                            </a:lnTo>
                            <a:lnTo>
                              <a:pt x="305" y="423"/>
                            </a:lnTo>
                            <a:lnTo>
                              <a:pt x="309" y="423"/>
                            </a:lnTo>
                            <a:lnTo>
                              <a:pt x="313" y="426"/>
                            </a:lnTo>
                            <a:lnTo>
                              <a:pt x="325" y="434"/>
                            </a:lnTo>
                            <a:lnTo>
                              <a:pt x="327" y="446"/>
                            </a:lnTo>
                            <a:lnTo>
                              <a:pt x="327" y="459"/>
                            </a:lnTo>
                            <a:lnTo>
                              <a:pt x="332" y="469"/>
                            </a:lnTo>
                            <a:lnTo>
                              <a:pt x="357" y="480"/>
                            </a:lnTo>
                            <a:lnTo>
                              <a:pt x="409" y="480"/>
                            </a:lnTo>
                            <a:lnTo>
                              <a:pt x="413" y="484"/>
                            </a:lnTo>
                            <a:lnTo>
                              <a:pt x="417" y="490"/>
                            </a:lnTo>
                            <a:lnTo>
                              <a:pt x="421" y="492"/>
                            </a:lnTo>
                            <a:lnTo>
                              <a:pt x="426" y="4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27" name="Group 3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08250" y="1676400"/>
                        <a:ext cx="2192348" cy="963613"/>
                        <a:chOff x="2708250" y="1676400"/>
                        <a:chExt cx="2192348" cy="963613"/>
                      </a:xfrm>
                      <a:grpFill/>
                    </p:grpSpPr>
                    <p:grpSp>
                      <p:nvGrpSpPr>
                        <p:cNvPr id="140" name="Group 3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27533" y="1828800"/>
                          <a:ext cx="373065" cy="192088"/>
                          <a:chOff x="4527533" y="1828800"/>
                          <a:chExt cx="373065" cy="192088"/>
                        </a:xfrm>
                        <a:grpFill/>
                      </p:grpSpPr>
                      <p:sp>
                        <p:nvSpPr>
                          <p:cNvPr id="144" name="Freeform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6759" y="1828800"/>
                            <a:ext cx="223839" cy="80963"/>
                          </a:xfrm>
                          <a:custGeom>
                            <a:avLst/>
                            <a:gdLst>
                              <a:gd name="T0" fmla="*/ 11 w 234"/>
                              <a:gd name="T1" fmla="*/ 3 h 98"/>
                              <a:gd name="T2" fmla="*/ 12 w 234"/>
                              <a:gd name="T3" fmla="*/ 5 h 98"/>
                              <a:gd name="T4" fmla="*/ 9 w 234"/>
                              <a:gd name="T5" fmla="*/ 5 h 98"/>
                              <a:gd name="T6" fmla="*/ 0 w 234"/>
                              <a:gd name="T7" fmla="*/ 6 h 98"/>
                              <a:gd name="T8" fmla="*/ 2 w 234"/>
                              <a:gd name="T9" fmla="*/ 9 h 98"/>
                              <a:gd name="T10" fmla="*/ 6 w 234"/>
                              <a:gd name="T11" fmla="*/ 9 h 98"/>
                              <a:gd name="T12" fmla="*/ 5 w 234"/>
                              <a:gd name="T13" fmla="*/ 11 h 98"/>
                              <a:gd name="T14" fmla="*/ 3 w 234"/>
                              <a:gd name="T15" fmla="*/ 14 h 98"/>
                              <a:gd name="T16" fmla="*/ 3 w 234"/>
                              <a:gd name="T17" fmla="*/ 16 h 98"/>
                              <a:gd name="T18" fmla="*/ 14 w 234"/>
                              <a:gd name="T19" fmla="*/ 15 h 98"/>
                              <a:gd name="T20" fmla="*/ 20 w 234"/>
                              <a:gd name="T21" fmla="*/ 15 h 98"/>
                              <a:gd name="T22" fmla="*/ 20 w 234"/>
                              <a:gd name="T23" fmla="*/ 18 h 98"/>
                              <a:gd name="T24" fmla="*/ 15 w 234"/>
                              <a:gd name="T25" fmla="*/ 19 h 98"/>
                              <a:gd name="T26" fmla="*/ 10 w 234"/>
                              <a:gd name="T27" fmla="*/ 18 h 98"/>
                              <a:gd name="T28" fmla="*/ 8 w 234"/>
                              <a:gd name="T29" fmla="*/ 21 h 98"/>
                              <a:gd name="T30" fmla="*/ 17 w 234"/>
                              <a:gd name="T31" fmla="*/ 22 h 98"/>
                              <a:gd name="T32" fmla="*/ 25 w 234"/>
                              <a:gd name="T33" fmla="*/ 25 h 98"/>
                              <a:gd name="T34" fmla="*/ 27 w 234"/>
                              <a:gd name="T35" fmla="*/ 24 h 98"/>
                              <a:gd name="T36" fmla="*/ 38 w 234"/>
                              <a:gd name="T37" fmla="*/ 27 h 98"/>
                              <a:gd name="T38" fmla="*/ 46 w 234"/>
                              <a:gd name="T39" fmla="*/ 24 h 98"/>
                              <a:gd name="T40" fmla="*/ 48 w 234"/>
                              <a:gd name="T41" fmla="*/ 21 h 98"/>
                              <a:gd name="T42" fmla="*/ 53 w 234"/>
                              <a:gd name="T43" fmla="*/ 21 h 98"/>
                              <a:gd name="T44" fmla="*/ 53 w 234"/>
                              <a:gd name="T45" fmla="*/ 18 h 98"/>
                              <a:gd name="T46" fmla="*/ 56 w 234"/>
                              <a:gd name="T47" fmla="*/ 17 h 98"/>
                              <a:gd name="T48" fmla="*/ 60 w 234"/>
                              <a:gd name="T49" fmla="*/ 12 h 98"/>
                              <a:gd name="T50" fmla="*/ 58 w 234"/>
                              <a:gd name="T51" fmla="*/ 9 h 98"/>
                              <a:gd name="T52" fmla="*/ 52 w 234"/>
                              <a:gd name="T53" fmla="*/ 8 h 98"/>
                              <a:gd name="T54" fmla="*/ 52 w 234"/>
                              <a:gd name="T55" fmla="*/ 7 h 98"/>
                              <a:gd name="T56" fmla="*/ 51 w 234"/>
                              <a:gd name="T57" fmla="*/ 6 h 98"/>
                              <a:gd name="T58" fmla="*/ 49 w 234"/>
                              <a:gd name="T59" fmla="*/ 8 h 98"/>
                              <a:gd name="T60" fmla="*/ 48 w 234"/>
                              <a:gd name="T61" fmla="*/ 7 h 98"/>
                              <a:gd name="T62" fmla="*/ 48 w 234"/>
                              <a:gd name="T63" fmla="*/ 5 h 98"/>
                              <a:gd name="T64" fmla="*/ 44 w 234"/>
                              <a:gd name="T65" fmla="*/ 8 h 98"/>
                              <a:gd name="T66" fmla="*/ 39 w 234"/>
                              <a:gd name="T67" fmla="*/ 9 h 98"/>
                              <a:gd name="T68" fmla="*/ 41 w 234"/>
                              <a:gd name="T69" fmla="*/ 6 h 98"/>
                              <a:gd name="T70" fmla="*/ 38 w 234"/>
                              <a:gd name="T71" fmla="*/ 8 h 98"/>
                              <a:gd name="T72" fmla="*/ 36 w 234"/>
                              <a:gd name="T73" fmla="*/ 7 h 98"/>
                              <a:gd name="T74" fmla="*/ 35 w 234"/>
                              <a:gd name="T75" fmla="*/ 7 h 98"/>
                              <a:gd name="T76" fmla="*/ 34 w 234"/>
                              <a:gd name="T77" fmla="*/ 10 h 98"/>
                              <a:gd name="T78" fmla="*/ 30 w 234"/>
                              <a:gd name="T79" fmla="*/ 9 h 98"/>
                              <a:gd name="T80" fmla="*/ 27 w 234"/>
                              <a:gd name="T81" fmla="*/ 8 h 98"/>
                              <a:gd name="T82" fmla="*/ 26 w 234"/>
                              <a:gd name="T83" fmla="*/ 6 h 98"/>
                              <a:gd name="T84" fmla="*/ 19 w 234"/>
                              <a:gd name="T85" fmla="*/ 5 h 98"/>
                              <a:gd name="T86" fmla="*/ 14 w 234"/>
                              <a:gd name="T87" fmla="*/ 1 h 98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234"/>
                              <a:gd name="T133" fmla="*/ 0 h 98"/>
                              <a:gd name="T134" fmla="*/ 234 w 234"/>
                              <a:gd name="T135" fmla="*/ 98 h 98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234" h="98">
                                <a:moveTo>
                                  <a:pt x="42" y="0"/>
                                </a:moveTo>
                                <a:lnTo>
                                  <a:pt x="42" y="11"/>
                                </a:lnTo>
                                <a:lnTo>
                                  <a:pt x="44" y="15"/>
                                </a:lnTo>
                                <a:lnTo>
                                  <a:pt x="46" y="17"/>
                                </a:lnTo>
                                <a:lnTo>
                                  <a:pt x="46" y="19"/>
                                </a:lnTo>
                                <a:lnTo>
                                  <a:pt x="35" y="19"/>
                                </a:lnTo>
                                <a:lnTo>
                                  <a:pt x="35" y="34"/>
                                </a:lnTo>
                                <a:lnTo>
                                  <a:pt x="0" y="23"/>
                                </a:lnTo>
                                <a:lnTo>
                                  <a:pt x="0" y="31"/>
                                </a:lnTo>
                                <a:lnTo>
                                  <a:pt x="8" y="32"/>
                                </a:lnTo>
                                <a:lnTo>
                                  <a:pt x="15" y="32"/>
                                </a:lnTo>
                                <a:lnTo>
                                  <a:pt x="23" y="34"/>
                                </a:lnTo>
                                <a:lnTo>
                                  <a:pt x="19" y="42"/>
                                </a:lnTo>
                                <a:lnTo>
                                  <a:pt x="17" y="42"/>
                                </a:lnTo>
                                <a:lnTo>
                                  <a:pt x="12" y="46"/>
                                </a:lnTo>
                                <a:lnTo>
                                  <a:pt x="10" y="50"/>
                                </a:lnTo>
                                <a:lnTo>
                                  <a:pt x="12" y="54"/>
                                </a:lnTo>
                                <a:lnTo>
                                  <a:pt x="12" y="57"/>
                                </a:lnTo>
                                <a:lnTo>
                                  <a:pt x="33" y="57"/>
                                </a:lnTo>
                                <a:lnTo>
                                  <a:pt x="54" y="56"/>
                                </a:lnTo>
                                <a:lnTo>
                                  <a:pt x="77" y="54"/>
                                </a:lnTo>
                                <a:lnTo>
                                  <a:pt x="77" y="56"/>
                                </a:lnTo>
                                <a:lnTo>
                                  <a:pt x="79" y="61"/>
                                </a:lnTo>
                                <a:lnTo>
                                  <a:pt x="77" y="65"/>
                                </a:lnTo>
                                <a:lnTo>
                                  <a:pt x="67" y="67"/>
                                </a:lnTo>
                                <a:lnTo>
                                  <a:pt x="56" y="69"/>
                                </a:lnTo>
                                <a:lnTo>
                                  <a:pt x="50" y="69"/>
                                </a:lnTo>
                                <a:lnTo>
                                  <a:pt x="39" y="65"/>
                                </a:lnTo>
                                <a:lnTo>
                                  <a:pt x="35" y="65"/>
                                </a:lnTo>
                                <a:lnTo>
                                  <a:pt x="31" y="77"/>
                                </a:lnTo>
                                <a:lnTo>
                                  <a:pt x="50" y="80"/>
                                </a:lnTo>
                                <a:lnTo>
                                  <a:pt x="67" y="80"/>
                                </a:lnTo>
                                <a:lnTo>
                                  <a:pt x="88" y="84"/>
                                </a:lnTo>
                                <a:lnTo>
                                  <a:pt x="96" y="92"/>
                                </a:lnTo>
                                <a:lnTo>
                                  <a:pt x="102" y="92"/>
                                </a:lnTo>
                                <a:lnTo>
                                  <a:pt x="104" y="90"/>
                                </a:lnTo>
                                <a:lnTo>
                                  <a:pt x="108" y="88"/>
                                </a:lnTo>
                                <a:lnTo>
                                  <a:pt x="146" y="98"/>
                                </a:lnTo>
                                <a:lnTo>
                                  <a:pt x="169" y="96"/>
                                </a:lnTo>
                                <a:lnTo>
                                  <a:pt x="173" y="90"/>
                                </a:lnTo>
                                <a:lnTo>
                                  <a:pt x="173" y="80"/>
                                </a:lnTo>
                                <a:lnTo>
                                  <a:pt x="181" y="79"/>
                                </a:lnTo>
                                <a:lnTo>
                                  <a:pt x="190" y="79"/>
                                </a:lnTo>
                                <a:lnTo>
                                  <a:pt x="200" y="77"/>
                                </a:lnTo>
                                <a:lnTo>
                                  <a:pt x="202" y="73"/>
                                </a:lnTo>
                                <a:lnTo>
                                  <a:pt x="202" y="65"/>
                                </a:lnTo>
                                <a:lnTo>
                                  <a:pt x="200" y="61"/>
                                </a:lnTo>
                                <a:lnTo>
                                  <a:pt x="215" y="61"/>
                                </a:lnTo>
                                <a:lnTo>
                                  <a:pt x="221" y="54"/>
                                </a:lnTo>
                                <a:lnTo>
                                  <a:pt x="229" y="44"/>
                                </a:lnTo>
                                <a:lnTo>
                                  <a:pt x="234" y="34"/>
                                </a:lnTo>
                                <a:lnTo>
                                  <a:pt x="221" y="34"/>
                                </a:lnTo>
                                <a:lnTo>
                                  <a:pt x="209" y="32"/>
                                </a:lnTo>
                                <a:lnTo>
                                  <a:pt x="196" y="31"/>
                                </a:lnTo>
                                <a:lnTo>
                                  <a:pt x="196" y="29"/>
                                </a:lnTo>
                                <a:lnTo>
                                  <a:pt x="198" y="25"/>
                                </a:lnTo>
                                <a:lnTo>
                                  <a:pt x="200" y="23"/>
                                </a:lnTo>
                                <a:lnTo>
                                  <a:pt x="194" y="23"/>
                                </a:lnTo>
                                <a:lnTo>
                                  <a:pt x="190" y="27"/>
                                </a:lnTo>
                                <a:lnTo>
                                  <a:pt x="188" y="31"/>
                                </a:lnTo>
                                <a:lnTo>
                                  <a:pt x="177" y="27"/>
                                </a:lnTo>
                                <a:lnTo>
                                  <a:pt x="181" y="25"/>
                                </a:lnTo>
                                <a:lnTo>
                                  <a:pt x="181" y="23"/>
                                </a:lnTo>
                                <a:lnTo>
                                  <a:pt x="184" y="19"/>
                                </a:lnTo>
                                <a:lnTo>
                                  <a:pt x="177" y="23"/>
                                </a:lnTo>
                                <a:lnTo>
                                  <a:pt x="165" y="31"/>
                                </a:lnTo>
                                <a:lnTo>
                                  <a:pt x="158" y="34"/>
                                </a:lnTo>
                                <a:lnTo>
                                  <a:pt x="150" y="34"/>
                                </a:lnTo>
                                <a:lnTo>
                                  <a:pt x="154" y="27"/>
                                </a:lnTo>
                                <a:lnTo>
                                  <a:pt x="154" y="23"/>
                                </a:lnTo>
                                <a:lnTo>
                                  <a:pt x="146" y="11"/>
                                </a:lnTo>
                                <a:lnTo>
                                  <a:pt x="146" y="31"/>
                                </a:lnTo>
                                <a:lnTo>
                                  <a:pt x="140" y="29"/>
                                </a:lnTo>
                                <a:lnTo>
                                  <a:pt x="138" y="25"/>
                                </a:lnTo>
                                <a:lnTo>
                                  <a:pt x="134" y="23"/>
                                </a:lnTo>
                                <a:lnTo>
                                  <a:pt x="133" y="27"/>
                                </a:lnTo>
                                <a:lnTo>
                                  <a:pt x="131" y="32"/>
                                </a:lnTo>
                                <a:lnTo>
                                  <a:pt x="131" y="38"/>
                                </a:lnTo>
                                <a:lnTo>
                                  <a:pt x="121" y="36"/>
                                </a:lnTo>
                                <a:lnTo>
                                  <a:pt x="113" y="32"/>
                                </a:lnTo>
                                <a:lnTo>
                                  <a:pt x="104" y="31"/>
                                </a:lnTo>
                                <a:lnTo>
                                  <a:pt x="102" y="29"/>
                                </a:lnTo>
                                <a:lnTo>
                                  <a:pt x="100" y="25"/>
                                </a:lnTo>
                                <a:lnTo>
                                  <a:pt x="100" y="23"/>
                                </a:lnTo>
                                <a:lnTo>
                                  <a:pt x="83" y="23"/>
                                </a:lnTo>
                                <a:lnTo>
                                  <a:pt x="73" y="19"/>
                                </a:lnTo>
                                <a:lnTo>
                                  <a:pt x="65" y="13"/>
                                </a:lnTo>
                                <a:lnTo>
                                  <a:pt x="52" y="4"/>
                                </a:lnTo>
                                <a:lnTo>
                                  <a:pt x="4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" name="Freeform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33883" y="1854200"/>
                            <a:ext cx="190501" cy="166688"/>
                          </a:xfrm>
                          <a:custGeom>
                            <a:avLst/>
                            <a:gdLst>
                              <a:gd name="T0" fmla="*/ 24 w 215"/>
                              <a:gd name="T1" fmla="*/ 9 h 199"/>
                              <a:gd name="T2" fmla="*/ 15 w 215"/>
                              <a:gd name="T3" fmla="*/ 5 h 199"/>
                              <a:gd name="T4" fmla="*/ 13 w 215"/>
                              <a:gd name="T5" fmla="*/ 11 h 199"/>
                              <a:gd name="T6" fmla="*/ 13 w 215"/>
                              <a:gd name="T7" fmla="*/ 4 h 199"/>
                              <a:gd name="T8" fmla="*/ 12 w 215"/>
                              <a:gd name="T9" fmla="*/ 3 h 199"/>
                              <a:gd name="T10" fmla="*/ 4 w 215"/>
                              <a:gd name="T11" fmla="*/ 5 h 199"/>
                              <a:gd name="T12" fmla="*/ 2 w 215"/>
                              <a:gd name="T13" fmla="*/ 4 h 199"/>
                              <a:gd name="T14" fmla="*/ 1 w 215"/>
                              <a:gd name="T15" fmla="*/ 8 h 199"/>
                              <a:gd name="T16" fmla="*/ 2 w 215"/>
                              <a:gd name="T17" fmla="*/ 9 h 199"/>
                              <a:gd name="T18" fmla="*/ 3 w 215"/>
                              <a:gd name="T19" fmla="*/ 12 h 199"/>
                              <a:gd name="T20" fmla="*/ 1 w 215"/>
                              <a:gd name="T21" fmla="*/ 15 h 199"/>
                              <a:gd name="T22" fmla="*/ 5 w 215"/>
                              <a:gd name="T23" fmla="*/ 19 h 199"/>
                              <a:gd name="T24" fmla="*/ 11 w 215"/>
                              <a:gd name="T25" fmla="*/ 27 h 199"/>
                              <a:gd name="T26" fmla="*/ 14 w 215"/>
                              <a:gd name="T27" fmla="*/ 24 h 199"/>
                              <a:gd name="T28" fmla="*/ 19 w 215"/>
                              <a:gd name="T29" fmla="*/ 21 h 199"/>
                              <a:gd name="T30" fmla="*/ 22 w 215"/>
                              <a:gd name="T31" fmla="*/ 24 h 199"/>
                              <a:gd name="T32" fmla="*/ 33 w 215"/>
                              <a:gd name="T33" fmla="*/ 27 h 199"/>
                              <a:gd name="T34" fmla="*/ 25 w 215"/>
                              <a:gd name="T35" fmla="*/ 29 h 199"/>
                              <a:gd name="T36" fmla="*/ 15 w 215"/>
                              <a:gd name="T37" fmla="*/ 31 h 199"/>
                              <a:gd name="T38" fmla="*/ 12 w 215"/>
                              <a:gd name="T39" fmla="*/ 30 h 199"/>
                              <a:gd name="T40" fmla="*/ 12 w 215"/>
                              <a:gd name="T41" fmla="*/ 36 h 199"/>
                              <a:gd name="T42" fmla="*/ 24 w 215"/>
                              <a:gd name="T43" fmla="*/ 34 h 199"/>
                              <a:gd name="T44" fmla="*/ 22 w 215"/>
                              <a:gd name="T45" fmla="*/ 42 h 199"/>
                              <a:gd name="T46" fmla="*/ 12 w 215"/>
                              <a:gd name="T47" fmla="*/ 41 h 199"/>
                              <a:gd name="T48" fmla="*/ 15 w 215"/>
                              <a:gd name="T49" fmla="*/ 46 h 199"/>
                              <a:gd name="T50" fmla="*/ 21 w 215"/>
                              <a:gd name="T51" fmla="*/ 49 h 199"/>
                              <a:gd name="T52" fmla="*/ 23 w 215"/>
                              <a:gd name="T53" fmla="*/ 50 h 199"/>
                              <a:gd name="T54" fmla="*/ 27 w 215"/>
                              <a:gd name="T55" fmla="*/ 51 h 199"/>
                              <a:gd name="T56" fmla="*/ 28 w 215"/>
                              <a:gd name="T57" fmla="*/ 55 h 199"/>
                              <a:gd name="T58" fmla="*/ 30 w 215"/>
                              <a:gd name="T59" fmla="*/ 55 h 199"/>
                              <a:gd name="T60" fmla="*/ 33 w 215"/>
                              <a:gd name="T61" fmla="*/ 51 h 199"/>
                              <a:gd name="T62" fmla="*/ 34 w 215"/>
                              <a:gd name="T63" fmla="*/ 48 h 199"/>
                              <a:gd name="T64" fmla="*/ 37 w 215"/>
                              <a:gd name="T65" fmla="*/ 48 h 199"/>
                              <a:gd name="T66" fmla="*/ 40 w 215"/>
                              <a:gd name="T67" fmla="*/ 45 h 199"/>
                              <a:gd name="T68" fmla="*/ 45 w 215"/>
                              <a:gd name="T69" fmla="*/ 43 h 199"/>
                              <a:gd name="T70" fmla="*/ 47 w 215"/>
                              <a:gd name="T71" fmla="*/ 36 h 199"/>
                              <a:gd name="T72" fmla="*/ 47 w 215"/>
                              <a:gd name="T73" fmla="*/ 27 h 199"/>
                              <a:gd name="T74" fmla="*/ 57 w 215"/>
                              <a:gd name="T75" fmla="*/ 26 h 199"/>
                              <a:gd name="T76" fmla="*/ 56 w 215"/>
                              <a:gd name="T77" fmla="*/ 22 h 199"/>
                              <a:gd name="T78" fmla="*/ 47 w 215"/>
                              <a:gd name="T79" fmla="*/ 21 h 199"/>
                              <a:gd name="T80" fmla="*/ 43 w 215"/>
                              <a:gd name="T81" fmla="*/ 13 h 199"/>
                              <a:gd name="T82" fmla="*/ 42 w 215"/>
                              <a:gd name="T83" fmla="*/ 9 h 199"/>
                              <a:gd name="T84" fmla="*/ 37 w 215"/>
                              <a:gd name="T85" fmla="*/ 5 h 199"/>
                              <a:gd name="T86" fmla="*/ 34 w 215"/>
                              <a:gd name="T87" fmla="*/ 4 h 199"/>
                              <a:gd name="T88" fmla="*/ 29 w 215"/>
                              <a:gd name="T89" fmla="*/ 0 h 199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w 215"/>
                              <a:gd name="T136" fmla="*/ 0 h 199"/>
                              <a:gd name="T137" fmla="*/ 215 w 215"/>
                              <a:gd name="T138" fmla="*/ 199 h 199"/>
                            </a:gdLst>
                            <a:ahLst/>
                            <a:cxnLst>
                              <a:cxn ang="T90">
                                <a:pos x="T0" y="T1"/>
                              </a:cxn>
                              <a:cxn ang="T91">
                                <a:pos x="T2" y="T3"/>
                              </a:cxn>
                              <a:cxn ang="T92">
                                <a:pos x="T4" y="T5"/>
                              </a:cxn>
                              <a:cxn ang="T93">
                                <a:pos x="T6" y="T7"/>
                              </a:cxn>
                              <a:cxn ang="T94">
                                <a:pos x="T8" y="T9"/>
                              </a:cxn>
                              <a:cxn ang="T95">
                                <a:pos x="T10" y="T11"/>
                              </a:cxn>
                              <a:cxn ang="T96">
                                <a:pos x="T12" y="T13"/>
                              </a:cxn>
                              <a:cxn ang="T97">
                                <a:pos x="T14" y="T15"/>
                              </a:cxn>
                              <a:cxn ang="T98">
                                <a:pos x="T16" y="T17"/>
                              </a:cxn>
                              <a:cxn ang="T99">
                                <a:pos x="T18" y="T19"/>
                              </a:cxn>
                              <a:cxn ang="T100">
                                <a:pos x="T20" y="T21"/>
                              </a:cxn>
                              <a:cxn ang="T101">
                                <a:pos x="T22" y="T23"/>
                              </a:cxn>
                              <a:cxn ang="T102">
                                <a:pos x="T24" y="T25"/>
                              </a:cxn>
                              <a:cxn ang="T103">
                                <a:pos x="T26" y="T27"/>
                              </a:cxn>
                              <a:cxn ang="T104">
                                <a:pos x="T28" y="T29"/>
                              </a:cxn>
                              <a:cxn ang="T105">
                                <a:pos x="T30" y="T31"/>
                              </a:cxn>
                              <a:cxn ang="T106">
                                <a:pos x="T32" y="T33"/>
                              </a:cxn>
                              <a:cxn ang="T107">
                                <a:pos x="T34" y="T35"/>
                              </a:cxn>
                              <a:cxn ang="T108">
                                <a:pos x="T36" y="T37"/>
                              </a:cxn>
                              <a:cxn ang="T109">
                                <a:pos x="T38" y="T39"/>
                              </a:cxn>
                              <a:cxn ang="T110">
                                <a:pos x="T40" y="T41"/>
                              </a:cxn>
                              <a:cxn ang="T111">
                                <a:pos x="T42" y="T43"/>
                              </a:cxn>
                              <a:cxn ang="T112">
                                <a:pos x="T44" y="T45"/>
                              </a:cxn>
                              <a:cxn ang="T113">
                                <a:pos x="T46" y="T47"/>
                              </a:cxn>
                              <a:cxn ang="T114">
                                <a:pos x="T48" y="T49"/>
                              </a:cxn>
                              <a:cxn ang="T115">
                                <a:pos x="T50" y="T51"/>
                              </a:cxn>
                              <a:cxn ang="T116">
                                <a:pos x="T52" y="T53"/>
                              </a:cxn>
                              <a:cxn ang="T117">
                                <a:pos x="T54" y="T55"/>
                              </a:cxn>
                              <a:cxn ang="T118">
                                <a:pos x="T56" y="T57"/>
                              </a:cxn>
                              <a:cxn ang="T119">
                                <a:pos x="T58" y="T59"/>
                              </a:cxn>
                              <a:cxn ang="T120">
                                <a:pos x="T60" y="T61"/>
                              </a:cxn>
                              <a:cxn ang="T121">
                                <a:pos x="T62" y="T63"/>
                              </a:cxn>
                              <a:cxn ang="T122">
                                <a:pos x="T64" y="T65"/>
                              </a:cxn>
                              <a:cxn ang="T123">
                                <a:pos x="T66" y="T67"/>
                              </a:cxn>
                              <a:cxn ang="T124">
                                <a:pos x="T68" y="T69"/>
                              </a:cxn>
                              <a:cxn ang="T125">
                                <a:pos x="T70" y="T71"/>
                              </a:cxn>
                              <a:cxn ang="T126">
                                <a:pos x="T72" y="T73"/>
                              </a:cxn>
                              <a:cxn ang="T127">
                                <a:pos x="T74" y="T75"/>
                              </a:cxn>
                              <a:cxn ang="T128">
                                <a:pos x="T76" y="T77"/>
                              </a:cxn>
                              <a:cxn ang="T129">
                                <a:pos x="T78" y="T79"/>
                              </a:cxn>
                              <a:cxn ang="T130">
                                <a:pos x="T80" y="T81"/>
                              </a:cxn>
                              <a:cxn ang="T131">
                                <a:pos x="T82" y="T83"/>
                              </a:cxn>
                              <a:cxn ang="T132">
                                <a:pos x="T84" y="T85"/>
                              </a:cxn>
                              <a:cxn ang="T133">
                                <a:pos x="T86" y="T87"/>
                              </a:cxn>
                              <a:cxn ang="T134">
                                <a:pos x="T88" y="T89"/>
                              </a:cxn>
                            </a:cxnLst>
                            <a:rect l="T135" t="T136" r="T137" b="T138"/>
                            <a:pathLst>
                              <a:path w="215" h="199">
                                <a:moveTo>
                                  <a:pt x="111" y="0"/>
                                </a:moveTo>
                                <a:lnTo>
                                  <a:pt x="96" y="19"/>
                                </a:lnTo>
                                <a:lnTo>
                                  <a:pt x="90" y="34"/>
                                </a:lnTo>
                                <a:lnTo>
                                  <a:pt x="96" y="61"/>
                                </a:lnTo>
                                <a:lnTo>
                                  <a:pt x="61" y="15"/>
                                </a:lnTo>
                                <a:lnTo>
                                  <a:pt x="57" y="19"/>
                                </a:lnTo>
                                <a:lnTo>
                                  <a:pt x="54" y="26"/>
                                </a:lnTo>
                                <a:lnTo>
                                  <a:pt x="50" y="30"/>
                                </a:lnTo>
                                <a:lnTo>
                                  <a:pt x="50" y="38"/>
                                </a:lnTo>
                                <a:lnTo>
                                  <a:pt x="40" y="28"/>
                                </a:lnTo>
                                <a:lnTo>
                                  <a:pt x="38" y="23"/>
                                </a:lnTo>
                                <a:lnTo>
                                  <a:pt x="50" y="15"/>
                                </a:lnTo>
                                <a:lnTo>
                                  <a:pt x="48" y="15"/>
                                </a:lnTo>
                                <a:lnTo>
                                  <a:pt x="44" y="13"/>
                                </a:lnTo>
                                <a:lnTo>
                                  <a:pt x="46" y="11"/>
                                </a:lnTo>
                                <a:lnTo>
                                  <a:pt x="19" y="11"/>
                                </a:lnTo>
                                <a:lnTo>
                                  <a:pt x="17" y="13"/>
                                </a:lnTo>
                                <a:lnTo>
                                  <a:pt x="15" y="17"/>
                                </a:lnTo>
                                <a:lnTo>
                                  <a:pt x="15" y="19"/>
                                </a:lnTo>
                                <a:lnTo>
                                  <a:pt x="10" y="19"/>
                                </a:lnTo>
                                <a:lnTo>
                                  <a:pt x="8" y="15"/>
                                </a:lnTo>
                                <a:lnTo>
                                  <a:pt x="4" y="15"/>
                                </a:lnTo>
                                <a:lnTo>
                                  <a:pt x="2" y="23"/>
                                </a:lnTo>
                                <a:lnTo>
                                  <a:pt x="2" y="30"/>
                                </a:lnTo>
                                <a:lnTo>
                                  <a:pt x="0" y="38"/>
                                </a:lnTo>
                                <a:lnTo>
                                  <a:pt x="2" y="36"/>
                                </a:lnTo>
                                <a:lnTo>
                                  <a:pt x="6" y="34"/>
                                </a:lnTo>
                                <a:lnTo>
                                  <a:pt x="11" y="34"/>
                                </a:lnTo>
                                <a:lnTo>
                                  <a:pt x="10" y="38"/>
                                </a:lnTo>
                                <a:lnTo>
                                  <a:pt x="10" y="44"/>
                                </a:lnTo>
                                <a:lnTo>
                                  <a:pt x="11" y="49"/>
                                </a:lnTo>
                                <a:lnTo>
                                  <a:pt x="6" y="48"/>
                                </a:lnTo>
                                <a:lnTo>
                                  <a:pt x="4" y="55"/>
                                </a:lnTo>
                                <a:lnTo>
                                  <a:pt x="4" y="61"/>
                                </a:lnTo>
                                <a:lnTo>
                                  <a:pt x="15" y="65"/>
                                </a:lnTo>
                                <a:lnTo>
                                  <a:pt x="19" y="69"/>
                                </a:lnTo>
                                <a:lnTo>
                                  <a:pt x="23" y="88"/>
                                </a:lnTo>
                                <a:lnTo>
                                  <a:pt x="23" y="96"/>
                                </a:lnTo>
                                <a:lnTo>
                                  <a:pt x="42" y="96"/>
                                </a:lnTo>
                                <a:lnTo>
                                  <a:pt x="42" y="92"/>
                                </a:lnTo>
                                <a:lnTo>
                                  <a:pt x="46" y="84"/>
                                </a:lnTo>
                                <a:lnTo>
                                  <a:pt x="54" y="88"/>
                                </a:lnTo>
                                <a:lnTo>
                                  <a:pt x="61" y="88"/>
                                </a:lnTo>
                                <a:lnTo>
                                  <a:pt x="65" y="73"/>
                                </a:lnTo>
                                <a:lnTo>
                                  <a:pt x="69" y="73"/>
                                </a:lnTo>
                                <a:lnTo>
                                  <a:pt x="73" y="74"/>
                                </a:lnTo>
                                <a:lnTo>
                                  <a:pt x="81" y="73"/>
                                </a:lnTo>
                                <a:lnTo>
                                  <a:pt x="81" y="88"/>
                                </a:lnTo>
                                <a:lnTo>
                                  <a:pt x="98" y="92"/>
                                </a:lnTo>
                                <a:lnTo>
                                  <a:pt x="123" y="96"/>
                                </a:lnTo>
                                <a:lnTo>
                                  <a:pt x="123" y="99"/>
                                </a:lnTo>
                                <a:lnTo>
                                  <a:pt x="117" y="101"/>
                                </a:lnTo>
                                <a:lnTo>
                                  <a:pt x="100" y="103"/>
                                </a:lnTo>
                                <a:lnTo>
                                  <a:pt x="94" y="105"/>
                                </a:lnTo>
                                <a:lnTo>
                                  <a:pt x="81" y="107"/>
                                </a:lnTo>
                                <a:lnTo>
                                  <a:pt x="69" y="107"/>
                                </a:lnTo>
                                <a:lnTo>
                                  <a:pt x="57" y="111"/>
                                </a:lnTo>
                                <a:lnTo>
                                  <a:pt x="54" y="103"/>
                                </a:lnTo>
                                <a:lnTo>
                                  <a:pt x="50" y="105"/>
                                </a:lnTo>
                                <a:lnTo>
                                  <a:pt x="44" y="107"/>
                                </a:lnTo>
                                <a:lnTo>
                                  <a:pt x="38" y="107"/>
                                </a:lnTo>
                                <a:lnTo>
                                  <a:pt x="42" y="130"/>
                                </a:lnTo>
                                <a:lnTo>
                                  <a:pt x="46" y="128"/>
                                </a:lnTo>
                                <a:lnTo>
                                  <a:pt x="48" y="124"/>
                                </a:lnTo>
                                <a:lnTo>
                                  <a:pt x="50" y="123"/>
                                </a:lnTo>
                                <a:lnTo>
                                  <a:pt x="92" y="123"/>
                                </a:lnTo>
                                <a:lnTo>
                                  <a:pt x="81" y="128"/>
                                </a:lnTo>
                                <a:lnTo>
                                  <a:pt x="71" y="138"/>
                                </a:lnTo>
                                <a:lnTo>
                                  <a:pt x="81" y="149"/>
                                </a:lnTo>
                                <a:lnTo>
                                  <a:pt x="50" y="146"/>
                                </a:lnTo>
                                <a:lnTo>
                                  <a:pt x="46" y="146"/>
                                </a:lnTo>
                                <a:lnTo>
                                  <a:pt x="44" y="147"/>
                                </a:lnTo>
                                <a:lnTo>
                                  <a:pt x="46" y="157"/>
                                </a:lnTo>
                                <a:lnTo>
                                  <a:pt x="50" y="165"/>
                                </a:lnTo>
                                <a:lnTo>
                                  <a:pt x="57" y="167"/>
                                </a:lnTo>
                                <a:lnTo>
                                  <a:pt x="67" y="167"/>
                                </a:lnTo>
                                <a:lnTo>
                                  <a:pt x="77" y="169"/>
                                </a:lnTo>
                                <a:lnTo>
                                  <a:pt x="77" y="176"/>
                                </a:lnTo>
                                <a:lnTo>
                                  <a:pt x="81" y="176"/>
                                </a:lnTo>
                                <a:lnTo>
                                  <a:pt x="86" y="178"/>
                                </a:lnTo>
                                <a:lnTo>
                                  <a:pt x="88" y="180"/>
                                </a:lnTo>
                                <a:lnTo>
                                  <a:pt x="96" y="176"/>
                                </a:lnTo>
                                <a:lnTo>
                                  <a:pt x="100" y="176"/>
                                </a:lnTo>
                                <a:lnTo>
                                  <a:pt x="100" y="182"/>
                                </a:lnTo>
                                <a:lnTo>
                                  <a:pt x="102" y="190"/>
                                </a:lnTo>
                                <a:lnTo>
                                  <a:pt x="104" y="196"/>
                                </a:lnTo>
                                <a:lnTo>
                                  <a:pt x="105" y="197"/>
                                </a:lnTo>
                                <a:lnTo>
                                  <a:pt x="109" y="197"/>
                                </a:lnTo>
                                <a:lnTo>
                                  <a:pt x="111" y="199"/>
                                </a:lnTo>
                                <a:lnTo>
                                  <a:pt x="113" y="197"/>
                                </a:lnTo>
                                <a:lnTo>
                                  <a:pt x="117" y="196"/>
                                </a:lnTo>
                                <a:lnTo>
                                  <a:pt x="123" y="196"/>
                                </a:lnTo>
                                <a:lnTo>
                                  <a:pt x="123" y="184"/>
                                </a:lnTo>
                                <a:lnTo>
                                  <a:pt x="119" y="184"/>
                                </a:lnTo>
                                <a:lnTo>
                                  <a:pt x="119" y="176"/>
                                </a:lnTo>
                                <a:lnTo>
                                  <a:pt x="125" y="172"/>
                                </a:lnTo>
                                <a:lnTo>
                                  <a:pt x="130" y="176"/>
                                </a:lnTo>
                                <a:lnTo>
                                  <a:pt x="138" y="176"/>
                                </a:lnTo>
                                <a:lnTo>
                                  <a:pt x="140" y="172"/>
                                </a:lnTo>
                                <a:lnTo>
                                  <a:pt x="146" y="169"/>
                                </a:lnTo>
                                <a:lnTo>
                                  <a:pt x="150" y="165"/>
                                </a:lnTo>
                                <a:lnTo>
                                  <a:pt x="152" y="161"/>
                                </a:lnTo>
                                <a:lnTo>
                                  <a:pt x="152" y="157"/>
                                </a:lnTo>
                                <a:lnTo>
                                  <a:pt x="153" y="153"/>
                                </a:lnTo>
                                <a:lnTo>
                                  <a:pt x="169" y="153"/>
                                </a:lnTo>
                                <a:lnTo>
                                  <a:pt x="169" y="134"/>
                                </a:lnTo>
                                <a:lnTo>
                                  <a:pt x="180" y="130"/>
                                </a:lnTo>
                                <a:lnTo>
                                  <a:pt x="178" y="128"/>
                                </a:lnTo>
                                <a:lnTo>
                                  <a:pt x="178" y="124"/>
                                </a:lnTo>
                                <a:lnTo>
                                  <a:pt x="176" y="126"/>
                                </a:lnTo>
                                <a:lnTo>
                                  <a:pt x="176" y="99"/>
                                </a:lnTo>
                                <a:lnTo>
                                  <a:pt x="190" y="94"/>
                                </a:lnTo>
                                <a:lnTo>
                                  <a:pt x="200" y="94"/>
                                </a:lnTo>
                                <a:lnTo>
                                  <a:pt x="215" y="92"/>
                                </a:lnTo>
                                <a:lnTo>
                                  <a:pt x="213" y="88"/>
                                </a:lnTo>
                                <a:lnTo>
                                  <a:pt x="213" y="84"/>
                                </a:lnTo>
                                <a:lnTo>
                                  <a:pt x="211" y="80"/>
                                </a:lnTo>
                                <a:lnTo>
                                  <a:pt x="200" y="76"/>
                                </a:lnTo>
                                <a:lnTo>
                                  <a:pt x="186" y="76"/>
                                </a:lnTo>
                                <a:lnTo>
                                  <a:pt x="176" y="73"/>
                                </a:lnTo>
                                <a:lnTo>
                                  <a:pt x="173" y="65"/>
                                </a:lnTo>
                                <a:lnTo>
                                  <a:pt x="169" y="46"/>
                                </a:lnTo>
                                <a:lnTo>
                                  <a:pt x="161" y="48"/>
                                </a:lnTo>
                                <a:lnTo>
                                  <a:pt x="157" y="48"/>
                                </a:lnTo>
                                <a:lnTo>
                                  <a:pt x="153" y="46"/>
                                </a:lnTo>
                                <a:lnTo>
                                  <a:pt x="157" y="34"/>
                                </a:lnTo>
                                <a:lnTo>
                                  <a:pt x="157" y="26"/>
                                </a:lnTo>
                                <a:lnTo>
                                  <a:pt x="146" y="23"/>
                                </a:lnTo>
                                <a:lnTo>
                                  <a:pt x="140" y="19"/>
                                </a:lnTo>
                                <a:lnTo>
                                  <a:pt x="134" y="11"/>
                                </a:lnTo>
                                <a:lnTo>
                                  <a:pt x="129" y="13"/>
                                </a:lnTo>
                                <a:lnTo>
                                  <a:pt x="125" y="15"/>
                                </a:lnTo>
                                <a:lnTo>
                                  <a:pt x="123" y="15"/>
                                </a:lnTo>
                                <a:lnTo>
                                  <a:pt x="117" y="3"/>
                                </a:lnTo>
                                <a:lnTo>
                                  <a:pt x="11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" name="Freeform 1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27533" y="1898650"/>
                            <a:ext cx="14288" cy="30163"/>
                          </a:xfrm>
                          <a:custGeom>
                            <a:avLst/>
                            <a:gdLst>
                              <a:gd name="T0" fmla="*/ 0 w 16"/>
                              <a:gd name="T1" fmla="*/ 0 h 35"/>
                              <a:gd name="T2" fmla="*/ 1 w 16"/>
                              <a:gd name="T3" fmla="*/ 4 h 35"/>
                              <a:gd name="T4" fmla="*/ 1 w 16"/>
                              <a:gd name="T5" fmla="*/ 7 h 35"/>
                              <a:gd name="T6" fmla="*/ 2 w 16"/>
                              <a:gd name="T7" fmla="*/ 10 h 35"/>
                              <a:gd name="T8" fmla="*/ 4 w 16"/>
                              <a:gd name="T9" fmla="*/ 10 h 35"/>
                              <a:gd name="T10" fmla="*/ 4 w 16"/>
                              <a:gd name="T11" fmla="*/ 9 h 35"/>
                              <a:gd name="T12" fmla="*/ 2 w 16"/>
                              <a:gd name="T13" fmla="*/ 6 h 35"/>
                              <a:gd name="T14" fmla="*/ 1 w 16"/>
                              <a:gd name="T15" fmla="*/ 3 h 35"/>
                              <a:gd name="T16" fmla="*/ 0 w 16"/>
                              <a:gd name="T17" fmla="*/ 0 h 3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16"/>
                              <a:gd name="T28" fmla="*/ 0 h 35"/>
                              <a:gd name="T29" fmla="*/ 16 w 16"/>
                              <a:gd name="T30" fmla="*/ 35 h 35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16" h="35">
                                <a:moveTo>
                                  <a:pt x="0" y="0"/>
                                </a:moveTo>
                                <a:lnTo>
                                  <a:pt x="2" y="14"/>
                                </a:lnTo>
                                <a:lnTo>
                                  <a:pt x="4" y="23"/>
                                </a:lnTo>
                                <a:lnTo>
                                  <a:pt x="8" y="35"/>
                                </a:lnTo>
                                <a:lnTo>
                                  <a:pt x="16" y="35"/>
                                </a:lnTo>
                                <a:lnTo>
                                  <a:pt x="16" y="31"/>
                                </a:lnTo>
                                <a:lnTo>
                                  <a:pt x="10" y="21"/>
                                </a:lnTo>
                                <a:lnTo>
                                  <a:pt x="4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7" name="Freeform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8021" y="1906588"/>
                            <a:ext cx="4762" cy="4762"/>
                          </a:xfrm>
                          <a:custGeom>
                            <a:avLst/>
                            <a:gdLst>
                              <a:gd name="T0" fmla="*/ 1 w 4"/>
                              <a:gd name="T1" fmla="*/ 0 h 8"/>
                              <a:gd name="T2" fmla="*/ 1 w 4"/>
                              <a:gd name="T3" fmla="*/ 1 h 8"/>
                              <a:gd name="T4" fmla="*/ 0 w 4"/>
                              <a:gd name="T5" fmla="*/ 1 h 8"/>
                              <a:gd name="T6" fmla="*/ 0 w 4"/>
                              <a:gd name="T7" fmla="*/ 0 h 8"/>
                              <a:gd name="T8" fmla="*/ 1 w 4"/>
                              <a:gd name="T9" fmla="*/ 0 h 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4"/>
                              <a:gd name="T16" fmla="*/ 0 h 8"/>
                              <a:gd name="T17" fmla="*/ 4 w 4"/>
                              <a:gd name="T18" fmla="*/ 8 h 8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4" h="8">
                                <a:moveTo>
                                  <a:pt x="4" y="0"/>
                                </a:moveTo>
                                <a:lnTo>
                                  <a:pt x="4" y="4"/>
                                </a:lnTo>
                                <a:lnTo>
                                  <a:pt x="0" y="8"/>
                                </a:lnTo>
                                <a:lnTo>
                                  <a:pt x="0" y="0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8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11684" y="1933575"/>
                            <a:ext cx="39688" cy="23813"/>
                          </a:xfrm>
                          <a:custGeom>
                            <a:avLst/>
                            <a:gdLst>
                              <a:gd name="T0" fmla="*/ 6 w 46"/>
                              <a:gd name="T1" fmla="*/ 0 h 27"/>
                              <a:gd name="T2" fmla="*/ 0 w 46"/>
                              <a:gd name="T3" fmla="*/ 3 h 27"/>
                              <a:gd name="T4" fmla="*/ 3 w 46"/>
                              <a:gd name="T5" fmla="*/ 8 h 27"/>
                              <a:gd name="T6" fmla="*/ 11 w 46"/>
                              <a:gd name="T7" fmla="*/ 8 h 27"/>
                              <a:gd name="T8" fmla="*/ 11 w 46"/>
                              <a:gd name="T9" fmla="*/ 4 h 27"/>
                              <a:gd name="T10" fmla="*/ 12 w 46"/>
                              <a:gd name="T11" fmla="*/ 4 h 27"/>
                              <a:gd name="T12" fmla="*/ 10 w 46"/>
                              <a:gd name="T13" fmla="*/ 2 h 27"/>
                              <a:gd name="T14" fmla="*/ 6 w 46"/>
                              <a:gd name="T15" fmla="*/ 0 h 27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46"/>
                              <a:gd name="T25" fmla="*/ 0 h 27"/>
                              <a:gd name="T26" fmla="*/ 46 w 46"/>
                              <a:gd name="T27" fmla="*/ 27 h 27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46" h="27">
                                <a:moveTo>
                                  <a:pt x="23" y="0"/>
                                </a:moveTo>
                                <a:lnTo>
                                  <a:pt x="0" y="11"/>
                                </a:lnTo>
                                <a:lnTo>
                                  <a:pt x="13" y="25"/>
                                </a:lnTo>
                                <a:lnTo>
                                  <a:pt x="42" y="27"/>
                                </a:lnTo>
                                <a:lnTo>
                                  <a:pt x="42" y="15"/>
                                </a:lnTo>
                                <a:lnTo>
                                  <a:pt x="46" y="15"/>
                                </a:lnTo>
                                <a:lnTo>
                                  <a:pt x="38" y="5"/>
                                </a:lnTo>
                                <a:lnTo>
                                  <a:pt x="2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9147" y="1960563"/>
                            <a:ext cx="96838" cy="33337"/>
                          </a:xfrm>
                          <a:custGeom>
                            <a:avLst/>
                            <a:gdLst>
                              <a:gd name="T0" fmla="*/ 3 w 92"/>
                              <a:gd name="T1" fmla="*/ 0 h 39"/>
                              <a:gd name="T2" fmla="*/ 1 w 92"/>
                              <a:gd name="T3" fmla="*/ 2 h 39"/>
                              <a:gd name="T4" fmla="*/ 1 w 92"/>
                              <a:gd name="T5" fmla="*/ 5 h 39"/>
                              <a:gd name="T6" fmla="*/ 2 w 92"/>
                              <a:gd name="T7" fmla="*/ 8 h 39"/>
                              <a:gd name="T8" fmla="*/ 1 w 92"/>
                              <a:gd name="T9" fmla="*/ 9 h 39"/>
                              <a:gd name="T10" fmla="*/ 0 w 92"/>
                              <a:gd name="T11" fmla="*/ 10 h 39"/>
                              <a:gd name="T12" fmla="*/ 0 w 92"/>
                              <a:gd name="T13" fmla="*/ 11 h 39"/>
                              <a:gd name="T14" fmla="*/ 7 w 92"/>
                              <a:gd name="T15" fmla="*/ 10 h 39"/>
                              <a:gd name="T16" fmla="*/ 14 w 92"/>
                              <a:gd name="T17" fmla="*/ 10 h 39"/>
                              <a:gd name="T18" fmla="*/ 23 w 92"/>
                              <a:gd name="T19" fmla="*/ 9 h 39"/>
                              <a:gd name="T20" fmla="*/ 24 w 92"/>
                              <a:gd name="T21" fmla="*/ 5 h 39"/>
                              <a:gd name="T22" fmla="*/ 22 w 92"/>
                              <a:gd name="T23" fmla="*/ 5 h 39"/>
                              <a:gd name="T24" fmla="*/ 21 w 92"/>
                              <a:gd name="T25" fmla="*/ 6 h 39"/>
                              <a:gd name="T26" fmla="*/ 19 w 92"/>
                              <a:gd name="T27" fmla="*/ 6 h 39"/>
                              <a:gd name="T28" fmla="*/ 16 w 92"/>
                              <a:gd name="T29" fmla="*/ 4 h 39"/>
                              <a:gd name="T30" fmla="*/ 13 w 92"/>
                              <a:gd name="T31" fmla="*/ 0 h 39"/>
                              <a:gd name="T32" fmla="*/ 3 w 92"/>
                              <a:gd name="T33" fmla="*/ 0 h 39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92"/>
                              <a:gd name="T52" fmla="*/ 0 h 39"/>
                              <a:gd name="T53" fmla="*/ 92 w 92"/>
                              <a:gd name="T54" fmla="*/ 39 h 39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92" h="39">
                                <a:moveTo>
                                  <a:pt x="11" y="0"/>
                                </a:moveTo>
                                <a:lnTo>
                                  <a:pt x="2" y="6"/>
                                </a:lnTo>
                                <a:lnTo>
                                  <a:pt x="2" y="18"/>
                                </a:lnTo>
                                <a:lnTo>
                                  <a:pt x="7" y="27"/>
                                </a:lnTo>
                                <a:lnTo>
                                  <a:pt x="2" y="29"/>
                                </a:lnTo>
                                <a:lnTo>
                                  <a:pt x="0" y="33"/>
                                </a:lnTo>
                                <a:lnTo>
                                  <a:pt x="0" y="39"/>
                                </a:lnTo>
                                <a:lnTo>
                                  <a:pt x="27" y="33"/>
                                </a:lnTo>
                                <a:lnTo>
                                  <a:pt x="55" y="33"/>
                                </a:lnTo>
                                <a:lnTo>
                                  <a:pt x="88" y="31"/>
                                </a:lnTo>
                                <a:lnTo>
                                  <a:pt x="92" y="16"/>
                                </a:lnTo>
                                <a:lnTo>
                                  <a:pt x="84" y="16"/>
                                </a:lnTo>
                                <a:lnTo>
                                  <a:pt x="80" y="20"/>
                                </a:lnTo>
                                <a:lnTo>
                                  <a:pt x="73" y="20"/>
                                </a:lnTo>
                                <a:lnTo>
                                  <a:pt x="63" y="14"/>
                                </a:lnTo>
                                <a:lnTo>
                                  <a:pt x="50" y="0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1" name="Group 3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8250" y="1676400"/>
                          <a:ext cx="1316044" cy="963613"/>
                          <a:chOff x="2708250" y="1676400"/>
                          <a:chExt cx="1316044" cy="963613"/>
                        </a:xfrm>
                        <a:grpFill/>
                      </p:grpSpPr>
                      <p:sp>
                        <p:nvSpPr>
                          <p:cNvPr id="142" name="Freeform 226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760768" y="2403475"/>
                            <a:ext cx="230188" cy="112713"/>
                          </a:xfrm>
                          <a:custGeom>
                            <a:avLst/>
                            <a:gdLst>
                              <a:gd name="T0" fmla="*/ 50 w 261"/>
                              <a:gd name="T1" fmla="*/ 5 h 135"/>
                              <a:gd name="T2" fmla="*/ 46 w 261"/>
                              <a:gd name="T3" fmla="*/ 7 h 135"/>
                              <a:gd name="T4" fmla="*/ 42 w 261"/>
                              <a:gd name="T5" fmla="*/ 7 h 135"/>
                              <a:gd name="T6" fmla="*/ 39 w 261"/>
                              <a:gd name="T7" fmla="*/ 5 h 135"/>
                              <a:gd name="T8" fmla="*/ 40 w 261"/>
                              <a:gd name="T9" fmla="*/ 10 h 135"/>
                              <a:gd name="T10" fmla="*/ 36 w 261"/>
                              <a:gd name="T11" fmla="*/ 5 h 135"/>
                              <a:gd name="T12" fmla="*/ 35 w 261"/>
                              <a:gd name="T13" fmla="*/ 5 h 135"/>
                              <a:gd name="T14" fmla="*/ 33 w 261"/>
                              <a:gd name="T15" fmla="*/ 5 h 135"/>
                              <a:gd name="T16" fmla="*/ 31 w 261"/>
                              <a:gd name="T17" fmla="*/ 7 h 135"/>
                              <a:gd name="T18" fmla="*/ 27 w 261"/>
                              <a:gd name="T19" fmla="*/ 7 h 135"/>
                              <a:gd name="T20" fmla="*/ 26 w 261"/>
                              <a:gd name="T21" fmla="*/ 8 h 135"/>
                              <a:gd name="T22" fmla="*/ 21 w 261"/>
                              <a:gd name="T23" fmla="*/ 13 h 135"/>
                              <a:gd name="T24" fmla="*/ 20 w 261"/>
                              <a:gd name="T25" fmla="*/ 16 h 135"/>
                              <a:gd name="T26" fmla="*/ 20 w 261"/>
                              <a:gd name="T27" fmla="*/ 12 h 135"/>
                              <a:gd name="T28" fmla="*/ 16 w 261"/>
                              <a:gd name="T29" fmla="*/ 5 h 135"/>
                              <a:gd name="T30" fmla="*/ 11 w 261"/>
                              <a:gd name="T31" fmla="*/ 5 h 135"/>
                              <a:gd name="T32" fmla="*/ 13 w 261"/>
                              <a:gd name="T33" fmla="*/ 10 h 135"/>
                              <a:gd name="T34" fmla="*/ 6 w 261"/>
                              <a:gd name="T35" fmla="*/ 8 h 135"/>
                              <a:gd name="T36" fmla="*/ 6 w 261"/>
                              <a:gd name="T37" fmla="*/ 12 h 135"/>
                              <a:gd name="T38" fmla="*/ 1 w 261"/>
                              <a:gd name="T39" fmla="*/ 14 h 135"/>
                              <a:gd name="T40" fmla="*/ 5 w 261"/>
                              <a:gd name="T41" fmla="*/ 16 h 135"/>
                              <a:gd name="T42" fmla="*/ 11 w 261"/>
                              <a:gd name="T43" fmla="*/ 12 h 135"/>
                              <a:gd name="T44" fmla="*/ 14 w 261"/>
                              <a:gd name="T45" fmla="*/ 18 h 135"/>
                              <a:gd name="T46" fmla="*/ 8 w 261"/>
                              <a:gd name="T47" fmla="*/ 18 h 135"/>
                              <a:gd name="T48" fmla="*/ 7 w 261"/>
                              <a:gd name="T49" fmla="*/ 20 h 135"/>
                              <a:gd name="T50" fmla="*/ 2 w 261"/>
                              <a:gd name="T51" fmla="*/ 22 h 135"/>
                              <a:gd name="T52" fmla="*/ 9 w 261"/>
                              <a:gd name="T53" fmla="*/ 23 h 135"/>
                              <a:gd name="T54" fmla="*/ 14 w 261"/>
                              <a:gd name="T55" fmla="*/ 29 h 135"/>
                              <a:gd name="T56" fmla="*/ 11 w 261"/>
                              <a:gd name="T57" fmla="*/ 31 h 135"/>
                              <a:gd name="T58" fmla="*/ 14 w 261"/>
                              <a:gd name="T59" fmla="*/ 32 h 135"/>
                              <a:gd name="T60" fmla="*/ 20 w 261"/>
                              <a:gd name="T61" fmla="*/ 31 h 135"/>
                              <a:gd name="T62" fmla="*/ 27 w 261"/>
                              <a:gd name="T63" fmla="*/ 33 h 135"/>
                              <a:gd name="T64" fmla="*/ 26 w 261"/>
                              <a:gd name="T65" fmla="*/ 36 h 135"/>
                              <a:gd name="T66" fmla="*/ 40 w 261"/>
                              <a:gd name="T67" fmla="*/ 37 h 135"/>
                              <a:gd name="T68" fmla="*/ 41 w 261"/>
                              <a:gd name="T69" fmla="*/ 34 h 135"/>
                              <a:gd name="T70" fmla="*/ 46 w 261"/>
                              <a:gd name="T71" fmla="*/ 33 h 135"/>
                              <a:gd name="T72" fmla="*/ 49 w 261"/>
                              <a:gd name="T73" fmla="*/ 31 h 135"/>
                              <a:gd name="T74" fmla="*/ 53 w 261"/>
                              <a:gd name="T75" fmla="*/ 31 h 135"/>
                              <a:gd name="T76" fmla="*/ 58 w 261"/>
                              <a:gd name="T77" fmla="*/ 28 h 135"/>
                              <a:gd name="T78" fmla="*/ 65 w 261"/>
                              <a:gd name="T79" fmla="*/ 23 h 135"/>
                              <a:gd name="T80" fmla="*/ 68 w 261"/>
                              <a:gd name="T81" fmla="*/ 20 h 135"/>
                              <a:gd name="T82" fmla="*/ 70 w 261"/>
                              <a:gd name="T83" fmla="*/ 20 h 135"/>
                              <a:gd name="T84" fmla="*/ 69 w 261"/>
                              <a:gd name="T85" fmla="*/ 13 h 135"/>
                              <a:gd name="T86" fmla="*/ 65 w 261"/>
                              <a:gd name="T87" fmla="*/ 11 h 135"/>
                              <a:gd name="T88" fmla="*/ 61 w 261"/>
                              <a:gd name="T89" fmla="*/ 12 h 135"/>
                              <a:gd name="T90" fmla="*/ 62 w 261"/>
                              <a:gd name="T91" fmla="*/ 7 h 135"/>
                              <a:gd name="T92" fmla="*/ 64 w 261"/>
                              <a:gd name="T93" fmla="*/ 3 h 135"/>
                              <a:gd name="T94" fmla="*/ 60 w 261"/>
                              <a:gd name="T95" fmla="*/ 5 h 135"/>
                              <a:gd name="T96" fmla="*/ 55 w 261"/>
                              <a:gd name="T97" fmla="*/ 2 h 135"/>
                              <a:gd name="T98" fmla="*/ 8 w 261"/>
                              <a:gd name="T99" fmla="*/ 3 h 135"/>
                              <a:gd name="T100" fmla="*/ 13 w 261"/>
                              <a:gd name="T101" fmla="*/ 1 h 135"/>
                              <a:gd name="T102" fmla="*/ 10 w 261"/>
                              <a:gd name="T103" fmla="*/ 1 h 135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261"/>
                              <a:gd name="T157" fmla="*/ 0 h 135"/>
                              <a:gd name="T158" fmla="*/ 261 w 261"/>
                              <a:gd name="T159" fmla="*/ 135 h 135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261" h="135">
                                <a:moveTo>
                                  <a:pt x="195" y="4"/>
                                </a:moveTo>
                                <a:lnTo>
                                  <a:pt x="195" y="19"/>
                                </a:lnTo>
                                <a:lnTo>
                                  <a:pt x="186" y="19"/>
                                </a:lnTo>
                                <a:lnTo>
                                  <a:pt x="178" y="17"/>
                                </a:lnTo>
                                <a:lnTo>
                                  <a:pt x="172" y="17"/>
                                </a:lnTo>
                                <a:lnTo>
                                  <a:pt x="172" y="25"/>
                                </a:lnTo>
                                <a:lnTo>
                                  <a:pt x="167" y="25"/>
                                </a:lnTo>
                                <a:lnTo>
                                  <a:pt x="161" y="27"/>
                                </a:lnTo>
                                <a:lnTo>
                                  <a:pt x="157" y="27"/>
                                </a:lnTo>
                                <a:lnTo>
                                  <a:pt x="155" y="25"/>
                                </a:lnTo>
                                <a:lnTo>
                                  <a:pt x="151" y="23"/>
                                </a:lnTo>
                                <a:lnTo>
                                  <a:pt x="146" y="19"/>
                                </a:lnTo>
                                <a:lnTo>
                                  <a:pt x="147" y="25"/>
                                </a:lnTo>
                                <a:lnTo>
                                  <a:pt x="147" y="33"/>
                                </a:lnTo>
                                <a:lnTo>
                                  <a:pt x="149" y="37"/>
                                </a:lnTo>
                                <a:lnTo>
                                  <a:pt x="138" y="31"/>
                                </a:lnTo>
                                <a:lnTo>
                                  <a:pt x="136" y="25"/>
                                </a:lnTo>
                                <a:lnTo>
                                  <a:pt x="134" y="17"/>
                                </a:lnTo>
                                <a:lnTo>
                                  <a:pt x="134" y="12"/>
                                </a:lnTo>
                                <a:lnTo>
                                  <a:pt x="132" y="15"/>
                                </a:lnTo>
                                <a:lnTo>
                                  <a:pt x="130" y="17"/>
                                </a:lnTo>
                                <a:lnTo>
                                  <a:pt x="130" y="19"/>
                                </a:lnTo>
                                <a:lnTo>
                                  <a:pt x="126" y="21"/>
                                </a:lnTo>
                                <a:lnTo>
                                  <a:pt x="123" y="19"/>
                                </a:lnTo>
                                <a:lnTo>
                                  <a:pt x="119" y="19"/>
                                </a:lnTo>
                                <a:lnTo>
                                  <a:pt x="119" y="25"/>
                                </a:lnTo>
                                <a:lnTo>
                                  <a:pt x="115" y="27"/>
                                </a:lnTo>
                                <a:lnTo>
                                  <a:pt x="115" y="37"/>
                                </a:lnTo>
                                <a:lnTo>
                                  <a:pt x="107" y="37"/>
                                </a:lnTo>
                                <a:lnTo>
                                  <a:pt x="103" y="25"/>
                                </a:lnTo>
                                <a:lnTo>
                                  <a:pt x="103" y="19"/>
                                </a:lnTo>
                                <a:lnTo>
                                  <a:pt x="96" y="19"/>
                                </a:lnTo>
                                <a:lnTo>
                                  <a:pt x="96" y="29"/>
                                </a:lnTo>
                                <a:lnTo>
                                  <a:pt x="98" y="38"/>
                                </a:lnTo>
                                <a:lnTo>
                                  <a:pt x="96" y="46"/>
                                </a:lnTo>
                                <a:lnTo>
                                  <a:pt x="80" y="46"/>
                                </a:lnTo>
                                <a:lnTo>
                                  <a:pt x="80" y="52"/>
                                </a:lnTo>
                                <a:lnTo>
                                  <a:pt x="76" y="56"/>
                                </a:lnTo>
                                <a:lnTo>
                                  <a:pt x="73" y="58"/>
                                </a:lnTo>
                                <a:lnTo>
                                  <a:pt x="71" y="52"/>
                                </a:lnTo>
                                <a:lnTo>
                                  <a:pt x="69" y="44"/>
                                </a:lnTo>
                                <a:lnTo>
                                  <a:pt x="73" y="44"/>
                                </a:lnTo>
                                <a:lnTo>
                                  <a:pt x="73" y="27"/>
                                </a:lnTo>
                                <a:lnTo>
                                  <a:pt x="65" y="27"/>
                                </a:lnTo>
                                <a:lnTo>
                                  <a:pt x="59" y="19"/>
                                </a:lnTo>
                                <a:lnTo>
                                  <a:pt x="55" y="15"/>
                                </a:lnTo>
                                <a:lnTo>
                                  <a:pt x="50" y="15"/>
                                </a:lnTo>
                                <a:lnTo>
                                  <a:pt x="42" y="17"/>
                                </a:lnTo>
                                <a:lnTo>
                                  <a:pt x="48" y="21"/>
                                </a:lnTo>
                                <a:lnTo>
                                  <a:pt x="53" y="31"/>
                                </a:lnTo>
                                <a:lnTo>
                                  <a:pt x="50" y="37"/>
                                </a:lnTo>
                                <a:lnTo>
                                  <a:pt x="38" y="27"/>
                                </a:lnTo>
                                <a:lnTo>
                                  <a:pt x="27" y="31"/>
                                </a:lnTo>
                                <a:lnTo>
                                  <a:pt x="23" y="31"/>
                                </a:lnTo>
                                <a:lnTo>
                                  <a:pt x="25" y="37"/>
                                </a:lnTo>
                                <a:lnTo>
                                  <a:pt x="27" y="38"/>
                                </a:lnTo>
                                <a:lnTo>
                                  <a:pt x="23" y="42"/>
                                </a:lnTo>
                                <a:lnTo>
                                  <a:pt x="11" y="46"/>
                                </a:lnTo>
                                <a:lnTo>
                                  <a:pt x="9" y="50"/>
                                </a:lnTo>
                                <a:lnTo>
                                  <a:pt x="4" y="52"/>
                                </a:lnTo>
                                <a:lnTo>
                                  <a:pt x="0" y="56"/>
                                </a:lnTo>
                                <a:lnTo>
                                  <a:pt x="5" y="58"/>
                                </a:lnTo>
                                <a:lnTo>
                                  <a:pt x="19" y="58"/>
                                </a:lnTo>
                                <a:lnTo>
                                  <a:pt x="25" y="54"/>
                                </a:lnTo>
                                <a:lnTo>
                                  <a:pt x="34" y="48"/>
                                </a:lnTo>
                                <a:lnTo>
                                  <a:pt x="42" y="44"/>
                                </a:lnTo>
                                <a:lnTo>
                                  <a:pt x="50" y="46"/>
                                </a:lnTo>
                                <a:lnTo>
                                  <a:pt x="44" y="56"/>
                                </a:lnTo>
                                <a:lnTo>
                                  <a:pt x="53" y="65"/>
                                </a:lnTo>
                                <a:lnTo>
                                  <a:pt x="46" y="67"/>
                                </a:lnTo>
                                <a:lnTo>
                                  <a:pt x="38" y="67"/>
                                </a:lnTo>
                                <a:lnTo>
                                  <a:pt x="30" y="65"/>
                                </a:lnTo>
                                <a:lnTo>
                                  <a:pt x="28" y="69"/>
                                </a:lnTo>
                                <a:lnTo>
                                  <a:pt x="27" y="71"/>
                                </a:lnTo>
                                <a:lnTo>
                                  <a:pt x="27" y="73"/>
                                </a:lnTo>
                                <a:lnTo>
                                  <a:pt x="19" y="77"/>
                                </a:lnTo>
                                <a:lnTo>
                                  <a:pt x="11" y="77"/>
                                </a:lnTo>
                                <a:lnTo>
                                  <a:pt x="7" y="79"/>
                                </a:lnTo>
                                <a:lnTo>
                                  <a:pt x="11" y="85"/>
                                </a:lnTo>
                                <a:lnTo>
                                  <a:pt x="21" y="83"/>
                                </a:lnTo>
                                <a:lnTo>
                                  <a:pt x="32" y="81"/>
                                </a:lnTo>
                                <a:lnTo>
                                  <a:pt x="46" y="81"/>
                                </a:lnTo>
                                <a:lnTo>
                                  <a:pt x="65" y="100"/>
                                </a:lnTo>
                                <a:lnTo>
                                  <a:pt x="55" y="104"/>
                                </a:lnTo>
                                <a:lnTo>
                                  <a:pt x="48" y="106"/>
                                </a:lnTo>
                                <a:lnTo>
                                  <a:pt x="38" y="108"/>
                                </a:lnTo>
                                <a:lnTo>
                                  <a:pt x="40" y="111"/>
                                </a:lnTo>
                                <a:lnTo>
                                  <a:pt x="46" y="119"/>
                                </a:lnTo>
                                <a:lnTo>
                                  <a:pt x="51" y="117"/>
                                </a:lnTo>
                                <a:lnTo>
                                  <a:pt x="55" y="115"/>
                                </a:lnTo>
                                <a:lnTo>
                                  <a:pt x="63" y="115"/>
                                </a:lnTo>
                                <a:lnTo>
                                  <a:pt x="69" y="113"/>
                                </a:lnTo>
                                <a:lnTo>
                                  <a:pt x="76" y="111"/>
                                </a:lnTo>
                                <a:lnTo>
                                  <a:pt x="84" y="113"/>
                                </a:lnTo>
                                <a:lnTo>
                                  <a:pt x="94" y="117"/>
                                </a:lnTo>
                                <a:lnTo>
                                  <a:pt x="103" y="119"/>
                                </a:lnTo>
                                <a:lnTo>
                                  <a:pt x="103" y="127"/>
                                </a:lnTo>
                                <a:lnTo>
                                  <a:pt x="99" y="127"/>
                                </a:lnTo>
                                <a:lnTo>
                                  <a:pt x="98" y="131"/>
                                </a:lnTo>
                                <a:lnTo>
                                  <a:pt x="96" y="133"/>
                                </a:lnTo>
                                <a:lnTo>
                                  <a:pt x="96" y="135"/>
                                </a:lnTo>
                                <a:lnTo>
                                  <a:pt x="149" y="135"/>
                                </a:lnTo>
                                <a:lnTo>
                                  <a:pt x="151" y="131"/>
                                </a:lnTo>
                                <a:lnTo>
                                  <a:pt x="155" y="125"/>
                                </a:lnTo>
                                <a:lnTo>
                                  <a:pt x="153" y="123"/>
                                </a:lnTo>
                                <a:lnTo>
                                  <a:pt x="149" y="111"/>
                                </a:lnTo>
                                <a:lnTo>
                                  <a:pt x="165" y="119"/>
                                </a:lnTo>
                                <a:lnTo>
                                  <a:pt x="172" y="119"/>
                                </a:lnTo>
                                <a:lnTo>
                                  <a:pt x="178" y="113"/>
                                </a:lnTo>
                                <a:lnTo>
                                  <a:pt x="184" y="111"/>
                                </a:lnTo>
                                <a:lnTo>
                                  <a:pt x="184" y="113"/>
                                </a:lnTo>
                                <a:lnTo>
                                  <a:pt x="188" y="115"/>
                                </a:lnTo>
                                <a:lnTo>
                                  <a:pt x="192" y="115"/>
                                </a:lnTo>
                                <a:lnTo>
                                  <a:pt x="197" y="111"/>
                                </a:lnTo>
                                <a:lnTo>
                                  <a:pt x="203" y="106"/>
                                </a:lnTo>
                                <a:lnTo>
                                  <a:pt x="211" y="100"/>
                                </a:lnTo>
                                <a:lnTo>
                                  <a:pt x="218" y="102"/>
                                </a:lnTo>
                                <a:lnTo>
                                  <a:pt x="222" y="100"/>
                                </a:lnTo>
                                <a:lnTo>
                                  <a:pt x="232" y="92"/>
                                </a:lnTo>
                                <a:lnTo>
                                  <a:pt x="241" y="81"/>
                                </a:lnTo>
                                <a:lnTo>
                                  <a:pt x="249" y="71"/>
                                </a:lnTo>
                                <a:lnTo>
                                  <a:pt x="245" y="73"/>
                                </a:lnTo>
                                <a:lnTo>
                                  <a:pt x="253" y="73"/>
                                </a:lnTo>
                                <a:lnTo>
                                  <a:pt x="253" y="79"/>
                                </a:lnTo>
                                <a:lnTo>
                                  <a:pt x="257" y="77"/>
                                </a:lnTo>
                                <a:lnTo>
                                  <a:pt x="261" y="73"/>
                                </a:lnTo>
                                <a:lnTo>
                                  <a:pt x="259" y="63"/>
                                </a:lnTo>
                                <a:lnTo>
                                  <a:pt x="257" y="56"/>
                                </a:lnTo>
                                <a:lnTo>
                                  <a:pt x="257" y="46"/>
                                </a:lnTo>
                                <a:lnTo>
                                  <a:pt x="249" y="44"/>
                                </a:lnTo>
                                <a:lnTo>
                                  <a:pt x="243" y="40"/>
                                </a:lnTo>
                                <a:lnTo>
                                  <a:pt x="241" y="38"/>
                                </a:lnTo>
                                <a:lnTo>
                                  <a:pt x="234" y="46"/>
                                </a:lnTo>
                                <a:lnTo>
                                  <a:pt x="230" y="46"/>
                                </a:lnTo>
                                <a:lnTo>
                                  <a:pt x="228" y="42"/>
                                </a:lnTo>
                                <a:lnTo>
                                  <a:pt x="234" y="37"/>
                                </a:lnTo>
                                <a:lnTo>
                                  <a:pt x="234" y="31"/>
                                </a:lnTo>
                                <a:lnTo>
                                  <a:pt x="230" y="27"/>
                                </a:lnTo>
                                <a:lnTo>
                                  <a:pt x="226" y="25"/>
                                </a:lnTo>
                                <a:lnTo>
                                  <a:pt x="230" y="19"/>
                                </a:lnTo>
                                <a:lnTo>
                                  <a:pt x="240" y="10"/>
                                </a:lnTo>
                                <a:lnTo>
                                  <a:pt x="232" y="13"/>
                                </a:lnTo>
                                <a:lnTo>
                                  <a:pt x="222" y="17"/>
                                </a:lnTo>
                                <a:lnTo>
                                  <a:pt x="224" y="19"/>
                                </a:lnTo>
                                <a:lnTo>
                                  <a:pt x="220" y="21"/>
                                </a:lnTo>
                                <a:lnTo>
                                  <a:pt x="213" y="13"/>
                                </a:lnTo>
                                <a:lnTo>
                                  <a:pt x="207" y="6"/>
                                </a:lnTo>
                                <a:lnTo>
                                  <a:pt x="195" y="4"/>
                                </a:lnTo>
                                <a:close/>
                                <a:moveTo>
                                  <a:pt x="30" y="0"/>
                                </a:moveTo>
                                <a:lnTo>
                                  <a:pt x="30" y="10"/>
                                </a:lnTo>
                                <a:lnTo>
                                  <a:pt x="42" y="8"/>
                                </a:lnTo>
                                <a:lnTo>
                                  <a:pt x="53" y="10"/>
                                </a:lnTo>
                                <a:lnTo>
                                  <a:pt x="50" y="2"/>
                                </a:lnTo>
                                <a:lnTo>
                                  <a:pt x="50" y="0"/>
                                </a:lnTo>
                                <a:lnTo>
                                  <a:pt x="44" y="2"/>
                                </a:lnTo>
                                <a:lnTo>
                                  <a:pt x="36" y="2"/>
                                </a:lnTo>
                                <a:lnTo>
                                  <a:pt x="3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" name="Freeform 2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08250" y="1676400"/>
                            <a:ext cx="1316044" cy="963613"/>
                          </a:xfrm>
                          <a:custGeom>
                            <a:avLst/>
                            <a:gdLst>
                              <a:gd name="T0" fmla="*/ 106 w 1497"/>
                              <a:gd name="T1" fmla="*/ 27 h 1145"/>
                              <a:gd name="T2" fmla="*/ 67 w 1497"/>
                              <a:gd name="T3" fmla="*/ 42 h 1145"/>
                              <a:gd name="T4" fmla="*/ 36 w 1497"/>
                              <a:gd name="T5" fmla="*/ 58 h 1145"/>
                              <a:gd name="T6" fmla="*/ 46 w 1497"/>
                              <a:gd name="T7" fmla="*/ 74 h 1145"/>
                              <a:gd name="T8" fmla="*/ 1 w 1497"/>
                              <a:gd name="T9" fmla="*/ 86 h 1145"/>
                              <a:gd name="T10" fmla="*/ 25 w 1497"/>
                              <a:gd name="T11" fmla="*/ 98 h 1145"/>
                              <a:gd name="T12" fmla="*/ 12 w 1497"/>
                              <a:gd name="T13" fmla="*/ 108 h 1145"/>
                              <a:gd name="T14" fmla="*/ 45 w 1497"/>
                              <a:gd name="T15" fmla="*/ 113 h 1145"/>
                              <a:gd name="T16" fmla="*/ 82 w 1497"/>
                              <a:gd name="T17" fmla="*/ 120 h 1145"/>
                              <a:gd name="T18" fmla="*/ 104 w 1497"/>
                              <a:gd name="T19" fmla="*/ 137 h 1145"/>
                              <a:gd name="T20" fmla="*/ 114 w 1497"/>
                              <a:gd name="T21" fmla="*/ 156 h 1145"/>
                              <a:gd name="T22" fmla="*/ 116 w 1497"/>
                              <a:gd name="T23" fmla="*/ 173 h 1145"/>
                              <a:gd name="T24" fmla="*/ 139 w 1497"/>
                              <a:gd name="T25" fmla="*/ 181 h 1145"/>
                              <a:gd name="T26" fmla="*/ 132 w 1497"/>
                              <a:gd name="T27" fmla="*/ 190 h 1145"/>
                              <a:gd name="T28" fmla="*/ 113 w 1497"/>
                              <a:gd name="T29" fmla="*/ 193 h 1145"/>
                              <a:gd name="T30" fmla="*/ 122 w 1497"/>
                              <a:gd name="T31" fmla="*/ 192 h 1145"/>
                              <a:gd name="T32" fmla="*/ 143 w 1497"/>
                              <a:gd name="T33" fmla="*/ 209 h 1145"/>
                              <a:gd name="T34" fmla="*/ 127 w 1497"/>
                              <a:gd name="T35" fmla="*/ 224 h 1145"/>
                              <a:gd name="T36" fmla="*/ 123 w 1497"/>
                              <a:gd name="T37" fmla="*/ 231 h 1145"/>
                              <a:gd name="T38" fmla="*/ 122 w 1497"/>
                              <a:gd name="T39" fmla="*/ 250 h 1145"/>
                              <a:gd name="T40" fmla="*/ 131 w 1497"/>
                              <a:gd name="T41" fmla="*/ 264 h 1145"/>
                              <a:gd name="T42" fmla="*/ 137 w 1497"/>
                              <a:gd name="T43" fmla="*/ 275 h 1145"/>
                              <a:gd name="T44" fmla="*/ 147 w 1497"/>
                              <a:gd name="T45" fmla="*/ 291 h 1145"/>
                              <a:gd name="T46" fmla="*/ 158 w 1497"/>
                              <a:gd name="T47" fmla="*/ 304 h 1145"/>
                              <a:gd name="T48" fmla="*/ 182 w 1497"/>
                              <a:gd name="T49" fmla="*/ 313 h 1145"/>
                              <a:gd name="T50" fmla="*/ 194 w 1497"/>
                              <a:gd name="T51" fmla="*/ 317 h 1145"/>
                              <a:gd name="T52" fmla="*/ 194 w 1497"/>
                              <a:gd name="T53" fmla="*/ 305 h 1145"/>
                              <a:gd name="T54" fmla="*/ 200 w 1497"/>
                              <a:gd name="T55" fmla="*/ 286 h 1145"/>
                              <a:gd name="T56" fmla="*/ 208 w 1497"/>
                              <a:gd name="T57" fmla="*/ 267 h 1145"/>
                              <a:gd name="T58" fmla="*/ 229 w 1497"/>
                              <a:gd name="T59" fmla="*/ 255 h 1145"/>
                              <a:gd name="T60" fmla="*/ 257 w 1497"/>
                              <a:gd name="T61" fmla="*/ 232 h 1145"/>
                              <a:gd name="T62" fmla="*/ 280 w 1497"/>
                              <a:gd name="T63" fmla="*/ 221 h 1145"/>
                              <a:gd name="T64" fmla="*/ 307 w 1497"/>
                              <a:gd name="T65" fmla="*/ 210 h 1145"/>
                              <a:gd name="T66" fmla="*/ 326 w 1497"/>
                              <a:gd name="T67" fmla="*/ 199 h 1145"/>
                              <a:gd name="T68" fmla="*/ 303 w 1497"/>
                              <a:gd name="T69" fmla="*/ 193 h 1145"/>
                              <a:gd name="T70" fmla="*/ 309 w 1497"/>
                              <a:gd name="T71" fmla="*/ 179 h 1145"/>
                              <a:gd name="T72" fmla="*/ 311 w 1497"/>
                              <a:gd name="T73" fmla="*/ 178 h 1145"/>
                              <a:gd name="T74" fmla="*/ 335 w 1497"/>
                              <a:gd name="T75" fmla="*/ 188 h 1145"/>
                              <a:gd name="T76" fmla="*/ 328 w 1497"/>
                              <a:gd name="T77" fmla="*/ 173 h 1145"/>
                              <a:gd name="T78" fmla="*/ 334 w 1497"/>
                              <a:gd name="T79" fmla="*/ 165 h 1145"/>
                              <a:gd name="T80" fmla="*/ 319 w 1497"/>
                              <a:gd name="T81" fmla="*/ 153 h 1145"/>
                              <a:gd name="T82" fmla="*/ 331 w 1497"/>
                              <a:gd name="T83" fmla="*/ 140 h 1145"/>
                              <a:gd name="T84" fmla="*/ 350 w 1497"/>
                              <a:gd name="T85" fmla="*/ 140 h 1145"/>
                              <a:gd name="T86" fmla="*/ 339 w 1497"/>
                              <a:gd name="T87" fmla="*/ 128 h 1145"/>
                              <a:gd name="T88" fmla="*/ 340 w 1497"/>
                              <a:gd name="T89" fmla="*/ 113 h 1145"/>
                              <a:gd name="T90" fmla="*/ 352 w 1497"/>
                              <a:gd name="T91" fmla="*/ 97 h 1145"/>
                              <a:gd name="T92" fmla="*/ 339 w 1497"/>
                              <a:gd name="T93" fmla="*/ 89 h 1145"/>
                              <a:gd name="T94" fmla="*/ 359 w 1497"/>
                              <a:gd name="T95" fmla="*/ 64 h 1145"/>
                              <a:gd name="T96" fmla="*/ 371 w 1497"/>
                              <a:gd name="T97" fmla="*/ 52 h 1145"/>
                              <a:gd name="T98" fmla="*/ 382 w 1497"/>
                              <a:gd name="T99" fmla="*/ 45 h 1145"/>
                              <a:gd name="T100" fmla="*/ 343 w 1497"/>
                              <a:gd name="T101" fmla="*/ 34 h 1145"/>
                              <a:gd name="T102" fmla="*/ 322 w 1497"/>
                              <a:gd name="T103" fmla="*/ 41 h 1145"/>
                              <a:gd name="T104" fmla="*/ 304 w 1497"/>
                              <a:gd name="T105" fmla="*/ 33 h 1145"/>
                              <a:gd name="T106" fmla="*/ 275 w 1497"/>
                              <a:gd name="T107" fmla="*/ 26 h 1145"/>
                              <a:gd name="T108" fmla="*/ 339 w 1497"/>
                              <a:gd name="T109" fmla="*/ 22 h 1145"/>
                              <a:gd name="T110" fmla="*/ 314 w 1497"/>
                              <a:gd name="T111" fmla="*/ 8 h 1145"/>
                              <a:gd name="T112" fmla="*/ 286 w 1497"/>
                              <a:gd name="T113" fmla="*/ 2 h 1145"/>
                              <a:gd name="T114" fmla="*/ 228 w 1497"/>
                              <a:gd name="T115" fmla="*/ 3 h 1145"/>
                              <a:gd name="T116" fmla="*/ 211 w 1497"/>
                              <a:gd name="T117" fmla="*/ 13 h 1145"/>
                              <a:gd name="T118" fmla="*/ 185 w 1497"/>
                              <a:gd name="T119" fmla="*/ 12 h 1145"/>
                              <a:gd name="T120" fmla="*/ 169 w 1497"/>
                              <a:gd name="T121" fmla="*/ 22 h 1145"/>
                              <a:gd name="T122" fmla="*/ 170 w 1497"/>
                              <a:gd name="T123" fmla="*/ 40 h 1145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w 1497"/>
                              <a:gd name="T187" fmla="*/ 0 h 1145"/>
                              <a:gd name="T188" fmla="*/ 1497 w 1497"/>
                              <a:gd name="T189" fmla="*/ 1145 h 1145"/>
                            </a:gdLst>
                            <a:ahLst/>
                            <a:cxnLst>
                              <a:cxn ang="T124">
                                <a:pos x="T0" y="T1"/>
                              </a:cxn>
                              <a:cxn ang="T125">
                                <a:pos x="T2" y="T3"/>
                              </a:cxn>
                              <a:cxn ang="T126">
                                <a:pos x="T4" y="T5"/>
                              </a:cxn>
                              <a:cxn ang="T127">
                                <a:pos x="T6" y="T7"/>
                              </a:cxn>
                              <a:cxn ang="T128">
                                <a:pos x="T8" y="T9"/>
                              </a:cxn>
                              <a:cxn ang="T129">
                                <a:pos x="T10" y="T11"/>
                              </a:cxn>
                              <a:cxn ang="T130">
                                <a:pos x="T12" y="T13"/>
                              </a:cxn>
                              <a:cxn ang="T131">
                                <a:pos x="T14" y="T15"/>
                              </a:cxn>
                              <a:cxn ang="T132">
                                <a:pos x="T16" y="T17"/>
                              </a:cxn>
                              <a:cxn ang="T133">
                                <a:pos x="T18" y="T19"/>
                              </a:cxn>
                              <a:cxn ang="T134">
                                <a:pos x="T20" y="T21"/>
                              </a:cxn>
                              <a:cxn ang="T135">
                                <a:pos x="T22" y="T23"/>
                              </a:cxn>
                              <a:cxn ang="T136">
                                <a:pos x="T24" y="T25"/>
                              </a:cxn>
                              <a:cxn ang="T137">
                                <a:pos x="T26" y="T27"/>
                              </a:cxn>
                              <a:cxn ang="T138">
                                <a:pos x="T28" y="T29"/>
                              </a:cxn>
                              <a:cxn ang="T139">
                                <a:pos x="T30" y="T31"/>
                              </a:cxn>
                              <a:cxn ang="T140">
                                <a:pos x="T32" y="T33"/>
                              </a:cxn>
                              <a:cxn ang="T141">
                                <a:pos x="T34" y="T35"/>
                              </a:cxn>
                              <a:cxn ang="T142">
                                <a:pos x="T36" y="T37"/>
                              </a:cxn>
                              <a:cxn ang="T143">
                                <a:pos x="T38" y="T39"/>
                              </a:cxn>
                              <a:cxn ang="T144">
                                <a:pos x="T40" y="T41"/>
                              </a:cxn>
                              <a:cxn ang="T145">
                                <a:pos x="T42" y="T43"/>
                              </a:cxn>
                              <a:cxn ang="T146">
                                <a:pos x="T44" y="T45"/>
                              </a:cxn>
                              <a:cxn ang="T147">
                                <a:pos x="T46" y="T47"/>
                              </a:cxn>
                              <a:cxn ang="T148">
                                <a:pos x="T48" y="T49"/>
                              </a:cxn>
                              <a:cxn ang="T149">
                                <a:pos x="T50" y="T51"/>
                              </a:cxn>
                              <a:cxn ang="T150">
                                <a:pos x="T52" y="T53"/>
                              </a:cxn>
                              <a:cxn ang="T151">
                                <a:pos x="T54" y="T55"/>
                              </a:cxn>
                              <a:cxn ang="T152">
                                <a:pos x="T56" y="T57"/>
                              </a:cxn>
                              <a:cxn ang="T153">
                                <a:pos x="T58" y="T59"/>
                              </a:cxn>
                              <a:cxn ang="T154">
                                <a:pos x="T60" y="T61"/>
                              </a:cxn>
                              <a:cxn ang="T155">
                                <a:pos x="T62" y="T63"/>
                              </a:cxn>
                              <a:cxn ang="T156">
                                <a:pos x="T64" y="T65"/>
                              </a:cxn>
                              <a:cxn ang="T157">
                                <a:pos x="T66" y="T67"/>
                              </a:cxn>
                              <a:cxn ang="T158">
                                <a:pos x="T68" y="T69"/>
                              </a:cxn>
                              <a:cxn ang="T159">
                                <a:pos x="T70" y="T71"/>
                              </a:cxn>
                              <a:cxn ang="T160">
                                <a:pos x="T72" y="T73"/>
                              </a:cxn>
                              <a:cxn ang="T161">
                                <a:pos x="T74" y="T75"/>
                              </a:cxn>
                              <a:cxn ang="T162">
                                <a:pos x="T76" y="T77"/>
                              </a:cxn>
                              <a:cxn ang="T163">
                                <a:pos x="T78" y="T79"/>
                              </a:cxn>
                              <a:cxn ang="T164">
                                <a:pos x="T80" y="T81"/>
                              </a:cxn>
                              <a:cxn ang="T165">
                                <a:pos x="T82" y="T83"/>
                              </a:cxn>
                              <a:cxn ang="T166">
                                <a:pos x="T84" y="T85"/>
                              </a:cxn>
                              <a:cxn ang="T167">
                                <a:pos x="T86" y="T87"/>
                              </a:cxn>
                              <a:cxn ang="T168">
                                <a:pos x="T88" y="T89"/>
                              </a:cxn>
                              <a:cxn ang="T169">
                                <a:pos x="T90" y="T91"/>
                              </a:cxn>
                              <a:cxn ang="T170">
                                <a:pos x="T92" y="T93"/>
                              </a:cxn>
                              <a:cxn ang="T171">
                                <a:pos x="T94" y="T95"/>
                              </a:cxn>
                              <a:cxn ang="T172">
                                <a:pos x="T96" y="T97"/>
                              </a:cxn>
                              <a:cxn ang="T173">
                                <a:pos x="T98" y="T99"/>
                              </a:cxn>
                              <a:cxn ang="T174">
                                <a:pos x="T100" y="T101"/>
                              </a:cxn>
                              <a:cxn ang="T175">
                                <a:pos x="T102" y="T103"/>
                              </a:cxn>
                              <a:cxn ang="T176">
                                <a:pos x="T104" y="T105"/>
                              </a:cxn>
                              <a:cxn ang="T177">
                                <a:pos x="T106" y="T107"/>
                              </a:cxn>
                              <a:cxn ang="T178">
                                <a:pos x="T108" y="T109"/>
                              </a:cxn>
                              <a:cxn ang="T179">
                                <a:pos x="T110" y="T111"/>
                              </a:cxn>
                              <a:cxn ang="T180">
                                <a:pos x="T112" y="T113"/>
                              </a:cxn>
                              <a:cxn ang="T181">
                                <a:pos x="T114" y="T115"/>
                              </a:cxn>
                              <a:cxn ang="T182">
                                <a:pos x="T116" y="T117"/>
                              </a:cxn>
                              <a:cxn ang="T183">
                                <a:pos x="T118" y="T119"/>
                              </a:cxn>
                              <a:cxn ang="T184">
                                <a:pos x="T120" y="T121"/>
                              </a:cxn>
                              <a:cxn ang="T185">
                                <a:pos x="T122" y="T123"/>
                              </a:cxn>
                            </a:cxnLst>
                            <a:rect l="T186" t="T187" r="T188" b="T189"/>
                            <a:pathLst>
                              <a:path w="1497" h="1145">
                                <a:moveTo>
                                  <a:pt x="545" y="142"/>
                                </a:moveTo>
                                <a:lnTo>
                                  <a:pt x="522" y="133"/>
                                </a:lnTo>
                                <a:lnTo>
                                  <a:pt x="501" y="125"/>
                                </a:lnTo>
                                <a:lnTo>
                                  <a:pt x="480" y="115"/>
                                </a:lnTo>
                                <a:lnTo>
                                  <a:pt x="472" y="123"/>
                                </a:lnTo>
                                <a:lnTo>
                                  <a:pt x="457" y="142"/>
                                </a:lnTo>
                                <a:lnTo>
                                  <a:pt x="455" y="121"/>
                                </a:lnTo>
                                <a:lnTo>
                                  <a:pt x="453" y="104"/>
                                </a:lnTo>
                                <a:lnTo>
                                  <a:pt x="449" y="89"/>
                                </a:lnTo>
                                <a:lnTo>
                                  <a:pt x="438" y="90"/>
                                </a:lnTo>
                                <a:lnTo>
                                  <a:pt x="428" y="90"/>
                                </a:lnTo>
                                <a:lnTo>
                                  <a:pt x="418" y="92"/>
                                </a:lnTo>
                                <a:lnTo>
                                  <a:pt x="418" y="104"/>
                                </a:lnTo>
                                <a:lnTo>
                                  <a:pt x="415" y="102"/>
                                </a:lnTo>
                                <a:lnTo>
                                  <a:pt x="413" y="98"/>
                                </a:lnTo>
                                <a:lnTo>
                                  <a:pt x="411" y="96"/>
                                </a:lnTo>
                                <a:lnTo>
                                  <a:pt x="403" y="96"/>
                                </a:lnTo>
                                <a:lnTo>
                                  <a:pt x="399" y="102"/>
                                </a:lnTo>
                                <a:lnTo>
                                  <a:pt x="392" y="104"/>
                                </a:lnTo>
                                <a:lnTo>
                                  <a:pt x="380" y="98"/>
                                </a:lnTo>
                                <a:lnTo>
                                  <a:pt x="372" y="96"/>
                                </a:lnTo>
                                <a:lnTo>
                                  <a:pt x="349" y="100"/>
                                </a:lnTo>
                                <a:lnTo>
                                  <a:pt x="319" y="108"/>
                                </a:lnTo>
                                <a:lnTo>
                                  <a:pt x="296" y="115"/>
                                </a:lnTo>
                                <a:lnTo>
                                  <a:pt x="297" y="123"/>
                                </a:lnTo>
                                <a:lnTo>
                                  <a:pt x="301" y="133"/>
                                </a:lnTo>
                                <a:lnTo>
                                  <a:pt x="303" y="142"/>
                                </a:lnTo>
                                <a:lnTo>
                                  <a:pt x="297" y="135"/>
                                </a:lnTo>
                                <a:lnTo>
                                  <a:pt x="290" y="123"/>
                                </a:lnTo>
                                <a:lnTo>
                                  <a:pt x="284" y="115"/>
                                </a:lnTo>
                                <a:lnTo>
                                  <a:pt x="269" y="115"/>
                                </a:lnTo>
                                <a:lnTo>
                                  <a:pt x="263" y="127"/>
                                </a:lnTo>
                                <a:lnTo>
                                  <a:pt x="259" y="139"/>
                                </a:lnTo>
                                <a:lnTo>
                                  <a:pt x="253" y="150"/>
                                </a:lnTo>
                                <a:lnTo>
                                  <a:pt x="257" y="154"/>
                                </a:lnTo>
                                <a:lnTo>
                                  <a:pt x="261" y="156"/>
                                </a:lnTo>
                                <a:lnTo>
                                  <a:pt x="265" y="162"/>
                                </a:lnTo>
                                <a:lnTo>
                                  <a:pt x="226" y="152"/>
                                </a:lnTo>
                                <a:lnTo>
                                  <a:pt x="198" y="160"/>
                                </a:lnTo>
                                <a:lnTo>
                                  <a:pt x="165" y="173"/>
                                </a:lnTo>
                                <a:lnTo>
                                  <a:pt x="148" y="177"/>
                                </a:lnTo>
                                <a:lnTo>
                                  <a:pt x="134" y="179"/>
                                </a:lnTo>
                                <a:lnTo>
                                  <a:pt x="123" y="185"/>
                                </a:lnTo>
                                <a:lnTo>
                                  <a:pt x="121" y="188"/>
                                </a:lnTo>
                                <a:lnTo>
                                  <a:pt x="119" y="194"/>
                                </a:lnTo>
                                <a:lnTo>
                                  <a:pt x="119" y="200"/>
                                </a:lnTo>
                                <a:lnTo>
                                  <a:pt x="115" y="202"/>
                                </a:lnTo>
                                <a:lnTo>
                                  <a:pt x="117" y="208"/>
                                </a:lnTo>
                                <a:lnTo>
                                  <a:pt x="119" y="212"/>
                                </a:lnTo>
                                <a:lnTo>
                                  <a:pt x="129" y="212"/>
                                </a:lnTo>
                                <a:lnTo>
                                  <a:pt x="136" y="208"/>
                                </a:lnTo>
                                <a:lnTo>
                                  <a:pt x="142" y="204"/>
                                </a:lnTo>
                                <a:lnTo>
                                  <a:pt x="148" y="206"/>
                                </a:lnTo>
                                <a:lnTo>
                                  <a:pt x="154" y="212"/>
                                </a:lnTo>
                                <a:lnTo>
                                  <a:pt x="171" y="212"/>
                                </a:lnTo>
                                <a:lnTo>
                                  <a:pt x="188" y="208"/>
                                </a:lnTo>
                                <a:lnTo>
                                  <a:pt x="203" y="204"/>
                                </a:lnTo>
                                <a:lnTo>
                                  <a:pt x="202" y="208"/>
                                </a:lnTo>
                                <a:lnTo>
                                  <a:pt x="198" y="212"/>
                                </a:lnTo>
                                <a:lnTo>
                                  <a:pt x="196" y="215"/>
                                </a:lnTo>
                                <a:lnTo>
                                  <a:pt x="202" y="215"/>
                                </a:lnTo>
                                <a:lnTo>
                                  <a:pt x="200" y="225"/>
                                </a:lnTo>
                                <a:lnTo>
                                  <a:pt x="196" y="231"/>
                                </a:lnTo>
                                <a:lnTo>
                                  <a:pt x="198" y="233"/>
                                </a:lnTo>
                                <a:lnTo>
                                  <a:pt x="200" y="237"/>
                                </a:lnTo>
                                <a:lnTo>
                                  <a:pt x="200" y="242"/>
                                </a:lnTo>
                                <a:lnTo>
                                  <a:pt x="188" y="252"/>
                                </a:lnTo>
                                <a:lnTo>
                                  <a:pt x="173" y="263"/>
                                </a:lnTo>
                                <a:lnTo>
                                  <a:pt x="157" y="269"/>
                                </a:lnTo>
                                <a:lnTo>
                                  <a:pt x="146" y="267"/>
                                </a:lnTo>
                                <a:lnTo>
                                  <a:pt x="129" y="265"/>
                                </a:lnTo>
                                <a:lnTo>
                                  <a:pt x="111" y="265"/>
                                </a:lnTo>
                                <a:lnTo>
                                  <a:pt x="106" y="269"/>
                                </a:lnTo>
                                <a:lnTo>
                                  <a:pt x="96" y="273"/>
                                </a:lnTo>
                                <a:lnTo>
                                  <a:pt x="92" y="277"/>
                                </a:lnTo>
                                <a:lnTo>
                                  <a:pt x="84" y="277"/>
                                </a:lnTo>
                                <a:lnTo>
                                  <a:pt x="81" y="275"/>
                                </a:lnTo>
                                <a:lnTo>
                                  <a:pt x="73" y="273"/>
                                </a:lnTo>
                                <a:lnTo>
                                  <a:pt x="54" y="275"/>
                                </a:lnTo>
                                <a:lnTo>
                                  <a:pt x="33" y="279"/>
                                </a:lnTo>
                                <a:lnTo>
                                  <a:pt x="12" y="281"/>
                                </a:lnTo>
                                <a:lnTo>
                                  <a:pt x="8" y="286"/>
                                </a:lnTo>
                                <a:lnTo>
                                  <a:pt x="4" y="288"/>
                                </a:lnTo>
                                <a:lnTo>
                                  <a:pt x="0" y="292"/>
                                </a:lnTo>
                                <a:lnTo>
                                  <a:pt x="4" y="308"/>
                                </a:lnTo>
                                <a:lnTo>
                                  <a:pt x="8" y="315"/>
                                </a:lnTo>
                                <a:lnTo>
                                  <a:pt x="13" y="319"/>
                                </a:lnTo>
                                <a:lnTo>
                                  <a:pt x="21" y="321"/>
                                </a:lnTo>
                                <a:lnTo>
                                  <a:pt x="31" y="323"/>
                                </a:lnTo>
                                <a:lnTo>
                                  <a:pt x="35" y="331"/>
                                </a:lnTo>
                                <a:lnTo>
                                  <a:pt x="38" y="335"/>
                                </a:lnTo>
                                <a:lnTo>
                                  <a:pt x="50" y="336"/>
                                </a:lnTo>
                                <a:lnTo>
                                  <a:pt x="60" y="336"/>
                                </a:lnTo>
                                <a:lnTo>
                                  <a:pt x="73" y="338"/>
                                </a:lnTo>
                                <a:lnTo>
                                  <a:pt x="77" y="323"/>
                                </a:lnTo>
                                <a:lnTo>
                                  <a:pt x="84" y="338"/>
                                </a:lnTo>
                                <a:lnTo>
                                  <a:pt x="109" y="340"/>
                                </a:lnTo>
                                <a:lnTo>
                                  <a:pt x="132" y="336"/>
                                </a:lnTo>
                                <a:lnTo>
                                  <a:pt x="157" y="335"/>
                                </a:lnTo>
                                <a:lnTo>
                                  <a:pt x="154" y="350"/>
                                </a:lnTo>
                                <a:lnTo>
                                  <a:pt x="123" y="348"/>
                                </a:lnTo>
                                <a:lnTo>
                                  <a:pt x="94" y="348"/>
                                </a:lnTo>
                                <a:lnTo>
                                  <a:pt x="65" y="354"/>
                                </a:lnTo>
                                <a:lnTo>
                                  <a:pt x="58" y="361"/>
                                </a:lnTo>
                                <a:lnTo>
                                  <a:pt x="61" y="361"/>
                                </a:lnTo>
                                <a:lnTo>
                                  <a:pt x="67" y="363"/>
                                </a:lnTo>
                                <a:lnTo>
                                  <a:pt x="65" y="365"/>
                                </a:lnTo>
                                <a:lnTo>
                                  <a:pt x="52" y="363"/>
                                </a:lnTo>
                                <a:lnTo>
                                  <a:pt x="42" y="359"/>
                                </a:lnTo>
                                <a:lnTo>
                                  <a:pt x="38" y="358"/>
                                </a:lnTo>
                                <a:lnTo>
                                  <a:pt x="29" y="358"/>
                                </a:lnTo>
                                <a:lnTo>
                                  <a:pt x="23" y="359"/>
                                </a:lnTo>
                                <a:lnTo>
                                  <a:pt x="15" y="361"/>
                                </a:lnTo>
                                <a:lnTo>
                                  <a:pt x="19" y="365"/>
                                </a:lnTo>
                                <a:lnTo>
                                  <a:pt x="21" y="369"/>
                                </a:lnTo>
                                <a:lnTo>
                                  <a:pt x="23" y="377"/>
                                </a:lnTo>
                                <a:lnTo>
                                  <a:pt x="23" y="381"/>
                                </a:lnTo>
                                <a:lnTo>
                                  <a:pt x="29" y="381"/>
                                </a:lnTo>
                                <a:lnTo>
                                  <a:pt x="44" y="383"/>
                                </a:lnTo>
                                <a:lnTo>
                                  <a:pt x="58" y="388"/>
                                </a:lnTo>
                                <a:lnTo>
                                  <a:pt x="58" y="392"/>
                                </a:lnTo>
                                <a:lnTo>
                                  <a:pt x="50" y="392"/>
                                </a:lnTo>
                                <a:lnTo>
                                  <a:pt x="67" y="409"/>
                                </a:lnTo>
                                <a:lnTo>
                                  <a:pt x="84" y="415"/>
                                </a:lnTo>
                                <a:lnTo>
                                  <a:pt x="88" y="415"/>
                                </a:lnTo>
                                <a:lnTo>
                                  <a:pt x="104" y="419"/>
                                </a:lnTo>
                                <a:lnTo>
                                  <a:pt x="107" y="413"/>
                                </a:lnTo>
                                <a:lnTo>
                                  <a:pt x="107" y="396"/>
                                </a:lnTo>
                                <a:lnTo>
                                  <a:pt x="125" y="406"/>
                                </a:lnTo>
                                <a:lnTo>
                                  <a:pt x="134" y="396"/>
                                </a:lnTo>
                                <a:lnTo>
                                  <a:pt x="154" y="396"/>
                                </a:lnTo>
                                <a:lnTo>
                                  <a:pt x="157" y="402"/>
                                </a:lnTo>
                                <a:lnTo>
                                  <a:pt x="159" y="408"/>
                                </a:lnTo>
                                <a:lnTo>
                                  <a:pt x="169" y="411"/>
                                </a:lnTo>
                                <a:lnTo>
                                  <a:pt x="171" y="409"/>
                                </a:lnTo>
                                <a:lnTo>
                                  <a:pt x="171" y="404"/>
                                </a:lnTo>
                                <a:lnTo>
                                  <a:pt x="173" y="400"/>
                                </a:lnTo>
                                <a:lnTo>
                                  <a:pt x="184" y="400"/>
                                </a:lnTo>
                                <a:lnTo>
                                  <a:pt x="196" y="402"/>
                                </a:lnTo>
                                <a:lnTo>
                                  <a:pt x="211" y="400"/>
                                </a:lnTo>
                                <a:lnTo>
                                  <a:pt x="213" y="396"/>
                                </a:lnTo>
                                <a:lnTo>
                                  <a:pt x="215" y="390"/>
                                </a:lnTo>
                                <a:lnTo>
                                  <a:pt x="219" y="388"/>
                                </a:lnTo>
                                <a:lnTo>
                                  <a:pt x="225" y="390"/>
                                </a:lnTo>
                                <a:lnTo>
                                  <a:pt x="225" y="396"/>
                                </a:lnTo>
                                <a:lnTo>
                                  <a:pt x="226" y="404"/>
                                </a:lnTo>
                                <a:lnTo>
                                  <a:pt x="232" y="400"/>
                                </a:lnTo>
                                <a:lnTo>
                                  <a:pt x="238" y="394"/>
                                </a:lnTo>
                                <a:lnTo>
                                  <a:pt x="242" y="392"/>
                                </a:lnTo>
                                <a:lnTo>
                                  <a:pt x="296" y="408"/>
                                </a:lnTo>
                                <a:lnTo>
                                  <a:pt x="301" y="413"/>
                                </a:lnTo>
                                <a:lnTo>
                                  <a:pt x="305" y="421"/>
                                </a:lnTo>
                                <a:lnTo>
                                  <a:pt x="311" y="427"/>
                                </a:lnTo>
                                <a:lnTo>
                                  <a:pt x="321" y="427"/>
                                </a:lnTo>
                                <a:lnTo>
                                  <a:pt x="328" y="425"/>
                                </a:lnTo>
                                <a:lnTo>
                                  <a:pt x="338" y="427"/>
                                </a:lnTo>
                                <a:lnTo>
                                  <a:pt x="342" y="433"/>
                                </a:lnTo>
                                <a:lnTo>
                                  <a:pt x="342" y="442"/>
                                </a:lnTo>
                                <a:lnTo>
                                  <a:pt x="345" y="450"/>
                                </a:lnTo>
                                <a:lnTo>
                                  <a:pt x="349" y="452"/>
                                </a:lnTo>
                                <a:lnTo>
                                  <a:pt x="355" y="452"/>
                                </a:lnTo>
                                <a:lnTo>
                                  <a:pt x="361" y="454"/>
                                </a:lnTo>
                                <a:lnTo>
                                  <a:pt x="369" y="459"/>
                                </a:lnTo>
                                <a:lnTo>
                                  <a:pt x="374" y="469"/>
                                </a:lnTo>
                                <a:lnTo>
                                  <a:pt x="380" y="477"/>
                                </a:lnTo>
                                <a:lnTo>
                                  <a:pt x="395" y="477"/>
                                </a:lnTo>
                                <a:lnTo>
                                  <a:pt x="397" y="479"/>
                                </a:lnTo>
                                <a:lnTo>
                                  <a:pt x="399" y="482"/>
                                </a:lnTo>
                                <a:lnTo>
                                  <a:pt x="399" y="484"/>
                                </a:lnTo>
                                <a:lnTo>
                                  <a:pt x="393" y="488"/>
                                </a:lnTo>
                                <a:lnTo>
                                  <a:pt x="393" y="492"/>
                                </a:lnTo>
                                <a:lnTo>
                                  <a:pt x="392" y="500"/>
                                </a:lnTo>
                                <a:lnTo>
                                  <a:pt x="376" y="507"/>
                                </a:lnTo>
                                <a:lnTo>
                                  <a:pt x="384" y="507"/>
                                </a:lnTo>
                                <a:lnTo>
                                  <a:pt x="399" y="504"/>
                                </a:lnTo>
                                <a:lnTo>
                                  <a:pt x="403" y="509"/>
                                </a:lnTo>
                                <a:lnTo>
                                  <a:pt x="405" y="515"/>
                                </a:lnTo>
                                <a:lnTo>
                                  <a:pt x="407" y="523"/>
                                </a:lnTo>
                                <a:lnTo>
                                  <a:pt x="415" y="523"/>
                                </a:lnTo>
                                <a:lnTo>
                                  <a:pt x="415" y="529"/>
                                </a:lnTo>
                                <a:lnTo>
                                  <a:pt x="411" y="531"/>
                                </a:lnTo>
                                <a:lnTo>
                                  <a:pt x="411" y="534"/>
                                </a:lnTo>
                                <a:lnTo>
                                  <a:pt x="413" y="536"/>
                                </a:lnTo>
                                <a:lnTo>
                                  <a:pt x="418" y="540"/>
                                </a:lnTo>
                                <a:lnTo>
                                  <a:pt x="422" y="542"/>
                                </a:lnTo>
                                <a:lnTo>
                                  <a:pt x="422" y="557"/>
                                </a:lnTo>
                                <a:lnTo>
                                  <a:pt x="434" y="557"/>
                                </a:lnTo>
                                <a:lnTo>
                                  <a:pt x="434" y="563"/>
                                </a:lnTo>
                                <a:lnTo>
                                  <a:pt x="432" y="571"/>
                                </a:lnTo>
                                <a:lnTo>
                                  <a:pt x="434" y="577"/>
                                </a:lnTo>
                                <a:lnTo>
                                  <a:pt x="424" y="577"/>
                                </a:lnTo>
                                <a:lnTo>
                                  <a:pt x="418" y="579"/>
                                </a:lnTo>
                                <a:lnTo>
                                  <a:pt x="415" y="580"/>
                                </a:lnTo>
                                <a:lnTo>
                                  <a:pt x="416" y="580"/>
                                </a:lnTo>
                                <a:lnTo>
                                  <a:pt x="416" y="586"/>
                                </a:lnTo>
                                <a:lnTo>
                                  <a:pt x="418" y="592"/>
                                </a:lnTo>
                                <a:lnTo>
                                  <a:pt x="409" y="598"/>
                                </a:lnTo>
                                <a:lnTo>
                                  <a:pt x="409" y="605"/>
                                </a:lnTo>
                                <a:lnTo>
                                  <a:pt x="418" y="611"/>
                                </a:lnTo>
                                <a:lnTo>
                                  <a:pt x="405" y="623"/>
                                </a:lnTo>
                                <a:lnTo>
                                  <a:pt x="420" y="629"/>
                                </a:lnTo>
                                <a:lnTo>
                                  <a:pt x="441" y="630"/>
                                </a:lnTo>
                                <a:lnTo>
                                  <a:pt x="441" y="621"/>
                                </a:lnTo>
                                <a:lnTo>
                                  <a:pt x="443" y="615"/>
                                </a:lnTo>
                                <a:lnTo>
                                  <a:pt x="445" y="607"/>
                                </a:lnTo>
                                <a:lnTo>
                                  <a:pt x="447" y="607"/>
                                </a:lnTo>
                                <a:lnTo>
                                  <a:pt x="451" y="609"/>
                                </a:lnTo>
                                <a:lnTo>
                                  <a:pt x="453" y="611"/>
                                </a:lnTo>
                                <a:lnTo>
                                  <a:pt x="453" y="619"/>
                                </a:lnTo>
                                <a:lnTo>
                                  <a:pt x="478" y="619"/>
                                </a:lnTo>
                                <a:lnTo>
                                  <a:pt x="495" y="623"/>
                                </a:lnTo>
                                <a:lnTo>
                                  <a:pt x="493" y="625"/>
                                </a:lnTo>
                                <a:lnTo>
                                  <a:pt x="491" y="630"/>
                                </a:lnTo>
                                <a:lnTo>
                                  <a:pt x="491" y="634"/>
                                </a:lnTo>
                                <a:lnTo>
                                  <a:pt x="497" y="634"/>
                                </a:lnTo>
                                <a:lnTo>
                                  <a:pt x="505" y="630"/>
                                </a:lnTo>
                                <a:lnTo>
                                  <a:pt x="514" y="630"/>
                                </a:lnTo>
                                <a:lnTo>
                                  <a:pt x="507" y="638"/>
                                </a:lnTo>
                                <a:lnTo>
                                  <a:pt x="518" y="638"/>
                                </a:lnTo>
                                <a:lnTo>
                                  <a:pt x="537" y="642"/>
                                </a:lnTo>
                                <a:lnTo>
                                  <a:pt x="528" y="646"/>
                                </a:lnTo>
                                <a:lnTo>
                                  <a:pt x="524" y="652"/>
                                </a:lnTo>
                                <a:lnTo>
                                  <a:pt x="534" y="654"/>
                                </a:lnTo>
                                <a:lnTo>
                                  <a:pt x="532" y="654"/>
                                </a:lnTo>
                                <a:lnTo>
                                  <a:pt x="526" y="655"/>
                                </a:lnTo>
                                <a:lnTo>
                                  <a:pt x="522" y="657"/>
                                </a:lnTo>
                                <a:lnTo>
                                  <a:pt x="518" y="665"/>
                                </a:lnTo>
                                <a:lnTo>
                                  <a:pt x="522" y="665"/>
                                </a:lnTo>
                                <a:lnTo>
                                  <a:pt x="528" y="663"/>
                                </a:lnTo>
                                <a:lnTo>
                                  <a:pt x="534" y="665"/>
                                </a:lnTo>
                                <a:lnTo>
                                  <a:pt x="535" y="667"/>
                                </a:lnTo>
                                <a:lnTo>
                                  <a:pt x="530" y="669"/>
                                </a:lnTo>
                                <a:lnTo>
                                  <a:pt x="522" y="669"/>
                                </a:lnTo>
                                <a:lnTo>
                                  <a:pt x="522" y="677"/>
                                </a:lnTo>
                                <a:lnTo>
                                  <a:pt x="537" y="686"/>
                                </a:lnTo>
                                <a:lnTo>
                                  <a:pt x="528" y="686"/>
                                </a:lnTo>
                                <a:lnTo>
                                  <a:pt x="511" y="680"/>
                                </a:lnTo>
                                <a:lnTo>
                                  <a:pt x="503" y="675"/>
                                </a:lnTo>
                                <a:lnTo>
                                  <a:pt x="497" y="669"/>
                                </a:lnTo>
                                <a:lnTo>
                                  <a:pt x="491" y="665"/>
                                </a:lnTo>
                                <a:lnTo>
                                  <a:pt x="470" y="661"/>
                                </a:lnTo>
                                <a:lnTo>
                                  <a:pt x="449" y="661"/>
                                </a:lnTo>
                                <a:lnTo>
                                  <a:pt x="430" y="665"/>
                                </a:lnTo>
                                <a:lnTo>
                                  <a:pt x="432" y="669"/>
                                </a:lnTo>
                                <a:lnTo>
                                  <a:pt x="432" y="673"/>
                                </a:lnTo>
                                <a:lnTo>
                                  <a:pt x="434" y="677"/>
                                </a:lnTo>
                                <a:lnTo>
                                  <a:pt x="440" y="679"/>
                                </a:lnTo>
                                <a:lnTo>
                                  <a:pt x="445" y="679"/>
                                </a:lnTo>
                                <a:lnTo>
                                  <a:pt x="453" y="680"/>
                                </a:lnTo>
                                <a:lnTo>
                                  <a:pt x="455" y="682"/>
                                </a:lnTo>
                                <a:lnTo>
                                  <a:pt x="455" y="688"/>
                                </a:lnTo>
                                <a:lnTo>
                                  <a:pt x="457" y="692"/>
                                </a:lnTo>
                                <a:lnTo>
                                  <a:pt x="449" y="690"/>
                                </a:lnTo>
                                <a:lnTo>
                                  <a:pt x="440" y="690"/>
                                </a:lnTo>
                                <a:lnTo>
                                  <a:pt x="430" y="688"/>
                                </a:lnTo>
                                <a:lnTo>
                                  <a:pt x="420" y="717"/>
                                </a:lnTo>
                                <a:lnTo>
                                  <a:pt x="418" y="730"/>
                                </a:lnTo>
                                <a:lnTo>
                                  <a:pt x="453" y="734"/>
                                </a:lnTo>
                                <a:lnTo>
                                  <a:pt x="453" y="742"/>
                                </a:lnTo>
                                <a:lnTo>
                                  <a:pt x="430" y="742"/>
                                </a:lnTo>
                                <a:lnTo>
                                  <a:pt x="438" y="753"/>
                                </a:lnTo>
                                <a:lnTo>
                                  <a:pt x="455" y="753"/>
                                </a:lnTo>
                                <a:lnTo>
                                  <a:pt x="472" y="748"/>
                                </a:lnTo>
                                <a:lnTo>
                                  <a:pt x="484" y="742"/>
                                </a:lnTo>
                                <a:lnTo>
                                  <a:pt x="488" y="738"/>
                                </a:lnTo>
                                <a:lnTo>
                                  <a:pt x="493" y="738"/>
                                </a:lnTo>
                                <a:lnTo>
                                  <a:pt x="499" y="736"/>
                                </a:lnTo>
                                <a:lnTo>
                                  <a:pt x="499" y="723"/>
                                </a:lnTo>
                                <a:lnTo>
                                  <a:pt x="488" y="711"/>
                                </a:lnTo>
                                <a:lnTo>
                                  <a:pt x="470" y="700"/>
                                </a:lnTo>
                                <a:lnTo>
                                  <a:pt x="461" y="692"/>
                                </a:lnTo>
                                <a:lnTo>
                                  <a:pt x="461" y="684"/>
                                </a:lnTo>
                                <a:lnTo>
                                  <a:pt x="466" y="686"/>
                                </a:lnTo>
                                <a:lnTo>
                                  <a:pt x="472" y="686"/>
                                </a:lnTo>
                                <a:lnTo>
                                  <a:pt x="480" y="688"/>
                                </a:lnTo>
                                <a:lnTo>
                                  <a:pt x="484" y="692"/>
                                </a:lnTo>
                                <a:lnTo>
                                  <a:pt x="491" y="703"/>
                                </a:lnTo>
                                <a:lnTo>
                                  <a:pt x="499" y="703"/>
                                </a:lnTo>
                                <a:lnTo>
                                  <a:pt x="511" y="698"/>
                                </a:lnTo>
                                <a:lnTo>
                                  <a:pt x="516" y="703"/>
                                </a:lnTo>
                                <a:lnTo>
                                  <a:pt x="518" y="707"/>
                                </a:lnTo>
                                <a:lnTo>
                                  <a:pt x="522" y="705"/>
                                </a:lnTo>
                                <a:lnTo>
                                  <a:pt x="530" y="703"/>
                                </a:lnTo>
                                <a:lnTo>
                                  <a:pt x="537" y="703"/>
                                </a:lnTo>
                                <a:lnTo>
                                  <a:pt x="534" y="715"/>
                                </a:lnTo>
                                <a:lnTo>
                                  <a:pt x="532" y="725"/>
                                </a:lnTo>
                                <a:lnTo>
                                  <a:pt x="530" y="736"/>
                                </a:lnTo>
                                <a:lnTo>
                                  <a:pt x="545" y="736"/>
                                </a:lnTo>
                                <a:lnTo>
                                  <a:pt x="543" y="744"/>
                                </a:lnTo>
                                <a:lnTo>
                                  <a:pt x="541" y="750"/>
                                </a:lnTo>
                                <a:lnTo>
                                  <a:pt x="545" y="757"/>
                                </a:lnTo>
                                <a:lnTo>
                                  <a:pt x="541" y="757"/>
                                </a:lnTo>
                                <a:lnTo>
                                  <a:pt x="537" y="765"/>
                                </a:lnTo>
                                <a:lnTo>
                                  <a:pt x="534" y="759"/>
                                </a:lnTo>
                                <a:lnTo>
                                  <a:pt x="532" y="755"/>
                                </a:lnTo>
                                <a:lnTo>
                                  <a:pt x="526" y="753"/>
                                </a:lnTo>
                                <a:lnTo>
                                  <a:pt x="526" y="767"/>
                                </a:lnTo>
                                <a:lnTo>
                                  <a:pt x="528" y="778"/>
                                </a:lnTo>
                                <a:lnTo>
                                  <a:pt x="530" y="788"/>
                                </a:lnTo>
                                <a:lnTo>
                                  <a:pt x="520" y="786"/>
                                </a:lnTo>
                                <a:lnTo>
                                  <a:pt x="509" y="784"/>
                                </a:lnTo>
                                <a:lnTo>
                                  <a:pt x="503" y="784"/>
                                </a:lnTo>
                                <a:lnTo>
                                  <a:pt x="499" y="786"/>
                                </a:lnTo>
                                <a:lnTo>
                                  <a:pt x="497" y="790"/>
                                </a:lnTo>
                                <a:lnTo>
                                  <a:pt x="495" y="796"/>
                                </a:lnTo>
                                <a:lnTo>
                                  <a:pt x="482" y="796"/>
                                </a:lnTo>
                                <a:lnTo>
                                  <a:pt x="488" y="800"/>
                                </a:lnTo>
                                <a:lnTo>
                                  <a:pt x="499" y="803"/>
                                </a:lnTo>
                                <a:lnTo>
                                  <a:pt x="512" y="801"/>
                                </a:lnTo>
                                <a:lnTo>
                                  <a:pt x="524" y="796"/>
                                </a:lnTo>
                                <a:lnTo>
                                  <a:pt x="534" y="792"/>
                                </a:lnTo>
                                <a:lnTo>
                                  <a:pt x="534" y="807"/>
                                </a:lnTo>
                                <a:lnTo>
                                  <a:pt x="524" y="807"/>
                                </a:lnTo>
                                <a:lnTo>
                                  <a:pt x="509" y="809"/>
                                </a:lnTo>
                                <a:lnTo>
                                  <a:pt x="499" y="811"/>
                                </a:lnTo>
                                <a:lnTo>
                                  <a:pt x="495" y="807"/>
                                </a:lnTo>
                                <a:lnTo>
                                  <a:pt x="489" y="803"/>
                                </a:lnTo>
                                <a:lnTo>
                                  <a:pt x="480" y="803"/>
                                </a:lnTo>
                                <a:lnTo>
                                  <a:pt x="480" y="805"/>
                                </a:lnTo>
                                <a:lnTo>
                                  <a:pt x="482" y="807"/>
                                </a:lnTo>
                                <a:lnTo>
                                  <a:pt x="484" y="811"/>
                                </a:lnTo>
                                <a:lnTo>
                                  <a:pt x="476" y="817"/>
                                </a:lnTo>
                                <a:lnTo>
                                  <a:pt x="468" y="821"/>
                                </a:lnTo>
                                <a:lnTo>
                                  <a:pt x="461" y="826"/>
                                </a:lnTo>
                                <a:lnTo>
                                  <a:pt x="461" y="836"/>
                                </a:lnTo>
                                <a:lnTo>
                                  <a:pt x="468" y="836"/>
                                </a:lnTo>
                                <a:lnTo>
                                  <a:pt x="472" y="838"/>
                                </a:lnTo>
                                <a:lnTo>
                                  <a:pt x="466" y="844"/>
                                </a:lnTo>
                                <a:lnTo>
                                  <a:pt x="461" y="848"/>
                                </a:lnTo>
                                <a:lnTo>
                                  <a:pt x="463" y="853"/>
                                </a:lnTo>
                                <a:lnTo>
                                  <a:pt x="466" y="859"/>
                                </a:lnTo>
                                <a:lnTo>
                                  <a:pt x="468" y="863"/>
                                </a:lnTo>
                                <a:lnTo>
                                  <a:pt x="476" y="863"/>
                                </a:lnTo>
                                <a:lnTo>
                                  <a:pt x="476" y="873"/>
                                </a:lnTo>
                                <a:lnTo>
                                  <a:pt x="468" y="888"/>
                                </a:lnTo>
                                <a:lnTo>
                                  <a:pt x="476" y="888"/>
                                </a:lnTo>
                                <a:lnTo>
                                  <a:pt x="476" y="890"/>
                                </a:lnTo>
                                <a:lnTo>
                                  <a:pt x="472" y="892"/>
                                </a:lnTo>
                                <a:lnTo>
                                  <a:pt x="468" y="892"/>
                                </a:lnTo>
                                <a:lnTo>
                                  <a:pt x="464" y="890"/>
                                </a:lnTo>
                                <a:lnTo>
                                  <a:pt x="463" y="894"/>
                                </a:lnTo>
                                <a:lnTo>
                                  <a:pt x="461" y="896"/>
                                </a:lnTo>
                                <a:lnTo>
                                  <a:pt x="461" y="900"/>
                                </a:lnTo>
                                <a:lnTo>
                                  <a:pt x="466" y="900"/>
                                </a:lnTo>
                                <a:lnTo>
                                  <a:pt x="472" y="901"/>
                                </a:lnTo>
                                <a:lnTo>
                                  <a:pt x="480" y="901"/>
                                </a:lnTo>
                                <a:lnTo>
                                  <a:pt x="478" y="905"/>
                                </a:lnTo>
                                <a:lnTo>
                                  <a:pt x="476" y="907"/>
                                </a:lnTo>
                                <a:lnTo>
                                  <a:pt x="476" y="909"/>
                                </a:lnTo>
                                <a:lnTo>
                                  <a:pt x="472" y="909"/>
                                </a:lnTo>
                                <a:lnTo>
                                  <a:pt x="470" y="911"/>
                                </a:lnTo>
                                <a:lnTo>
                                  <a:pt x="472" y="915"/>
                                </a:lnTo>
                                <a:lnTo>
                                  <a:pt x="478" y="915"/>
                                </a:lnTo>
                                <a:lnTo>
                                  <a:pt x="488" y="913"/>
                                </a:lnTo>
                                <a:lnTo>
                                  <a:pt x="495" y="915"/>
                                </a:lnTo>
                                <a:lnTo>
                                  <a:pt x="495" y="934"/>
                                </a:lnTo>
                                <a:lnTo>
                                  <a:pt x="499" y="940"/>
                                </a:lnTo>
                                <a:lnTo>
                                  <a:pt x="505" y="948"/>
                                </a:lnTo>
                                <a:lnTo>
                                  <a:pt x="507" y="951"/>
                                </a:lnTo>
                                <a:lnTo>
                                  <a:pt x="503" y="953"/>
                                </a:lnTo>
                                <a:lnTo>
                                  <a:pt x="501" y="963"/>
                                </a:lnTo>
                                <a:lnTo>
                                  <a:pt x="503" y="967"/>
                                </a:lnTo>
                                <a:lnTo>
                                  <a:pt x="514" y="957"/>
                                </a:lnTo>
                                <a:lnTo>
                                  <a:pt x="526" y="953"/>
                                </a:lnTo>
                                <a:lnTo>
                                  <a:pt x="541" y="948"/>
                                </a:lnTo>
                                <a:lnTo>
                                  <a:pt x="539" y="951"/>
                                </a:lnTo>
                                <a:lnTo>
                                  <a:pt x="541" y="955"/>
                                </a:lnTo>
                                <a:lnTo>
                                  <a:pt x="541" y="959"/>
                                </a:lnTo>
                                <a:lnTo>
                                  <a:pt x="534" y="959"/>
                                </a:lnTo>
                                <a:lnTo>
                                  <a:pt x="534" y="971"/>
                                </a:lnTo>
                                <a:lnTo>
                                  <a:pt x="524" y="973"/>
                                </a:lnTo>
                                <a:lnTo>
                                  <a:pt x="518" y="973"/>
                                </a:lnTo>
                                <a:lnTo>
                                  <a:pt x="511" y="974"/>
                                </a:lnTo>
                                <a:lnTo>
                                  <a:pt x="522" y="978"/>
                                </a:lnTo>
                                <a:lnTo>
                                  <a:pt x="522" y="980"/>
                                </a:lnTo>
                                <a:lnTo>
                                  <a:pt x="507" y="982"/>
                                </a:lnTo>
                                <a:lnTo>
                                  <a:pt x="514" y="994"/>
                                </a:lnTo>
                                <a:lnTo>
                                  <a:pt x="514" y="1001"/>
                                </a:lnTo>
                                <a:lnTo>
                                  <a:pt x="530" y="1001"/>
                                </a:lnTo>
                                <a:lnTo>
                                  <a:pt x="530" y="1007"/>
                                </a:lnTo>
                                <a:lnTo>
                                  <a:pt x="528" y="1011"/>
                                </a:lnTo>
                                <a:lnTo>
                                  <a:pt x="526" y="1017"/>
                                </a:lnTo>
                                <a:lnTo>
                                  <a:pt x="534" y="1028"/>
                                </a:lnTo>
                                <a:lnTo>
                                  <a:pt x="535" y="1026"/>
                                </a:lnTo>
                                <a:lnTo>
                                  <a:pt x="539" y="1021"/>
                                </a:lnTo>
                                <a:lnTo>
                                  <a:pt x="545" y="1021"/>
                                </a:lnTo>
                                <a:lnTo>
                                  <a:pt x="547" y="1026"/>
                                </a:lnTo>
                                <a:lnTo>
                                  <a:pt x="541" y="1032"/>
                                </a:lnTo>
                                <a:lnTo>
                                  <a:pt x="545" y="1040"/>
                                </a:lnTo>
                                <a:lnTo>
                                  <a:pt x="553" y="1038"/>
                                </a:lnTo>
                                <a:lnTo>
                                  <a:pt x="557" y="1036"/>
                                </a:lnTo>
                                <a:lnTo>
                                  <a:pt x="557" y="1044"/>
                                </a:lnTo>
                                <a:lnTo>
                                  <a:pt x="555" y="1051"/>
                                </a:lnTo>
                                <a:lnTo>
                                  <a:pt x="557" y="1055"/>
                                </a:lnTo>
                                <a:lnTo>
                                  <a:pt x="562" y="1051"/>
                                </a:lnTo>
                                <a:lnTo>
                                  <a:pt x="570" y="1046"/>
                                </a:lnTo>
                                <a:lnTo>
                                  <a:pt x="580" y="1044"/>
                                </a:lnTo>
                                <a:lnTo>
                                  <a:pt x="580" y="1047"/>
                                </a:lnTo>
                                <a:lnTo>
                                  <a:pt x="578" y="1055"/>
                                </a:lnTo>
                                <a:lnTo>
                                  <a:pt x="576" y="1059"/>
                                </a:lnTo>
                                <a:lnTo>
                                  <a:pt x="580" y="1061"/>
                                </a:lnTo>
                                <a:lnTo>
                                  <a:pt x="583" y="1059"/>
                                </a:lnTo>
                                <a:lnTo>
                                  <a:pt x="587" y="1059"/>
                                </a:lnTo>
                                <a:lnTo>
                                  <a:pt x="587" y="1082"/>
                                </a:lnTo>
                                <a:lnTo>
                                  <a:pt x="593" y="1084"/>
                                </a:lnTo>
                                <a:lnTo>
                                  <a:pt x="599" y="1080"/>
                                </a:lnTo>
                                <a:lnTo>
                                  <a:pt x="603" y="1078"/>
                                </a:lnTo>
                                <a:lnTo>
                                  <a:pt x="601" y="1082"/>
                                </a:lnTo>
                                <a:lnTo>
                                  <a:pt x="601" y="1086"/>
                                </a:lnTo>
                                <a:lnTo>
                                  <a:pt x="595" y="1086"/>
                                </a:lnTo>
                                <a:lnTo>
                                  <a:pt x="595" y="1088"/>
                                </a:lnTo>
                                <a:lnTo>
                                  <a:pt x="599" y="1090"/>
                                </a:lnTo>
                                <a:lnTo>
                                  <a:pt x="603" y="1090"/>
                                </a:lnTo>
                                <a:lnTo>
                                  <a:pt x="601" y="1097"/>
                                </a:lnTo>
                                <a:lnTo>
                                  <a:pt x="601" y="1099"/>
                                </a:lnTo>
                                <a:lnTo>
                                  <a:pt x="603" y="1101"/>
                                </a:lnTo>
                                <a:lnTo>
                                  <a:pt x="605" y="1105"/>
                                </a:lnTo>
                                <a:lnTo>
                                  <a:pt x="605" y="1109"/>
                                </a:lnTo>
                                <a:lnTo>
                                  <a:pt x="607" y="1113"/>
                                </a:lnTo>
                                <a:lnTo>
                                  <a:pt x="626" y="1107"/>
                                </a:lnTo>
                                <a:lnTo>
                                  <a:pt x="639" y="1101"/>
                                </a:lnTo>
                                <a:lnTo>
                                  <a:pt x="653" y="1086"/>
                                </a:lnTo>
                                <a:lnTo>
                                  <a:pt x="653" y="1111"/>
                                </a:lnTo>
                                <a:lnTo>
                                  <a:pt x="664" y="1117"/>
                                </a:lnTo>
                                <a:lnTo>
                                  <a:pt x="691" y="1113"/>
                                </a:lnTo>
                                <a:lnTo>
                                  <a:pt x="681" y="1130"/>
                                </a:lnTo>
                                <a:lnTo>
                                  <a:pt x="681" y="1132"/>
                                </a:lnTo>
                                <a:lnTo>
                                  <a:pt x="695" y="1120"/>
                                </a:lnTo>
                                <a:lnTo>
                                  <a:pt x="691" y="1128"/>
                                </a:lnTo>
                                <a:lnTo>
                                  <a:pt x="687" y="1132"/>
                                </a:lnTo>
                                <a:lnTo>
                                  <a:pt x="687" y="1134"/>
                                </a:lnTo>
                                <a:lnTo>
                                  <a:pt x="693" y="1136"/>
                                </a:lnTo>
                                <a:lnTo>
                                  <a:pt x="699" y="1136"/>
                                </a:lnTo>
                                <a:lnTo>
                                  <a:pt x="701" y="1130"/>
                                </a:lnTo>
                                <a:lnTo>
                                  <a:pt x="701" y="1128"/>
                                </a:lnTo>
                                <a:lnTo>
                                  <a:pt x="706" y="1124"/>
                                </a:lnTo>
                                <a:lnTo>
                                  <a:pt x="706" y="1136"/>
                                </a:lnTo>
                                <a:lnTo>
                                  <a:pt x="710" y="1145"/>
                                </a:lnTo>
                                <a:lnTo>
                                  <a:pt x="729" y="1144"/>
                                </a:lnTo>
                                <a:lnTo>
                                  <a:pt x="722" y="1136"/>
                                </a:lnTo>
                                <a:lnTo>
                                  <a:pt x="733" y="1132"/>
                                </a:lnTo>
                                <a:lnTo>
                                  <a:pt x="737" y="1128"/>
                                </a:lnTo>
                                <a:lnTo>
                                  <a:pt x="726" y="1124"/>
                                </a:lnTo>
                                <a:lnTo>
                                  <a:pt x="731" y="1126"/>
                                </a:lnTo>
                                <a:lnTo>
                                  <a:pt x="731" y="1120"/>
                                </a:lnTo>
                                <a:lnTo>
                                  <a:pt x="729" y="1117"/>
                                </a:lnTo>
                                <a:lnTo>
                                  <a:pt x="724" y="1117"/>
                                </a:lnTo>
                                <a:lnTo>
                                  <a:pt x="718" y="1115"/>
                                </a:lnTo>
                                <a:lnTo>
                                  <a:pt x="714" y="1113"/>
                                </a:lnTo>
                                <a:lnTo>
                                  <a:pt x="716" y="1111"/>
                                </a:lnTo>
                                <a:lnTo>
                                  <a:pt x="720" y="1109"/>
                                </a:lnTo>
                                <a:lnTo>
                                  <a:pt x="726" y="1109"/>
                                </a:lnTo>
                                <a:lnTo>
                                  <a:pt x="727" y="1105"/>
                                </a:lnTo>
                                <a:lnTo>
                                  <a:pt x="729" y="1103"/>
                                </a:lnTo>
                                <a:lnTo>
                                  <a:pt x="733" y="1101"/>
                                </a:lnTo>
                                <a:lnTo>
                                  <a:pt x="729" y="1096"/>
                                </a:lnTo>
                                <a:lnTo>
                                  <a:pt x="729" y="1090"/>
                                </a:lnTo>
                                <a:lnTo>
                                  <a:pt x="731" y="1088"/>
                                </a:lnTo>
                                <a:lnTo>
                                  <a:pt x="737" y="1084"/>
                                </a:lnTo>
                                <a:lnTo>
                                  <a:pt x="741" y="1082"/>
                                </a:lnTo>
                                <a:lnTo>
                                  <a:pt x="741" y="1076"/>
                                </a:lnTo>
                                <a:lnTo>
                                  <a:pt x="737" y="1074"/>
                                </a:lnTo>
                                <a:lnTo>
                                  <a:pt x="737" y="1071"/>
                                </a:lnTo>
                                <a:lnTo>
                                  <a:pt x="739" y="1067"/>
                                </a:lnTo>
                                <a:lnTo>
                                  <a:pt x="745" y="1063"/>
                                </a:lnTo>
                                <a:lnTo>
                                  <a:pt x="749" y="1059"/>
                                </a:lnTo>
                                <a:lnTo>
                                  <a:pt x="747" y="1055"/>
                                </a:lnTo>
                                <a:lnTo>
                                  <a:pt x="745" y="1047"/>
                                </a:lnTo>
                                <a:lnTo>
                                  <a:pt x="745" y="1040"/>
                                </a:lnTo>
                                <a:lnTo>
                                  <a:pt x="756" y="1036"/>
                                </a:lnTo>
                                <a:lnTo>
                                  <a:pt x="756" y="1030"/>
                                </a:lnTo>
                                <a:lnTo>
                                  <a:pt x="749" y="1028"/>
                                </a:lnTo>
                                <a:lnTo>
                                  <a:pt x="750" y="1026"/>
                                </a:lnTo>
                                <a:lnTo>
                                  <a:pt x="752" y="1022"/>
                                </a:lnTo>
                                <a:lnTo>
                                  <a:pt x="752" y="1017"/>
                                </a:lnTo>
                                <a:lnTo>
                                  <a:pt x="758" y="1017"/>
                                </a:lnTo>
                                <a:lnTo>
                                  <a:pt x="758" y="1019"/>
                                </a:lnTo>
                                <a:lnTo>
                                  <a:pt x="764" y="1021"/>
                                </a:lnTo>
                                <a:lnTo>
                                  <a:pt x="772" y="1013"/>
                                </a:lnTo>
                                <a:lnTo>
                                  <a:pt x="772" y="998"/>
                                </a:lnTo>
                                <a:lnTo>
                                  <a:pt x="783" y="998"/>
                                </a:lnTo>
                                <a:lnTo>
                                  <a:pt x="783" y="992"/>
                                </a:lnTo>
                                <a:lnTo>
                                  <a:pt x="779" y="986"/>
                                </a:lnTo>
                                <a:lnTo>
                                  <a:pt x="779" y="978"/>
                                </a:lnTo>
                                <a:lnTo>
                                  <a:pt x="785" y="973"/>
                                </a:lnTo>
                                <a:lnTo>
                                  <a:pt x="787" y="967"/>
                                </a:lnTo>
                                <a:lnTo>
                                  <a:pt x="772" y="967"/>
                                </a:lnTo>
                                <a:lnTo>
                                  <a:pt x="770" y="965"/>
                                </a:lnTo>
                                <a:lnTo>
                                  <a:pt x="768" y="959"/>
                                </a:lnTo>
                                <a:lnTo>
                                  <a:pt x="775" y="961"/>
                                </a:lnTo>
                                <a:lnTo>
                                  <a:pt x="781" y="961"/>
                                </a:lnTo>
                                <a:lnTo>
                                  <a:pt x="791" y="963"/>
                                </a:lnTo>
                                <a:lnTo>
                                  <a:pt x="791" y="949"/>
                                </a:lnTo>
                                <a:lnTo>
                                  <a:pt x="789" y="940"/>
                                </a:lnTo>
                                <a:lnTo>
                                  <a:pt x="783" y="926"/>
                                </a:lnTo>
                                <a:lnTo>
                                  <a:pt x="789" y="924"/>
                                </a:lnTo>
                                <a:lnTo>
                                  <a:pt x="791" y="924"/>
                                </a:lnTo>
                                <a:lnTo>
                                  <a:pt x="798" y="926"/>
                                </a:lnTo>
                                <a:lnTo>
                                  <a:pt x="800" y="921"/>
                                </a:lnTo>
                                <a:lnTo>
                                  <a:pt x="802" y="917"/>
                                </a:lnTo>
                                <a:lnTo>
                                  <a:pt x="806" y="915"/>
                                </a:lnTo>
                                <a:lnTo>
                                  <a:pt x="804" y="911"/>
                                </a:lnTo>
                                <a:lnTo>
                                  <a:pt x="802" y="909"/>
                                </a:lnTo>
                                <a:lnTo>
                                  <a:pt x="802" y="907"/>
                                </a:lnTo>
                                <a:lnTo>
                                  <a:pt x="827" y="905"/>
                                </a:lnTo>
                                <a:lnTo>
                                  <a:pt x="846" y="901"/>
                                </a:lnTo>
                                <a:lnTo>
                                  <a:pt x="864" y="890"/>
                                </a:lnTo>
                                <a:lnTo>
                                  <a:pt x="864" y="901"/>
                                </a:lnTo>
                                <a:lnTo>
                                  <a:pt x="866" y="905"/>
                                </a:lnTo>
                                <a:lnTo>
                                  <a:pt x="871" y="907"/>
                                </a:lnTo>
                                <a:lnTo>
                                  <a:pt x="875" y="909"/>
                                </a:lnTo>
                                <a:lnTo>
                                  <a:pt x="883" y="900"/>
                                </a:lnTo>
                                <a:lnTo>
                                  <a:pt x="887" y="894"/>
                                </a:lnTo>
                                <a:lnTo>
                                  <a:pt x="898" y="890"/>
                                </a:lnTo>
                                <a:lnTo>
                                  <a:pt x="898" y="894"/>
                                </a:lnTo>
                                <a:lnTo>
                                  <a:pt x="900" y="896"/>
                                </a:lnTo>
                                <a:lnTo>
                                  <a:pt x="906" y="900"/>
                                </a:lnTo>
                                <a:lnTo>
                                  <a:pt x="912" y="886"/>
                                </a:lnTo>
                                <a:lnTo>
                                  <a:pt x="917" y="871"/>
                                </a:lnTo>
                                <a:lnTo>
                                  <a:pt x="925" y="859"/>
                                </a:lnTo>
                                <a:lnTo>
                                  <a:pt x="935" y="855"/>
                                </a:lnTo>
                                <a:lnTo>
                                  <a:pt x="944" y="853"/>
                                </a:lnTo>
                                <a:lnTo>
                                  <a:pt x="956" y="848"/>
                                </a:lnTo>
                                <a:lnTo>
                                  <a:pt x="962" y="842"/>
                                </a:lnTo>
                                <a:lnTo>
                                  <a:pt x="965" y="832"/>
                                </a:lnTo>
                                <a:lnTo>
                                  <a:pt x="971" y="826"/>
                                </a:lnTo>
                                <a:lnTo>
                                  <a:pt x="977" y="825"/>
                                </a:lnTo>
                                <a:lnTo>
                                  <a:pt x="985" y="825"/>
                                </a:lnTo>
                                <a:lnTo>
                                  <a:pt x="990" y="821"/>
                                </a:lnTo>
                                <a:lnTo>
                                  <a:pt x="992" y="817"/>
                                </a:lnTo>
                                <a:lnTo>
                                  <a:pt x="992" y="809"/>
                                </a:lnTo>
                                <a:lnTo>
                                  <a:pt x="994" y="803"/>
                                </a:lnTo>
                                <a:lnTo>
                                  <a:pt x="990" y="798"/>
                                </a:lnTo>
                                <a:lnTo>
                                  <a:pt x="987" y="790"/>
                                </a:lnTo>
                                <a:lnTo>
                                  <a:pt x="983" y="784"/>
                                </a:lnTo>
                                <a:lnTo>
                                  <a:pt x="1000" y="794"/>
                                </a:lnTo>
                                <a:lnTo>
                                  <a:pt x="1015" y="798"/>
                                </a:lnTo>
                                <a:lnTo>
                                  <a:pt x="1044" y="800"/>
                                </a:lnTo>
                                <a:lnTo>
                                  <a:pt x="1040" y="788"/>
                                </a:lnTo>
                                <a:lnTo>
                                  <a:pt x="1046" y="788"/>
                                </a:lnTo>
                                <a:lnTo>
                                  <a:pt x="1052" y="792"/>
                                </a:lnTo>
                                <a:lnTo>
                                  <a:pt x="1059" y="796"/>
                                </a:lnTo>
                                <a:lnTo>
                                  <a:pt x="1061" y="792"/>
                                </a:lnTo>
                                <a:lnTo>
                                  <a:pt x="1065" y="786"/>
                                </a:lnTo>
                                <a:lnTo>
                                  <a:pt x="1067" y="784"/>
                                </a:lnTo>
                                <a:lnTo>
                                  <a:pt x="1071" y="784"/>
                                </a:lnTo>
                                <a:lnTo>
                                  <a:pt x="1079" y="792"/>
                                </a:lnTo>
                                <a:lnTo>
                                  <a:pt x="1086" y="790"/>
                                </a:lnTo>
                                <a:lnTo>
                                  <a:pt x="1100" y="786"/>
                                </a:lnTo>
                                <a:lnTo>
                                  <a:pt x="1109" y="784"/>
                                </a:lnTo>
                                <a:lnTo>
                                  <a:pt x="1109" y="780"/>
                                </a:lnTo>
                                <a:lnTo>
                                  <a:pt x="1113" y="777"/>
                                </a:lnTo>
                                <a:lnTo>
                                  <a:pt x="1132" y="777"/>
                                </a:lnTo>
                                <a:lnTo>
                                  <a:pt x="1136" y="773"/>
                                </a:lnTo>
                                <a:lnTo>
                                  <a:pt x="1144" y="769"/>
                                </a:lnTo>
                                <a:lnTo>
                                  <a:pt x="1144" y="757"/>
                                </a:lnTo>
                                <a:lnTo>
                                  <a:pt x="1150" y="757"/>
                                </a:lnTo>
                                <a:lnTo>
                                  <a:pt x="1155" y="761"/>
                                </a:lnTo>
                                <a:lnTo>
                                  <a:pt x="1163" y="761"/>
                                </a:lnTo>
                                <a:lnTo>
                                  <a:pt x="1163" y="750"/>
                                </a:lnTo>
                                <a:lnTo>
                                  <a:pt x="1167" y="748"/>
                                </a:lnTo>
                                <a:lnTo>
                                  <a:pt x="1171" y="744"/>
                                </a:lnTo>
                                <a:lnTo>
                                  <a:pt x="1177" y="744"/>
                                </a:lnTo>
                                <a:lnTo>
                                  <a:pt x="1180" y="748"/>
                                </a:lnTo>
                                <a:lnTo>
                                  <a:pt x="1186" y="750"/>
                                </a:lnTo>
                                <a:lnTo>
                                  <a:pt x="1188" y="746"/>
                                </a:lnTo>
                                <a:lnTo>
                                  <a:pt x="1190" y="740"/>
                                </a:lnTo>
                                <a:lnTo>
                                  <a:pt x="1194" y="736"/>
                                </a:lnTo>
                                <a:lnTo>
                                  <a:pt x="1202" y="736"/>
                                </a:lnTo>
                                <a:lnTo>
                                  <a:pt x="1215" y="738"/>
                                </a:lnTo>
                                <a:lnTo>
                                  <a:pt x="1225" y="736"/>
                                </a:lnTo>
                                <a:lnTo>
                                  <a:pt x="1226" y="734"/>
                                </a:lnTo>
                                <a:lnTo>
                                  <a:pt x="1226" y="728"/>
                                </a:lnTo>
                                <a:lnTo>
                                  <a:pt x="1225" y="727"/>
                                </a:lnTo>
                                <a:lnTo>
                                  <a:pt x="1228" y="723"/>
                                </a:lnTo>
                                <a:lnTo>
                                  <a:pt x="1236" y="723"/>
                                </a:lnTo>
                                <a:lnTo>
                                  <a:pt x="1238" y="717"/>
                                </a:lnTo>
                                <a:lnTo>
                                  <a:pt x="1240" y="707"/>
                                </a:lnTo>
                                <a:lnTo>
                                  <a:pt x="1244" y="703"/>
                                </a:lnTo>
                                <a:lnTo>
                                  <a:pt x="1249" y="700"/>
                                </a:lnTo>
                                <a:lnTo>
                                  <a:pt x="1257" y="700"/>
                                </a:lnTo>
                                <a:lnTo>
                                  <a:pt x="1263" y="698"/>
                                </a:lnTo>
                                <a:lnTo>
                                  <a:pt x="1263" y="692"/>
                                </a:lnTo>
                                <a:lnTo>
                                  <a:pt x="1249" y="692"/>
                                </a:lnTo>
                                <a:lnTo>
                                  <a:pt x="1236" y="694"/>
                                </a:lnTo>
                                <a:lnTo>
                                  <a:pt x="1221" y="692"/>
                                </a:lnTo>
                                <a:lnTo>
                                  <a:pt x="1215" y="688"/>
                                </a:lnTo>
                                <a:lnTo>
                                  <a:pt x="1207" y="682"/>
                                </a:lnTo>
                                <a:lnTo>
                                  <a:pt x="1202" y="680"/>
                                </a:lnTo>
                                <a:lnTo>
                                  <a:pt x="1192" y="682"/>
                                </a:lnTo>
                                <a:lnTo>
                                  <a:pt x="1184" y="688"/>
                                </a:lnTo>
                                <a:lnTo>
                                  <a:pt x="1178" y="692"/>
                                </a:lnTo>
                                <a:lnTo>
                                  <a:pt x="1169" y="692"/>
                                </a:lnTo>
                                <a:lnTo>
                                  <a:pt x="1161" y="690"/>
                                </a:lnTo>
                                <a:lnTo>
                                  <a:pt x="1152" y="688"/>
                                </a:lnTo>
                                <a:lnTo>
                                  <a:pt x="1155" y="680"/>
                                </a:lnTo>
                                <a:lnTo>
                                  <a:pt x="1154" y="675"/>
                                </a:lnTo>
                                <a:lnTo>
                                  <a:pt x="1175" y="673"/>
                                </a:lnTo>
                                <a:lnTo>
                                  <a:pt x="1175" y="669"/>
                                </a:lnTo>
                                <a:lnTo>
                                  <a:pt x="1177" y="661"/>
                                </a:lnTo>
                                <a:lnTo>
                                  <a:pt x="1175" y="657"/>
                                </a:lnTo>
                                <a:lnTo>
                                  <a:pt x="1155" y="655"/>
                                </a:lnTo>
                                <a:lnTo>
                                  <a:pt x="1129" y="659"/>
                                </a:lnTo>
                                <a:lnTo>
                                  <a:pt x="1106" y="661"/>
                                </a:lnTo>
                                <a:lnTo>
                                  <a:pt x="1107" y="657"/>
                                </a:lnTo>
                                <a:lnTo>
                                  <a:pt x="1111" y="652"/>
                                </a:lnTo>
                                <a:lnTo>
                                  <a:pt x="1113" y="650"/>
                                </a:lnTo>
                                <a:lnTo>
                                  <a:pt x="1134" y="652"/>
                                </a:lnTo>
                                <a:lnTo>
                                  <a:pt x="1155" y="652"/>
                                </a:lnTo>
                                <a:lnTo>
                                  <a:pt x="1178" y="650"/>
                                </a:lnTo>
                                <a:lnTo>
                                  <a:pt x="1178" y="638"/>
                                </a:lnTo>
                                <a:lnTo>
                                  <a:pt x="1173" y="636"/>
                                </a:lnTo>
                                <a:lnTo>
                                  <a:pt x="1167" y="638"/>
                                </a:lnTo>
                                <a:lnTo>
                                  <a:pt x="1163" y="638"/>
                                </a:lnTo>
                                <a:lnTo>
                                  <a:pt x="1159" y="630"/>
                                </a:lnTo>
                                <a:lnTo>
                                  <a:pt x="1138" y="629"/>
                                </a:lnTo>
                                <a:lnTo>
                                  <a:pt x="1119" y="630"/>
                                </a:lnTo>
                                <a:lnTo>
                                  <a:pt x="1102" y="634"/>
                                </a:lnTo>
                                <a:lnTo>
                                  <a:pt x="1111" y="627"/>
                                </a:lnTo>
                                <a:lnTo>
                                  <a:pt x="1107" y="617"/>
                                </a:lnTo>
                                <a:lnTo>
                                  <a:pt x="1113" y="615"/>
                                </a:lnTo>
                                <a:lnTo>
                                  <a:pt x="1117" y="617"/>
                                </a:lnTo>
                                <a:lnTo>
                                  <a:pt x="1119" y="621"/>
                                </a:lnTo>
                                <a:lnTo>
                                  <a:pt x="1121" y="623"/>
                                </a:lnTo>
                                <a:lnTo>
                                  <a:pt x="1129" y="623"/>
                                </a:lnTo>
                                <a:lnTo>
                                  <a:pt x="1134" y="619"/>
                                </a:lnTo>
                                <a:lnTo>
                                  <a:pt x="1144" y="619"/>
                                </a:lnTo>
                                <a:lnTo>
                                  <a:pt x="1157" y="623"/>
                                </a:lnTo>
                                <a:lnTo>
                                  <a:pt x="1182" y="632"/>
                                </a:lnTo>
                                <a:lnTo>
                                  <a:pt x="1198" y="638"/>
                                </a:lnTo>
                                <a:lnTo>
                                  <a:pt x="1202" y="642"/>
                                </a:lnTo>
                                <a:lnTo>
                                  <a:pt x="1202" y="648"/>
                                </a:lnTo>
                                <a:lnTo>
                                  <a:pt x="1205" y="654"/>
                                </a:lnTo>
                                <a:lnTo>
                                  <a:pt x="1219" y="669"/>
                                </a:lnTo>
                                <a:lnTo>
                                  <a:pt x="1238" y="680"/>
                                </a:lnTo>
                                <a:lnTo>
                                  <a:pt x="1259" y="684"/>
                                </a:lnTo>
                                <a:lnTo>
                                  <a:pt x="1265" y="684"/>
                                </a:lnTo>
                                <a:lnTo>
                                  <a:pt x="1263" y="684"/>
                                </a:lnTo>
                                <a:lnTo>
                                  <a:pt x="1265" y="684"/>
                                </a:lnTo>
                                <a:lnTo>
                                  <a:pt x="1271" y="686"/>
                                </a:lnTo>
                                <a:lnTo>
                                  <a:pt x="1274" y="688"/>
                                </a:lnTo>
                                <a:lnTo>
                                  <a:pt x="1278" y="677"/>
                                </a:lnTo>
                                <a:lnTo>
                                  <a:pt x="1274" y="677"/>
                                </a:lnTo>
                                <a:lnTo>
                                  <a:pt x="1271" y="675"/>
                                </a:lnTo>
                                <a:lnTo>
                                  <a:pt x="1271" y="673"/>
                                </a:lnTo>
                                <a:lnTo>
                                  <a:pt x="1273" y="667"/>
                                </a:lnTo>
                                <a:lnTo>
                                  <a:pt x="1276" y="657"/>
                                </a:lnTo>
                                <a:lnTo>
                                  <a:pt x="1278" y="654"/>
                                </a:lnTo>
                                <a:lnTo>
                                  <a:pt x="1271" y="654"/>
                                </a:lnTo>
                                <a:lnTo>
                                  <a:pt x="1269" y="648"/>
                                </a:lnTo>
                                <a:lnTo>
                                  <a:pt x="1269" y="640"/>
                                </a:lnTo>
                                <a:lnTo>
                                  <a:pt x="1267" y="634"/>
                                </a:lnTo>
                                <a:lnTo>
                                  <a:pt x="1263" y="632"/>
                                </a:lnTo>
                                <a:lnTo>
                                  <a:pt x="1259" y="634"/>
                                </a:lnTo>
                                <a:lnTo>
                                  <a:pt x="1255" y="634"/>
                                </a:lnTo>
                                <a:lnTo>
                                  <a:pt x="1255" y="627"/>
                                </a:lnTo>
                                <a:lnTo>
                                  <a:pt x="1251" y="625"/>
                                </a:lnTo>
                                <a:lnTo>
                                  <a:pt x="1248" y="627"/>
                                </a:lnTo>
                                <a:lnTo>
                                  <a:pt x="1244" y="627"/>
                                </a:lnTo>
                                <a:lnTo>
                                  <a:pt x="1244" y="625"/>
                                </a:lnTo>
                                <a:lnTo>
                                  <a:pt x="1246" y="621"/>
                                </a:lnTo>
                                <a:lnTo>
                                  <a:pt x="1248" y="619"/>
                                </a:lnTo>
                                <a:lnTo>
                                  <a:pt x="1246" y="615"/>
                                </a:lnTo>
                                <a:lnTo>
                                  <a:pt x="1242" y="613"/>
                                </a:lnTo>
                                <a:lnTo>
                                  <a:pt x="1240" y="611"/>
                                </a:lnTo>
                                <a:lnTo>
                                  <a:pt x="1228" y="607"/>
                                </a:lnTo>
                                <a:lnTo>
                                  <a:pt x="1225" y="607"/>
                                </a:lnTo>
                                <a:lnTo>
                                  <a:pt x="1223" y="605"/>
                                </a:lnTo>
                                <a:lnTo>
                                  <a:pt x="1223" y="602"/>
                                </a:lnTo>
                                <a:lnTo>
                                  <a:pt x="1228" y="604"/>
                                </a:lnTo>
                                <a:lnTo>
                                  <a:pt x="1251" y="615"/>
                                </a:lnTo>
                                <a:lnTo>
                                  <a:pt x="1267" y="617"/>
                                </a:lnTo>
                                <a:lnTo>
                                  <a:pt x="1271" y="613"/>
                                </a:lnTo>
                                <a:lnTo>
                                  <a:pt x="1259" y="607"/>
                                </a:lnTo>
                                <a:lnTo>
                                  <a:pt x="1267" y="600"/>
                                </a:lnTo>
                                <a:lnTo>
                                  <a:pt x="1269" y="600"/>
                                </a:lnTo>
                                <a:lnTo>
                                  <a:pt x="1263" y="598"/>
                                </a:lnTo>
                                <a:lnTo>
                                  <a:pt x="1255" y="596"/>
                                </a:lnTo>
                                <a:lnTo>
                                  <a:pt x="1259" y="592"/>
                                </a:lnTo>
                                <a:lnTo>
                                  <a:pt x="1271" y="588"/>
                                </a:lnTo>
                                <a:lnTo>
                                  <a:pt x="1271" y="584"/>
                                </a:lnTo>
                                <a:lnTo>
                                  <a:pt x="1269" y="580"/>
                                </a:lnTo>
                                <a:lnTo>
                                  <a:pt x="1271" y="577"/>
                                </a:lnTo>
                                <a:lnTo>
                                  <a:pt x="1267" y="575"/>
                                </a:lnTo>
                                <a:lnTo>
                                  <a:pt x="1259" y="575"/>
                                </a:lnTo>
                                <a:lnTo>
                                  <a:pt x="1255" y="573"/>
                                </a:lnTo>
                                <a:lnTo>
                                  <a:pt x="1255" y="569"/>
                                </a:lnTo>
                                <a:lnTo>
                                  <a:pt x="1240" y="569"/>
                                </a:lnTo>
                                <a:lnTo>
                                  <a:pt x="1248" y="569"/>
                                </a:lnTo>
                                <a:lnTo>
                                  <a:pt x="1249" y="567"/>
                                </a:lnTo>
                                <a:lnTo>
                                  <a:pt x="1249" y="563"/>
                                </a:lnTo>
                                <a:lnTo>
                                  <a:pt x="1251" y="561"/>
                                </a:lnTo>
                                <a:lnTo>
                                  <a:pt x="1244" y="557"/>
                                </a:lnTo>
                                <a:lnTo>
                                  <a:pt x="1228" y="554"/>
                                </a:lnTo>
                                <a:lnTo>
                                  <a:pt x="1223" y="552"/>
                                </a:lnTo>
                                <a:lnTo>
                                  <a:pt x="1217" y="548"/>
                                </a:lnTo>
                                <a:lnTo>
                                  <a:pt x="1213" y="546"/>
                                </a:lnTo>
                                <a:lnTo>
                                  <a:pt x="1278" y="546"/>
                                </a:lnTo>
                                <a:lnTo>
                                  <a:pt x="1278" y="538"/>
                                </a:lnTo>
                                <a:lnTo>
                                  <a:pt x="1284" y="536"/>
                                </a:lnTo>
                                <a:lnTo>
                                  <a:pt x="1290" y="536"/>
                                </a:lnTo>
                                <a:lnTo>
                                  <a:pt x="1297" y="534"/>
                                </a:lnTo>
                                <a:lnTo>
                                  <a:pt x="1297" y="515"/>
                                </a:lnTo>
                                <a:lnTo>
                                  <a:pt x="1288" y="513"/>
                                </a:lnTo>
                                <a:lnTo>
                                  <a:pt x="1280" y="513"/>
                                </a:lnTo>
                                <a:lnTo>
                                  <a:pt x="1274" y="511"/>
                                </a:lnTo>
                                <a:lnTo>
                                  <a:pt x="1271" y="523"/>
                                </a:lnTo>
                                <a:lnTo>
                                  <a:pt x="1267" y="527"/>
                                </a:lnTo>
                                <a:lnTo>
                                  <a:pt x="1267" y="515"/>
                                </a:lnTo>
                                <a:lnTo>
                                  <a:pt x="1261" y="513"/>
                                </a:lnTo>
                                <a:lnTo>
                                  <a:pt x="1259" y="513"/>
                                </a:lnTo>
                                <a:lnTo>
                                  <a:pt x="1255" y="511"/>
                                </a:lnTo>
                                <a:lnTo>
                                  <a:pt x="1255" y="506"/>
                                </a:lnTo>
                                <a:lnTo>
                                  <a:pt x="1257" y="500"/>
                                </a:lnTo>
                                <a:lnTo>
                                  <a:pt x="1259" y="500"/>
                                </a:lnTo>
                                <a:lnTo>
                                  <a:pt x="1259" y="484"/>
                                </a:lnTo>
                                <a:lnTo>
                                  <a:pt x="1265" y="484"/>
                                </a:lnTo>
                                <a:lnTo>
                                  <a:pt x="1269" y="488"/>
                                </a:lnTo>
                                <a:lnTo>
                                  <a:pt x="1271" y="492"/>
                                </a:lnTo>
                                <a:lnTo>
                                  <a:pt x="1263" y="492"/>
                                </a:lnTo>
                                <a:lnTo>
                                  <a:pt x="1263" y="507"/>
                                </a:lnTo>
                                <a:lnTo>
                                  <a:pt x="1271" y="507"/>
                                </a:lnTo>
                                <a:lnTo>
                                  <a:pt x="1280" y="506"/>
                                </a:lnTo>
                                <a:lnTo>
                                  <a:pt x="1290" y="507"/>
                                </a:lnTo>
                                <a:lnTo>
                                  <a:pt x="1290" y="500"/>
                                </a:lnTo>
                                <a:lnTo>
                                  <a:pt x="1271" y="490"/>
                                </a:lnTo>
                                <a:lnTo>
                                  <a:pt x="1288" y="492"/>
                                </a:lnTo>
                                <a:lnTo>
                                  <a:pt x="1309" y="496"/>
                                </a:lnTo>
                                <a:lnTo>
                                  <a:pt x="1313" y="504"/>
                                </a:lnTo>
                                <a:lnTo>
                                  <a:pt x="1322" y="504"/>
                                </a:lnTo>
                                <a:lnTo>
                                  <a:pt x="1330" y="500"/>
                                </a:lnTo>
                                <a:lnTo>
                                  <a:pt x="1336" y="500"/>
                                </a:lnTo>
                                <a:lnTo>
                                  <a:pt x="1332" y="488"/>
                                </a:lnTo>
                                <a:lnTo>
                                  <a:pt x="1319" y="490"/>
                                </a:lnTo>
                                <a:lnTo>
                                  <a:pt x="1305" y="490"/>
                                </a:lnTo>
                                <a:lnTo>
                                  <a:pt x="1294" y="492"/>
                                </a:lnTo>
                                <a:lnTo>
                                  <a:pt x="1296" y="486"/>
                                </a:lnTo>
                                <a:lnTo>
                                  <a:pt x="1297" y="477"/>
                                </a:lnTo>
                                <a:lnTo>
                                  <a:pt x="1297" y="473"/>
                                </a:lnTo>
                                <a:lnTo>
                                  <a:pt x="1292" y="473"/>
                                </a:lnTo>
                                <a:lnTo>
                                  <a:pt x="1288" y="477"/>
                                </a:lnTo>
                                <a:lnTo>
                                  <a:pt x="1286" y="481"/>
                                </a:lnTo>
                                <a:lnTo>
                                  <a:pt x="1282" y="479"/>
                                </a:lnTo>
                                <a:lnTo>
                                  <a:pt x="1282" y="475"/>
                                </a:lnTo>
                                <a:lnTo>
                                  <a:pt x="1286" y="473"/>
                                </a:lnTo>
                                <a:lnTo>
                                  <a:pt x="1286" y="469"/>
                                </a:lnTo>
                                <a:lnTo>
                                  <a:pt x="1288" y="459"/>
                                </a:lnTo>
                                <a:lnTo>
                                  <a:pt x="1286" y="454"/>
                                </a:lnTo>
                                <a:lnTo>
                                  <a:pt x="1278" y="452"/>
                                </a:lnTo>
                                <a:lnTo>
                                  <a:pt x="1267" y="450"/>
                                </a:lnTo>
                                <a:lnTo>
                                  <a:pt x="1271" y="446"/>
                                </a:lnTo>
                                <a:lnTo>
                                  <a:pt x="1301" y="446"/>
                                </a:lnTo>
                                <a:lnTo>
                                  <a:pt x="1305" y="454"/>
                                </a:lnTo>
                                <a:lnTo>
                                  <a:pt x="1309" y="458"/>
                                </a:lnTo>
                                <a:lnTo>
                                  <a:pt x="1315" y="456"/>
                                </a:lnTo>
                                <a:lnTo>
                                  <a:pt x="1317" y="452"/>
                                </a:lnTo>
                                <a:lnTo>
                                  <a:pt x="1321" y="450"/>
                                </a:lnTo>
                                <a:lnTo>
                                  <a:pt x="1317" y="436"/>
                                </a:lnTo>
                                <a:lnTo>
                                  <a:pt x="1315" y="427"/>
                                </a:lnTo>
                                <a:lnTo>
                                  <a:pt x="1313" y="415"/>
                                </a:lnTo>
                                <a:lnTo>
                                  <a:pt x="1305" y="415"/>
                                </a:lnTo>
                                <a:lnTo>
                                  <a:pt x="1307" y="409"/>
                                </a:lnTo>
                                <a:lnTo>
                                  <a:pt x="1307" y="400"/>
                                </a:lnTo>
                                <a:lnTo>
                                  <a:pt x="1290" y="396"/>
                                </a:lnTo>
                                <a:lnTo>
                                  <a:pt x="1290" y="404"/>
                                </a:lnTo>
                                <a:lnTo>
                                  <a:pt x="1286" y="404"/>
                                </a:lnTo>
                                <a:lnTo>
                                  <a:pt x="1282" y="406"/>
                                </a:lnTo>
                                <a:lnTo>
                                  <a:pt x="1282" y="404"/>
                                </a:lnTo>
                                <a:lnTo>
                                  <a:pt x="1263" y="408"/>
                                </a:lnTo>
                                <a:lnTo>
                                  <a:pt x="1276" y="396"/>
                                </a:lnTo>
                                <a:lnTo>
                                  <a:pt x="1290" y="388"/>
                                </a:lnTo>
                                <a:lnTo>
                                  <a:pt x="1286" y="383"/>
                                </a:lnTo>
                                <a:lnTo>
                                  <a:pt x="1284" y="377"/>
                                </a:lnTo>
                                <a:lnTo>
                                  <a:pt x="1282" y="369"/>
                                </a:lnTo>
                                <a:lnTo>
                                  <a:pt x="1305" y="371"/>
                                </a:lnTo>
                                <a:lnTo>
                                  <a:pt x="1328" y="375"/>
                                </a:lnTo>
                                <a:lnTo>
                                  <a:pt x="1351" y="381"/>
                                </a:lnTo>
                                <a:lnTo>
                                  <a:pt x="1351" y="375"/>
                                </a:lnTo>
                                <a:lnTo>
                                  <a:pt x="1349" y="365"/>
                                </a:lnTo>
                                <a:lnTo>
                                  <a:pt x="1351" y="361"/>
                                </a:lnTo>
                                <a:lnTo>
                                  <a:pt x="1344" y="361"/>
                                </a:lnTo>
                                <a:lnTo>
                                  <a:pt x="1340" y="346"/>
                                </a:lnTo>
                                <a:lnTo>
                                  <a:pt x="1326" y="346"/>
                                </a:lnTo>
                                <a:lnTo>
                                  <a:pt x="1328" y="350"/>
                                </a:lnTo>
                                <a:lnTo>
                                  <a:pt x="1319" y="350"/>
                                </a:lnTo>
                                <a:lnTo>
                                  <a:pt x="1321" y="350"/>
                                </a:lnTo>
                                <a:lnTo>
                                  <a:pt x="1309" y="348"/>
                                </a:lnTo>
                                <a:lnTo>
                                  <a:pt x="1299" y="344"/>
                                </a:lnTo>
                                <a:lnTo>
                                  <a:pt x="1301" y="342"/>
                                </a:lnTo>
                                <a:lnTo>
                                  <a:pt x="1301" y="331"/>
                                </a:lnTo>
                                <a:lnTo>
                                  <a:pt x="1309" y="333"/>
                                </a:lnTo>
                                <a:lnTo>
                                  <a:pt x="1315" y="335"/>
                                </a:lnTo>
                                <a:lnTo>
                                  <a:pt x="1324" y="335"/>
                                </a:lnTo>
                                <a:lnTo>
                                  <a:pt x="1322" y="331"/>
                                </a:lnTo>
                                <a:lnTo>
                                  <a:pt x="1322" y="327"/>
                                </a:lnTo>
                                <a:lnTo>
                                  <a:pt x="1321" y="323"/>
                                </a:lnTo>
                                <a:lnTo>
                                  <a:pt x="1311" y="319"/>
                                </a:lnTo>
                                <a:lnTo>
                                  <a:pt x="1301" y="319"/>
                                </a:lnTo>
                                <a:lnTo>
                                  <a:pt x="1288" y="317"/>
                                </a:lnTo>
                                <a:lnTo>
                                  <a:pt x="1276" y="317"/>
                                </a:lnTo>
                                <a:lnTo>
                                  <a:pt x="1267" y="315"/>
                                </a:lnTo>
                                <a:lnTo>
                                  <a:pt x="1267" y="300"/>
                                </a:lnTo>
                                <a:lnTo>
                                  <a:pt x="1278" y="302"/>
                                </a:lnTo>
                                <a:lnTo>
                                  <a:pt x="1288" y="302"/>
                                </a:lnTo>
                                <a:lnTo>
                                  <a:pt x="1297" y="304"/>
                                </a:lnTo>
                                <a:lnTo>
                                  <a:pt x="1297" y="308"/>
                                </a:lnTo>
                                <a:lnTo>
                                  <a:pt x="1305" y="311"/>
                                </a:lnTo>
                                <a:lnTo>
                                  <a:pt x="1305" y="306"/>
                                </a:lnTo>
                                <a:lnTo>
                                  <a:pt x="1307" y="300"/>
                                </a:lnTo>
                                <a:lnTo>
                                  <a:pt x="1309" y="292"/>
                                </a:lnTo>
                                <a:lnTo>
                                  <a:pt x="1315" y="286"/>
                                </a:lnTo>
                                <a:lnTo>
                                  <a:pt x="1322" y="283"/>
                                </a:lnTo>
                                <a:lnTo>
                                  <a:pt x="1328" y="277"/>
                                </a:lnTo>
                                <a:lnTo>
                                  <a:pt x="1328" y="242"/>
                                </a:lnTo>
                                <a:lnTo>
                                  <a:pt x="1363" y="242"/>
                                </a:lnTo>
                                <a:lnTo>
                                  <a:pt x="1363" y="227"/>
                                </a:lnTo>
                                <a:lnTo>
                                  <a:pt x="1372" y="217"/>
                                </a:lnTo>
                                <a:lnTo>
                                  <a:pt x="1357" y="210"/>
                                </a:lnTo>
                                <a:lnTo>
                                  <a:pt x="1332" y="208"/>
                                </a:lnTo>
                                <a:lnTo>
                                  <a:pt x="1313" y="217"/>
                                </a:lnTo>
                                <a:lnTo>
                                  <a:pt x="1305" y="208"/>
                                </a:lnTo>
                                <a:lnTo>
                                  <a:pt x="1303" y="204"/>
                                </a:lnTo>
                                <a:lnTo>
                                  <a:pt x="1303" y="196"/>
                                </a:lnTo>
                                <a:lnTo>
                                  <a:pt x="1313" y="196"/>
                                </a:lnTo>
                                <a:lnTo>
                                  <a:pt x="1322" y="192"/>
                                </a:lnTo>
                                <a:lnTo>
                                  <a:pt x="1332" y="192"/>
                                </a:lnTo>
                                <a:lnTo>
                                  <a:pt x="1355" y="198"/>
                                </a:lnTo>
                                <a:lnTo>
                                  <a:pt x="1380" y="202"/>
                                </a:lnTo>
                                <a:lnTo>
                                  <a:pt x="1401" y="196"/>
                                </a:lnTo>
                                <a:lnTo>
                                  <a:pt x="1403" y="192"/>
                                </a:lnTo>
                                <a:lnTo>
                                  <a:pt x="1407" y="188"/>
                                </a:lnTo>
                                <a:lnTo>
                                  <a:pt x="1409" y="185"/>
                                </a:lnTo>
                                <a:lnTo>
                                  <a:pt x="1411" y="185"/>
                                </a:lnTo>
                                <a:lnTo>
                                  <a:pt x="1415" y="183"/>
                                </a:lnTo>
                                <a:lnTo>
                                  <a:pt x="1416" y="181"/>
                                </a:lnTo>
                                <a:lnTo>
                                  <a:pt x="1416" y="173"/>
                                </a:lnTo>
                                <a:lnTo>
                                  <a:pt x="1411" y="171"/>
                                </a:lnTo>
                                <a:lnTo>
                                  <a:pt x="1405" y="171"/>
                                </a:lnTo>
                                <a:lnTo>
                                  <a:pt x="1401" y="169"/>
                                </a:lnTo>
                                <a:lnTo>
                                  <a:pt x="1392" y="173"/>
                                </a:lnTo>
                                <a:lnTo>
                                  <a:pt x="1374" y="177"/>
                                </a:lnTo>
                                <a:lnTo>
                                  <a:pt x="1363" y="181"/>
                                </a:lnTo>
                                <a:lnTo>
                                  <a:pt x="1342" y="179"/>
                                </a:lnTo>
                                <a:lnTo>
                                  <a:pt x="1340" y="175"/>
                                </a:lnTo>
                                <a:lnTo>
                                  <a:pt x="1359" y="169"/>
                                </a:lnTo>
                                <a:lnTo>
                                  <a:pt x="1424" y="169"/>
                                </a:lnTo>
                                <a:lnTo>
                                  <a:pt x="1424" y="162"/>
                                </a:lnTo>
                                <a:lnTo>
                                  <a:pt x="1434" y="160"/>
                                </a:lnTo>
                                <a:lnTo>
                                  <a:pt x="1441" y="160"/>
                                </a:lnTo>
                                <a:lnTo>
                                  <a:pt x="1451" y="158"/>
                                </a:lnTo>
                                <a:lnTo>
                                  <a:pt x="1451" y="156"/>
                                </a:lnTo>
                                <a:lnTo>
                                  <a:pt x="1453" y="150"/>
                                </a:lnTo>
                                <a:lnTo>
                                  <a:pt x="1455" y="146"/>
                                </a:lnTo>
                                <a:lnTo>
                                  <a:pt x="1468" y="142"/>
                                </a:lnTo>
                                <a:lnTo>
                                  <a:pt x="1480" y="142"/>
                                </a:lnTo>
                                <a:lnTo>
                                  <a:pt x="1493" y="139"/>
                                </a:lnTo>
                                <a:lnTo>
                                  <a:pt x="1497" y="131"/>
                                </a:lnTo>
                                <a:lnTo>
                                  <a:pt x="1486" y="119"/>
                                </a:lnTo>
                                <a:lnTo>
                                  <a:pt x="1453" y="115"/>
                                </a:lnTo>
                                <a:lnTo>
                                  <a:pt x="1367" y="115"/>
                                </a:lnTo>
                                <a:lnTo>
                                  <a:pt x="1367" y="123"/>
                                </a:lnTo>
                                <a:lnTo>
                                  <a:pt x="1344" y="129"/>
                                </a:lnTo>
                                <a:lnTo>
                                  <a:pt x="1332" y="129"/>
                                </a:lnTo>
                                <a:lnTo>
                                  <a:pt x="1313" y="127"/>
                                </a:lnTo>
                                <a:lnTo>
                                  <a:pt x="1313" y="135"/>
                                </a:lnTo>
                                <a:lnTo>
                                  <a:pt x="1309" y="135"/>
                                </a:lnTo>
                                <a:lnTo>
                                  <a:pt x="1305" y="123"/>
                                </a:lnTo>
                                <a:lnTo>
                                  <a:pt x="1301" y="119"/>
                                </a:lnTo>
                                <a:lnTo>
                                  <a:pt x="1282" y="139"/>
                                </a:lnTo>
                                <a:lnTo>
                                  <a:pt x="1267" y="139"/>
                                </a:lnTo>
                                <a:lnTo>
                                  <a:pt x="1263" y="142"/>
                                </a:lnTo>
                                <a:lnTo>
                                  <a:pt x="1259" y="150"/>
                                </a:lnTo>
                                <a:lnTo>
                                  <a:pt x="1255" y="154"/>
                                </a:lnTo>
                                <a:lnTo>
                                  <a:pt x="1236" y="158"/>
                                </a:lnTo>
                                <a:lnTo>
                                  <a:pt x="1198" y="158"/>
                                </a:lnTo>
                                <a:lnTo>
                                  <a:pt x="1198" y="156"/>
                                </a:lnTo>
                                <a:lnTo>
                                  <a:pt x="1196" y="152"/>
                                </a:lnTo>
                                <a:lnTo>
                                  <a:pt x="1194" y="150"/>
                                </a:lnTo>
                                <a:lnTo>
                                  <a:pt x="1198" y="148"/>
                                </a:lnTo>
                                <a:lnTo>
                                  <a:pt x="1202" y="144"/>
                                </a:lnTo>
                                <a:lnTo>
                                  <a:pt x="1205" y="142"/>
                                </a:lnTo>
                                <a:lnTo>
                                  <a:pt x="1213" y="142"/>
                                </a:lnTo>
                                <a:lnTo>
                                  <a:pt x="1217" y="146"/>
                                </a:lnTo>
                                <a:lnTo>
                                  <a:pt x="1225" y="146"/>
                                </a:lnTo>
                                <a:lnTo>
                                  <a:pt x="1228" y="139"/>
                                </a:lnTo>
                                <a:lnTo>
                                  <a:pt x="1238" y="133"/>
                                </a:lnTo>
                                <a:lnTo>
                                  <a:pt x="1244" y="129"/>
                                </a:lnTo>
                                <a:lnTo>
                                  <a:pt x="1248" y="127"/>
                                </a:lnTo>
                                <a:lnTo>
                                  <a:pt x="1249" y="123"/>
                                </a:lnTo>
                                <a:lnTo>
                                  <a:pt x="1253" y="117"/>
                                </a:lnTo>
                                <a:lnTo>
                                  <a:pt x="1259" y="108"/>
                                </a:lnTo>
                                <a:lnTo>
                                  <a:pt x="1246" y="106"/>
                                </a:lnTo>
                                <a:lnTo>
                                  <a:pt x="1226" y="102"/>
                                </a:lnTo>
                                <a:lnTo>
                                  <a:pt x="1209" y="104"/>
                                </a:lnTo>
                                <a:lnTo>
                                  <a:pt x="1207" y="110"/>
                                </a:lnTo>
                                <a:lnTo>
                                  <a:pt x="1207" y="117"/>
                                </a:lnTo>
                                <a:lnTo>
                                  <a:pt x="1198" y="123"/>
                                </a:lnTo>
                                <a:lnTo>
                                  <a:pt x="1182" y="125"/>
                                </a:lnTo>
                                <a:lnTo>
                                  <a:pt x="1167" y="123"/>
                                </a:lnTo>
                                <a:lnTo>
                                  <a:pt x="1152" y="123"/>
                                </a:lnTo>
                                <a:lnTo>
                                  <a:pt x="1154" y="119"/>
                                </a:lnTo>
                                <a:lnTo>
                                  <a:pt x="1154" y="110"/>
                                </a:lnTo>
                                <a:lnTo>
                                  <a:pt x="1152" y="104"/>
                                </a:lnTo>
                                <a:lnTo>
                                  <a:pt x="1129" y="102"/>
                                </a:lnTo>
                                <a:lnTo>
                                  <a:pt x="1104" y="106"/>
                                </a:lnTo>
                                <a:lnTo>
                                  <a:pt x="1086" y="108"/>
                                </a:lnTo>
                                <a:lnTo>
                                  <a:pt x="1073" y="108"/>
                                </a:lnTo>
                                <a:lnTo>
                                  <a:pt x="1059" y="106"/>
                                </a:lnTo>
                                <a:lnTo>
                                  <a:pt x="1048" y="104"/>
                                </a:lnTo>
                                <a:lnTo>
                                  <a:pt x="1033" y="108"/>
                                </a:lnTo>
                                <a:lnTo>
                                  <a:pt x="1017" y="115"/>
                                </a:lnTo>
                                <a:lnTo>
                                  <a:pt x="1006" y="119"/>
                                </a:lnTo>
                                <a:lnTo>
                                  <a:pt x="983" y="119"/>
                                </a:lnTo>
                                <a:lnTo>
                                  <a:pt x="998" y="115"/>
                                </a:lnTo>
                                <a:lnTo>
                                  <a:pt x="1029" y="104"/>
                                </a:lnTo>
                                <a:lnTo>
                                  <a:pt x="1029" y="96"/>
                                </a:lnTo>
                                <a:lnTo>
                                  <a:pt x="1040" y="94"/>
                                </a:lnTo>
                                <a:lnTo>
                                  <a:pt x="1044" y="92"/>
                                </a:lnTo>
                                <a:lnTo>
                                  <a:pt x="1081" y="90"/>
                                </a:lnTo>
                                <a:lnTo>
                                  <a:pt x="1117" y="92"/>
                                </a:lnTo>
                                <a:lnTo>
                                  <a:pt x="1144" y="96"/>
                                </a:lnTo>
                                <a:lnTo>
                                  <a:pt x="1150" y="96"/>
                                </a:lnTo>
                                <a:lnTo>
                                  <a:pt x="1157" y="94"/>
                                </a:lnTo>
                                <a:lnTo>
                                  <a:pt x="1159" y="92"/>
                                </a:lnTo>
                                <a:lnTo>
                                  <a:pt x="1171" y="94"/>
                                </a:lnTo>
                                <a:lnTo>
                                  <a:pt x="1184" y="94"/>
                                </a:lnTo>
                                <a:lnTo>
                                  <a:pt x="1190" y="96"/>
                                </a:lnTo>
                                <a:lnTo>
                                  <a:pt x="1202" y="94"/>
                                </a:lnTo>
                                <a:lnTo>
                                  <a:pt x="1215" y="94"/>
                                </a:lnTo>
                                <a:lnTo>
                                  <a:pt x="1221" y="92"/>
                                </a:lnTo>
                                <a:lnTo>
                                  <a:pt x="1236" y="94"/>
                                </a:lnTo>
                                <a:lnTo>
                                  <a:pt x="1255" y="94"/>
                                </a:lnTo>
                                <a:lnTo>
                                  <a:pt x="1271" y="92"/>
                                </a:lnTo>
                                <a:lnTo>
                                  <a:pt x="1276" y="89"/>
                                </a:lnTo>
                                <a:lnTo>
                                  <a:pt x="1288" y="79"/>
                                </a:lnTo>
                                <a:lnTo>
                                  <a:pt x="1297" y="73"/>
                                </a:lnTo>
                                <a:lnTo>
                                  <a:pt x="1290" y="69"/>
                                </a:lnTo>
                                <a:lnTo>
                                  <a:pt x="1280" y="62"/>
                                </a:lnTo>
                                <a:lnTo>
                                  <a:pt x="1274" y="58"/>
                                </a:lnTo>
                                <a:lnTo>
                                  <a:pt x="1263" y="58"/>
                                </a:lnTo>
                                <a:lnTo>
                                  <a:pt x="1251" y="62"/>
                                </a:lnTo>
                                <a:lnTo>
                                  <a:pt x="1244" y="62"/>
                                </a:lnTo>
                                <a:lnTo>
                                  <a:pt x="1242" y="60"/>
                                </a:lnTo>
                                <a:lnTo>
                                  <a:pt x="1240" y="54"/>
                                </a:lnTo>
                                <a:lnTo>
                                  <a:pt x="1240" y="50"/>
                                </a:lnTo>
                                <a:lnTo>
                                  <a:pt x="1219" y="50"/>
                                </a:lnTo>
                                <a:lnTo>
                                  <a:pt x="1202" y="52"/>
                                </a:lnTo>
                                <a:lnTo>
                                  <a:pt x="1178" y="58"/>
                                </a:lnTo>
                                <a:lnTo>
                                  <a:pt x="1182" y="56"/>
                                </a:lnTo>
                                <a:lnTo>
                                  <a:pt x="1202" y="50"/>
                                </a:lnTo>
                                <a:lnTo>
                                  <a:pt x="1198" y="31"/>
                                </a:lnTo>
                                <a:lnTo>
                                  <a:pt x="1194" y="29"/>
                                </a:lnTo>
                                <a:lnTo>
                                  <a:pt x="1188" y="25"/>
                                </a:lnTo>
                                <a:lnTo>
                                  <a:pt x="1186" y="23"/>
                                </a:lnTo>
                                <a:lnTo>
                                  <a:pt x="1175" y="25"/>
                                </a:lnTo>
                                <a:lnTo>
                                  <a:pt x="1169" y="31"/>
                                </a:lnTo>
                                <a:lnTo>
                                  <a:pt x="1163" y="35"/>
                                </a:lnTo>
                                <a:lnTo>
                                  <a:pt x="1152" y="37"/>
                                </a:lnTo>
                                <a:lnTo>
                                  <a:pt x="1142" y="39"/>
                                </a:lnTo>
                                <a:lnTo>
                                  <a:pt x="1132" y="39"/>
                                </a:lnTo>
                                <a:lnTo>
                                  <a:pt x="1140" y="33"/>
                                </a:lnTo>
                                <a:lnTo>
                                  <a:pt x="1150" y="27"/>
                                </a:lnTo>
                                <a:lnTo>
                                  <a:pt x="1159" y="19"/>
                                </a:lnTo>
                                <a:lnTo>
                                  <a:pt x="1159" y="12"/>
                                </a:lnTo>
                                <a:lnTo>
                                  <a:pt x="1140" y="14"/>
                                </a:lnTo>
                                <a:lnTo>
                                  <a:pt x="1123" y="14"/>
                                </a:lnTo>
                                <a:lnTo>
                                  <a:pt x="1106" y="12"/>
                                </a:lnTo>
                                <a:lnTo>
                                  <a:pt x="1098" y="10"/>
                                </a:lnTo>
                                <a:lnTo>
                                  <a:pt x="1088" y="6"/>
                                </a:lnTo>
                                <a:lnTo>
                                  <a:pt x="1083" y="4"/>
                                </a:lnTo>
                                <a:lnTo>
                                  <a:pt x="1071" y="6"/>
                                </a:lnTo>
                                <a:lnTo>
                                  <a:pt x="1056" y="12"/>
                                </a:lnTo>
                                <a:lnTo>
                                  <a:pt x="1040" y="12"/>
                                </a:lnTo>
                                <a:lnTo>
                                  <a:pt x="1040" y="8"/>
                                </a:lnTo>
                                <a:lnTo>
                                  <a:pt x="1021" y="8"/>
                                </a:lnTo>
                                <a:lnTo>
                                  <a:pt x="1017" y="0"/>
                                </a:lnTo>
                                <a:lnTo>
                                  <a:pt x="983" y="0"/>
                                </a:lnTo>
                                <a:lnTo>
                                  <a:pt x="946" y="4"/>
                                </a:lnTo>
                                <a:lnTo>
                                  <a:pt x="906" y="4"/>
                                </a:lnTo>
                                <a:lnTo>
                                  <a:pt x="898" y="2"/>
                                </a:lnTo>
                                <a:lnTo>
                                  <a:pt x="889" y="0"/>
                                </a:lnTo>
                                <a:lnTo>
                                  <a:pt x="879" y="0"/>
                                </a:lnTo>
                                <a:lnTo>
                                  <a:pt x="877" y="2"/>
                                </a:lnTo>
                                <a:lnTo>
                                  <a:pt x="875" y="8"/>
                                </a:lnTo>
                                <a:lnTo>
                                  <a:pt x="875" y="12"/>
                                </a:lnTo>
                                <a:lnTo>
                                  <a:pt x="866" y="10"/>
                                </a:lnTo>
                                <a:lnTo>
                                  <a:pt x="858" y="6"/>
                                </a:lnTo>
                                <a:lnTo>
                                  <a:pt x="852" y="4"/>
                                </a:lnTo>
                                <a:lnTo>
                                  <a:pt x="852" y="19"/>
                                </a:lnTo>
                                <a:lnTo>
                                  <a:pt x="845" y="19"/>
                                </a:lnTo>
                                <a:lnTo>
                                  <a:pt x="833" y="16"/>
                                </a:lnTo>
                                <a:lnTo>
                                  <a:pt x="821" y="16"/>
                                </a:lnTo>
                                <a:lnTo>
                                  <a:pt x="818" y="27"/>
                                </a:lnTo>
                                <a:lnTo>
                                  <a:pt x="821" y="27"/>
                                </a:lnTo>
                                <a:lnTo>
                                  <a:pt x="825" y="31"/>
                                </a:lnTo>
                                <a:lnTo>
                                  <a:pt x="806" y="31"/>
                                </a:lnTo>
                                <a:lnTo>
                                  <a:pt x="804" y="35"/>
                                </a:lnTo>
                                <a:lnTo>
                                  <a:pt x="802" y="40"/>
                                </a:lnTo>
                                <a:lnTo>
                                  <a:pt x="806" y="42"/>
                                </a:lnTo>
                                <a:lnTo>
                                  <a:pt x="808" y="44"/>
                                </a:lnTo>
                                <a:lnTo>
                                  <a:pt x="810" y="48"/>
                                </a:lnTo>
                                <a:lnTo>
                                  <a:pt x="810" y="50"/>
                                </a:lnTo>
                                <a:lnTo>
                                  <a:pt x="802" y="48"/>
                                </a:lnTo>
                                <a:lnTo>
                                  <a:pt x="798" y="44"/>
                                </a:lnTo>
                                <a:lnTo>
                                  <a:pt x="795" y="39"/>
                                </a:lnTo>
                                <a:lnTo>
                                  <a:pt x="789" y="42"/>
                                </a:lnTo>
                                <a:lnTo>
                                  <a:pt x="787" y="42"/>
                                </a:lnTo>
                                <a:lnTo>
                                  <a:pt x="779" y="46"/>
                                </a:lnTo>
                                <a:lnTo>
                                  <a:pt x="781" y="48"/>
                                </a:lnTo>
                                <a:lnTo>
                                  <a:pt x="781" y="54"/>
                                </a:lnTo>
                                <a:lnTo>
                                  <a:pt x="783" y="58"/>
                                </a:lnTo>
                                <a:lnTo>
                                  <a:pt x="775" y="56"/>
                                </a:lnTo>
                                <a:lnTo>
                                  <a:pt x="770" y="54"/>
                                </a:lnTo>
                                <a:lnTo>
                                  <a:pt x="760" y="50"/>
                                </a:lnTo>
                                <a:lnTo>
                                  <a:pt x="758" y="42"/>
                                </a:lnTo>
                                <a:lnTo>
                                  <a:pt x="758" y="37"/>
                                </a:lnTo>
                                <a:lnTo>
                                  <a:pt x="756" y="31"/>
                                </a:lnTo>
                                <a:lnTo>
                                  <a:pt x="731" y="35"/>
                                </a:lnTo>
                                <a:lnTo>
                                  <a:pt x="702" y="35"/>
                                </a:lnTo>
                                <a:lnTo>
                                  <a:pt x="702" y="42"/>
                                </a:lnTo>
                                <a:lnTo>
                                  <a:pt x="706" y="40"/>
                                </a:lnTo>
                                <a:lnTo>
                                  <a:pt x="706" y="46"/>
                                </a:lnTo>
                                <a:lnTo>
                                  <a:pt x="708" y="44"/>
                                </a:lnTo>
                                <a:lnTo>
                                  <a:pt x="710" y="48"/>
                                </a:lnTo>
                                <a:lnTo>
                                  <a:pt x="710" y="50"/>
                                </a:lnTo>
                                <a:lnTo>
                                  <a:pt x="702" y="50"/>
                                </a:lnTo>
                                <a:lnTo>
                                  <a:pt x="702" y="62"/>
                                </a:lnTo>
                                <a:lnTo>
                                  <a:pt x="716" y="62"/>
                                </a:lnTo>
                                <a:lnTo>
                                  <a:pt x="702" y="64"/>
                                </a:lnTo>
                                <a:lnTo>
                                  <a:pt x="683" y="65"/>
                                </a:lnTo>
                                <a:lnTo>
                                  <a:pt x="683" y="71"/>
                                </a:lnTo>
                                <a:lnTo>
                                  <a:pt x="687" y="77"/>
                                </a:lnTo>
                                <a:lnTo>
                                  <a:pt x="687" y="81"/>
                                </a:lnTo>
                                <a:lnTo>
                                  <a:pt x="679" y="79"/>
                                </a:lnTo>
                                <a:lnTo>
                                  <a:pt x="660" y="69"/>
                                </a:lnTo>
                                <a:lnTo>
                                  <a:pt x="653" y="71"/>
                                </a:lnTo>
                                <a:lnTo>
                                  <a:pt x="641" y="77"/>
                                </a:lnTo>
                                <a:lnTo>
                                  <a:pt x="635" y="77"/>
                                </a:lnTo>
                                <a:lnTo>
                                  <a:pt x="630" y="75"/>
                                </a:lnTo>
                                <a:lnTo>
                                  <a:pt x="622" y="73"/>
                                </a:lnTo>
                                <a:lnTo>
                                  <a:pt x="622" y="85"/>
                                </a:lnTo>
                                <a:lnTo>
                                  <a:pt x="630" y="85"/>
                                </a:lnTo>
                                <a:lnTo>
                                  <a:pt x="631" y="89"/>
                                </a:lnTo>
                                <a:lnTo>
                                  <a:pt x="633" y="96"/>
                                </a:lnTo>
                                <a:lnTo>
                                  <a:pt x="637" y="100"/>
                                </a:lnTo>
                                <a:lnTo>
                                  <a:pt x="656" y="115"/>
                                </a:lnTo>
                                <a:lnTo>
                                  <a:pt x="702" y="142"/>
                                </a:lnTo>
                                <a:lnTo>
                                  <a:pt x="691" y="140"/>
                                </a:lnTo>
                                <a:lnTo>
                                  <a:pt x="679" y="137"/>
                                </a:lnTo>
                                <a:lnTo>
                                  <a:pt x="672" y="135"/>
                                </a:lnTo>
                                <a:lnTo>
                                  <a:pt x="662" y="144"/>
                                </a:lnTo>
                                <a:lnTo>
                                  <a:pt x="660" y="150"/>
                                </a:lnTo>
                                <a:lnTo>
                                  <a:pt x="654" y="148"/>
                                </a:lnTo>
                                <a:lnTo>
                                  <a:pt x="647" y="144"/>
                                </a:lnTo>
                                <a:lnTo>
                                  <a:pt x="645" y="142"/>
                                </a:lnTo>
                                <a:lnTo>
                                  <a:pt x="633" y="142"/>
                                </a:lnTo>
                                <a:lnTo>
                                  <a:pt x="626" y="137"/>
                                </a:lnTo>
                                <a:lnTo>
                                  <a:pt x="616" y="125"/>
                                </a:lnTo>
                                <a:lnTo>
                                  <a:pt x="610" y="115"/>
                                </a:lnTo>
                                <a:lnTo>
                                  <a:pt x="610" y="104"/>
                                </a:lnTo>
                                <a:lnTo>
                                  <a:pt x="595" y="90"/>
                                </a:lnTo>
                                <a:lnTo>
                                  <a:pt x="576" y="81"/>
                                </a:lnTo>
                                <a:lnTo>
                                  <a:pt x="557" y="73"/>
                                </a:lnTo>
                                <a:lnTo>
                                  <a:pt x="549" y="73"/>
                                </a:lnTo>
                                <a:lnTo>
                                  <a:pt x="549" y="100"/>
                                </a:lnTo>
                                <a:lnTo>
                                  <a:pt x="545" y="142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r">
                              <a:spcBef>
                                <a:spcPct val="50000"/>
                              </a:spcBef>
                              <a:defRPr/>
                            </a:pPr>
                            <a:endPara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8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6934" y="3422650"/>
                        <a:ext cx="57150" cy="19050"/>
                      </a:xfrm>
                      <a:custGeom>
                        <a:avLst/>
                        <a:gdLst>
                          <a:gd name="T0" fmla="*/ 1 w 65"/>
                          <a:gd name="T1" fmla="*/ 0 h 23"/>
                          <a:gd name="T2" fmla="*/ 0 w 65"/>
                          <a:gd name="T3" fmla="*/ 3 h 23"/>
                          <a:gd name="T4" fmla="*/ 6 w 65"/>
                          <a:gd name="T5" fmla="*/ 5 h 23"/>
                          <a:gd name="T6" fmla="*/ 10 w 65"/>
                          <a:gd name="T7" fmla="*/ 6 h 23"/>
                          <a:gd name="T8" fmla="*/ 17 w 65"/>
                          <a:gd name="T9" fmla="*/ 6 h 23"/>
                          <a:gd name="T10" fmla="*/ 16 w 65"/>
                          <a:gd name="T11" fmla="*/ 5 h 23"/>
                          <a:gd name="T12" fmla="*/ 16 w 65"/>
                          <a:gd name="T13" fmla="*/ 3 h 23"/>
                          <a:gd name="T14" fmla="*/ 16 w 65"/>
                          <a:gd name="T15" fmla="*/ 2 h 23"/>
                          <a:gd name="T16" fmla="*/ 10 w 65"/>
                          <a:gd name="T17" fmla="*/ 2 h 23"/>
                          <a:gd name="T18" fmla="*/ 6 w 65"/>
                          <a:gd name="T19" fmla="*/ 2 h 23"/>
                          <a:gd name="T20" fmla="*/ 1 w 65"/>
                          <a:gd name="T21" fmla="*/ 0 h 23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5"/>
                          <a:gd name="T34" fmla="*/ 0 h 23"/>
                          <a:gd name="T35" fmla="*/ 65 w 65"/>
                          <a:gd name="T36" fmla="*/ 23 h 23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5" h="23">
                            <a:moveTo>
                              <a:pt x="4" y="0"/>
                            </a:moveTo>
                            <a:lnTo>
                              <a:pt x="0" y="11"/>
                            </a:lnTo>
                            <a:lnTo>
                              <a:pt x="21" y="17"/>
                            </a:lnTo>
                            <a:lnTo>
                              <a:pt x="40" y="21"/>
                            </a:lnTo>
                            <a:lnTo>
                              <a:pt x="65" y="23"/>
                            </a:lnTo>
                            <a:lnTo>
                              <a:pt x="63" y="19"/>
                            </a:lnTo>
                            <a:lnTo>
                              <a:pt x="61" y="11"/>
                            </a:lnTo>
                            <a:lnTo>
                              <a:pt x="61" y="7"/>
                            </a:lnTo>
                            <a:lnTo>
                              <a:pt x="40" y="7"/>
                            </a:lnTo>
                            <a:lnTo>
                              <a:pt x="23" y="6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9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0734" y="3243263"/>
                        <a:ext cx="160339" cy="138112"/>
                      </a:xfrm>
                      <a:custGeom>
                        <a:avLst/>
                        <a:gdLst>
                          <a:gd name="T0" fmla="*/ 4 w 183"/>
                          <a:gd name="T1" fmla="*/ 26 h 166"/>
                          <a:gd name="T2" fmla="*/ 8 w 183"/>
                          <a:gd name="T3" fmla="*/ 27 h 166"/>
                          <a:gd name="T4" fmla="*/ 7 w 183"/>
                          <a:gd name="T5" fmla="*/ 29 h 166"/>
                          <a:gd name="T6" fmla="*/ 8 w 183"/>
                          <a:gd name="T7" fmla="*/ 34 h 166"/>
                          <a:gd name="T8" fmla="*/ 16 w 183"/>
                          <a:gd name="T9" fmla="*/ 35 h 166"/>
                          <a:gd name="T10" fmla="*/ 9 w 183"/>
                          <a:gd name="T11" fmla="*/ 36 h 166"/>
                          <a:gd name="T12" fmla="*/ 12 w 183"/>
                          <a:gd name="T13" fmla="*/ 46 h 166"/>
                          <a:gd name="T14" fmla="*/ 18 w 183"/>
                          <a:gd name="T15" fmla="*/ 45 h 166"/>
                          <a:gd name="T16" fmla="*/ 19 w 183"/>
                          <a:gd name="T17" fmla="*/ 42 h 166"/>
                          <a:gd name="T18" fmla="*/ 21 w 183"/>
                          <a:gd name="T19" fmla="*/ 39 h 166"/>
                          <a:gd name="T20" fmla="*/ 22 w 183"/>
                          <a:gd name="T21" fmla="*/ 37 h 166"/>
                          <a:gd name="T22" fmla="*/ 26 w 183"/>
                          <a:gd name="T23" fmla="*/ 35 h 166"/>
                          <a:gd name="T24" fmla="*/ 25 w 183"/>
                          <a:gd name="T25" fmla="*/ 34 h 166"/>
                          <a:gd name="T26" fmla="*/ 29 w 183"/>
                          <a:gd name="T27" fmla="*/ 35 h 166"/>
                          <a:gd name="T28" fmla="*/ 30 w 183"/>
                          <a:gd name="T29" fmla="*/ 35 h 166"/>
                          <a:gd name="T30" fmla="*/ 28 w 183"/>
                          <a:gd name="T31" fmla="*/ 31 h 166"/>
                          <a:gd name="T32" fmla="*/ 23 w 183"/>
                          <a:gd name="T33" fmla="*/ 27 h 166"/>
                          <a:gd name="T34" fmla="*/ 20 w 183"/>
                          <a:gd name="T35" fmla="*/ 27 h 166"/>
                          <a:gd name="T36" fmla="*/ 18 w 183"/>
                          <a:gd name="T37" fmla="*/ 25 h 166"/>
                          <a:gd name="T38" fmla="*/ 19 w 183"/>
                          <a:gd name="T39" fmla="*/ 20 h 166"/>
                          <a:gd name="T40" fmla="*/ 18 w 183"/>
                          <a:gd name="T41" fmla="*/ 13 h 166"/>
                          <a:gd name="T42" fmla="*/ 20 w 183"/>
                          <a:gd name="T43" fmla="*/ 13 h 166"/>
                          <a:gd name="T44" fmla="*/ 22 w 183"/>
                          <a:gd name="T45" fmla="*/ 15 h 166"/>
                          <a:gd name="T46" fmla="*/ 27 w 183"/>
                          <a:gd name="T47" fmla="*/ 12 h 166"/>
                          <a:gd name="T48" fmla="*/ 34 w 183"/>
                          <a:gd name="T49" fmla="*/ 7 h 166"/>
                          <a:gd name="T50" fmla="*/ 40 w 183"/>
                          <a:gd name="T51" fmla="*/ 10 h 166"/>
                          <a:gd name="T52" fmla="*/ 43 w 183"/>
                          <a:gd name="T53" fmla="*/ 5 h 166"/>
                          <a:gd name="T54" fmla="*/ 46 w 183"/>
                          <a:gd name="T55" fmla="*/ 5 h 166"/>
                          <a:gd name="T56" fmla="*/ 47 w 183"/>
                          <a:gd name="T57" fmla="*/ 2 h 166"/>
                          <a:gd name="T58" fmla="*/ 42 w 183"/>
                          <a:gd name="T59" fmla="*/ 0 h 166"/>
                          <a:gd name="T60" fmla="*/ 41 w 183"/>
                          <a:gd name="T61" fmla="*/ 3 h 166"/>
                          <a:gd name="T62" fmla="*/ 37 w 183"/>
                          <a:gd name="T63" fmla="*/ 3 h 166"/>
                          <a:gd name="T64" fmla="*/ 35 w 183"/>
                          <a:gd name="T65" fmla="*/ 1 h 166"/>
                          <a:gd name="T66" fmla="*/ 29 w 183"/>
                          <a:gd name="T67" fmla="*/ 3 h 166"/>
                          <a:gd name="T68" fmla="*/ 23 w 183"/>
                          <a:gd name="T69" fmla="*/ 3 h 166"/>
                          <a:gd name="T70" fmla="*/ 22 w 183"/>
                          <a:gd name="T71" fmla="*/ 5 h 166"/>
                          <a:gd name="T72" fmla="*/ 18 w 183"/>
                          <a:gd name="T73" fmla="*/ 6 h 166"/>
                          <a:gd name="T74" fmla="*/ 14 w 183"/>
                          <a:gd name="T75" fmla="*/ 8 h 166"/>
                          <a:gd name="T76" fmla="*/ 12 w 183"/>
                          <a:gd name="T77" fmla="*/ 10 h 166"/>
                          <a:gd name="T78" fmla="*/ 6 w 183"/>
                          <a:gd name="T79" fmla="*/ 12 h 166"/>
                          <a:gd name="T80" fmla="*/ 5 w 183"/>
                          <a:gd name="T81" fmla="*/ 19 h 166"/>
                          <a:gd name="T82" fmla="*/ 4 w 183"/>
                          <a:gd name="T83" fmla="*/ 20 h 16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83"/>
                          <a:gd name="T127" fmla="*/ 0 h 166"/>
                          <a:gd name="T128" fmla="*/ 183 w 183"/>
                          <a:gd name="T129" fmla="*/ 166 h 166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83" h="166">
                            <a:moveTo>
                              <a:pt x="0" y="73"/>
                            </a:moveTo>
                            <a:lnTo>
                              <a:pt x="8" y="85"/>
                            </a:lnTo>
                            <a:lnTo>
                              <a:pt x="14" y="93"/>
                            </a:lnTo>
                            <a:lnTo>
                              <a:pt x="18" y="97"/>
                            </a:lnTo>
                            <a:lnTo>
                              <a:pt x="18" y="98"/>
                            </a:lnTo>
                            <a:lnTo>
                              <a:pt x="29" y="98"/>
                            </a:lnTo>
                            <a:lnTo>
                              <a:pt x="27" y="102"/>
                            </a:lnTo>
                            <a:lnTo>
                              <a:pt x="29" y="104"/>
                            </a:lnTo>
                            <a:lnTo>
                              <a:pt x="25" y="104"/>
                            </a:lnTo>
                            <a:lnTo>
                              <a:pt x="25" y="125"/>
                            </a:lnTo>
                            <a:lnTo>
                              <a:pt x="29" y="123"/>
                            </a:lnTo>
                            <a:lnTo>
                              <a:pt x="31" y="122"/>
                            </a:lnTo>
                            <a:lnTo>
                              <a:pt x="33" y="118"/>
                            </a:lnTo>
                            <a:lnTo>
                              <a:pt x="48" y="120"/>
                            </a:lnTo>
                            <a:lnTo>
                              <a:pt x="62" y="127"/>
                            </a:lnTo>
                            <a:lnTo>
                              <a:pt x="71" y="133"/>
                            </a:lnTo>
                            <a:lnTo>
                              <a:pt x="56" y="131"/>
                            </a:lnTo>
                            <a:lnTo>
                              <a:pt x="33" y="131"/>
                            </a:lnTo>
                            <a:lnTo>
                              <a:pt x="37" y="143"/>
                            </a:lnTo>
                            <a:lnTo>
                              <a:pt x="41" y="166"/>
                            </a:lnTo>
                            <a:lnTo>
                              <a:pt x="48" y="166"/>
                            </a:lnTo>
                            <a:lnTo>
                              <a:pt x="60" y="164"/>
                            </a:lnTo>
                            <a:lnTo>
                              <a:pt x="71" y="166"/>
                            </a:lnTo>
                            <a:lnTo>
                              <a:pt x="70" y="162"/>
                            </a:lnTo>
                            <a:lnTo>
                              <a:pt x="66" y="156"/>
                            </a:lnTo>
                            <a:lnTo>
                              <a:pt x="68" y="152"/>
                            </a:lnTo>
                            <a:lnTo>
                              <a:pt x="73" y="152"/>
                            </a:lnTo>
                            <a:lnTo>
                              <a:pt x="79" y="154"/>
                            </a:lnTo>
                            <a:lnTo>
                              <a:pt x="87" y="152"/>
                            </a:lnTo>
                            <a:lnTo>
                              <a:pt x="83" y="143"/>
                            </a:lnTo>
                            <a:lnTo>
                              <a:pt x="79" y="141"/>
                            </a:lnTo>
                            <a:lnTo>
                              <a:pt x="75" y="141"/>
                            </a:lnTo>
                            <a:lnTo>
                              <a:pt x="87" y="135"/>
                            </a:lnTo>
                            <a:lnTo>
                              <a:pt x="93" y="139"/>
                            </a:lnTo>
                            <a:lnTo>
                              <a:pt x="102" y="143"/>
                            </a:lnTo>
                            <a:lnTo>
                              <a:pt x="102" y="125"/>
                            </a:lnTo>
                            <a:lnTo>
                              <a:pt x="96" y="123"/>
                            </a:lnTo>
                            <a:lnTo>
                              <a:pt x="94" y="123"/>
                            </a:lnTo>
                            <a:lnTo>
                              <a:pt x="98" y="123"/>
                            </a:lnTo>
                            <a:lnTo>
                              <a:pt x="104" y="122"/>
                            </a:lnTo>
                            <a:lnTo>
                              <a:pt x="110" y="123"/>
                            </a:lnTo>
                            <a:lnTo>
                              <a:pt x="114" y="127"/>
                            </a:lnTo>
                            <a:lnTo>
                              <a:pt x="118" y="135"/>
                            </a:lnTo>
                            <a:lnTo>
                              <a:pt x="118" y="131"/>
                            </a:lnTo>
                            <a:lnTo>
                              <a:pt x="116" y="125"/>
                            </a:lnTo>
                            <a:lnTo>
                              <a:pt x="116" y="120"/>
                            </a:lnTo>
                            <a:lnTo>
                              <a:pt x="114" y="114"/>
                            </a:lnTo>
                            <a:lnTo>
                              <a:pt x="108" y="112"/>
                            </a:lnTo>
                            <a:lnTo>
                              <a:pt x="98" y="112"/>
                            </a:lnTo>
                            <a:lnTo>
                              <a:pt x="94" y="106"/>
                            </a:lnTo>
                            <a:lnTo>
                              <a:pt x="91" y="98"/>
                            </a:lnTo>
                            <a:lnTo>
                              <a:pt x="87" y="97"/>
                            </a:lnTo>
                            <a:lnTo>
                              <a:pt x="81" y="97"/>
                            </a:lnTo>
                            <a:lnTo>
                              <a:pt x="79" y="98"/>
                            </a:lnTo>
                            <a:lnTo>
                              <a:pt x="73" y="98"/>
                            </a:lnTo>
                            <a:lnTo>
                              <a:pt x="73" y="95"/>
                            </a:lnTo>
                            <a:lnTo>
                              <a:pt x="71" y="91"/>
                            </a:lnTo>
                            <a:lnTo>
                              <a:pt x="71" y="85"/>
                            </a:lnTo>
                            <a:lnTo>
                              <a:pt x="81" y="83"/>
                            </a:lnTo>
                            <a:lnTo>
                              <a:pt x="75" y="72"/>
                            </a:lnTo>
                            <a:lnTo>
                              <a:pt x="68" y="62"/>
                            </a:lnTo>
                            <a:lnTo>
                              <a:pt x="64" y="54"/>
                            </a:lnTo>
                            <a:lnTo>
                              <a:pt x="68" y="47"/>
                            </a:lnTo>
                            <a:lnTo>
                              <a:pt x="75" y="37"/>
                            </a:lnTo>
                            <a:lnTo>
                              <a:pt x="75" y="47"/>
                            </a:lnTo>
                            <a:lnTo>
                              <a:pt x="79" y="48"/>
                            </a:lnTo>
                            <a:lnTo>
                              <a:pt x="81" y="52"/>
                            </a:lnTo>
                            <a:lnTo>
                              <a:pt x="83" y="58"/>
                            </a:lnTo>
                            <a:lnTo>
                              <a:pt x="87" y="56"/>
                            </a:lnTo>
                            <a:lnTo>
                              <a:pt x="87" y="50"/>
                            </a:lnTo>
                            <a:lnTo>
                              <a:pt x="104" y="48"/>
                            </a:lnTo>
                            <a:lnTo>
                              <a:pt x="106" y="43"/>
                            </a:lnTo>
                            <a:lnTo>
                              <a:pt x="94" y="27"/>
                            </a:lnTo>
                            <a:lnTo>
                              <a:pt x="118" y="29"/>
                            </a:lnTo>
                            <a:lnTo>
                              <a:pt x="131" y="27"/>
                            </a:lnTo>
                            <a:lnTo>
                              <a:pt x="152" y="27"/>
                            </a:lnTo>
                            <a:lnTo>
                              <a:pt x="152" y="31"/>
                            </a:lnTo>
                            <a:lnTo>
                              <a:pt x="156" y="39"/>
                            </a:lnTo>
                            <a:lnTo>
                              <a:pt x="158" y="35"/>
                            </a:lnTo>
                            <a:lnTo>
                              <a:pt x="164" y="27"/>
                            </a:lnTo>
                            <a:lnTo>
                              <a:pt x="166" y="20"/>
                            </a:lnTo>
                            <a:lnTo>
                              <a:pt x="167" y="16"/>
                            </a:lnTo>
                            <a:lnTo>
                              <a:pt x="173" y="18"/>
                            </a:lnTo>
                            <a:lnTo>
                              <a:pt x="179" y="18"/>
                            </a:lnTo>
                            <a:lnTo>
                              <a:pt x="183" y="12"/>
                            </a:lnTo>
                            <a:lnTo>
                              <a:pt x="183" y="8"/>
                            </a:lnTo>
                            <a:lnTo>
                              <a:pt x="181" y="6"/>
                            </a:lnTo>
                            <a:lnTo>
                              <a:pt x="171" y="2"/>
                            </a:lnTo>
                            <a:lnTo>
                              <a:pt x="169" y="0"/>
                            </a:lnTo>
                            <a:lnTo>
                              <a:pt x="162" y="0"/>
                            </a:lnTo>
                            <a:lnTo>
                              <a:pt x="162" y="6"/>
                            </a:lnTo>
                            <a:lnTo>
                              <a:pt x="164" y="12"/>
                            </a:lnTo>
                            <a:lnTo>
                              <a:pt x="160" y="12"/>
                            </a:lnTo>
                            <a:lnTo>
                              <a:pt x="154" y="10"/>
                            </a:lnTo>
                            <a:lnTo>
                              <a:pt x="148" y="12"/>
                            </a:lnTo>
                            <a:lnTo>
                              <a:pt x="142" y="12"/>
                            </a:lnTo>
                            <a:lnTo>
                              <a:pt x="142" y="10"/>
                            </a:lnTo>
                            <a:lnTo>
                              <a:pt x="141" y="4"/>
                            </a:lnTo>
                            <a:lnTo>
                              <a:pt x="135" y="2"/>
                            </a:lnTo>
                            <a:lnTo>
                              <a:pt x="121" y="2"/>
                            </a:lnTo>
                            <a:lnTo>
                              <a:pt x="118" y="6"/>
                            </a:lnTo>
                            <a:lnTo>
                              <a:pt x="114" y="12"/>
                            </a:lnTo>
                            <a:lnTo>
                              <a:pt x="110" y="14"/>
                            </a:lnTo>
                            <a:lnTo>
                              <a:pt x="96" y="14"/>
                            </a:lnTo>
                            <a:lnTo>
                              <a:pt x="91" y="12"/>
                            </a:lnTo>
                            <a:lnTo>
                              <a:pt x="89" y="10"/>
                            </a:lnTo>
                            <a:lnTo>
                              <a:pt x="85" y="14"/>
                            </a:lnTo>
                            <a:lnTo>
                              <a:pt x="85" y="18"/>
                            </a:lnTo>
                            <a:lnTo>
                              <a:pt x="83" y="22"/>
                            </a:lnTo>
                            <a:lnTo>
                              <a:pt x="79" y="23"/>
                            </a:lnTo>
                            <a:lnTo>
                              <a:pt x="70" y="23"/>
                            </a:lnTo>
                            <a:lnTo>
                              <a:pt x="64" y="29"/>
                            </a:lnTo>
                            <a:lnTo>
                              <a:pt x="60" y="29"/>
                            </a:lnTo>
                            <a:lnTo>
                              <a:pt x="56" y="31"/>
                            </a:lnTo>
                            <a:lnTo>
                              <a:pt x="54" y="37"/>
                            </a:lnTo>
                            <a:lnTo>
                              <a:pt x="52" y="37"/>
                            </a:lnTo>
                            <a:lnTo>
                              <a:pt x="48" y="39"/>
                            </a:lnTo>
                            <a:lnTo>
                              <a:pt x="39" y="39"/>
                            </a:lnTo>
                            <a:lnTo>
                              <a:pt x="29" y="43"/>
                            </a:lnTo>
                            <a:lnTo>
                              <a:pt x="23" y="43"/>
                            </a:lnTo>
                            <a:lnTo>
                              <a:pt x="25" y="54"/>
                            </a:lnTo>
                            <a:lnTo>
                              <a:pt x="20" y="64"/>
                            </a:lnTo>
                            <a:lnTo>
                              <a:pt x="18" y="68"/>
                            </a:lnTo>
                            <a:lnTo>
                              <a:pt x="12" y="68"/>
                            </a:lnTo>
                            <a:lnTo>
                              <a:pt x="14" y="70"/>
                            </a:lnTo>
                            <a:lnTo>
                              <a:pt x="14" y="72"/>
                            </a:lnTo>
                            <a:lnTo>
                              <a:pt x="12" y="73"/>
                            </a:lnTo>
                            <a:lnTo>
                              <a:pt x="0" y="73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0" name="Freeform 26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997435" y="3419475"/>
                        <a:ext cx="50800" cy="30163"/>
                      </a:xfrm>
                      <a:custGeom>
                        <a:avLst/>
                        <a:gdLst>
                          <a:gd name="T0" fmla="*/ 10 w 57"/>
                          <a:gd name="T1" fmla="*/ 8 h 34"/>
                          <a:gd name="T2" fmla="*/ 9 w 57"/>
                          <a:gd name="T3" fmla="*/ 10 h 34"/>
                          <a:gd name="T4" fmla="*/ 8 w 57"/>
                          <a:gd name="T5" fmla="*/ 10 h 34"/>
                          <a:gd name="T6" fmla="*/ 8 w 57"/>
                          <a:gd name="T7" fmla="*/ 11 h 34"/>
                          <a:gd name="T8" fmla="*/ 2 w 57"/>
                          <a:gd name="T9" fmla="*/ 11 h 34"/>
                          <a:gd name="T10" fmla="*/ 2 w 57"/>
                          <a:gd name="T11" fmla="*/ 10 h 34"/>
                          <a:gd name="T12" fmla="*/ 1 w 57"/>
                          <a:gd name="T13" fmla="*/ 9 h 34"/>
                          <a:gd name="T14" fmla="*/ 0 w 57"/>
                          <a:gd name="T15" fmla="*/ 8 h 34"/>
                          <a:gd name="T16" fmla="*/ 1 w 57"/>
                          <a:gd name="T17" fmla="*/ 7 h 34"/>
                          <a:gd name="T18" fmla="*/ 2 w 57"/>
                          <a:gd name="T19" fmla="*/ 8 h 34"/>
                          <a:gd name="T20" fmla="*/ 3 w 57"/>
                          <a:gd name="T21" fmla="*/ 8 h 34"/>
                          <a:gd name="T22" fmla="*/ 4 w 57"/>
                          <a:gd name="T23" fmla="*/ 8 h 34"/>
                          <a:gd name="T24" fmla="*/ 5 w 57"/>
                          <a:gd name="T25" fmla="*/ 7 h 34"/>
                          <a:gd name="T26" fmla="*/ 6 w 57"/>
                          <a:gd name="T27" fmla="*/ 7 h 34"/>
                          <a:gd name="T28" fmla="*/ 6 w 57"/>
                          <a:gd name="T29" fmla="*/ 7 h 34"/>
                          <a:gd name="T30" fmla="*/ 7 w 57"/>
                          <a:gd name="T31" fmla="*/ 7 h 34"/>
                          <a:gd name="T32" fmla="*/ 8 w 57"/>
                          <a:gd name="T33" fmla="*/ 7 h 34"/>
                          <a:gd name="T34" fmla="*/ 8 w 57"/>
                          <a:gd name="T35" fmla="*/ 7 h 34"/>
                          <a:gd name="T36" fmla="*/ 9 w 57"/>
                          <a:gd name="T37" fmla="*/ 8 h 34"/>
                          <a:gd name="T38" fmla="*/ 10 w 57"/>
                          <a:gd name="T39" fmla="*/ 8 h 34"/>
                          <a:gd name="T40" fmla="*/ 10 w 57"/>
                          <a:gd name="T41" fmla="*/ 8 h 34"/>
                          <a:gd name="T42" fmla="*/ 13 w 57"/>
                          <a:gd name="T43" fmla="*/ 4 h 34"/>
                          <a:gd name="T44" fmla="*/ 15 w 57"/>
                          <a:gd name="T45" fmla="*/ 1 h 34"/>
                          <a:gd name="T46" fmla="*/ 16 w 57"/>
                          <a:gd name="T47" fmla="*/ 0 h 34"/>
                          <a:gd name="T48" fmla="*/ 14 w 57"/>
                          <a:gd name="T49" fmla="*/ 1 h 34"/>
                          <a:gd name="T50" fmla="*/ 13 w 57"/>
                          <a:gd name="T51" fmla="*/ 3 h 34"/>
                          <a:gd name="T52" fmla="*/ 12 w 57"/>
                          <a:gd name="T53" fmla="*/ 3 h 34"/>
                          <a:gd name="T54" fmla="*/ 7 w 57"/>
                          <a:gd name="T55" fmla="*/ 4 h 34"/>
                          <a:gd name="T56" fmla="*/ 5 w 57"/>
                          <a:gd name="T57" fmla="*/ 6 h 34"/>
                          <a:gd name="T58" fmla="*/ 1 w 57"/>
                          <a:gd name="T59" fmla="*/ 6 h 34"/>
                          <a:gd name="T60" fmla="*/ 1 w 57"/>
                          <a:gd name="T61" fmla="*/ 7 h 34"/>
                          <a:gd name="T62" fmla="*/ 1 w 57"/>
                          <a:gd name="T63" fmla="*/ 7 h 34"/>
                          <a:gd name="T64" fmla="*/ 2 w 57"/>
                          <a:gd name="T65" fmla="*/ 8 h 34"/>
                          <a:gd name="T66" fmla="*/ 3 w 57"/>
                          <a:gd name="T67" fmla="*/ 8 h 34"/>
                          <a:gd name="T68" fmla="*/ 4 w 57"/>
                          <a:gd name="T69" fmla="*/ 8 h 34"/>
                          <a:gd name="T70" fmla="*/ 5 w 57"/>
                          <a:gd name="T71" fmla="*/ 7 h 34"/>
                          <a:gd name="T72" fmla="*/ 6 w 57"/>
                          <a:gd name="T73" fmla="*/ 7 h 34"/>
                          <a:gd name="T74" fmla="*/ 6 w 57"/>
                          <a:gd name="T75" fmla="*/ 7 h 34"/>
                          <a:gd name="T76" fmla="*/ 7 w 57"/>
                          <a:gd name="T77" fmla="*/ 7 h 34"/>
                          <a:gd name="T78" fmla="*/ 8 w 57"/>
                          <a:gd name="T79" fmla="*/ 7 h 34"/>
                          <a:gd name="T80" fmla="*/ 8 w 57"/>
                          <a:gd name="T81" fmla="*/ 7 h 34"/>
                          <a:gd name="T82" fmla="*/ 9 w 57"/>
                          <a:gd name="T83" fmla="*/ 8 h 34"/>
                          <a:gd name="T84" fmla="*/ 10 w 57"/>
                          <a:gd name="T85" fmla="*/ 8 h 34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57"/>
                          <a:gd name="T130" fmla="*/ 0 h 34"/>
                          <a:gd name="T131" fmla="*/ 57 w 57"/>
                          <a:gd name="T132" fmla="*/ 34 h 34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57" h="34">
                            <a:moveTo>
                              <a:pt x="36" y="27"/>
                            </a:moveTo>
                            <a:lnTo>
                              <a:pt x="34" y="31"/>
                            </a:lnTo>
                            <a:lnTo>
                              <a:pt x="30" y="33"/>
                            </a:lnTo>
                            <a:lnTo>
                              <a:pt x="30" y="34"/>
                            </a:lnTo>
                            <a:lnTo>
                              <a:pt x="7" y="34"/>
                            </a:lnTo>
                            <a:lnTo>
                              <a:pt x="7" y="33"/>
                            </a:lnTo>
                            <a:lnTo>
                              <a:pt x="2" y="29"/>
                            </a:lnTo>
                            <a:lnTo>
                              <a:pt x="0" y="27"/>
                            </a:lnTo>
                            <a:lnTo>
                              <a:pt x="2" y="23"/>
                            </a:lnTo>
                            <a:lnTo>
                              <a:pt x="7" y="25"/>
                            </a:lnTo>
                            <a:lnTo>
                              <a:pt x="9" y="27"/>
                            </a:lnTo>
                            <a:lnTo>
                              <a:pt x="15" y="27"/>
                            </a:lnTo>
                            <a:lnTo>
                              <a:pt x="19" y="23"/>
                            </a:lnTo>
                            <a:lnTo>
                              <a:pt x="21" y="23"/>
                            </a:lnTo>
                            <a:lnTo>
                              <a:pt x="23" y="21"/>
                            </a:lnTo>
                            <a:lnTo>
                              <a:pt x="25" y="21"/>
                            </a:lnTo>
                            <a:lnTo>
                              <a:pt x="29" y="23"/>
                            </a:lnTo>
                            <a:lnTo>
                              <a:pt x="30" y="23"/>
                            </a:lnTo>
                            <a:lnTo>
                              <a:pt x="34" y="25"/>
                            </a:lnTo>
                            <a:lnTo>
                              <a:pt x="36" y="27"/>
                            </a:lnTo>
                            <a:close/>
                            <a:moveTo>
                              <a:pt x="36" y="27"/>
                            </a:moveTo>
                            <a:lnTo>
                              <a:pt x="46" y="15"/>
                            </a:lnTo>
                            <a:lnTo>
                              <a:pt x="54" y="4"/>
                            </a:lnTo>
                            <a:lnTo>
                              <a:pt x="57" y="0"/>
                            </a:lnTo>
                            <a:lnTo>
                              <a:pt x="52" y="4"/>
                            </a:lnTo>
                            <a:lnTo>
                              <a:pt x="46" y="10"/>
                            </a:lnTo>
                            <a:lnTo>
                              <a:pt x="42" y="11"/>
                            </a:lnTo>
                            <a:lnTo>
                              <a:pt x="27" y="15"/>
                            </a:lnTo>
                            <a:lnTo>
                              <a:pt x="17" y="17"/>
                            </a:lnTo>
                            <a:lnTo>
                              <a:pt x="4" y="19"/>
                            </a:lnTo>
                            <a:lnTo>
                              <a:pt x="4" y="23"/>
                            </a:lnTo>
                            <a:lnTo>
                              <a:pt x="2" y="23"/>
                            </a:lnTo>
                            <a:lnTo>
                              <a:pt x="7" y="25"/>
                            </a:lnTo>
                            <a:lnTo>
                              <a:pt x="9" y="27"/>
                            </a:lnTo>
                            <a:lnTo>
                              <a:pt x="15" y="27"/>
                            </a:lnTo>
                            <a:lnTo>
                              <a:pt x="19" y="23"/>
                            </a:lnTo>
                            <a:lnTo>
                              <a:pt x="21" y="23"/>
                            </a:lnTo>
                            <a:lnTo>
                              <a:pt x="23" y="21"/>
                            </a:lnTo>
                            <a:lnTo>
                              <a:pt x="25" y="21"/>
                            </a:lnTo>
                            <a:lnTo>
                              <a:pt x="29" y="23"/>
                            </a:lnTo>
                            <a:lnTo>
                              <a:pt x="30" y="23"/>
                            </a:lnTo>
                            <a:lnTo>
                              <a:pt x="34" y="25"/>
                            </a:lnTo>
                            <a:lnTo>
                              <a:pt x="36" y="27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 algn="r">
                          <a:spcBef>
                            <a:spcPct val="50000"/>
                          </a:spcBef>
                          <a:defRPr/>
                        </a:pPr>
                        <a:endPara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31" name="Group 3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7897" y="1957388"/>
                        <a:ext cx="3560778" cy="1303337"/>
                        <a:chOff x="4887897" y="1957388"/>
                        <a:chExt cx="3560778" cy="1303337"/>
                      </a:xfrm>
                      <a:grpFill/>
                    </p:grpSpPr>
                    <p:sp>
                      <p:nvSpPr>
                        <p:cNvPr id="132" name="Freeform 1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365736" y="2292350"/>
                          <a:ext cx="25400" cy="28575"/>
                        </a:xfrm>
                        <a:custGeom>
                          <a:avLst/>
                          <a:gdLst>
                            <a:gd name="T0" fmla="*/ 3 w 31"/>
                            <a:gd name="T1" fmla="*/ 0 h 35"/>
                            <a:gd name="T2" fmla="*/ 2 w 31"/>
                            <a:gd name="T3" fmla="*/ 1 h 35"/>
                            <a:gd name="T4" fmla="*/ 1 w 31"/>
                            <a:gd name="T5" fmla="*/ 2 h 35"/>
                            <a:gd name="T6" fmla="*/ 0 w 31"/>
                            <a:gd name="T7" fmla="*/ 2 h 35"/>
                            <a:gd name="T8" fmla="*/ 0 w 31"/>
                            <a:gd name="T9" fmla="*/ 7 h 35"/>
                            <a:gd name="T10" fmla="*/ 1 w 31"/>
                            <a:gd name="T11" fmla="*/ 8 h 35"/>
                            <a:gd name="T12" fmla="*/ 1 w 31"/>
                            <a:gd name="T13" fmla="*/ 8 h 35"/>
                            <a:gd name="T14" fmla="*/ 2 w 31"/>
                            <a:gd name="T15" fmla="*/ 9 h 35"/>
                            <a:gd name="T16" fmla="*/ 3 w 31"/>
                            <a:gd name="T17" fmla="*/ 9 h 35"/>
                            <a:gd name="T18" fmla="*/ 4 w 31"/>
                            <a:gd name="T19" fmla="*/ 9 h 35"/>
                            <a:gd name="T20" fmla="*/ 4 w 31"/>
                            <a:gd name="T21" fmla="*/ 8 h 35"/>
                            <a:gd name="T22" fmla="*/ 5 w 31"/>
                            <a:gd name="T23" fmla="*/ 7 h 35"/>
                            <a:gd name="T24" fmla="*/ 6 w 31"/>
                            <a:gd name="T25" fmla="*/ 7 h 35"/>
                            <a:gd name="T26" fmla="*/ 7 w 31"/>
                            <a:gd name="T27" fmla="*/ 6 h 35"/>
                            <a:gd name="T28" fmla="*/ 7 w 31"/>
                            <a:gd name="T29" fmla="*/ 5 h 35"/>
                            <a:gd name="T30" fmla="*/ 7 w 31"/>
                            <a:gd name="T31" fmla="*/ 3 h 35"/>
                            <a:gd name="T32" fmla="*/ 7 w 31"/>
                            <a:gd name="T33" fmla="*/ 2 h 35"/>
                            <a:gd name="T34" fmla="*/ 5 w 31"/>
                            <a:gd name="T35" fmla="*/ 1 h 35"/>
                            <a:gd name="T36" fmla="*/ 3 w 31"/>
                            <a:gd name="T37" fmla="*/ 0 h 35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31"/>
                            <a:gd name="T58" fmla="*/ 0 h 35"/>
                            <a:gd name="T59" fmla="*/ 31 w 31"/>
                            <a:gd name="T60" fmla="*/ 35 h 35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31" h="35">
                              <a:moveTo>
                                <a:pt x="12" y="0"/>
                              </a:moveTo>
                              <a:lnTo>
                                <a:pt x="8" y="4"/>
                              </a:lnTo>
                              <a:lnTo>
                                <a:pt x="4" y="6"/>
                              </a:lnTo>
                              <a:lnTo>
                                <a:pt x="0" y="6"/>
                              </a:lnTo>
                              <a:lnTo>
                                <a:pt x="0" y="27"/>
                              </a:lnTo>
                              <a:lnTo>
                                <a:pt x="4" y="29"/>
                              </a:lnTo>
                              <a:lnTo>
                                <a:pt x="6" y="31"/>
                              </a:lnTo>
                              <a:lnTo>
                                <a:pt x="8" y="35"/>
                              </a:lnTo>
                              <a:lnTo>
                                <a:pt x="14" y="35"/>
                              </a:lnTo>
                              <a:lnTo>
                                <a:pt x="17" y="33"/>
                              </a:lnTo>
                              <a:lnTo>
                                <a:pt x="19" y="31"/>
                              </a:lnTo>
                              <a:lnTo>
                                <a:pt x="21" y="27"/>
                              </a:lnTo>
                              <a:lnTo>
                                <a:pt x="27" y="25"/>
                              </a:lnTo>
                              <a:lnTo>
                                <a:pt x="31" y="23"/>
                              </a:lnTo>
                              <a:lnTo>
                                <a:pt x="31" y="18"/>
                              </a:lnTo>
                              <a:lnTo>
                                <a:pt x="29" y="12"/>
                              </a:lnTo>
                              <a:lnTo>
                                <a:pt x="31" y="6"/>
                              </a:lnTo>
                              <a:lnTo>
                                <a:pt x="23" y="4"/>
                              </a:lnTo>
                              <a:lnTo>
                                <a:pt x="12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Freeform 1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81637" y="2262188"/>
                          <a:ext cx="38100" cy="30162"/>
                        </a:xfrm>
                        <a:custGeom>
                          <a:avLst/>
                          <a:gdLst>
                            <a:gd name="T0" fmla="*/ 0 w 42"/>
                            <a:gd name="T1" fmla="*/ 0 h 34"/>
                            <a:gd name="T2" fmla="*/ 0 w 42"/>
                            <a:gd name="T3" fmla="*/ 7 h 34"/>
                            <a:gd name="T4" fmla="*/ 2 w 42"/>
                            <a:gd name="T5" fmla="*/ 8 h 34"/>
                            <a:gd name="T6" fmla="*/ 4 w 42"/>
                            <a:gd name="T7" fmla="*/ 8 h 34"/>
                            <a:gd name="T8" fmla="*/ 6 w 42"/>
                            <a:gd name="T9" fmla="*/ 8 h 34"/>
                            <a:gd name="T10" fmla="*/ 6 w 42"/>
                            <a:gd name="T11" fmla="*/ 11 h 34"/>
                            <a:gd name="T12" fmla="*/ 8 w 42"/>
                            <a:gd name="T13" fmla="*/ 11 h 34"/>
                            <a:gd name="T14" fmla="*/ 10 w 42"/>
                            <a:gd name="T15" fmla="*/ 10 h 34"/>
                            <a:gd name="T16" fmla="*/ 12 w 42"/>
                            <a:gd name="T17" fmla="*/ 11 h 34"/>
                            <a:gd name="T18" fmla="*/ 12 w 42"/>
                            <a:gd name="T19" fmla="*/ 6 h 34"/>
                            <a:gd name="T20" fmla="*/ 9 w 42"/>
                            <a:gd name="T21" fmla="*/ 3 h 34"/>
                            <a:gd name="T22" fmla="*/ 4 w 42"/>
                            <a:gd name="T23" fmla="*/ 0 h 34"/>
                            <a:gd name="T24" fmla="*/ 0 w 42"/>
                            <a:gd name="T25" fmla="*/ 0 h 34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42"/>
                            <a:gd name="T40" fmla="*/ 0 h 34"/>
                            <a:gd name="T41" fmla="*/ 42 w 42"/>
                            <a:gd name="T42" fmla="*/ 34 h 34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42" h="34">
                              <a:moveTo>
                                <a:pt x="0" y="0"/>
                              </a:moveTo>
                              <a:lnTo>
                                <a:pt x="0" y="21"/>
                              </a:lnTo>
                              <a:lnTo>
                                <a:pt x="8" y="25"/>
                              </a:lnTo>
                              <a:lnTo>
                                <a:pt x="15" y="25"/>
                              </a:lnTo>
                              <a:lnTo>
                                <a:pt x="23" y="27"/>
                              </a:lnTo>
                              <a:lnTo>
                                <a:pt x="23" y="34"/>
                              </a:lnTo>
                              <a:lnTo>
                                <a:pt x="29" y="34"/>
                              </a:lnTo>
                              <a:lnTo>
                                <a:pt x="36" y="32"/>
                              </a:lnTo>
                              <a:lnTo>
                                <a:pt x="42" y="34"/>
                              </a:lnTo>
                              <a:lnTo>
                                <a:pt x="42" y="19"/>
                              </a:lnTo>
                              <a:lnTo>
                                <a:pt x="32" y="11"/>
                              </a:lnTo>
                              <a:lnTo>
                                <a:pt x="1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Freeform 1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07089" y="2249488"/>
                          <a:ext cx="7938" cy="7937"/>
                        </a:xfrm>
                        <a:custGeom>
                          <a:avLst/>
                          <a:gdLst>
                            <a:gd name="T0" fmla="*/ 2 w 5"/>
                            <a:gd name="T1" fmla="*/ 0 h 8"/>
                            <a:gd name="T2" fmla="*/ 3 w 5"/>
                            <a:gd name="T3" fmla="*/ 1 h 8"/>
                            <a:gd name="T4" fmla="*/ 3 w 5"/>
                            <a:gd name="T5" fmla="*/ 3 h 8"/>
                            <a:gd name="T6" fmla="*/ 0 w 5"/>
                            <a:gd name="T7" fmla="*/ 3 h 8"/>
                            <a:gd name="T8" fmla="*/ 0 w 5"/>
                            <a:gd name="T9" fmla="*/ 0 h 8"/>
                            <a:gd name="T10" fmla="*/ 2 w 5"/>
                            <a:gd name="T11" fmla="*/ 0 h 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"/>
                            <a:gd name="T19" fmla="*/ 0 h 8"/>
                            <a:gd name="T20" fmla="*/ 5 w 5"/>
                            <a:gd name="T21" fmla="*/ 8 h 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" h="8">
                              <a:moveTo>
                                <a:pt x="3" y="0"/>
                              </a:moveTo>
                              <a:lnTo>
                                <a:pt x="5" y="2"/>
                              </a:lnTo>
                              <a:lnTo>
                                <a:pt x="5" y="6"/>
                              </a:ln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Freeform 1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73778" y="2135188"/>
                          <a:ext cx="12700" cy="17462"/>
                        </a:xfrm>
                        <a:custGeom>
                          <a:avLst/>
                          <a:gdLst>
                            <a:gd name="T0" fmla="*/ 3 w 15"/>
                            <a:gd name="T1" fmla="*/ 0 h 19"/>
                            <a:gd name="T2" fmla="*/ 2 w 15"/>
                            <a:gd name="T3" fmla="*/ 2 h 19"/>
                            <a:gd name="T4" fmla="*/ 2 w 15"/>
                            <a:gd name="T5" fmla="*/ 5 h 19"/>
                            <a:gd name="T6" fmla="*/ 1 w 15"/>
                            <a:gd name="T7" fmla="*/ 6 h 19"/>
                            <a:gd name="T8" fmla="*/ 0 w 15"/>
                            <a:gd name="T9" fmla="*/ 6 h 19"/>
                            <a:gd name="T10" fmla="*/ 0 w 15"/>
                            <a:gd name="T11" fmla="*/ 6 h 19"/>
                            <a:gd name="T12" fmla="*/ 0 w 15"/>
                            <a:gd name="T13" fmla="*/ 5 h 19"/>
                            <a:gd name="T14" fmla="*/ 2 w 15"/>
                            <a:gd name="T15" fmla="*/ 1 h 19"/>
                            <a:gd name="T16" fmla="*/ 3 w 15"/>
                            <a:gd name="T17" fmla="*/ 0 h 19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5"/>
                            <a:gd name="T28" fmla="*/ 0 h 19"/>
                            <a:gd name="T29" fmla="*/ 15 w 15"/>
                            <a:gd name="T30" fmla="*/ 19 h 19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5" h="19">
                              <a:moveTo>
                                <a:pt x="15" y="0"/>
                              </a:moveTo>
                              <a:lnTo>
                                <a:pt x="11" y="6"/>
                              </a:lnTo>
                              <a:lnTo>
                                <a:pt x="9" y="13"/>
                              </a:lnTo>
                              <a:lnTo>
                                <a:pt x="7" y="19"/>
                              </a:lnTo>
                              <a:lnTo>
                                <a:pt x="2" y="19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9" y="4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Freeform 1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07025" y="2135188"/>
                          <a:ext cx="9525" cy="6350"/>
                        </a:xfrm>
                        <a:custGeom>
                          <a:avLst/>
                          <a:gdLst>
                            <a:gd name="T0" fmla="*/ 1 w 14"/>
                            <a:gd name="T1" fmla="*/ 0 h 8"/>
                            <a:gd name="T2" fmla="*/ 2 w 14"/>
                            <a:gd name="T3" fmla="*/ 1 h 8"/>
                            <a:gd name="T4" fmla="*/ 2 w 14"/>
                            <a:gd name="T5" fmla="*/ 1 h 8"/>
                            <a:gd name="T6" fmla="*/ 3 w 14"/>
                            <a:gd name="T7" fmla="*/ 2 h 8"/>
                            <a:gd name="T8" fmla="*/ 1 w 14"/>
                            <a:gd name="T9" fmla="*/ 1 h 8"/>
                            <a:gd name="T10" fmla="*/ 0 w 14"/>
                            <a:gd name="T11" fmla="*/ 0 h 8"/>
                            <a:gd name="T12" fmla="*/ 1 w 14"/>
                            <a:gd name="T13" fmla="*/ 0 h 8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14"/>
                            <a:gd name="T22" fmla="*/ 0 h 8"/>
                            <a:gd name="T23" fmla="*/ 14 w 14"/>
                            <a:gd name="T24" fmla="*/ 8 h 8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14" h="8">
                              <a:moveTo>
                                <a:pt x="6" y="0"/>
                              </a:moveTo>
                              <a:lnTo>
                                <a:pt x="10" y="2"/>
                              </a:lnTo>
                              <a:lnTo>
                                <a:pt x="10" y="4"/>
                              </a:lnTo>
                              <a:lnTo>
                                <a:pt x="14" y="8"/>
                              </a:lnTo>
                              <a:lnTo>
                                <a:pt x="6" y="4"/>
                              </a:lnTo>
                              <a:lnTo>
                                <a:pt x="0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91150" y="2133600"/>
                          <a:ext cx="3175" cy="4763"/>
                        </a:xfrm>
                        <a:custGeom>
                          <a:avLst/>
                          <a:gdLst>
                            <a:gd name="T0" fmla="*/ 0 w 6"/>
                            <a:gd name="T1" fmla="*/ 0 h 8"/>
                            <a:gd name="T2" fmla="*/ 1 w 6"/>
                            <a:gd name="T3" fmla="*/ 0 h 8"/>
                            <a:gd name="T4" fmla="*/ 1 w 6"/>
                            <a:gd name="T5" fmla="*/ 1 h 8"/>
                            <a:gd name="T6" fmla="*/ 0 w 6"/>
                            <a:gd name="T7" fmla="*/ 1 h 8"/>
                            <a:gd name="T8" fmla="*/ 0 w 6"/>
                            <a:gd name="T9" fmla="*/ 0 h 8"/>
                            <a:gd name="T10" fmla="*/ 0 w 6"/>
                            <a:gd name="T11" fmla="*/ 0 h 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6"/>
                            <a:gd name="T19" fmla="*/ 0 h 8"/>
                            <a:gd name="T20" fmla="*/ 6 w 6"/>
                            <a:gd name="T21" fmla="*/ 8 h 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6" h="8">
                              <a:moveTo>
                                <a:pt x="4" y="0"/>
                              </a:moveTo>
                              <a:lnTo>
                                <a:pt x="6" y="2"/>
                              </a:lnTo>
                              <a:lnTo>
                                <a:pt x="6" y="6"/>
                              </a:ln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21299" y="1997075"/>
                          <a:ext cx="352427" cy="265113"/>
                        </a:xfrm>
                        <a:custGeom>
                          <a:avLst/>
                          <a:gdLst>
                            <a:gd name="T0" fmla="*/ 93 w 401"/>
                            <a:gd name="T1" fmla="*/ 5 h 317"/>
                            <a:gd name="T2" fmla="*/ 88 w 401"/>
                            <a:gd name="T3" fmla="*/ 6 h 317"/>
                            <a:gd name="T4" fmla="*/ 74 w 401"/>
                            <a:gd name="T5" fmla="*/ 10 h 317"/>
                            <a:gd name="T6" fmla="*/ 71 w 401"/>
                            <a:gd name="T7" fmla="*/ 9 h 317"/>
                            <a:gd name="T8" fmla="*/ 66 w 401"/>
                            <a:gd name="T9" fmla="*/ 9 h 317"/>
                            <a:gd name="T10" fmla="*/ 52 w 401"/>
                            <a:gd name="T11" fmla="*/ 13 h 317"/>
                            <a:gd name="T12" fmla="*/ 47 w 401"/>
                            <a:gd name="T13" fmla="*/ 15 h 317"/>
                            <a:gd name="T14" fmla="*/ 34 w 401"/>
                            <a:gd name="T15" fmla="*/ 19 h 317"/>
                            <a:gd name="T16" fmla="*/ 30 w 401"/>
                            <a:gd name="T17" fmla="*/ 22 h 317"/>
                            <a:gd name="T18" fmla="*/ 27 w 401"/>
                            <a:gd name="T19" fmla="*/ 23 h 317"/>
                            <a:gd name="T20" fmla="*/ 26 w 401"/>
                            <a:gd name="T21" fmla="*/ 25 h 317"/>
                            <a:gd name="T22" fmla="*/ 24 w 401"/>
                            <a:gd name="T23" fmla="*/ 27 h 317"/>
                            <a:gd name="T24" fmla="*/ 22 w 401"/>
                            <a:gd name="T25" fmla="*/ 29 h 317"/>
                            <a:gd name="T26" fmla="*/ 15 w 401"/>
                            <a:gd name="T27" fmla="*/ 34 h 317"/>
                            <a:gd name="T28" fmla="*/ 11 w 401"/>
                            <a:gd name="T29" fmla="*/ 37 h 317"/>
                            <a:gd name="T30" fmla="*/ 15 w 401"/>
                            <a:gd name="T31" fmla="*/ 42 h 317"/>
                            <a:gd name="T32" fmla="*/ 9 w 401"/>
                            <a:gd name="T33" fmla="*/ 50 h 317"/>
                            <a:gd name="T34" fmla="*/ 7 w 401"/>
                            <a:gd name="T35" fmla="*/ 57 h 317"/>
                            <a:gd name="T36" fmla="*/ 6 w 401"/>
                            <a:gd name="T37" fmla="*/ 58 h 317"/>
                            <a:gd name="T38" fmla="*/ 5 w 401"/>
                            <a:gd name="T39" fmla="*/ 61 h 317"/>
                            <a:gd name="T40" fmla="*/ 2 w 401"/>
                            <a:gd name="T41" fmla="*/ 65 h 317"/>
                            <a:gd name="T42" fmla="*/ 4 w 401"/>
                            <a:gd name="T43" fmla="*/ 74 h 317"/>
                            <a:gd name="T44" fmla="*/ 8 w 401"/>
                            <a:gd name="T45" fmla="*/ 72 h 317"/>
                            <a:gd name="T46" fmla="*/ 9 w 401"/>
                            <a:gd name="T47" fmla="*/ 71 h 317"/>
                            <a:gd name="T48" fmla="*/ 13 w 401"/>
                            <a:gd name="T49" fmla="*/ 72 h 317"/>
                            <a:gd name="T50" fmla="*/ 17 w 401"/>
                            <a:gd name="T51" fmla="*/ 76 h 317"/>
                            <a:gd name="T52" fmla="*/ 18 w 401"/>
                            <a:gd name="T53" fmla="*/ 79 h 317"/>
                            <a:gd name="T54" fmla="*/ 13 w 401"/>
                            <a:gd name="T55" fmla="*/ 82 h 317"/>
                            <a:gd name="T56" fmla="*/ 14 w 401"/>
                            <a:gd name="T57" fmla="*/ 85 h 317"/>
                            <a:gd name="T58" fmla="*/ 24 w 401"/>
                            <a:gd name="T59" fmla="*/ 88 h 317"/>
                            <a:gd name="T60" fmla="*/ 27 w 401"/>
                            <a:gd name="T61" fmla="*/ 85 h 317"/>
                            <a:gd name="T62" fmla="*/ 34 w 401"/>
                            <a:gd name="T63" fmla="*/ 86 h 317"/>
                            <a:gd name="T64" fmla="*/ 38 w 401"/>
                            <a:gd name="T65" fmla="*/ 83 h 317"/>
                            <a:gd name="T66" fmla="*/ 42 w 401"/>
                            <a:gd name="T67" fmla="*/ 84 h 317"/>
                            <a:gd name="T68" fmla="*/ 40 w 401"/>
                            <a:gd name="T69" fmla="*/ 81 h 317"/>
                            <a:gd name="T70" fmla="*/ 27 w 401"/>
                            <a:gd name="T71" fmla="*/ 64 h 317"/>
                            <a:gd name="T72" fmla="*/ 28 w 401"/>
                            <a:gd name="T73" fmla="*/ 58 h 317"/>
                            <a:gd name="T74" fmla="*/ 29 w 401"/>
                            <a:gd name="T75" fmla="*/ 48 h 317"/>
                            <a:gd name="T76" fmla="*/ 34 w 401"/>
                            <a:gd name="T77" fmla="*/ 47 h 317"/>
                            <a:gd name="T78" fmla="*/ 34 w 401"/>
                            <a:gd name="T79" fmla="*/ 41 h 317"/>
                            <a:gd name="T80" fmla="*/ 38 w 401"/>
                            <a:gd name="T81" fmla="*/ 41 h 317"/>
                            <a:gd name="T82" fmla="*/ 39 w 401"/>
                            <a:gd name="T83" fmla="*/ 35 h 317"/>
                            <a:gd name="T84" fmla="*/ 44 w 401"/>
                            <a:gd name="T85" fmla="*/ 33 h 317"/>
                            <a:gd name="T86" fmla="*/ 47 w 401"/>
                            <a:gd name="T87" fmla="*/ 28 h 317"/>
                            <a:gd name="T88" fmla="*/ 60 w 401"/>
                            <a:gd name="T89" fmla="*/ 23 h 317"/>
                            <a:gd name="T90" fmla="*/ 72 w 401"/>
                            <a:gd name="T91" fmla="*/ 20 h 317"/>
                            <a:gd name="T92" fmla="*/ 78 w 401"/>
                            <a:gd name="T93" fmla="*/ 17 h 317"/>
                            <a:gd name="T94" fmla="*/ 99 w 401"/>
                            <a:gd name="T95" fmla="*/ 12 h 317"/>
                            <a:gd name="T96" fmla="*/ 104 w 401"/>
                            <a:gd name="T97" fmla="*/ 0 h 317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401"/>
                            <a:gd name="T148" fmla="*/ 0 h 317"/>
                            <a:gd name="T149" fmla="*/ 401 w 401"/>
                            <a:gd name="T150" fmla="*/ 317 h 317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401" h="317">
                              <a:moveTo>
                                <a:pt x="378" y="0"/>
                              </a:moveTo>
                              <a:lnTo>
                                <a:pt x="370" y="5"/>
                              </a:lnTo>
                              <a:lnTo>
                                <a:pt x="360" y="13"/>
                              </a:lnTo>
                              <a:lnTo>
                                <a:pt x="355" y="19"/>
                              </a:lnTo>
                              <a:lnTo>
                                <a:pt x="351" y="19"/>
                              </a:lnTo>
                              <a:lnTo>
                                <a:pt x="347" y="15"/>
                              </a:lnTo>
                              <a:lnTo>
                                <a:pt x="343" y="15"/>
                              </a:lnTo>
                              <a:lnTo>
                                <a:pt x="332" y="21"/>
                              </a:lnTo>
                              <a:lnTo>
                                <a:pt x="318" y="28"/>
                              </a:lnTo>
                              <a:lnTo>
                                <a:pt x="309" y="34"/>
                              </a:lnTo>
                              <a:lnTo>
                                <a:pt x="286" y="34"/>
                              </a:lnTo>
                              <a:lnTo>
                                <a:pt x="282" y="36"/>
                              </a:lnTo>
                              <a:lnTo>
                                <a:pt x="278" y="40"/>
                              </a:lnTo>
                              <a:lnTo>
                                <a:pt x="272" y="42"/>
                              </a:lnTo>
                              <a:lnTo>
                                <a:pt x="272" y="34"/>
                              </a:lnTo>
                              <a:lnTo>
                                <a:pt x="270" y="34"/>
                              </a:lnTo>
                              <a:lnTo>
                                <a:pt x="266" y="38"/>
                              </a:lnTo>
                              <a:lnTo>
                                <a:pt x="262" y="38"/>
                              </a:lnTo>
                              <a:lnTo>
                                <a:pt x="257" y="34"/>
                              </a:lnTo>
                              <a:lnTo>
                                <a:pt x="249" y="32"/>
                              </a:lnTo>
                              <a:lnTo>
                                <a:pt x="238" y="30"/>
                              </a:lnTo>
                              <a:lnTo>
                                <a:pt x="238" y="42"/>
                              </a:lnTo>
                              <a:lnTo>
                                <a:pt x="211" y="42"/>
                              </a:lnTo>
                              <a:lnTo>
                                <a:pt x="197" y="46"/>
                              </a:lnTo>
                              <a:lnTo>
                                <a:pt x="195" y="48"/>
                              </a:lnTo>
                              <a:lnTo>
                                <a:pt x="193" y="52"/>
                              </a:lnTo>
                              <a:lnTo>
                                <a:pt x="193" y="53"/>
                              </a:lnTo>
                              <a:lnTo>
                                <a:pt x="178" y="53"/>
                              </a:lnTo>
                              <a:lnTo>
                                <a:pt x="172" y="57"/>
                              </a:lnTo>
                              <a:lnTo>
                                <a:pt x="168" y="65"/>
                              </a:lnTo>
                              <a:lnTo>
                                <a:pt x="163" y="69"/>
                              </a:lnTo>
                              <a:lnTo>
                                <a:pt x="128" y="69"/>
                              </a:lnTo>
                              <a:lnTo>
                                <a:pt x="126" y="73"/>
                              </a:lnTo>
                              <a:lnTo>
                                <a:pt x="126" y="77"/>
                              </a:lnTo>
                              <a:lnTo>
                                <a:pt x="124" y="80"/>
                              </a:lnTo>
                              <a:lnTo>
                                <a:pt x="115" y="80"/>
                              </a:lnTo>
                              <a:lnTo>
                                <a:pt x="109" y="77"/>
                              </a:lnTo>
                              <a:lnTo>
                                <a:pt x="105" y="77"/>
                              </a:lnTo>
                              <a:lnTo>
                                <a:pt x="101" y="80"/>
                              </a:lnTo>
                              <a:lnTo>
                                <a:pt x="101" y="84"/>
                              </a:lnTo>
                              <a:lnTo>
                                <a:pt x="105" y="82"/>
                              </a:lnTo>
                              <a:lnTo>
                                <a:pt x="107" y="86"/>
                              </a:lnTo>
                              <a:lnTo>
                                <a:pt x="109" y="88"/>
                              </a:lnTo>
                              <a:lnTo>
                                <a:pt x="99" y="92"/>
                              </a:lnTo>
                              <a:lnTo>
                                <a:pt x="101" y="96"/>
                              </a:lnTo>
                              <a:lnTo>
                                <a:pt x="105" y="100"/>
                              </a:lnTo>
                              <a:lnTo>
                                <a:pt x="97" y="100"/>
                              </a:lnTo>
                              <a:lnTo>
                                <a:pt x="90" y="96"/>
                              </a:lnTo>
                              <a:lnTo>
                                <a:pt x="86" y="100"/>
                              </a:lnTo>
                              <a:lnTo>
                                <a:pt x="82" y="111"/>
                              </a:lnTo>
                              <a:lnTo>
                                <a:pt x="80" y="107"/>
                              </a:lnTo>
                              <a:lnTo>
                                <a:pt x="82" y="105"/>
                              </a:lnTo>
                              <a:lnTo>
                                <a:pt x="78" y="107"/>
                              </a:lnTo>
                              <a:lnTo>
                                <a:pt x="78" y="119"/>
                              </a:lnTo>
                              <a:lnTo>
                                <a:pt x="67" y="119"/>
                              </a:lnTo>
                              <a:lnTo>
                                <a:pt x="59" y="123"/>
                              </a:lnTo>
                              <a:lnTo>
                                <a:pt x="55" y="126"/>
                              </a:lnTo>
                              <a:lnTo>
                                <a:pt x="51" y="134"/>
                              </a:lnTo>
                              <a:lnTo>
                                <a:pt x="46" y="134"/>
                              </a:lnTo>
                              <a:lnTo>
                                <a:pt x="40" y="132"/>
                              </a:lnTo>
                              <a:lnTo>
                                <a:pt x="36" y="134"/>
                              </a:lnTo>
                              <a:lnTo>
                                <a:pt x="36" y="142"/>
                              </a:lnTo>
                              <a:lnTo>
                                <a:pt x="49" y="146"/>
                              </a:lnTo>
                              <a:lnTo>
                                <a:pt x="57" y="151"/>
                              </a:lnTo>
                              <a:lnTo>
                                <a:pt x="48" y="161"/>
                              </a:lnTo>
                              <a:lnTo>
                                <a:pt x="55" y="165"/>
                              </a:lnTo>
                              <a:lnTo>
                                <a:pt x="53" y="171"/>
                              </a:lnTo>
                              <a:lnTo>
                                <a:pt x="36" y="180"/>
                              </a:lnTo>
                              <a:lnTo>
                                <a:pt x="24" y="184"/>
                              </a:lnTo>
                              <a:lnTo>
                                <a:pt x="24" y="192"/>
                              </a:lnTo>
                              <a:lnTo>
                                <a:pt x="26" y="199"/>
                              </a:lnTo>
                              <a:lnTo>
                                <a:pt x="26" y="205"/>
                              </a:lnTo>
                              <a:lnTo>
                                <a:pt x="24" y="209"/>
                              </a:lnTo>
                              <a:lnTo>
                                <a:pt x="24" y="207"/>
                              </a:lnTo>
                              <a:lnTo>
                                <a:pt x="26" y="209"/>
                              </a:lnTo>
                              <a:lnTo>
                                <a:pt x="23" y="211"/>
                              </a:lnTo>
                              <a:lnTo>
                                <a:pt x="26" y="211"/>
                              </a:lnTo>
                              <a:lnTo>
                                <a:pt x="26" y="215"/>
                              </a:lnTo>
                              <a:lnTo>
                                <a:pt x="24" y="215"/>
                              </a:lnTo>
                              <a:lnTo>
                                <a:pt x="19" y="219"/>
                              </a:lnTo>
                              <a:lnTo>
                                <a:pt x="21" y="221"/>
                              </a:lnTo>
                              <a:lnTo>
                                <a:pt x="23" y="224"/>
                              </a:lnTo>
                              <a:lnTo>
                                <a:pt x="24" y="230"/>
                              </a:lnTo>
                              <a:lnTo>
                                <a:pt x="5" y="234"/>
                              </a:lnTo>
                              <a:lnTo>
                                <a:pt x="0" y="246"/>
                              </a:lnTo>
                              <a:lnTo>
                                <a:pt x="5" y="269"/>
                              </a:lnTo>
                              <a:lnTo>
                                <a:pt x="9" y="267"/>
                              </a:lnTo>
                              <a:lnTo>
                                <a:pt x="13" y="267"/>
                              </a:lnTo>
                              <a:lnTo>
                                <a:pt x="17" y="269"/>
                              </a:lnTo>
                              <a:lnTo>
                                <a:pt x="19" y="257"/>
                              </a:lnTo>
                              <a:lnTo>
                                <a:pt x="26" y="257"/>
                              </a:lnTo>
                              <a:lnTo>
                                <a:pt x="30" y="261"/>
                              </a:lnTo>
                              <a:lnTo>
                                <a:pt x="32" y="265"/>
                              </a:lnTo>
                              <a:lnTo>
                                <a:pt x="34" y="263"/>
                              </a:lnTo>
                              <a:lnTo>
                                <a:pt x="36" y="259"/>
                              </a:lnTo>
                              <a:lnTo>
                                <a:pt x="36" y="257"/>
                              </a:lnTo>
                              <a:lnTo>
                                <a:pt x="40" y="257"/>
                              </a:lnTo>
                              <a:lnTo>
                                <a:pt x="46" y="255"/>
                              </a:lnTo>
                              <a:lnTo>
                                <a:pt x="51" y="257"/>
                              </a:lnTo>
                              <a:lnTo>
                                <a:pt x="49" y="261"/>
                              </a:lnTo>
                              <a:lnTo>
                                <a:pt x="49" y="269"/>
                              </a:lnTo>
                              <a:lnTo>
                                <a:pt x="51" y="276"/>
                              </a:lnTo>
                              <a:lnTo>
                                <a:pt x="57" y="276"/>
                              </a:lnTo>
                              <a:lnTo>
                                <a:pt x="65" y="274"/>
                              </a:lnTo>
                              <a:lnTo>
                                <a:pt x="71" y="273"/>
                              </a:lnTo>
                              <a:lnTo>
                                <a:pt x="69" y="274"/>
                              </a:lnTo>
                              <a:lnTo>
                                <a:pt x="69" y="280"/>
                              </a:lnTo>
                              <a:lnTo>
                                <a:pt x="71" y="284"/>
                              </a:lnTo>
                              <a:lnTo>
                                <a:pt x="63" y="286"/>
                              </a:lnTo>
                              <a:lnTo>
                                <a:pt x="57" y="286"/>
                              </a:lnTo>
                              <a:lnTo>
                                <a:pt x="51" y="288"/>
                              </a:lnTo>
                              <a:lnTo>
                                <a:pt x="51" y="296"/>
                              </a:lnTo>
                              <a:lnTo>
                                <a:pt x="59" y="294"/>
                              </a:lnTo>
                              <a:lnTo>
                                <a:pt x="53" y="301"/>
                              </a:lnTo>
                              <a:lnTo>
                                <a:pt x="48" y="307"/>
                              </a:lnTo>
                              <a:lnTo>
                                <a:pt x="55" y="307"/>
                              </a:lnTo>
                              <a:lnTo>
                                <a:pt x="67" y="305"/>
                              </a:lnTo>
                              <a:lnTo>
                                <a:pt x="78" y="307"/>
                              </a:lnTo>
                              <a:lnTo>
                                <a:pt x="86" y="315"/>
                              </a:lnTo>
                              <a:lnTo>
                                <a:pt x="90" y="317"/>
                              </a:lnTo>
                              <a:lnTo>
                                <a:pt x="92" y="315"/>
                              </a:lnTo>
                              <a:lnTo>
                                <a:pt x="94" y="309"/>
                              </a:lnTo>
                              <a:lnTo>
                                <a:pt x="97" y="303"/>
                              </a:lnTo>
                              <a:lnTo>
                                <a:pt x="101" y="305"/>
                              </a:lnTo>
                              <a:lnTo>
                                <a:pt x="103" y="309"/>
                              </a:lnTo>
                              <a:lnTo>
                                <a:pt x="105" y="311"/>
                              </a:lnTo>
                              <a:lnTo>
                                <a:pt x="132" y="311"/>
                              </a:lnTo>
                              <a:lnTo>
                                <a:pt x="130" y="309"/>
                              </a:lnTo>
                              <a:lnTo>
                                <a:pt x="128" y="303"/>
                              </a:lnTo>
                              <a:lnTo>
                                <a:pt x="124" y="296"/>
                              </a:lnTo>
                              <a:lnTo>
                                <a:pt x="136" y="296"/>
                              </a:lnTo>
                              <a:lnTo>
                                <a:pt x="142" y="299"/>
                              </a:lnTo>
                              <a:lnTo>
                                <a:pt x="140" y="303"/>
                              </a:lnTo>
                              <a:lnTo>
                                <a:pt x="147" y="303"/>
                              </a:lnTo>
                              <a:lnTo>
                                <a:pt x="153" y="301"/>
                              </a:lnTo>
                              <a:lnTo>
                                <a:pt x="157" y="301"/>
                              </a:lnTo>
                              <a:lnTo>
                                <a:pt x="163" y="299"/>
                              </a:lnTo>
                              <a:lnTo>
                                <a:pt x="163" y="292"/>
                              </a:lnTo>
                              <a:lnTo>
                                <a:pt x="155" y="290"/>
                              </a:lnTo>
                              <a:lnTo>
                                <a:pt x="149" y="292"/>
                              </a:lnTo>
                              <a:lnTo>
                                <a:pt x="143" y="292"/>
                              </a:lnTo>
                              <a:lnTo>
                                <a:pt x="122" y="276"/>
                              </a:lnTo>
                              <a:lnTo>
                                <a:pt x="107" y="253"/>
                              </a:lnTo>
                              <a:lnTo>
                                <a:pt x="101" y="230"/>
                              </a:lnTo>
                              <a:lnTo>
                                <a:pt x="105" y="226"/>
                              </a:lnTo>
                              <a:lnTo>
                                <a:pt x="113" y="223"/>
                              </a:lnTo>
                              <a:lnTo>
                                <a:pt x="105" y="215"/>
                              </a:lnTo>
                              <a:lnTo>
                                <a:pt x="105" y="211"/>
                              </a:lnTo>
                              <a:lnTo>
                                <a:pt x="120" y="184"/>
                              </a:lnTo>
                              <a:lnTo>
                                <a:pt x="120" y="176"/>
                              </a:lnTo>
                              <a:lnTo>
                                <a:pt x="115" y="175"/>
                              </a:lnTo>
                              <a:lnTo>
                                <a:pt x="111" y="173"/>
                              </a:lnTo>
                              <a:lnTo>
                                <a:pt x="109" y="173"/>
                              </a:lnTo>
                              <a:lnTo>
                                <a:pt x="115" y="171"/>
                              </a:lnTo>
                              <a:lnTo>
                                <a:pt x="122" y="171"/>
                              </a:lnTo>
                              <a:lnTo>
                                <a:pt x="128" y="169"/>
                              </a:lnTo>
                              <a:lnTo>
                                <a:pt x="130" y="161"/>
                              </a:lnTo>
                              <a:lnTo>
                                <a:pt x="128" y="155"/>
                              </a:lnTo>
                              <a:lnTo>
                                <a:pt x="128" y="150"/>
                              </a:lnTo>
                              <a:lnTo>
                                <a:pt x="130" y="148"/>
                              </a:lnTo>
                              <a:lnTo>
                                <a:pt x="132" y="151"/>
                              </a:lnTo>
                              <a:lnTo>
                                <a:pt x="132" y="153"/>
                              </a:lnTo>
                              <a:lnTo>
                                <a:pt x="142" y="153"/>
                              </a:lnTo>
                              <a:lnTo>
                                <a:pt x="142" y="146"/>
                              </a:lnTo>
                              <a:lnTo>
                                <a:pt x="140" y="142"/>
                              </a:lnTo>
                              <a:lnTo>
                                <a:pt x="151" y="142"/>
                              </a:lnTo>
                              <a:lnTo>
                                <a:pt x="149" y="132"/>
                              </a:lnTo>
                              <a:lnTo>
                                <a:pt x="147" y="126"/>
                              </a:lnTo>
                              <a:lnTo>
                                <a:pt x="151" y="123"/>
                              </a:lnTo>
                              <a:lnTo>
                                <a:pt x="163" y="130"/>
                              </a:lnTo>
                              <a:lnTo>
                                <a:pt x="165" y="125"/>
                              </a:lnTo>
                              <a:lnTo>
                                <a:pt x="168" y="119"/>
                              </a:lnTo>
                              <a:lnTo>
                                <a:pt x="170" y="115"/>
                              </a:lnTo>
                              <a:lnTo>
                                <a:pt x="178" y="115"/>
                              </a:lnTo>
                              <a:lnTo>
                                <a:pt x="178" y="111"/>
                              </a:lnTo>
                              <a:lnTo>
                                <a:pt x="180" y="101"/>
                              </a:lnTo>
                              <a:lnTo>
                                <a:pt x="186" y="96"/>
                              </a:lnTo>
                              <a:lnTo>
                                <a:pt x="216" y="96"/>
                              </a:lnTo>
                              <a:lnTo>
                                <a:pt x="220" y="90"/>
                              </a:lnTo>
                              <a:lnTo>
                                <a:pt x="226" y="82"/>
                              </a:lnTo>
                              <a:lnTo>
                                <a:pt x="232" y="77"/>
                              </a:lnTo>
                              <a:lnTo>
                                <a:pt x="245" y="73"/>
                              </a:lnTo>
                              <a:lnTo>
                                <a:pt x="259" y="75"/>
                              </a:lnTo>
                              <a:lnTo>
                                <a:pt x="272" y="73"/>
                              </a:lnTo>
                              <a:lnTo>
                                <a:pt x="280" y="69"/>
                              </a:lnTo>
                              <a:lnTo>
                                <a:pt x="286" y="65"/>
                              </a:lnTo>
                              <a:lnTo>
                                <a:pt x="293" y="61"/>
                              </a:lnTo>
                              <a:lnTo>
                                <a:pt x="293" y="63"/>
                              </a:lnTo>
                              <a:lnTo>
                                <a:pt x="299" y="69"/>
                              </a:lnTo>
                              <a:lnTo>
                                <a:pt x="316" y="57"/>
                              </a:lnTo>
                              <a:lnTo>
                                <a:pt x="347" y="50"/>
                              </a:lnTo>
                              <a:lnTo>
                                <a:pt x="374" y="42"/>
                              </a:lnTo>
                              <a:lnTo>
                                <a:pt x="401" y="30"/>
                              </a:lnTo>
                              <a:lnTo>
                                <a:pt x="397" y="19"/>
                              </a:lnTo>
                              <a:lnTo>
                                <a:pt x="395" y="7"/>
                              </a:lnTo>
                              <a:lnTo>
                                <a:pt x="393" y="0"/>
                              </a:lnTo>
                              <a:lnTo>
                                <a:pt x="378" y="0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Freeform 3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87897" y="1957388"/>
                          <a:ext cx="3560778" cy="1303337"/>
                        </a:xfrm>
                        <a:custGeom>
                          <a:avLst/>
                          <a:gdLst>
                            <a:gd name="T0" fmla="*/ 566 w 4042"/>
                            <a:gd name="T1" fmla="*/ 21 h 1545"/>
                            <a:gd name="T2" fmla="*/ 489 w 4042"/>
                            <a:gd name="T3" fmla="*/ 9 h 1545"/>
                            <a:gd name="T4" fmla="*/ 458 w 4042"/>
                            <a:gd name="T5" fmla="*/ 21 h 1545"/>
                            <a:gd name="T6" fmla="*/ 399 w 4042"/>
                            <a:gd name="T7" fmla="*/ 41 h 1545"/>
                            <a:gd name="T8" fmla="*/ 362 w 4042"/>
                            <a:gd name="T9" fmla="*/ 79 h 1545"/>
                            <a:gd name="T10" fmla="*/ 385 w 4042"/>
                            <a:gd name="T11" fmla="*/ 113 h 1545"/>
                            <a:gd name="T12" fmla="*/ 339 w 4042"/>
                            <a:gd name="T13" fmla="*/ 85 h 1545"/>
                            <a:gd name="T14" fmla="*/ 313 w 4042"/>
                            <a:gd name="T15" fmla="*/ 83 h 1545"/>
                            <a:gd name="T16" fmla="*/ 343 w 4042"/>
                            <a:gd name="T17" fmla="*/ 142 h 1545"/>
                            <a:gd name="T18" fmla="*/ 302 w 4042"/>
                            <a:gd name="T19" fmla="*/ 163 h 1545"/>
                            <a:gd name="T20" fmla="*/ 296 w 4042"/>
                            <a:gd name="T21" fmla="*/ 94 h 1545"/>
                            <a:gd name="T22" fmla="*/ 273 w 4042"/>
                            <a:gd name="T23" fmla="*/ 123 h 1545"/>
                            <a:gd name="T24" fmla="*/ 221 w 4042"/>
                            <a:gd name="T25" fmla="*/ 115 h 1545"/>
                            <a:gd name="T26" fmla="*/ 182 w 4042"/>
                            <a:gd name="T27" fmla="*/ 131 h 1545"/>
                            <a:gd name="T28" fmla="*/ 142 w 4042"/>
                            <a:gd name="T29" fmla="*/ 139 h 1545"/>
                            <a:gd name="T30" fmla="*/ 112 w 4042"/>
                            <a:gd name="T31" fmla="*/ 128 h 1545"/>
                            <a:gd name="T32" fmla="*/ 71 w 4042"/>
                            <a:gd name="T33" fmla="*/ 177 h 1545"/>
                            <a:gd name="T34" fmla="*/ 48 w 4042"/>
                            <a:gd name="T35" fmla="*/ 150 h 1545"/>
                            <a:gd name="T36" fmla="*/ 45 w 4042"/>
                            <a:gd name="T37" fmla="*/ 113 h 1545"/>
                            <a:gd name="T38" fmla="*/ 18 w 4042"/>
                            <a:gd name="T39" fmla="*/ 151 h 1545"/>
                            <a:gd name="T40" fmla="*/ 9 w 4042"/>
                            <a:gd name="T41" fmla="*/ 219 h 1545"/>
                            <a:gd name="T42" fmla="*/ 5 w 4042"/>
                            <a:gd name="T43" fmla="*/ 253 h 1545"/>
                            <a:gd name="T44" fmla="*/ 25 w 4042"/>
                            <a:gd name="T45" fmla="*/ 284 h 1545"/>
                            <a:gd name="T46" fmla="*/ 48 w 4042"/>
                            <a:gd name="T47" fmla="*/ 331 h 1545"/>
                            <a:gd name="T48" fmla="*/ 80 w 4042"/>
                            <a:gd name="T49" fmla="*/ 354 h 1545"/>
                            <a:gd name="T50" fmla="*/ 64 w 4042"/>
                            <a:gd name="T51" fmla="*/ 394 h 1545"/>
                            <a:gd name="T52" fmla="*/ 116 w 4042"/>
                            <a:gd name="T53" fmla="*/ 416 h 1545"/>
                            <a:gd name="T54" fmla="*/ 135 w 4042"/>
                            <a:gd name="T55" fmla="*/ 417 h 1545"/>
                            <a:gd name="T56" fmla="*/ 135 w 4042"/>
                            <a:gd name="T57" fmla="*/ 367 h 1545"/>
                            <a:gd name="T58" fmla="*/ 155 w 4042"/>
                            <a:gd name="T59" fmla="*/ 329 h 1545"/>
                            <a:gd name="T60" fmla="*/ 192 w 4042"/>
                            <a:gd name="T61" fmla="*/ 332 h 1545"/>
                            <a:gd name="T62" fmla="*/ 230 w 4042"/>
                            <a:gd name="T63" fmla="*/ 298 h 1545"/>
                            <a:gd name="T64" fmla="*/ 338 w 4042"/>
                            <a:gd name="T65" fmla="*/ 328 h 1545"/>
                            <a:gd name="T66" fmla="*/ 437 w 4042"/>
                            <a:gd name="T67" fmla="*/ 337 h 1545"/>
                            <a:gd name="T68" fmla="*/ 547 w 4042"/>
                            <a:gd name="T69" fmla="*/ 352 h 1545"/>
                            <a:gd name="T70" fmla="*/ 636 w 4042"/>
                            <a:gd name="T71" fmla="*/ 310 h 1545"/>
                            <a:gd name="T72" fmla="*/ 704 w 4042"/>
                            <a:gd name="T73" fmla="*/ 371 h 1545"/>
                            <a:gd name="T74" fmla="*/ 692 w 4042"/>
                            <a:gd name="T75" fmla="*/ 412 h 1545"/>
                            <a:gd name="T76" fmla="*/ 741 w 4042"/>
                            <a:gd name="T77" fmla="*/ 358 h 1545"/>
                            <a:gd name="T78" fmla="*/ 729 w 4042"/>
                            <a:gd name="T79" fmla="*/ 308 h 1545"/>
                            <a:gd name="T80" fmla="*/ 732 w 4042"/>
                            <a:gd name="T81" fmla="*/ 267 h 1545"/>
                            <a:gd name="T82" fmla="*/ 788 w 4042"/>
                            <a:gd name="T83" fmla="*/ 241 h 1545"/>
                            <a:gd name="T84" fmla="*/ 839 w 4042"/>
                            <a:gd name="T85" fmla="*/ 240 h 1545"/>
                            <a:gd name="T86" fmla="*/ 876 w 4042"/>
                            <a:gd name="T87" fmla="*/ 209 h 1545"/>
                            <a:gd name="T88" fmla="*/ 902 w 4042"/>
                            <a:gd name="T89" fmla="*/ 202 h 1545"/>
                            <a:gd name="T90" fmla="*/ 848 w 4042"/>
                            <a:gd name="T91" fmla="*/ 268 h 1545"/>
                            <a:gd name="T92" fmla="*/ 892 w 4042"/>
                            <a:gd name="T93" fmla="*/ 261 h 1545"/>
                            <a:gd name="T94" fmla="*/ 918 w 4042"/>
                            <a:gd name="T95" fmla="*/ 229 h 1545"/>
                            <a:gd name="T96" fmla="*/ 991 w 4042"/>
                            <a:gd name="T97" fmla="*/ 204 h 1545"/>
                            <a:gd name="T98" fmla="*/ 1006 w 4042"/>
                            <a:gd name="T99" fmla="*/ 172 h 1545"/>
                            <a:gd name="T100" fmla="*/ 1039 w 4042"/>
                            <a:gd name="T101" fmla="*/ 179 h 1545"/>
                            <a:gd name="T102" fmla="*/ 1065 w 4042"/>
                            <a:gd name="T103" fmla="*/ 162 h 1545"/>
                            <a:gd name="T104" fmla="*/ 1012 w 4042"/>
                            <a:gd name="T105" fmla="*/ 129 h 1545"/>
                            <a:gd name="T106" fmla="*/ 945 w 4042"/>
                            <a:gd name="T107" fmla="*/ 113 h 1545"/>
                            <a:gd name="T108" fmla="*/ 903 w 4042"/>
                            <a:gd name="T109" fmla="*/ 111 h 1545"/>
                            <a:gd name="T110" fmla="*/ 830 w 4042"/>
                            <a:gd name="T111" fmla="*/ 97 h 1545"/>
                            <a:gd name="T112" fmla="*/ 788 w 4042"/>
                            <a:gd name="T113" fmla="*/ 79 h 1545"/>
                            <a:gd name="T114" fmla="*/ 748 w 4042"/>
                            <a:gd name="T115" fmla="*/ 69 h 1545"/>
                            <a:gd name="T116" fmla="*/ 710 w 4042"/>
                            <a:gd name="T117" fmla="*/ 87 h 1545"/>
                            <a:gd name="T118" fmla="*/ 667 w 4042"/>
                            <a:gd name="T119" fmla="*/ 90 h 1545"/>
                            <a:gd name="T120" fmla="*/ 642 w 4042"/>
                            <a:gd name="T121" fmla="*/ 71 h 1545"/>
                            <a:gd name="T122" fmla="*/ 632 w 4042"/>
                            <a:gd name="T123" fmla="*/ 69 h 1545"/>
                            <a:gd name="T124" fmla="*/ 562 w 4042"/>
                            <a:gd name="T125" fmla="*/ 56 h 1545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60000 65536"/>
                            <a:gd name="T181" fmla="*/ 0 60000 65536"/>
                            <a:gd name="T182" fmla="*/ 0 60000 65536"/>
                            <a:gd name="T183" fmla="*/ 0 60000 65536"/>
                            <a:gd name="T184" fmla="*/ 0 60000 65536"/>
                            <a:gd name="T185" fmla="*/ 0 60000 65536"/>
                            <a:gd name="T186" fmla="*/ 0 60000 65536"/>
                            <a:gd name="T187" fmla="*/ 0 60000 65536"/>
                            <a:gd name="T188" fmla="*/ 0 60000 65536"/>
                            <a:gd name="T189" fmla="*/ 0 w 4042"/>
                            <a:gd name="T190" fmla="*/ 0 h 1545"/>
                            <a:gd name="T191" fmla="*/ 4042 w 4042"/>
                            <a:gd name="T192" fmla="*/ 1545 h 1545"/>
                          </a:gdLst>
                          <a:ahLst/>
                          <a:cxnLst>
                            <a:cxn ang="T126">
                              <a:pos x="T0" y="T1"/>
                            </a:cxn>
                            <a:cxn ang="T127">
                              <a:pos x="T2" y="T3"/>
                            </a:cxn>
                            <a:cxn ang="T128">
                              <a:pos x="T4" y="T5"/>
                            </a:cxn>
                            <a:cxn ang="T129">
                              <a:pos x="T6" y="T7"/>
                            </a:cxn>
                            <a:cxn ang="T130">
                              <a:pos x="T8" y="T9"/>
                            </a:cxn>
                            <a:cxn ang="T131">
                              <a:pos x="T10" y="T11"/>
                            </a:cxn>
                            <a:cxn ang="T132">
                              <a:pos x="T12" y="T13"/>
                            </a:cxn>
                            <a:cxn ang="T133">
                              <a:pos x="T14" y="T15"/>
                            </a:cxn>
                            <a:cxn ang="T134">
                              <a:pos x="T16" y="T17"/>
                            </a:cxn>
                            <a:cxn ang="T135">
                              <a:pos x="T18" y="T19"/>
                            </a:cxn>
                            <a:cxn ang="T136">
                              <a:pos x="T20" y="T21"/>
                            </a:cxn>
                            <a:cxn ang="T137">
                              <a:pos x="T22" y="T23"/>
                            </a:cxn>
                            <a:cxn ang="T138">
                              <a:pos x="T24" y="T25"/>
                            </a:cxn>
                            <a:cxn ang="T139">
                              <a:pos x="T26" y="T27"/>
                            </a:cxn>
                            <a:cxn ang="T140">
                              <a:pos x="T28" y="T29"/>
                            </a:cxn>
                            <a:cxn ang="T141">
                              <a:pos x="T30" y="T31"/>
                            </a:cxn>
                            <a:cxn ang="T142">
                              <a:pos x="T32" y="T33"/>
                            </a:cxn>
                            <a:cxn ang="T143">
                              <a:pos x="T34" y="T35"/>
                            </a:cxn>
                            <a:cxn ang="T144">
                              <a:pos x="T36" y="T37"/>
                            </a:cxn>
                            <a:cxn ang="T145">
                              <a:pos x="T38" y="T39"/>
                            </a:cxn>
                            <a:cxn ang="T146">
                              <a:pos x="T40" y="T41"/>
                            </a:cxn>
                            <a:cxn ang="T147">
                              <a:pos x="T42" y="T43"/>
                            </a:cxn>
                            <a:cxn ang="T148">
                              <a:pos x="T44" y="T45"/>
                            </a:cxn>
                            <a:cxn ang="T149">
                              <a:pos x="T46" y="T47"/>
                            </a:cxn>
                            <a:cxn ang="T150">
                              <a:pos x="T48" y="T49"/>
                            </a:cxn>
                            <a:cxn ang="T151">
                              <a:pos x="T50" y="T51"/>
                            </a:cxn>
                            <a:cxn ang="T152">
                              <a:pos x="T52" y="T53"/>
                            </a:cxn>
                            <a:cxn ang="T153">
                              <a:pos x="T54" y="T55"/>
                            </a:cxn>
                            <a:cxn ang="T154">
                              <a:pos x="T56" y="T57"/>
                            </a:cxn>
                            <a:cxn ang="T155">
                              <a:pos x="T58" y="T59"/>
                            </a:cxn>
                            <a:cxn ang="T156">
                              <a:pos x="T60" y="T61"/>
                            </a:cxn>
                            <a:cxn ang="T157">
                              <a:pos x="T62" y="T63"/>
                            </a:cxn>
                            <a:cxn ang="T158">
                              <a:pos x="T64" y="T65"/>
                            </a:cxn>
                            <a:cxn ang="T159">
                              <a:pos x="T66" y="T67"/>
                            </a:cxn>
                            <a:cxn ang="T160">
                              <a:pos x="T68" y="T69"/>
                            </a:cxn>
                            <a:cxn ang="T161">
                              <a:pos x="T70" y="T71"/>
                            </a:cxn>
                            <a:cxn ang="T162">
                              <a:pos x="T72" y="T73"/>
                            </a:cxn>
                            <a:cxn ang="T163">
                              <a:pos x="T74" y="T75"/>
                            </a:cxn>
                            <a:cxn ang="T164">
                              <a:pos x="T76" y="T77"/>
                            </a:cxn>
                            <a:cxn ang="T165">
                              <a:pos x="T78" y="T79"/>
                            </a:cxn>
                            <a:cxn ang="T166">
                              <a:pos x="T80" y="T81"/>
                            </a:cxn>
                            <a:cxn ang="T167">
                              <a:pos x="T82" y="T83"/>
                            </a:cxn>
                            <a:cxn ang="T168">
                              <a:pos x="T84" y="T85"/>
                            </a:cxn>
                            <a:cxn ang="T169">
                              <a:pos x="T86" y="T87"/>
                            </a:cxn>
                            <a:cxn ang="T170">
                              <a:pos x="T88" y="T89"/>
                            </a:cxn>
                            <a:cxn ang="T171">
                              <a:pos x="T90" y="T91"/>
                            </a:cxn>
                            <a:cxn ang="T172">
                              <a:pos x="T92" y="T93"/>
                            </a:cxn>
                            <a:cxn ang="T173">
                              <a:pos x="T94" y="T95"/>
                            </a:cxn>
                            <a:cxn ang="T174">
                              <a:pos x="T96" y="T97"/>
                            </a:cxn>
                            <a:cxn ang="T175">
                              <a:pos x="T98" y="T99"/>
                            </a:cxn>
                            <a:cxn ang="T176">
                              <a:pos x="T100" y="T101"/>
                            </a:cxn>
                            <a:cxn ang="T177">
                              <a:pos x="T102" y="T103"/>
                            </a:cxn>
                            <a:cxn ang="T178">
                              <a:pos x="T104" y="T105"/>
                            </a:cxn>
                            <a:cxn ang="T179">
                              <a:pos x="T106" y="T107"/>
                            </a:cxn>
                            <a:cxn ang="T180">
                              <a:pos x="T108" y="T109"/>
                            </a:cxn>
                            <a:cxn ang="T181">
                              <a:pos x="T110" y="T111"/>
                            </a:cxn>
                            <a:cxn ang="T182">
                              <a:pos x="T112" y="T113"/>
                            </a:cxn>
                            <a:cxn ang="T183">
                              <a:pos x="T114" y="T115"/>
                            </a:cxn>
                            <a:cxn ang="T184">
                              <a:pos x="T116" y="T117"/>
                            </a:cxn>
                            <a:cxn ang="T185">
                              <a:pos x="T118" y="T119"/>
                            </a:cxn>
                            <a:cxn ang="T186">
                              <a:pos x="T120" y="T121"/>
                            </a:cxn>
                            <a:cxn ang="T187">
                              <a:pos x="T122" y="T123"/>
                            </a:cxn>
                            <a:cxn ang="T188">
                              <a:pos x="T124" y="T125"/>
                            </a:cxn>
                          </a:cxnLst>
                          <a:rect l="T189" t="T190" r="T191" b="T192"/>
                          <a:pathLst>
                            <a:path w="4042" h="1545">
                              <a:moveTo>
                                <a:pt x="1979" y="261"/>
                              </a:moveTo>
                              <a:lnTo>
                                <a:pt x="1950" y="263"/>
                              </a:lnTo>
                              <a:lnTo>
                                <a:pt x="1933" y="265"/>
                              </a:lnTo>
                              <a:lnTo>
                                <a:pt x="1944" y="261"/>
                              </a:lnTo>
                              <a:lnTo>
                                <a:pt x="1962" y="257"/>
                              </a:lnTo>
                              <a:lnTo>
                                <a:pt x="1973" y="253"/>
                              </a:lnTo>
                              <a:lnTo>
                                <a:pt x="1977" y="242"/>
                              </a:lnTo>
                              <a:lnTo>
                                <a:pt x="1979" y="238"/>
                              </a:lnTo>
                              <a:lnTo>
                                <a:pt x="1985" y="236"/>
                              </a:lnTo>
                              <a:lnTo>
                                <a:pt x="1992" y="234"/>
                              </a:lnTo>
                              <a:lnTo>
                                <a:pt x="2000" y="234"/>
                              </a:lnTo>
                              <a:lnTo>
                                <a:pt x="2023" y="221"/>
                              </a:lnTo>
                              <a:lnTo>
                                <a:pt x="2036" y="201"/>
                              </a:lnTo>
                              <a:lnTo>
                                <a:pt x="2046" y="176"/>
                              </a:lnTo>
                              <a:lnTo>
                                <a:pt x="2086" y="167"/>
                              </a:lnTo>
                              <a:lnTo>
                                <a:pt x="2123" y="157"/>
                              </a:lnTo>
                              <a:lnTo>
                                <a:pt x="2157" y="146"/>
                              </a:lnTo>
                              <a:lnTo>
                                <a:pt x="2155" y="138"/>
                              </a:lnTo>
                              <a:lnTo>
                                <a:pt x="2155" y="132"/>
                              </a:lnTo>
                              <a:lnTo>
                                <a:pt x="2154" y="126"/>
                              </a:lnTo>
                              <a:lnTo>
                                <a:pt x="2150" y="126"/>
                              </a:lnTo>
                              <a:lnTo>
                                <a:pt x="2142" y="121"/>
                              </a:lnTo>
                              <a:lnTo>
                                <a:pt x="2136" y="113"/>
                              </a:lnTo>
                              <a:lnTo>
                                <a:pt x="2150" y="115"/>
                              </a:lnTo>
                              <a:lnTo>
                                <a:pt x="2148" y="115"/>
                              </a:lnTo>
                              <a:lnTo>
                                <a:pt x="2154" y="113"/>
                              </a:lnTo>
                              <a:lnTo>
                                <a:pt x="2157" y="111"/>
                              </a:lnTo>
                              <a:lnTo>
                                <a:pt x="2155" y="107"/>
                              </a:lnTo>
                              <a:lnTo>
                                <a:pt x="2155" y="101"/>
                              </a:lnTo>
                              <a:lnTo>
                                <a:pt x="2157" y="99"/>
                              </a:lnTo>
                              <a:lnTo>
                                <a:pt x="2146" y="92"/>
                              </a:lnTo>
                              <a:lnTo>
                                <a:pt x="2142" y="88"/>
                              </a:lnTo>
                              <a:lnTo>
                                <a:pt x="2140" y="82"/>
                              </a:lnTo>
                              <a:lnTo>
                                <a:pt x="2142" y="76"/>
                              </a:lnTo>
                              <a:lnTo>
                                <a:pt x="2142" y="73"/>
                              </a:lnTo>
                              <a:lnTo>
                                <a:pt x="2136" y="71"/>
                              </a:lnTo>
                              <a:lnTo>
                                <a:pt x="2127" y="71"/>
                              </a:lnTo>
                              <a:lnTo>
                                <a:pt x="2121" y="69"/>
                              </a:lnTo>
                              <a:lnTo>
                                <a:pt x="2115" y="61"/>
                              </a:lnTo>
                              <a:lnTo>
                                <a:pt x="2107" y="42"/>
                              </a:lnTo>
                              <a:lnTo>
                                <a:pt x="2104" y="40"/>
                              </a:lnTo>
                              <a:lnTo>
                                <a:pt x="2102" y="40"/>
                              </a:lnTo>
                              <a:lnTo>
                                <a:pt x="2098" y="38"/>
                              </a:lnTo>
                              <a:lnTo>
                                <a:pt x="2088" y="40"/>
                              </a:lnTo>
                              <a:lnTo>
                                <a:pt x="2079" y="46"/>
                              </a:lnTo>
                              <a:lnTo>
                                <a:pt x="2071" y="49"/>
                              </a:lnTo>
                              <a:lnTo>
                                <a:pt x="2067" y="42"/>
                              </a:lnTo>
                              <a:lnTo>
                                <a:pt x="2056" y="42"/>
                              </a:lnTo>
                              <a:lnTo>
                                <a:pt x="2046" y="44"/>
                              </a:lnTo>
                              <a:lnTo>
                                <a:pt x="2035" y="46"/>
                              </a:lnTo>
                              <a:lnTo>
                                <a:pt x="2023" y="53"/>
                              </a:lnTo>
                              <a:lnTo>
                                <a:pt x="2008" y="69"/>
                              </a:lnTo>
                              <a:lnTo>
                                <a:pt x="1988" y="69"/>
                              </a:lnTo>
                              <a:lnTo>
                                <a:pt x="1992" y="61"/>
                              </a:lnTo>
                              <a:lnTo>
                                <a:pt x="1998" y="51"/>
                              </a:lnTo>
                              <a:lnTo>
                                <a:pt x="2000" y="42"/>
                              </a:lnTo>
                              <a:lnTo>
                                <a:pt x="1983" y="38"/>
                              </a:lnTo>
                              <a:lnTo>
                                <a:pt x="1967" y="34"/>
                              </a:lnTo>
                              <a:lnTo>
                                <a:pt x="1952" y="34"/>
                              </a:lnTo>
                              <a:lnTo>
                                <a:pt x="1954" y="26"/>
                              </a:lnTo>
                              <a:lnTo>
                                <a:pt x="1962" y="15"/>
                              </a:lnTo>
                              <a:lnTo>
                                <a:pt x="1948" y="7"/>
                              </a:lnTo>
                              <a:lnTo>
                                <a:pt x="1931" y="1"/>
                              </a:lnTo>
                              <a:lnTo>
                                <a:pt x="1914" y="0"/>
                              </a:lnTo>
                              <a:lnTo>
                                <a:pt x="1910" y="11"/>
                              </a:lnTo>
                              <a:lnTo>
                                <a:pt x="1881" y="11"/>
                              </a:lnTo>
                              <a:lnTo>
                                <a:pt x="1869" y="17"/>
                              </a:lnTo>
                              <a:lnTo>
                                <a:pt x="1852" y="30"/>
                              </a:lnTo>
                              <a:lnTo>
                                <a:pt x="1852" y="38"/>
                              </a:lnTo>
                              <a:lnTo>
                                <a:pt x="1846" y="40"/>
                              </a:lnTo>
                              <a:lnTo>
                                <a:pt x="1843" y="40"/>
                              </a:lnTo>
                              <a:lnTo>
                                <a:pt x="1841" y="42"/>
                              </a:lnTo>
                              <a:lnTo>
                                <a:pt x="1839" y="46"/>
                              </a:lnTo>
                              <a:lnTo>
                                <a:pt x="1841" y="49"/>
                              </a:lnTo>
                              <a:lnTo>
                                <a:pt x="1841" y="53"/>
                              </a:lnTo>
                              <a:lnTo>
                                <a:pt x="1856" y="69"/>
                              </a:lnTo>
                              <a:lnTo>
                                <a:pt x="1835" y="63"/>
                              </a:lnTo>
                              <a:lnTo>
                                <a:pt x="1816" y="61"/>
                              </a:lnTo>
                              <a:lnTo>
                                <a:pt x="1795" y="61"/>
                              </a:lnTo>
                              <a:lnTo>
                                <a:pt x="1798" y="73"/>
                              </a:lnTo>
                              <a:lnTo>
                                <a:pt x="1800" y="76"/>
                              </a:lnTo>
                              <a:lnTo>
                                <a:pt x="1785" y="76"/>
                              </a:lnTo>
                              <a:lnTo>
                                <a:pt x="1779" y="80"/>
                              </a:lnTo>
                              <a:lnTo>
                                <a:pt x="1777" y="82"/>
                              </a:lnTo>
                              <a:lnTo>
                                <a:pt x="1777" y="88"/>
                              </a:lnTo>
                              <a:lnTo>
                                <a:pt x="1779" y="92"/>
                              </a:lnTo>
                              <a:lnTo>
                                <a:pt x="1772" y="96"/>
                              </a:lnTo>
                              <a:lnTo>
                                <a:pt x="1762" y="99"/>
                              </a:lnTo>
                              <a:lnTo>
                                <a:pt x="1754" y="103"/>
                              </a:lnTo>
                              <a:lnTo>
                                <a:pt x="1750" y="103"/>
                              </a:lnTo>
                              <a:lnTo>
                                <a:pt x="1750" y="99"/>
                              </a:lnTo>
                              <a:lnTo>
                                <a:pt x="1752" y="96"/>
                              </a:lnTo>
                              <a:lnTo>
                                <a:pt x="1745" y="98"/>
                              </a:lnTo>
                              <a:lnTo>
                                <a:pt x="1741" y="101"/>
                              </a:lnTo>
                              <a:lnTo>
                                <a:pt x="1733" y="103"/>
                              </a:lnTo>
                              <a:lnTo>
                                <a:pt x="1725" y="111"/>
                              </a:lnTo>
                              <a:lnTo>
                                <a:pt x="1720" y="109"/>
                              </a:lnTo>
                              <a:lnTo>
                                <a:pt x="1722" y="103"/>
                              </a:lnTo>
                              <a:lnTo>
                                <a:pt x="1725" y="99"/>
                              </a:lnTo>
                              <a:lnTo>
                                <a:pt x="1735" y="92"/>
                              </a:lnTo>
                              <a:lnTo>
                                <a:pt x="1741" y="86"/>
                              </a:lnTo>
                              <a:lnTo>
                                <a:pt x="1733" y="76"/>
                              </a:lnTo>
                              <a:lnTo>
                                <a:pt x="1743" y="76"/>
                              </a:lnTo>
                              <a:lnTo>
                                <a:pt x="1745" y="74"/>
                              </a:lnTo>
                              <a:lnTo>
                                <a:pt x="1747" y="69"/>
                              </a:lnTo>
                              <a:lnTo>
                                <a:pt x="1747" y="65"/>
                              </a:lnTo>
                              <a:lnTo>
                                <a:pt x="1718" y="65"/>
                              </a:lnTo>
                              <a:lnTo>
                                <a:pt x="1718" y="76"/>
                              </a:lnTo>
                              <a:lnTo>
                                <a:pt x="1729" y="76"/>
                              </a:lnTo>
                              <a:lnTo>
                                <a:pt x="1727" y="78"/>
                              </a:lnTo>
                              <a:lnTo>
                                <a:pt x="1725" y="82"/>
                              </a:lnTo>
                              <a:lnTo>
                                <a:pt x="1725" y="84"/>
                              </a:lnTo>
                              <a:lnTo>
                                <a:pt x="1672" y="84"/>
                              </a:lnTo>
                              <a:lnTo>
                                <a:pt x="1670" y="82"/>
                              </a:lnTo>
                              <a:lnTo>
                                <a:pt x="1666" y="80"/>
                              </a:lnTo>
                              <a:lnTo>
                                <a:pt x="1660" y="80"/>
                              </a:lnTo>
                              <a:lnTo>
                                <a:pt x="1658" y="82"/>
                              </a:lnTo>
                              <a:lnTo>
                                <a:pt x="1658" y="88"/>
                              </a:lnTo>
                              <a:lnTo>
                                <a:pt x="1660" y="92"/>
                              </a:lnTo>
                              <a:lnTo>
                                <a:pt x="1637" y="96"/>
                              </a:lnTo>
                              <a:lnTo>
                                <a:pt x="1620" y="99"/>
                              </a:lnTo>
                              <a:lnTo>
                                <a:pt x="1599" y="103"/>
                              </a:lnTo>
                              <a:lnTo>
                                <a:pt x="1583" y="103"/>
                              </a:lnTo>
                              <a:lnTo>
                                <a:pt x="1574" y="99"/>
                              </a:lnTo>
                              <a:lnTo>
                                <a:pt x="1568" y="99"/>
                              </a:lnTo>
                              <a:lnTo>
                                <a:pt x="1562" y="101"/>
                              </a:lnTo>
                              <a:lnTo>
                                <a:pt x="1555" y="107"/>
                              </a:lnTo>
                              <a:lnTo>
                                <a:pt x="1553" y="111"/>
                              </a:lnTo>
                              <a:lnTo>
                                <a:pt x="1539" y="113"/>
                              </a:lnTo>
                              <a:lnTo>
                                <a:pt x="1526" y="111"/>
                              </a:lnTo>
                              <a:lnTo>
                                <a:pt x="1514" y="111"/>
                              </a:lnTo>
                              <a:lnTo>
                                <a:pt x="1520" y="117"/>
                              </a:lnTo>
                              <a:lnTo>
                                <a:pt x="1524" y="124"/>
                              </a:lnTo>
                              <a:lnTo>
                                <a:pt x="1514" y="130"/>
                              </a:lnTo>
                              <a:lnTo>
                                <a:pt x="1512" y="138"/>
                              </a:lnTo>
                              <a:lnTo>
                                <a:pt x="1511" y="144"/>
                              </a:lnTo>
                              <a:lnTo>
                                <a:pt x="1511" y="149"/>
                              </a:lnTo>
                              <a:lnTo>
                                <a:pt x="1507" y="146"/>
                              </a:lnTo>
                              <a:lnTo>
                                <a:pt x="1505" y="140"/>
                              </a:lnTo>
                              <a:lnTo>
                                <a:pt x="1503" y="138"/>
                              </a:lnTo>
                              <a:lnTo>
                                <a:pt x="1493" y="138"/>
                              </a:lnTo>
                              <a:lnTo>
                                <a:pt x="1488" y="142"/>
                              </a:lnTo>
                              <a:lnTo>
                                <a:pt x="1488" y="146"/>
                              </a:lnTo>
                              <a:lnTo>
                                <a:pt x="1497" y="149"/>
                              </a:lnTo>
                              <a:lnTo>
                                <a:pt x="1499" y="151"/>
                              </a:lnTo>
                              <a:lnTo>
                                <a:pt x="1503" y="157"/>
                              </a:lnTo>
                              <a:lnTo>
                                <a:pt x="1497" y="159"/>
                              </a:lnTo>
                              <a:lnTo>
                                <a:pt x="1491" y="159"/>
                              </a:lnTo>
                              <a:lnTo>
                                <a:pt x="1488" y="161"/>
                              </a:lnTo>
                              <a:lnTo>
                                <a:pt x="1497" y="174"/>
                              </a:lnTo>
                              <a:lnTo>
                                <a:pt x="1505" y="190"/>
                              </a:lnTo>
                              <a:lnTo>
                                <a:pt x="1514" y="207"/>
                              </a:lnTo>
                              <a:lnTo>
                                <a:pt x="1495" y="207"/>
                              </a:lnTo>
                              <a:lnTo>
                                <a:pt x="1497" y="203"/>
                              </a:lnTo>
                              <a:lnTo>
                                <a:pt x="1499" y="196"/>
                              </a:lnTo>
                              <a:lnTo>
                                <a:pt x="1491" y="192"/>
                              </a:lnTo>
                              <a:lnTo>
                                <a:pt x="1491" y="188"/>
                              </a:lnTo>
                              <a:lnTo>
                                <a:pt x="1478" y="188"/>
                              </a:lnTo>
                              <a:lnTo>
                                <a:pt x="1466" y="192"/>
                              </a:lnTo>
                              <a:lnTo>
                                <a:pt x="1457" y="196"/>
                              </a:lnTo>
                              <a:lnTo>
                                <a:pt x="1447" y="194"/>
                              </a:lnTo>
                              <a:lnTo>
                                <a:pt x="1441" y="190"/>
                              </a:lnTo>
                              <a:lnTo>
                                <a:pt x="1438" y="188"/>
                              </a:lnTo>
                              <a:lnTo>
                                <a:pt x="1369" y="199"/>
                              </a:lnTo>
                              <a:lnTo>
                                <a:pt x="1365" y="201"/>
                              </a:lnTo>
                              <a:lnTo>
                                <a:pt x="1359" y="203"/>
                              </a:lnTo>
                              <a:lnTo>
                                <a:pt x="1357" y="207"/>
                              </a:lnTo>
                              <a:lnTo>
                                <a:pt x="1349" y="234"/>
                              </a:lnTo>
                              <a:lnTo>
                                <a:pt x="1353" y="263"/>
                              </a:lnTo>
                              <a:lnTo>
                                <a:pt x="1370" y="280"/>
                              </a:lnTo>
                              <a:lnTo>
                                <a:pt x="1378" y="278"/>
                              </a:lnTo>
                              <a:lnTo>
                                <a:pt x="1384" y="276"/>
                              </a:lnTo>
                              <a:lnTo>
                                <a:pt x="1388" y="276"/>
                              </a:lnTo>
                              <a:lnTo>
                                <a:pt x="1392" y="280"/>
                              </a:lnTo>
                              <a:lnTo>
                                <a:pt x="1395" y="286"/>
                              </a:lnTo>
                              <a:lnTo>
                                <a:pt x="1397" y="292"/>
                              </a:lnTo>
                              <a:lnTo>
                                <a:pt x="1405" y="294"/>
                              </a:lnTo>
                              <a:lnTo>
                                <a:pt x="1411" y="295"/>
                              </a:lnTo>
                              <a:lnTo>
                                <a:pt x="1418" y="299"/>
                              </a:lnTo>
                              <a:lnTo>
                                <a:pt x="1413" y="313"/>
                              </a:lnTo>
                              <a:lnTo>
                                <a:pt x="1411" y="326"/>
                              </a:lnTo>
                              <a:lnTo>
                                <a:pt x="1411" y="345"/>
                              </a:lnTo>
                              <a:lnTo>
                                <a:pt x="1413" y="347"/>
                              </a:lnTo>
                              <a:lnTo>
                                <a:pt x="1413" y="351"/>
                              </a:lnTo>
                              <a:lnTo>
                                <a:pt x="1415" y="357"/>
                              </a:lnTo>
                              <a:lnTo>
                                <a:pt x="1418" y="357"/>
                              </a:lnTo>
                              <a:lnTo>
                                <a:pt x="1415" y="368"/>
                              </a:lnTo>
                              <a:lnTo>
                                <a:pt x="1409" y="368"/>
                              </a:lnTo>
                              <a:lnTo>
                                <a:pt x="1403" y="367"/>
                              </a:lnTo>
                              <a:lnTo>
                                <a:pt x="1397" y="368"/>
                              </a:lnTo>
                              <a:lnTo>
                                <a:pt x="1399" y="370"/>
                              </a:lnTo>
                              <a:lnTo>
                                <a:pt x="1399" y="376"/>
                              </a:lnTo>
                              <a:lnTo>
                                <a:pt x="1397" y="380"/>
                              </a:lnTo>
                              <a:lnTo>
                                <a:pt x="1405" y="384"/>
                              </a:lnTo>
                              <a:lnTo>
                                <a:pt x="1422" y="395"/>
                              </a:lnTo>
                              <a:lnTo>
                                <a:pt x="1430" y="393"/>
                              </a:lnTo>
                              <a:lnTo>
                                <a:pt x="1434" y="390"/>
                              </a:lnTo>
                              <a:lnTo>
                                <a:pt x="1438" y="388"/>
                              </a:lnTo>
                              <a:lnTo>
                                <a:pt x="1447" y="388"/>
                              </a:lnTo>
                              <a:lnTo>
                                <a:pt x="1455" y="390"/>
                              </a:lnTo>
                              <a:lnTo>
                                <a:pt x="1464" y="395"/>
                              </a:lnTo>
                              <a:lnTo>
                                <a:pt x="1468" y="415"/>
                              </a:lnTo>
                              <a:lnTo>
                                <a:pt x="1461" y="415"/>
                              </a:lnTo>
                              <a:lnTo>
                                <a:pt x="1457" y="399"/>
                              </a:lnTo>
                              <a:lnTo>
                                <a:pt x="1440" y="399"/>
                              </a:lnTo>
                              <a:lnTo>
                                <a:pt x="1422" y="397"/>
                              </a:lnTo>
                              <a:lnTo>
                                <a:pt x="1403" y="399"/>
                              </a:lnTo>
                              <a:lnTo>
                                <a:pt x="1397" y="382"/>
                              </a:lnTo>
                              <a:lnTo>
                                <a:pt x="1392" y="380"/>
                              </a:lnTo>
                              <a:lnTo>
                                <a:pt x="1384" y="374"/>
                              </a:lnTo>
                              <a:lnTo>
                                <a:pt x="1380" y="374"/>
                              </a:lnTo>
                              <a:lnTo>
                                <a:pt x="1376" y="376"/>
                              </a:lnTo>
                              <a:lnTo>
                                <a:pt x="1380" y="380"/>
                              </a:lnTo>
                              <a:lnTo>
                                <a:pt x="1376" y="382"/>
                              </a:lnTo>
                              <a:lnTo>
                                <a:pt x="1369" y="382"/>
                              </a:lnTo>
                              <a:lnTo>
                                <a:pt x="1376" y="353"/>
                              </a:lnTo>
                              <a:lnTo>
                                <a:pt x="1384" y="326"/>
                              </a:lnTo>
                              <a:lnTo>
                                <a:pt x="1397" y="303"/>
                              </a:lnTo>
                              <a:lnTo>
                                <a:pt x="1386" y="299"/>
                              </a:lnTo>
                              <a:lnTo>
                                <a:pt x="1369" y="297"/>
                              </a:lnTo>
                              <a:lnTo>
                                <a:pt x="1357" y="295"/>
                              </a:lnTo>
                              <a:lnTo>
                                <a:pt x="1361" y="303"/>
                              </a:lnTo>
                              <a:lnTo>
                                <a:pt x="1353" y="303"/>
                              </a:lnTo>
                              <a:lnTo>
                                <a:pt x="1342" y="280"/>
                              </a:lnTo>
                              <a:lnTo>
                                <a:pt x="1338" y="278"/>
                              </a:lnTo>
                              <a:lnTo>
                                <a:pt x="1336" y="282"/>
                              </a:lnTo>
                              <a:lnTo>
                                <a:pt x="1334" y="284"/>
                              </a:lnTo>
                              <a:lnTo>
                                <a:pt x="1324" y="276"/>
                              </a:lnTo>
                              <a:lnTo>
                                <a:pt x="1309" y="270"/>
                              </a:lnTo>
                              <a:lnTo>
                                <a:pt x="1296" y="270"/>
                              </a:lnTo>
                              <a:lnTo>
                                <a:pt x="1280" y="276"/>
                              </a:lnTo>
                              <a:lnTo>
                                <a:pt x="1273" y="280"/>
                              </a:lnTo>
                              <a:lnTo>
                                <a:pt x="1271" y="286"/>
                              </a:lnTo>
                              <a:lnTo>
                                <a:pt x="1284" y="288"/>
                              </a:lnTo>
                              <a:lnTo>
                                <a:pt x="1284" y="290"/>
                              </a:lnTo>
                              <a:lnTo>
                                <a:pt x="1288" y="295"/>
                              </a:lnTo>
                              <a:lnTo>
                                <a:pt x="1282" y="297"/>
                              </a:lnTo>
                              <a:lnTo>
                                <a:pt x="1282" y="301"/>
                              </a:lnTo>
                              <a:lnTo>
                                <a:pt x="1280" y="307"/>
                              </a:lnTo>
                              <a:lnTo>
                                <a:pt x="1274" y="307"/>
                              </a:lnTo>
                              <a:lnTo>
                                <a:pt x="1269" y="305"/>
                              </a:lnTo>
                              <a:lnTo>
                                <a:pt x="1269" y="303"/>
                              </a:lnTo>
                              <a:lnTo>
                                <a:pt x="1265" y="299"/>
                              </a:lnTo>
                              <a:lnTo>
                                <a:pt x="1259" y="297"/>
                              </a:lnTo>
                              <a:lnTo>
                                <a:pt x="1257" y="295"/>
                              </a:lnTo>
                              <a:lnTo>
                                <a:pt x="1250" y="294"/>
                              </a:lnTo>
                              <a:lnTo>
                                <a:pt x="1244" y="294"/>
                              </a:lnTo>
                              <a:lnTo>
                                <a:pt x="1238" y="299"/>
                              </a:lnTo>
                              <a:lnTo>
                                <a:pt x="1230" y="315"/>
                              </a:lnTo>
                              <a:lnTo>
                                <a:pt x="1232" y="313"/>
                              </a:lnTo>
                              <a:lnTo>
                                <a:pt x="1238" y="313"/>
                              </a:lnTo>
                              <a:lnTo>
                                <a:pt x="1242" y="315"/>
                              </a:lnTo>
                              <a:lnTo>
                                <a:pt x="1248" y="319"/>
                              </a:lnTo>
                              <a:lnTo>
                                <a:pt x="1257" y="324"/>
                              </a:lnTo>
                              <a:lnTo>
                                <a:pt x="1265" y="330"/>
                              </a:lnTo>
                              <a:lnTo>
                                <a:pt x="1271" y="340"/>
                              </a:lnTo>
                              <a:lnTo>
                                <a:pt x="1259" y="344"/>
                              </a:lnTo>
                              <a:lnTo>
                                <a:pt x="1242" y="345"/>
                              </a:lnTo>
                              <a:lnTo>
                                <a:pt x="1234" y="338"/>
                              </a:lnTo>
                              <a:lnTo>
                                <a:pt x="1228" y="340"/>
                              </a:lnTo>
                              <a:lnTo>
                                <a:pt x="1221" y="344"/>
                              </a:lnTo>
                              <a:lnTo>
                                <a:pt x="1215" y="345"/>
                              </a:lnTo>
                              <a:lnTo>
                                <a:pt x="1203" y="334"/>
                              </a:lnTo>
                              <a:lnTo>
                                <a:pt x="1203" y="315"/>
                              </a:lnTo>
                              <a:lnTo>
                                <a:pt x="1196" y="307"/>
                              </a:lnTo>
                              <a:lnTo>
                                <a:pt x="1196" y="292"/>
                              </a:lnTo>
                              <a:lnTo>
                                <a:pt x="1200" y="272"/>
                              </a:lnTo>
                              <a:lnTo>
                                <a:pt x="1200" y="257"/>
                              </a:lnTo>
                              <a:lnTo>
                                <a:pt x="1184" y="245"/>
                              </a:lnTo>
                              <a:lnTo>
                                <a:pt x="1186" y="259"/>
                              </a:lnTo>
                              <a:lnTo>
                                <a:pt x="1188" y="276"/>
                              </a:lnTo>
                              <a:lnTo>
                                <a:pt x="1188" y="295"/>
                              </a:lnTo>
                              <a:lnTo>
                                <a:pt x="1182" y="303"/>
                              </a:lnTo>
                              <a:lnTo>
                                <a:pt x="1175" y="309"/>
                              </a:lnTo>
                              <a:lnTo>
                                <a:pt x="1169" y="315"/>
                              </a:lnTo>
                              <a:lnTo>
                                <a:pt x="1165" y="320"/>
                              </a:lnTo>
                              <a:lnTo>
                                <a:pt x="1165" y="334"/>
                              </a:lnTo>
                              <a:lnTo>
                                <a:pt x="1157" y="342"/>
                              </a:lnTo>
                              <a:lnTo>
                                <a:pt x="1161" y="347"/>
                              </a:lnTo>
                              <a:lnTo>
                                <a:pt x="1177" y="363"/>
                              </a:lnTo>
                              <a:lnTo>
                                <a:pt x="1175" y="374"/>
                              </a:lnTo>
                              <a:lnTo>
                                <a:pt x="1171" y="382"/>
                              </a:lnTo>
                              <a:lnTo>
                                <a:pt x="1169" y="388"/>
                              </a:lnTo>
                              <a:lnTo>
                                <a:pt x="1169" y="399"/>
                              </a:lnTo>
                              <a:lnTo>
                                <a:pt x="1177" y="426"/>
                              </a:lnTo>
                              <a:lnTo>
                                <a:pt x="1184" y="424"/>
                              </a:lnTo>
                              <a:lnTo>
                                <a:pt x="1194" y="424"/>
                              </a:lnTo>
                              <a:lnTo>
                                <a:pt x="1203" y="422"/>
                              </a:lnTo>
                              <a:lnTo>
                                <a:pt x="1213" y="413"/>
                              </a:lnTo>
                              <a:lnTo>
                                <a:pt x="1219" y="409"/>
                              </a:lnTo>
                              <a:lnTo>
                                <a:pt x="1230" y="415"/>
                              </a:lnTo>
                              <a:lnTo>
                                <a:pt x="1234" y="418"/>
                              </a:lnTo>
                              <a:lnTo>
                                <a:pt x="1238" y="417"/>
                              </a:lnTo>
                              <a:lnTo>
                                <a:pt x="1238" y="415"/>
                              </a:lnTo>
                              <a:lnTo>
                                <a:pt x="1242" y="415"/>
                              </a:lnTo>
                              <a:lnTo>
                                <a:pt x="1259" y="424"/>
                              </a:lnTo>
                              <a:lnTo>
                                <a:pt x="1274" y="443"/>
                              </a:lnTo>
                              <a:lnTo>
                                <a:pt x="1284" y="465"/>
                              </a:lnTo>
                              <a:lnTo>
                                <a:pt x="1278" y="466"/>
                              </a:lnTo>
                              <a:lnTo>
                                <a:pt x="1269" y="476"/>
                              </a:lnTo>
                              <a:lnTo>
                                <a:pt x="1269" y="491"/>
                              </a:lnTo>
                              <a:lnTo>
                                <a:pt x="1271" y="491"/>
                              </a:lnTo>
                              <a:lnTo>
                                <a:pt x="1274" y="493"/>
                              </a:lnTo>
                              <a:lnTo>
                                <a:pt x="1276" y="497"/>
                              </a:lnTo>
                              <a:lnTo>
                                <a:pt x="1288" y="501"/>
                              </a:lnTo>
                              <a:lnTo>
                                <a:pt x="1299" y="503"/>
                              </a:lnTo>
                              <a:lnTo>
                                <a:pt x="1315" y="505"/>
                              </a:lnTo>
                              <a:lnTo>
                                <a:pt x="1315" y="507"/>
                              </a:lnTo>
                              <a:lnTo>
                                <a:pt x="1317" y="511"/>
                              </a:lnTo>
                              <a:lnTo>
                                <a:pt x="1317" y="513"/>
                              </a:lnTo>
                              <a:lnTo>
                                <a:pt x="1301" y="511"/>
                              </a:lnTo>
                              <a:lnTo>
                                <a:pt x="1288" y="509"/>
                              </a:lnTo>
                              <a:lnTo>
                                <a:pt x="1273" y="505"/>
                              </a:lnTo>
                              <a:lnTo>
                                <a:pt x="1273" y="518"/>
                              </a:lnTo>
                              <a:lnTo>
                                <a:pt x="1269" y="516"/>
                              </a:lnTo>
                              <a:lnTo>
                                <a:pt x="1265" y="513"/>
                              </a:lnTo>
                              <a:lnTo>
                                <a:pt x="1265" y="509"/>
                              </a:lnTo>
                              <a:lnTo>
                                <a:pt x="1253" y="505"/>
                              </a:lnTo>
                              <a:lnTo>
                                <a:pt x="1255" y="472"/>
                              </a:lnTo>
                              <a:lnTo>
                                <a:pt x="1251" y="451"/>
                              </a:lnTo>
                              <a:lnTo>
                                <a:pt x="1242" y="426"/>
                              </a:lnTo>
                              <a:lnTo>
                                <a:pt x="1219" y="432"/>
                              </a:lnTo>
                              <a:lnTo>
                                <a:pt x="1196" y="442"/>
                              </a:lnTo>
                              <a:lnTo>
                                <a:pt x="1184" y="457"/>
                              </a:lnTo>
                              <a:lnTo>
                                <a:pt x="1184" y="461"/>
                              </a:lnTo>
                              <a:lnTo>
                                <a:pt x="1186" y="465"/>
                              </a:lnTo>
                              <a:lnTo>
                                <a:pt x="1188" y="465"/>
                              </a:lnTo>
                              <a:lnTo>
                                <a:pt x="1190" y="470"/>
                              </a:lnTo>
                              <a:lnTo>
                                <a:pt x="1188" y="476"/>
                              </a:lnTo>
                              <a:lnTo>
                                <a:pt x="1188" y="480"/>
                              </a:lnTo>
                              <a:lnTo>
                                <a:pt x="1178" y="516"/>
                              </a:lnTo>
                              <a:lnTo>
                                <a:pt x="1161" y="532"/>
                              </a:lnTo>
                              <a:lnTo>
                                <a:pt x="1131" y="545"/>
                              </a:lnTo>
                              <a:lnTo>
                                <a:pt x="1132" y="547"/>
                              </a:lnTo>
                              <a:lnTo>
                                <a:pt x="1138" y="549"/>
                              </a:lnTo>
                              <a:lnTo>
                                <a:pt x="1142" y="553"/>
                              </a:lnTo>
                              <a:lnTo>
                                <a:pt x="1144" y="561"/>
                              </a:lnTo>
                              <a:lnTo>
                                <a:pt x="1144" y="572"/>
                              </a:lnTo>
                              <a:lnTo>
                                <a:pt x="1146" y="580"/>
                              </a:lnTo>
                              <a:lnTo>
                                <a:pt x="1142" y="578"/>
                              </a:lnTo>
                              <a:lnTo>
                                <a:pt x="1138" y="580"/>
                              </a:lnTo>
                              <a:lnTo>
                                <a:pt x="1134" y="580"/>
                              </a:lnTo>
                              <a:lnTo>
                                <a:pt x="1131" y="572"/>
                              </a:lnTo>
                              <a:lnTo>
                                <a:pt x="1127" y="563"/>
                              </a:lnTo>
                              <a:lnTo>
                                <a:pt x="1123" y="555"/>
                              </a:lnTo>
                              <a:lnTo>
                                <a:pt x="1109" y="553"/>
                              </a:lnTo>
                              <a:lnTo>
                                <a:pt x="1098" y="555"/>
                              </a:lnTo>
                              <a:lnTo>
                                <a:pt x="1084" y="555"/>
                              </a:lnTo>
                              <a:lnTo>
                                <a:pt x="1073" y="551"/>
                              </a:lnTo>
                              <a:lnTo>
                                <a:pt x="1063" y="543"/>
                              </a:lnTo>
                              <a:lnTo>
                                <a:pt x="1058" y="538"/>
                              </a:lnTo>
                              <a:lnTo>
                                <a:pt x="1098" y="538"/>
                              </a:lnTo>
                              <a:lnTo>
                                <a:pt x="1106" y="532"/>
                              </a:lnTo>
                              <a:lnTo>
                                <a:pt x="1113" y="524"/>
                              </a:lnTo>
                              <a:lnTo>
                                <a:pt x="1119" y="520"/>
                              </a:lnTo>
                              <a:lnTo>
                                <a:pt x="1125" y="522"/>
                              </a:lnTo>
                              <a:lnTo>
                                <a:pt x="1131" y="528"/>
                              </a:lnTo>
                              <a:lnTo>
                                <a:pt x="1132" y="526"/>
                              </a:lnTo>
                              <a:lnTo>
                                <a:pt x="1136" y="524"/>
                              </a:lnTo>
                              <a:lnTo>
                                <a:pt x="1142" y="524"/>
                              </a:lnTo>
                              <a:lnTo>
                                <a:pt x="1142" y="520"/>
                              </a:lnTo>
                              <a:lnTo>
                                <a:pt x="1138" y="513"/>
                              </a:lnTo>
                              <a:lnTo>
                                <a:pt x="1157" y="497"/>
                              </a:lnTo>
                              <a:lnTo>
                                <a:pt x="1157" y="457"/>
                              </a:lnTo>
                              <a:lnTo>
                                <a:pt x="1150" y="447"/>
                              </a:lnTo>
                              <a:lnTo>
                                <a:pt x="1140" y="438"/>
                              </a:lnTo>
                              <a:lnTo>
                                <a:pt x="1134" y="430"/>
                              </a:lnTo>
                              <a:lnTo>
                                <a:pt x="1134" y="407"/>
                              </a:lnTo>
                              <a:lnTo>
                                <a:pt x="1142" y="388"/>
                              </a:lnTo>
                              <a:lnTo>
                                <a:pt x="1146" y="368"/>
                              </a:lnTo>
                              <a:lnTo>
                                <a:pt x="1140" y="361"/>
                              </a:lnTo>
                              <a:lnTo>
                                <a:pt x="1125" y="345"/>
                              </a:lnTo>
                              <a:lnTo>
                                <a:pt x="1125" y="336"/>
                              </a:lnTo>
                              <a:lnTo>
                                <a:pt x="1123" y="334"/>
                              </a:lnTo>
                              <a:lnTo>
                                <a:pt x="1123" y="328"/>
                              </a:lnTo>
                              <a:lnTo>
                                <a:pt x="1125" y="322"/>
                              </a:lnTo>
                              <a:lnTo>
                                <a:pt x="1125" y="319"/>
                              </a:lnTo>
                              <a:lnTo>
                                <a:pt x="1129" y="315"/>
                              </a:lnTo>
                              <a:lnTo>
                                <a:pt x="1134" y="311"/>
                              </a:lnTo>
                              <a:lnTo>
                                <a:pt x="1138" y="307"/>
                              </a:lnTo>
                              <a:lnTo>
                                <a:pt x="1142" y="284"/>
                              </a:lnTo>
                              <a:lnTo>
                                <a:pt x="1142" y="261"/>
                              </a:lnTo>
                              <a:lnTo>
                                <a:pt x="1138" y="242"/>
                              </a:lnTo>
                              <a:lnTo>
                                <a:pt x="1117" y="232"/>
                              </a:lnTo>
                              <a:lnTo>
                                <a:pt x="1084" y="232"/>
                              </a:lnTo>
                              <a:lnTo>
                                <a:pt x="1061" y="238"/>
                              </a:lnTo>
                              <a:lnTo>
                                <a:pt x="1054" y="247"/>
                              </a:lnTo>
                              <a:lnTo>
                                <a:pt x="1050" y="259"/>
                              </a:lnTo>
                              <a:lnTo>
                                <a:pt x="1046" y="272"/>
                              </a:lnTo>
                              <a:lnTo>
                                <a:pt x="1042" y="272"/>
                              </a:lnTo>
                              <a:lnTo>
                                <a:pt x="1031" y="284"/>
                              </a:lnTo>
                              <a:lnTo>
                                <a:pt x="1015" y="311"/>
                              </a:lnTo>
                              <a:lnTo>
                                <a:pt x="1010" y="313"/>
                              </a:lnTo>
                              <a:lnTo>
                                <a:pt x="1004" y="313"/>
                              </a:lnTo>
                              <a:lnTo>
                                <a:pt x="1000" y="315"/>
                              </a:lnTo>
                              <a:lnTo>
                                <a:pt x="1002" y="334"/>
                              </a:lnTo>
                              <a:lnTo>
                                <a:pt x="1008" y="363"/>
                              </a:lnTo>
                              <a:lnTo>
                                <a:pt x="1008" y="372"/>
                              </a:lnTo>
                              <a:lnTo>
                                <a:pt x="996" y="374"/>
                              </a:lnTo>
                              <a:lnTo>
                                <a:pt x="994" y="382"/>
                              </a:lnTo>
                              <a:lnTo>
                                <a:pt x="996" y="392"/>
                              </a:lnTo>
                              <a:lnTo>
                                <a:pt x="996" y="399"/>
                              </a:lnTo>
                              <a:lnTo>
                                <a:pt x="1008" y="401"/>
                              </a:lnTo>
                              <a:lnTo>
                                <a:pt x="1023" y="401"/>
                              </a:lnTo>
                              <a:lnTo>
                                <a:pt x="1021" y="417"/>
                              </a:lnTo>
                              <a:lnTo>
                                <a:pt x="1021" y="426"/>
                              </a:lnTo>
                              <a:lnTo>
                                <a:pt x="1023" y="442"/>
                              </a:lnTo>
                              <a:lnTo>
                                <a:pt x="1035" y="436"/>
                              </a:lnTo>
                              <a:lnTo>
                                <a:pt x="1029" y="451"/>
                              </a:lnTo>
                              <a:lnTo>
                                <a:pt x="1023" y="463"/>
                              </a:lnTo>
                              <a:lnTo>
                                <a:pt x="1015" y="476"/>
                              </a:lnTo>
                              <a:lnTo>
                                <a:pt x="1006" y="463"/>
                              </a:lnTo>
                              <a:lnTo>
                                <a:pt x="992" y="443"/>
                              </a:lnTo>
                              <a:lnTo>
                                <a:pt x="985" y="434"/>
                              </a:lnTo>
                              <a:lnTo>
                                <a:pt x="979" y="432"/>
                              </a:lnTo>
                              <a:lnTo>
                                <a:pt x="973" y="434"/>
                              </a:lnTo>
                              <a:lnTo>
                                <a:pt x="969" y="434"/>
                              </a:lnTo>
                              <a:lnTo>
                                <a:pt x="965" y="428"/>
                              </a:lnTo>
                              <a:lnTo>
                                <a:pt x="967" y="424"/>
                              </a:lnTo>
                              <a:lnTo>
                                <a:pt x="969" y="422"/>
                              </a:lnTo>
                              <a:lnTo>
                                <a:pt x="964" y="420"/>
                              </a:lnTo>
                              <a:lnTo>
                                <a:pt x="958" y="422"/>
                              </a:lnTo>
                              <a:lnTo>
                                <a:pt x="954" y="422"/>
                              </a:lnTo>
                              <a:lnTo>
                                <a:pt x="946" y="415"/>
                              </a:lnTo>
                              <a:lnTo>
                                <a:pt x="944" y="420"/>
                              </a:lnTo>
                              <a:lnTo>
                                <a:pt x="942" y="428"/>
                              </a:lnTo>
                              <a:lnTo>
                                <a:pt x="939" y="430"/>
                              </a:lnTo>
                              <a:lnTo>
                                <a:pt x="937" y="422"/>
                              </a:lnTo>
                              <a:lnTo>
                                <a:pt x="940" y="413"/>
                              </a:lnTo>
                              <a:lnTo>
                                <a:pt x="942" y="407"/>
                              </a:lnTo>
                              <a:lnTo>
                                <a:pt x="923" y="403"/>
                              </a:lnTo>
                              <a:lnTo>
                                <a:pt x="906" y="403"/>
                              </a:lnTo>
                              <a:lnTo>
                                <a:pt x="893" y="401"/>
                              </a:lnTo>
                              <a:lnTo>
                                <a:pt x="889" y="399"/>
                              </a:lnTo>
                              <a:lnTo>
                                <a:pt x="885" y="395"/>
                              </a:lnTo>
                              <a:lnTo>
                                <a:pt x="879" y="395"/>
                              </a:lnTo>
                              <a:lnTo>
                                <a:pt x="879" y="397"/>
                              </a:lnTo>
                              <a:lnTo>
                                <a:pt x="877" y="401"/>
                              </a:lnTo>
                              <a:lnTo>
                                <a:pt x="877" y="407"/>
                              </a:lnTo>
                              <a:lnTo>
                                <a:pt x="862" y="405"/>
                              </a:lnTo>
                              <a:lnTo>
                                <a:pt x="839" y="401"/>
                              </a:lnTo>
                              <a:lnTo>
                                <a:pt x="839" y="409"/>
                              </a:lnTo>
                              <a:lnTo>
                                <a:pt x="835" y="409"/>
                              </a:lnTo>
                              <a:lnTo>
                                <a:pt x="839" y="422"/>
                              </a:lnTo>
                              <a:lnTo>
                                <a:pt x="843" y="434"/>
                              </a:lnTo>
                              <a:lnTo>
                                <a:pt x="843" y="453"/>
                              </a:lnTo>
                              <a:lnTo>
                                <a:pt x="839" y="453"/>
                              </a:lnTo>
                              <a:lnTo>
                                <a:pt x="831" y="457"/>
                              </a:lnTo>
                              <a:lnTo>
                                <a:pt x="829" y="453"/>
                              </a:lnTo>
                              <a:lnTo>
                                <a:pt x="825" y="449"/>
                              </a:lnTo>
                              <a:lnTo>
                                <a:pt x="823" y="449"/>
                              </a:lnTo>
                              <a:lnTo>
                                <a:pt x="818" y="451"/>
                              </a:lnTo>
                              <a:lnTo>
                                <a:pt x="816" y="453"/>
                              </a:lnTo>
                              <a:lnTo>
                                <a:pt x="816" y="472"/>
                              </a:lnTo>
                              <a:lnTo>
                                <a:pt x="808" y="463"/>
                              </a:lnTo>
                              <a:lnTo>
                                <a:pt x="797" y="447"/>
                              </a:lnTo>
                              <a:lnTo>
                                <a:pt x="804" y="436"/>
                              </a:lnTo>
                              <a:lnTo>
                                <a:pt x="793" y="442"/>
                              </a:lnTo>
                              <a:lnTo>
                                <a:pt x="777" y="445"/>
                              </a:lnTo>
                              <a:lnTo>
                                <a:pt x="770" y="449"/>
                              </a:lnTo>
                              <a:lnTo>
                                <a:pt x="764" y="447"/>
                              </a:lnTo>
                              <a:lnTo>
                                <a:pt x="766" y="445"/>
                              </a:lnTo>
                              <a:lnTo>
                                <a:pt x="762" y="445"/>
                              </a:lnTo>
                              <a:lnTo>
                                <a:pt x="764" y="447"/>
                              </a:lnTo>
                              <a:lnTo>
                                <a:pt x="766" y="453"/>
                              </a:lnTo>
                              <a:lnTo>
                                <a:pt x="766" y="457"/>
                              </a:lnTo>
                              <a:lnTo>
                                <a:pt x="754" y="457"/>
                              </a:lnTo>
                              <a:lnTo>
                                <a:pt x="749" y="453"/>
                              </a:lnTo>
                              <a:lnTo>
                                <a:pt x="737" y="447"/>
                              </a:lnTo>
                              <a:lnTo>
                                <a:pt x="724" y="445"/>
                              </a:lnTo>
                              <a:lnTo>
                                <a:pt x="714" y="449"/>
                              </a:lnTo>
                              <a:lnTo>
                                <a:pt x="702" y="457"/>
                              </a:lnTo>
                              <a:lnTo>
                                <a:pt x="701" y="461"/>
                              </a:lnTo>
                              <a:lnTo>
                                <a:pt x="701" y="472"/>
                              </a:lnTo>
                              <a:lnTo>
                                <a:pt x="695" y="470"/>
                              </a:lnTo>
                              <a:lnTo>
                                <a:pt x="691" y="463"/>
                              </a:lnTo>
                              <a:lnTo>
                                <a:pt x="689" y="461"/>
                              </a:lnTo>
                              <a:lnTo>
                                <a:pt x="685" y="461"/>
                              </a:lnTo>
                              <a:lnTo>
                                <a:pt x="681" y="465"/>
                              </a:lnTo>
                              <a:lnTo>
                                <a:pt x="681" y="468"/>
                              </a:lnTo>
                              <a:lnTo>
                                <a:pt x="655" y="468"/>
                              </a:lnTo>
                              <a:lnTo>
                                <a:pt x="655" y="461"/>
                              </a:lnTo>
                              <a:lnTo>
                                <a:pt x="662" y="461"/>
                              </a:lnTo>
                              <a:lnTo>
                                <a:pt x="672" y="459"/>
                              </a:lnTo>
                              <a:lnTo>
                                <a:pt x="664" y="451"/>
                              </a:lnTo>
                              <a:lnTo>
                                <a:pt x="664" y="447"/>
                              </a:lnTo>
                              <a:lnTo>
                                <a:pt x="666" y="445"/>
                              </a:lnTo>
                              <a:lnTo>
                                <a:pt x="660" y="443"/>
                              </a:lnTo>
                              <a:lnTo>
                                <a:pt x="656" y="442"/>
                              </a:lnTo>
                              <a:lnTo>
                                <a:pt x="655" y="442"/>
                              </a:lnTo>
                              <a:lnTo>
                                <a:pt x="655" y="438"/>
                              </a:lnTo>
                              <a:lnTo>
                                <a:pt x="658" y="436"/>
                              </a:lnTo>
                              <a:lnTo>
                                <a:pt x="658" y="434"/>
                              </a:lnTo>
                              <a:lnTo>
                                <a:pt x="649" y="438"/>
                              </a:lnTo>
                              <a:lnTo>
                                <a:pt x="637" y="443"/>
                              </a:lnTo>
                              <a:lnTo>
                                <a:pt x="631" y="449"/>
                              </a:lnTo>
                              <a:lnTo>
                                <a:pt x="631" y="461"/>
                              </a:lnTo>
                              <a:lnTo>
                                <a:pt x="628" y="457"/>
                              </a:lnTo>
                              <a:lnTo>
                                <a:pt x="620" y="453"/>
                              </a:lnTo>
                              <a:lnTo>
                                <a:pt x="612" y="453"/>
                              </a:lnTo>
                              <a:lnTo>
                                <a:pt x="608" y="457"/>
                              </a:lnTo>
                              <a:lnTo>
                                <a:pt x="608" y="461"/>
                              </a:lnTo>
                              <a:lnTo>
                                <a:pt x="593" y="461"/>
                              </a:lnTo>
                              <a:lnTo>
                                <a:pt x="580" y="466"/>
                              </a:lnTo>
                              <a:lnTo>
                                <a:pt x="566" y="476"/>
                              </a:lnTo>
                              <a:lnTo>
                                <a:pt x="555" y="484"/>
                              </a:lnTo>
                              <a:lnTo>
                                <a:pt x="549" y="484"/>
                              </a:lnTo>
                              <a:lnTo>
                                <a:pt x="543" y="482"/>
                              </a:lnTo>
                              <a:lnTo>
                                <a:pt x="539" y="484"/>
                              </a:lnTo>
                              <a:lnTo>
                                <a:pt x="539" y="491"/>
                              </a:lnTo>
                              <a:lnTo>
                                <a:pt x="532" y="491"/>
                              </a:lnTo>
                              <a:lnTo>
                                <a:pt x="526" y="493"/>
                              </a:lnTo>
                              <a:lnTo>
                                <a:pt x="520" y="493"/>
                              </a:lnTo>
                              <a:lnTo>
                                <a:pt x="516" y="507"/>
                              </a:lnTo>
                              <a:lnTo>
                                <a:pt x="514" y="522"/>
                              </a:lnTo>
                              <a:lnTo>
                                <a:pt x="512" y="532"/>
                              </a:lnTo>
                              <a:lnTo>
                                <a:pt x="511" y="532"/>
                              </a:lnTo>
                              <a:lnTo>
                                <a:pt x="507" y="530"/>
                              </a:lnTo>
                              <a:lnTo>
                                <a:pt x="505" y="528"/>
                              </a:lnTo>
                              <a:lnTo>
                                <a:pt x="501" y="532"/>
                              </a:lnTo>
                              <a:lnTo>
                                <a:pt x="499" y="538"/>
                              </a:lnTo>
                              <a:lnTo>
                                <a:pt x="497" y="540"/>
                              </a:lnTo>
                              <a:lnTo>
                                <a:pt x="488" y="543"/>
                              </a:lnTo>
                              <a:lnTo>
                                <a:pt x="476" y="545"/>
                              </a:lnTo>
                              <a:lnTo>
                                <a:pt x="466" y="547"/>
                              </a:lnTo>
                              <a:lnTo>
                                <a:pt x="461" y="536"/>
                              </a:lnTo>
                              <a:lnTo>
                                <a:pt x="455" y="522"/>
                              </a:lnTo>
                              <a:lnTo>
                                <a:pt x="455" y="507"/>
                              </a:lnTo>
                              <a:lnTo>
                                <a:pt x="459" y="503"/>
                              </a:lnTo>
                              <a:lnTo>
                                <a:pt x="463" y="497"/>
                              </a:lnTo>
                              <a:lnTo>
                                <a:pt x="470" y="497"/>
                              </a:lnTo>
                              <a:lnTo>
                                <a:pt x="482" y="493"/>
                              </a:lnTo>
                              <a:lnTo>
                                <a:pt x="493" y="493"/>
                              </a:lnTo>
                              <a:lnTo>
                                <a:pt x="484" y="478"/>
                              </a:lnTo>
                              <a:lnTo>
                                <a:pt x="472" y="461"/>
                              </a:lnTo>
                              <a:lnTo>
                                <a:pt x="463" y="449"/>
                              </a:lnTo>
                              <a:lnTo>
                                <a:pt x="455" y="447"/>
                              </a:lnTo>
                              <a:lnTo>
                                <a:pt x="447" y="449"/>
                              </a:lnTo>
                              <a:lnTo>
                                <a:pt x="440" y="449"/>
                              </a:lnTo>
                              <a:lnTo>
                                <a:pt x="430" y="445"/>
                              </a:lnTo>
                              <a:lnTo>
                                <a:pt x="413" y="436"/>
                              </a:lnTo>
                              <a:lnTo>
                                <a:pt x="415" y="442"/>
                              </a:lnTo>
                              <a:lnTo>
                                <a:pt x="420" y="449"/>
                              </a:lnTo>
                              <a:lnTo>
                                <a:pt x="424" y="453"/>
                              </a:lnTo>
                              <a:lnTo>
                                <a:pt x="428" y="468"/>
                              </a:lnTo>
                              <a:lnTo>
                                <a:pt x="424" y="482"/>
                              </a:lnTo>
                              <a:lnTo>
                                <a:pt x="417" y="497"/>
                              </a:lnTo>
                              <a:lnTo>
                                <a:pt x="413" y="499"/>
                              </a:lnTo>
                              <a:lnTo>
                                <a:pt x="411" y="503"/>
                              </a:lnTo>
                              <a:lnTo>
                                <a:pt x="422" y="515"/>
                              </a:lnTo>
                              <a:lnTo>
                                <a:pt x="418" y="530"/>
                              </a:lnTo>
                              <a:lnTo>
                                <a:pt x="413" y="545"/>
                              </a:lnTo>
                              <a:lnTo>
                                <a:pt x="409" y="547"/>
                              </a:lnTo>
                              <a:lnTo>
                                <a:pt x="405" y="555"/>
                              </a:lnTo>
                              <a:lnTo>
                                <a:pt x="405" y="561"/>
                              </a:lnTo>
                              <a:lnTo>
                                <a:pt x="403" y="565"/>
                              </a:lnTo>
                              <a:lnTo>
                                <a:pt x="401" y="566"/>
                              </a:lnTo>
                              <a:lnTo>
                                <a:pt x="397" y="561"/>
                              </a:lnTo>
                              <a:lnTo>
                                <a:pt x="393" y="553"/>
                              </a:lnTo>
                              <a:lnTo>
                                <a:pt x="390" y="547"/>
                              </a:lnTo>
                              <a:lnTo>
                                <a:pt x="386" y="547"/>
                              </a:lnTo>
                              <a:lnTo>
                                <a:pt x="382" y="549"/>
                              </a:lnTo>
                              <a:lnTo>
                                <a:pt x="374" y="545"/>
                              </a:lnTo>
                              <a:lnTo>
                                <a:pt x="372" y="541"/>
                              </a:lnTo>
                              <a:lnTo>
                                <a:pt x="367" y="540"/>
                              </a:lnTo>
                              <a:lnTo>
                                <a:pt x="355" y="549"/>
                              </a:lnTo>
                              <a:lnTo>
                                <a:pt x="334" y="565"/>
                              </a:lnTo>
                              <a:lnTo>
                                <a:pt x="321" y="574"/>
                              </a:lnTo>
                              <a:lnTo>
                                <a:pt x="321" y="584"/>
                              </a:lnTo>
                              <a:lnTo>
                                <a:pt x="324" y="599"/>
                              </a:lnTo>
                              <a:lnTo>
                                <a:pt x="342" y="616"/>
                              </a:lnTo>
                              <a:lnTo>
                                <a:pt x="332" y="620"/>
                              </a:lnTo>
                              <a:lnTo>
                                <a:pt x="309" y="613"/>
                              </a:lnTo>
                              <a:lnTo>
                                <a:pt x="282" y="599"/>
                              </a:lnTo>
                              <a:lnTo>
                                <a:pt x="263" y="586"/>
                              </a:lnTo>
                              <a:lnTo>
                                <a:pt x="259" y="603"/>
                              </a:lnTo>
                              <a:lnTo>
                                <a:pt x="259" y="618"/>
                              </a:lnTo>
                              <a:lnTo>
                                <a:pt x="271" y="628"/>
                              </a:lnTo>
                              <a:lnTo>
                                <a:pt x="282" y="628"/>
                              </a:lnTo>
                              <a:lnTo>
                                <a:pt x="282" y="655"/>
                              </a:lnTo>
                              <a:lnTo>
                                <a:pt x="274" y="663"/>
                              </a:lnTo>
                              <a:lnTo>
                                <a:pt x="265" y="663"/>
                              </a:lnTo>
                              <a:lnTo>
                                <a:pt x="267" y="659"/>
                              </a:lnTo>
                              <a:lnTo>
                                <a:pt x="240" y="655"/>
                              </a:lnTo>
                              <a:lnTo>
                                <a:pt x="232" y="655"/>
                              </a:lnTo>
                              <a:lnTo>
                                <a:pt x="230" y="651"/>
                              </a:lnTo>
                              <a:lnTo>
                                <a:pt x="230" y="645"/>
                              </a:lnTo>
                              <a:lnTo>
                                <a:pt x="232" y="639"/>
                              </a:lnTo>
                              <a:lnTo>
                                <a:pt x="217" y="639"/>
                              </a:lnTo>
                              <a:lnTo>
                                <a:pt x="209" y="618"/>
                              </a:lnTo>
                              <a:lnTo>
                                <a:pt x="205" y="597"/>
                              </a:lnTo>
                              <a:lnTo>
                                <a:pt x="205" y="572"/>
                              </a:lnTo>
                              <a:lnTo>
                                <a:pt x="190" y="565"/>
                              </a:lnTo>
                              <a:lnTo>
                                <a:pt x="177" y="559"/>
                              </a:lnTo>
                              <a:lnTo>
                                <a:pt x="159" y="555"/>
                              </a:lnTo>
                              <a:lnTo>
                                <a:pt x="163" y="545"/>
                              </a:lnTo>
                              <a:lnTo>
                                <a:pt x="159" y="543"/>
                              </a:lnTo>
                              <a:lnTo>
                                <a:pt x="152" y="543"/>
                              </a:lnTo>
                              <a:lnTo>
                                <a:pt x="148" y="545"/>
                              </a:lnTo>
                              <a:lnTo>
                                <a:pt x="148" y="532"/>
                              </a:lnTo>
                              <a:lnTo>
                                <a:pt x="144" y="524"/>
                              </a:lnTo>
                              <a:lnTo>
                                <a:pt x="138" y="516"/>
                              </a:lnTo>
                              <a:lnTo>
                                <a:pt x="134" y="509"/>
                              </a:lnTo>
                              <a:lnTo>
                                <a:pt x="129" y="501"/>
                              </a:lnTo>
                              <a:lnTo>
                                <a:pt x="159" y="520"/>
                              </a:lnTo>
                              <a:lnTo>
                                <a:pt x="163" y="520"/>
                              </a:lnTo>
                              <a:lnTo>
                                <a:pt x="163" y="516"/>
                              </a:lnTo>
                              <a:lnTo>
                                <a:pt x="167" y="518"/>
                              </a:lnTo>
                              <a:lnTo>
                                <a:pt x="173" y="522"/>
                              </a:lnTo>
                              <a:lnTo>
                                <a:pt x="177" y="532"/>
                              </a:lnTo>
                              <a:lnTo>
                                <a:pt x="182" y="538"/>
                              </a:lnTo>
                              <a:lnTo>
                                <a:pt x="182" y="532"/>
                              </a:lnTo>
                              <a:lnTo>
                                <a:pt x="186" y="526"/>
                              </a:lnTo>
                              <a:lnTo>
                                <a:pt x="194" y="524"/>
                              </a:lnTo>
                              <a:lnTo>
                                <a:pt x="194" y="538"/>
                              </a:lnTo>
                              <a:lnTo>
                                <a:pt x="225" y="545"/>
                              </a:lnTo>
                              <a:lnTo>
                                <a:pt x="265" y="557"/>
                              </a:lnTo>
                              <a:lnTo>
                                <a:pt x="298" y="559"/>
                              </a:lnTo>
                              <a:lnTo>
                                <a:pt x="303" y="557"/>
                              </a:lnTo>
                              <a:lnTo>
                                <a:pt x="313" y="549"/>
                              </a:lnTo>
                              <a:lnTo>
                                <a:pt x="321" y="545"/>
                              </a:lnTo>
                              <a:lnTo>
                                <a:pt x="336" y="532"/>
                              </a:lnTo>
                              <a:lnTo>
                                <a:pt x="347" y="515"/>
                              </a:lnTo>
                              <a:lnTo>
                                <a:pt x="344" y="491"/>
                              </a:lnTo>
                              <a:lnTo>
                                <a:pt x="336" y="491"/>
                              </a:lnTo>
                              <a:lnTo>
                                <a:pt x="336" y="484"/>
                              </a:lnTo>
                              <a:lnTo>
                                <a:pt x="317" y="476"/>
                              </a:lnTo>
                              <a:lnTo>
                                <a:pt x="309" y="472"/>
                              </a:lnTo>
                              <a:lnTo>
                                <a:pt x="309" y="465"/>
                              </a:lnTo>
                              <a:lnTo>
                                <a:pt x="305" y="463"/>
                              </a:lnTo>
                              <a:lnTo>
                                <a:pt x="301" y="465"/>
                              </a:lnTo>
                              <a:lnTo>
                                <a:pt x="298" y="465"/>
                              </a:lnTo>
                              <a:lnTo>
                                <a:pt x="298" y="457"/>
                              </a:lnTo>
                              <a:lnTo>
                                <a:pt x="255" y="434"/>
                              </a:lnTo>
                              <a:lnTo>
                                <a:pt x="236" y="426"/>
                              </a:lnTo>
                              <a:lnTo>
                                <a:pt x="227" y="424"/>
                              </a:lnTo>
                              <a:lnTo>
                                <a:pt x="221" y="426"/>
                              </a:lnTo>
                              <a:lnTo>
                                <a:pt x="217" y="426"/>
                              </a:lnTo>
                              <a:lnTo>
                                <a:pt x="213" y="422"/>
                              </a:lnTo>
                              <a:lnTo>
                                <a:pt x="211" y="417"/>
                              </a:lnTo>
                              <a:lnTo>
                                <a:pt x="209" y="415"/>
                              </a:lnTo>
                              <a:lnTo>
                                <a:pt x="203" y="413"/>
                              </a:lnTo>
                              <a:lnTo>
                                <a:pt x="198" y="415"/>
                              </a:lnTo>
                              <a:lnTo>
                                <a:pt x="194" y="415"/>
                              </a:lnTo>
                              <a:lnTo>
                                <a:pt x="190" y="407"/>
                              </a:lnTo>
                              <a:lnTo>
                                <a:pt x="169" y="401"/>
                              </a:lnTo>
                              <a:lnTo>
                                <a:pt x="150" y="399"/>
                              </a:lnTo>
                              <a:lnTo>
                                <a:pt x="132" y="399"/>
                              </a:lnTo>
                              <a:lnTo>
                                <a:pt x="132" y="392"/>
                              </a:lnTo>
                              <a:lnTo>
                                <a:pt x="146" y="388"/>
                              </a:lnTo>
                              <a:lnTo>
                                <a:pt x="140" y="384"/>
                              </a:lnTo>
                              <a:lnTo>
                                <a:pt x="129" y="380"/>
                              </a:lnTo>
                              <a:lnTo>
                                <a:pt x="129" y="378"/>
                              </a:lnTo>
                              <a:lnTo>
                                <a:pt x="127" y="378"/>
                              </a:lnTo>
                              <a:lnTo>
                                <a:pt x="125" y="380"/>
                              </a:lnTo>
                              <a:lnTo>
                                <a:pt x="108" y="380"/>
                              </a:lnTo>
                              <a:lnTo>
                                <a:pt x="102" y="376"/>
                              </a:lnTo>
                              <a:lnTo>
                                <a:pt x="94" y="384"/>
                              </a:lnTo>
                              <a:lnTo>
                                <a:pt x="92" y="388"/>
                              </a:lnTo>
                              <a:lnTo>
                                <a:pt x="88" y="392"/>
                              </a:lnTo>
                              <a:lnTo>
                                <a:pt x="83" y="393"/>
                              </a:lnTo>
                              <a:lnTo>
                                <a:pt x="81" y="393"/>
                              </a:lnTo>
                              <a:lnTo>
                                <a:pt x="81" y="413"/>
                              </a:lnTo>
                              <a:lnTo>
                                <a:pt x="77" y="418"/>
                              </a:lnTo>
                              <a:lnTo>
                                <a:pt x="73" y="420"/>
                              </a:lnTo>
                              <a:lnTo>
                                <a:pt x="73" y="418"/>
                              </a:lnTo>
                              <a:lnTo>
                                <a:pt x="71" y="417"/>
                              </a:lnTo>
                              <a:lnTo>
                                <a:pt x="71" y="411"/>
                              </a:lnTo>
                              <a:lnTo>
                                <a:pt x="61" y="420"/>
                              </a:lnTo>
                              <a:lnTo>
                                <a:pt x="60" y="428"/>
                              </a:lnTo>
                              <a:lnTo>
                                <a:pt x="60" y="442"/>
                              </a:lnTo>
                              <a:lnTo>
                                <a:pt x="61" y="451"/>
                              </a:lnTo>
                              <a:lnTo>
                                <a:pt x="65" y="455"/>
                              </a:lnTo>
                              <a:lnTo>
                                <a:pt x="69" y="455"/>
                              </a:lnTo>
                              <a:lnTo>
                                <a:pt x="75" y="466"/>
                              </a:lnTo>
                              <a:lnTo>
                                <a:pt x="75" y="474"/>
                              </a:lnTo>
                              <a:lnTo>
                                <a:pt x="71" y="482"/>
                              </a:lnTo>
                              <a:lnTo>
                                <a:pt x="63" y="490"/>
                              </a:lnTo>
                              <a:lnTo>
                                <a:pt x="61" y="497"/>
                              </a:lnTo>
                              <a:lnTo>
                                <a:pt x="71" y="536"/>
                              </a:lnTo>
                              <a:lnTo>
                                <a:pt x="75" y="547"/>
                              </a:lnTo>
                              <a:lnTo>
                                <a:pt x="77" y="551"/>
                              </a:lnTo>
                              <a:lnTo>
                                <a:pt x="77" y="566"/>
                              </a:lnTo>
                              <a:lnTo>
                                <a:pt x="79" y="572"/>
                              </a:lnTo>
                              <a:lnTo>
                                <a:pt x="79" y="576"/>
                              </a:lnTo>
                              <a:lnTo>
                                <a:pt x="77" y="582"/>
                              </a:lnTo>
                              <a:lnTo>
                                <a:pt x="75" y="586"/>
                              </a:lnTo>
                              <a:lnTo>
                                <a:pt x="79" y="597"/>
                              </a:lnTo>
                              <a:lnTo>
                                <a:pt x="79" y="605"/>
                              </a:lnTo>
                              <a:lnTo>
                                <a:pt x="81" y="607"/>
                              </a:lnTo>
                              <a:lnTo>
                                <a:pt x="81" y="609"/>
                              </a:lnTo>
                              <a:lnTo>
                                <a:pt x="83" y="614"/>
                              </a:lnTo>
                              <a:lnTo>
                                <a:pt x="86" y="620"/>
                              </a:lnTo>
                              <a:lnTo>
                                <a:pt x="92" y="624"/>
                              </a:lnTo>
                              <a:lnTo>
                                <a:pt x="94" y="628"/>
                              </a:lnTo>
                              <a:lnTo>
                                <a:pt x="94" y="634"/>
                              </a:lnTo>
                              <a:lnTo>
                                <a:pt x="98" y="639"/>
                              </a:lnTo>
                              <a:lnTo>
                                <a:pt x="100" y="645"/>
                              </a:lnTo>
                              <a:lnTo>
                                <a:pt x="100" y="651"/>
                              </a:lnTo>
                              <a:lnTo>
                                <a:pt x="96" y="657"/>
                              </a:lnTo>
                              <a:lnTo>
                                <a:pt x="92" y="661"/>
                              </a:lnTo>
                              <a:lnTo>
                                <a:pt x="92" y="678"/>
                              </a:lnTo>
                              <a:lnTo>
                                <a:pt x="96" y="684"/>
                              </a:lnTo>
                              <a:lnTo>
                                <a:pt x="102" y="687"/>
                              </a:lnTo>
                              <a:lnTo>
                                <a:pt x="108" y="687"/>
                              </a:lnTo>
                              <a:lnTo>
                                <a:pt x="111" y="693"/>
                              </a:lnTo>
                              <a:lnTo>
                                <a:pt x="117" y="711"/>
                              </a:lnTo>
                              <a:lnTo>
                                <a:pt x="94" y="728"/>
                              </a:lnTo>
                              <a:lnTo>
                                <a:pt x="52" y="755"/>
                              </a:lnTo>
                              <a:lnTo>
                                <a:pt x="29" y="768"/>
                              </a:lnTo>
                              <a:lnTo>
                                <a:pt x="8" y="785"/>
                              </a:lnTo>
                              <a:lnTo>
                                <a:pt x="13" y="785"/>
                              </a:lnTo>
                              <a:lnTo>
                                <a:pt x="25" y="782"/>
                              </a:lnTo>
                              <a:lnTo>
                                <a:pt x="33" y="778"/>
                              </a:lnTo>
                              <a:lnTo>
                                <a:pt x="33" y="782"/>
                              </a:lnTo>
                              <a:lnTo>
                                <a:pt x="31" y="787"/>
                              </a:lnTo>
                              <a:lnTo>
                                <a:pt x="29" y="789"/>
                              </a:lnTo>
                              <a:lnTo>
                                <a:pt x="44" y="805"/>
                              </a:lnTo>
                              <a:lnTo>
                                <a:pt x="52" y="809"/>
                              </a:lnTo>
                              <a:lnTo>
                                <a:pt x="56" y="809"/>
                              </a:lnTo>
                              <a:lnTo>
                                <a:pt x="63" y="805"/>
                              </a:lnTo>
                              <a:lnTo>
                                <a:pt x="71" y="805"/>
                              </a:lnTo>
                              <a:lnTo>
                                <a:pt x="73" y="809"/>
                              </a:lnTo>
                              <a:lnTo>
                                <a:pt x="75" y="814"/>
                              </a:lnTo>
                              <a:lnTo>
                                <a:pt x="79" y="816"/>
                              </a:lnTo>
                              <a:lnTo>
                                <a:pt x="90" y="816"/>
                              </a:lnTo>
                              <a:lnTo>
                                <a:pt x="83" y="818"/>
                              </a:lnTo>
                              <a:lnTo>
                                <a:pt x="71" y="820"/>
                              </a:lnTo>
                              <a:lnTo>
                                <a:pt x="60" y="820"/>
                              </a:lnTo>
                              <a:lnTo>
                                <a:pt x="58" y="822"/>
                              </a:lnTo>
                              <a:lnTo>
                                <a:pt x="56" y="826"/>
                              </a:lnTo>
                              <a:lnTo>
                                <a:pt x="56" y="828"/>
                              </a:lnTo>
                              <a:lnTo>
                                <a:pt x="44" y="828"/>
                              </a:lnTo>
                              <a:lnTo>
                                <a:pt x="35" y="826"/>
                              </a:lnTo>
                              <a:lnTo>
                                <a:pt x="29" y="824"/>
                              </a:lnTo>
                              <a:lnTo>
                                <a:pt x="27" y="828"/>
                              </a:lnTo>
                              <a:lnTo>
                                <a:pt x="27" y="835"/>
                              </a:lnTo>
                              <a:lnTo>
                                <a:pt x="29" y="837"/>
                              </a:lnTo>
                              <a:lnTo>
                                <a:pt x="31" y="841"/>
                              </a:lnTo>
                              <a:lnTo>
                                <a:pt x="33" y="847"/>
                              </a:lnTo>
                              <a:lnTo>
                                <a:pt x="31" y="851"/>
                              </a:lnTo>
                              <a:lnTo>
                                <a:pt x="27" y="855"/>
                              </a:lnTo>
                              <a:lnTo>
                                <a:pt x="21" y="862"/>
                              </a:lnTo>
                              <a:lnTo>
                                <a:pt x="21" y="872"/>
                              </a:lnTo>
                              <a:lnTo>
                                <a:pt x="23" y="880"/>
                              </a:lnTo>
                              <a:lnTo>
                                <a:pt x="25" y="885"/>
                              </a:lnTo>
                              <a:lnTo>
                                <a:pt x="21" y="889"/>
                              </a:lnTo>
                              <a:lnTo>
                                <a:pt x="17" y="897"/>
                              </a:lnTo>
                              <a:lnTo>
                                <a:pt x="15" y="893"/>
                              </a:lnTo>
                              <a:lnTo>
                                <a:pt x="12" y="897"/>
                              </a:lnTo>
                              <a:lnTo>
                                <a:pt x="10" y="901"/>
                              </a:lnTo>
                              <a:lnTo>
                                <a:pt x="6" y="903"/>
                              </a:lnTo>
                              <a:lnTo>
                                <a:pt x="2" y="907"/>
                              </a:lnTo>
                              <a:lnTo>
                                <a:pt x="0" y="914"/>
                              </a:lnTo>
                              <a:lnTo>
                                <a:pt x="0" y="918"/>
                              </a:lnTo>
                              <a:lnTo>
                                <a:pt x="4" y="926"/>
                              </a:lnTo>
                              <a:lnTo>
                                <a:pt x="8" y="930"/>
                              </a:lnTo>
                              <a:lnTo>
                                <a:pt x="13" y="928"/>
                              </a:lnTo>
                              <a:lnTo>
                                <a:pt x="17" y="926"/>
                              </a:lnTo>
                              <a:lnTo>
                                <a:pt x="19" y="939"/>
                              </a:lnTo>
                              <a:lnTo>
                                <a:pt x="19" y="947"/>
                              </a:lnTo>
                              <a:lnTo>
                                <a:pt x="21" y="949"/>
                              </a:lnTo>
                              <a:lnTo>
                                <a:pt x="25" y="949"/>
                              </a:lnTo>
                              <a:lnTo>
                                <a:pt x="29" y="953"/>
                              </a:lnTo>
                              <a:lnTo>
                                <a:pt x="33" y="958"/>
                              </a:lnTo>
                              <a:lnTo>
                                <a:pt x="36" y="962"/>
                              </a:lnTo>
                              <a:lnTo>
                                <a:pt x="36" y="964"/>
                              </a:lnTo>
                              <a:lnTo>
                                <a:pt x="38" y="974"/>
                              </a:lnTo>
                              <a:lnTo>
                                <a:pt x="42" y="974"/>
                              </a:lnTo>
                              <a:lnTo>
                                <a:pt x="42" y="982"/>
                              </a:lnTo>
                              <a:lnTo>
                                <a:pt x="46" y="982"/>
                              </a:lnTo>
                              <a:lnTo>
                                <a:pt x="52" y="980"/>
                              </a:lnTo>
                              <a:lnTo>
                                <a:pt x="56" y="978"/>
                              </a:lnTo>
                              <a:lnTo>
                                <a:pt x="60" y="978"/>
                              </a:lnTo>
                              <a:lnTo>
                                <a:pt x="63" y="980"/>
                              </a:lnTo>
                              <a:lnTo>
                                <a:pt x="69" y="982"/>
                              </a:lnTo>
                              <a:lnTo>
                                <a:pt x="77" y="983"/>
                              </a:lnTo>
                              <a:lnTo>
                                <a:pt x="81" y="987"/>
                              </a:lnTo>
                              <a:lnTo>
                                <a:pt x="84" y="993"/>
                              </a:lnTo>
                              <a:lnTo>
                                <a:pt x="86" y="997"/>
                              </a:lnTo>
                              <a:lnTo>
                                <a:pt x="90" y="999"/>
                              </a:lnTo>
                              <a:lnTo>
                                <a:pt x="94" y="1006"/>
                              </a:lnTo>
                              <a:lnTo>
                                <a:pt x="94" y="1014"/>
                              </a:lnTo>
                              <a:lnTo>
                                <a:pt x="98" y="1020"/>
                              </a:lnTo>
                              <a:lnTo>
                                <a:pt x="100" y="1028"/>
                              </a:lnTo>
                              <a:lnTo>
                                <a:pt x="98" y="1037"/>
                              </a:lnTo>
                              <a:lnTo>
                                <a:pt x="98" y="1045"/>
                              </a:lnTo>
                              <a:lnTo>
                                <a:pt x="102" y="1049"/>
                              </a:lnTo>
                              <a:lnTo>
                                <a:pt x="113" y="1056"/>
                              </a:lnTo>
                              <a:lnTo>
                                <a:pt x="119" y="1064"/>
                              </a:lnTo>
                              <a:lnTo>
                                <a:pt x="121" y="1072"/>
                              </a:lnTo>
                              <a:lnTo>
                                <a:pt x="123" y="1078"/>
                              </a:lnTo>
                              <a:lnTo>
                                <a:pt x="119" y="1081"/>
                              </a:lnTo>
                              <a:lnTo>
                                <a:pt x="111" y="1081"/>
                              </a:lnTo>
                              <a:lnTo>
                                <a:pt x="106" y="1080"/>
                              </a:lnTo>
                              <a:lnTo>
                                <a:pt x="102" y="1085"/>
                              </a:lnTo>
                              <a:lnTo>
                                <a:pt x="102" y="1089"/>
                              </a:lnTo>
                              <a:lnTo>
                                <a:pt x="111" y="1099"/>
                              </a:lnTo>
                              <a:lnTo>
                                <a:pt x="111" y="1128"/>
                              </a:lnTo>
                              <a:lnTo>
                                <a:pt x="113" y="1131"/>
                              </a:lnTo>
                              <a:lnTo>
                                <a:pt x="119" y="1135"/>
                              </a:lnTo>
                              <a:lnTo>
                                <a:pt x="127" y="1129"/>
                              </a:lnTo>
                              <a:lnTo>
                                <a:pt x="129" y="1126"/>
                              </a:lnTo>
                              <a:lnTo>
                                <a:pt x="132" y="1128"/>
                              </a:lnTo>
                              <a:lnTo>
                                <a:pt x="136" y="1131"/>
                              </a:lnTo>
                              <a:lnTo>
                                <a:pt x="148" y="1131"/>
                              </a:lnTo>
                              <a:lnTo>
                                <a:pt x="150" y="1133"/>
                              </a:lnTo>
                              <a:lnTo>
                                <a:pt x="150" y="1139"/>
                              </a:lnTo>
                              <a:lnTo>
                                <a:pt x="154" y="1147"/>
                              </a:lnTo>
                              <a:lnTo>
                                <a:pt x="154" y="1151"/>
                              </a:lnTo>
                              <a:lnTo>
                                <a:pt x="155" y="1156"/>
                              </a:lnTo>
                              <a:lnTo>
                                <a:pt x="161" y="1162"/>
                              </a:lnTo>
                              <a:lnTo>
                                <a:pt x="161" y="1166"/>
                              </a:lnTo>
                              <a:lnTo>
                                <a:pt x="165" y="1170"/>
                              </a:lnTo>
                              <a:lnTo>
                                <a:pt x="177" y="1168"/>
                              </a:lnTo>
                              <a:lnTo>
                                <a:pt x="182" y="1170"/>
                              </a:lnTo>
                              <a:lnTo>
                                <a:pt x="188" y="1174"/>
                              </a:lnTo>
                              <a:lnTo>
                                <a:pt x="194" y="1176"/>
                              </a:lnTo>
                              <a:lnTo>
                                <a:pt x="200" y="1174"/>
                              </a:lnTo>
                              <a:lnTo>
                                <a:pt x="203" y="1176"/>
                              </a:lnTo>
                              <a:lnTo>
                                <a:pt x="205" y="1179"/>
                              </a:lnTo>
                              <a:lnTo>
                                <a:pt x="211" y="1185"/>
                              </a:lnTo>
                              <a:lnTo>
                                <a:pt x="215" y="1187"/>
                              </a:lnTo>
                              <a:lnTo>
                                <a:pt x="217" y="1187"/>
                              </a:lnTo>
                              <a:lnTo>
                                <a:pt x="223" y="1193"/>
                              </a:lnTo>
                              <a:lnTo>
                                <a:pt x="225" y="1201"/>
                              </a:lnTo>
                              <a:lnTo>
                                <a:pt x="225" y="1204"/>
                              </a:lnTo>
                              <a:lnTo>
                                <a:pt x="228" y="1204"/>
                              </a:lnTo>
                              <a:lnTo>
                                <a:pt x="232" y="1203"/>
                              </a:lnTo>
                              <a:lnTo>
                                <a:pt x="240" y="1201"/>
                              </a:lnTo>
                              <a:lnTo>
                                <a:pt x="248" y="1197"/>
                              </a:lnTo>
                              <a:lnTo>
                                <a:pt x="257" y="1197"/>
                              </a:lnTo>
                              <a:lnTo>
                                <a:pt x="263" y="1199"/>
                              </a:lnTo>
                              <a:lnTo>
                                <a:pt x="263" y="1204"/>
                              </a:lnTo>
                              <a:lnTo>
                                <a:pt x="269" y="1204"/>
                              </a:lnTo>
                              <a:lnTo>
                                <a:pt x="274" y="1206"/>
                              </a:lnTo>
                              <a:lnTo>
                                <a:pt x="276" y="1210"/>
                              </a:lnTo>
                              <a:lnTo>
                                <a:pt x="282" y="1212"/>
                              </a:lnTo>
                              <a:lnTo>
                                <a:pt x="286" y="1214"/>
                              </a:lnTo>
                              <a:lnTo>
                                <a:pt x="290" y="1218"/>
                              </a:lnTo>
                              <a:lnTo>
                                <a:pt x="296" y="1220"/>
                              </a:lnTo>
                              <a:lnTo>
                                <a:pt x="299" y="1226"/>
                              </a:lnTo>
                              <a:lnTo>
                                <a:pt x="298" y="1229"/>
                              </a:lnTo>
                              <a:lnTo>
                                <a:pt x="298" y="1233"/>
                              </a:lnTo>
                              <a:lnTo>
                                <a:pt x="301" y="1235"/>
                              </a:lnTo>
                              <a:lnTo>
                                <a:pt x="303" y="1237"/>
                              </a:lnTo>
                              <a:lnTo>
                                <a:pt x="301" y="1239"/>
                              </a:lnTo>
                              <a:lnTo>
                                <a:pt x="298" y="1245"/>
                              </a:lnTo>
                              <a:lnTo>
                                <a:pt x="294" y="1249"/>
                              </a:lnTo>
                              <a:lnTo>
                                <a:pt x="301" y="1256"/>
                              </a:lnTo>
                              <a:lnTo>
                                <a:pt x="301" y="1264"/>
                              </a:lnTo>
                              <a:lnTo>
                                <a:pt x="303" y="1270"/>
                              </a:lnTo>
                              <a:lnTo>
                                <a:pt x="303" y="1274"/>
                              </a:lnTo>
                              <a:lnTo>
                                <a:pt x="301" y="1274"/>
                              </a:lnTo>
                              <a:lnTo>
                                <a:pt x="299" y="1279"/>
                              </a:lnTo>
                              <a:lnTo>
                                <a:pt x="301" y="1287"/>
                              </a:lnTo>
                              <a:lnTo>
                                <a:pt x="305" y="1297"/>
                              </a:lnTo>
                              <a:lnTo>
                                <a:pt x="307" y="1302"/>
                              </a:lnTo>
                              <a:lnTo>
                                <a:pt x="303" y="1306"/>
                              </a:lnTo>
                              <a:lnTo>
                                <a:pt x="294" y="1308"/>
                              </a:lnTo>
                              <a:lnTo>
                                <a:pt x="286" y="1306"/>
                              </a:lnTo>
                              <a:lnTo>
                                <a:pt x="278" y="1318"/>
                              </a:lnTo>
                              <a:lnTo>
                                <a:pt x="274" y="1333"/>
                              </a:lnTo>
                              <a:lnTo>
                                <a:pt x="278" y="1333"/>
                              </a:lnTo>
                              <a:lnTo>
                                <a:pt x="286" y="1329"/>
                              </a:lnTo>
                              <a:lnTo>
                                <a:pt x="296" y="1327"/>
                              </a:lnTo>
                              <a:lnTo>
                                <a:pt x="305" y="1327"/>
                              </a:lnTo>
                              <a:lnTo>
                                <a:pt x="305" y="1335"/>
                              </a:lnTo>
                              <a:lnTo>
                                <a:pt x="286" y="1343"/>
                              </a:lnTo>
                              <a:lnTo>
                                <a:pt x="278" y="1347"/>
                              </a:lnTo>
                              <a:lnTo>
                                <a:pt x="278" y="1358"/>
                              </a:lnTo>
                              <a:lnTo>
                                <a:pt x="259" y="1358"/>
                              </a:lnTo>
                              <a:lnTo>
                                <a:pt x="259" y="1366"/>
                              </a:lnTo>
                              <a:lnTo>
                                <a:pt x="265" y="1368"/>
                              </a:lnTo>
                              <a:lnTo>
                                <a:pt x="269" y="1368"/>
                              </a:lnTo>
                              <a:lnTo>
                                <a:pt x="274" y="1370"/>
                              </a:lnTo>
                              <a:lnTo>
                                <a:pt x="273" y="1372"/>
                              </a:lnTo>
                              <a:lnTo>
                                <a:pt x="271" y="1375"/>
                              </a:lnTo>
                              <a:lnTo>
                                <a:pt x="271" y="1381"/>
                              </a:lnTo>
                              <a:lnTo>
                                <a:pt x="263" y="1381"/>
                              </a:lnTo>
                              <a:lnTo>
                                <a:pt x="261" y="1383"/>
                              </a:lnTo>
                              <a:lnTo>
                                <a:pt x="263" y="1389"/>
                              </a:lnTo>
                              <a:lnTo>
                                <a:pt x="263" y="1393"/>
                              </a:lnTo>
                              <a:lnTo>
                                <a:pt x="244" y="1397"/>
                              </a:lnTo>
                              <a:lnTo>
                                <a:pt x="232" y="1397"/>
                              </a:lnTo>
                              <a:lnTo>
                                <a:pt x="238" y="1400"/>
                              </a:lnTo>
                              <a:lnTo>
                                <a:pt x="246" y="1402"/>
                              </a:lnTo>
                              <a:lnTo>
                                <a:pt x="255" y="1404"/>
                              </a:lnTo>
                              <a:lnTo>
                                <a:pt x="255" y="1416"/>
                              </a:lnTo>
                              <a:lnTo>
                                <a:pt x="259" y="1420"/>
                              </a:lnTo>
                              <a:lnTo>
                                <a:pt x="271" y="1420"/>
                              </a:lnTo>
                              <a:lnTo>
                                <a:pt x="271" y="1427"/>
                              </a:lnTo>
                              <a:lnTo>
                                <a:pt x="273" y="1429"/>
                              </a:lnTo>
                              <a:lnTo>
                                <a:pt x="278" y="1429"/>
                              </a:lnTo>
                              <a:lnTo>
                                <a:pt x="282" y="1431"/>
                              </a:lnTo>
                              <a:lnTo>
                                <a:pt x="290" y="1441"/>
                              </a:lnTo>
                              <a:lnTo>
                                <a:pt x="298" y="1452"/>
                              </a:lnTo>
                              <a:lnTo>
                                <a:pt x="305" y="1462"/>
                              </a:lnTo>
                              <a:lnTo>
                                <a:pt x="313" y="1466"/>
                              </a:lnTo>
                              <a:lnTo>
                                <a:pt x="319" y="1468"/>
                              </a:lnTo>
                              <a:lnTo>
                                <a:pt x="319" y="1464"/>
                              </a:lnTo>
                              <a:lnTo>
                                <a:pt x="322" y="1454"/>
                              </a:lnTo>
                              <a:lnTo>
                                <a:pt x="326" y="1448"/>
                              </a:lnTo>
                              <a:lnTo>
                                <a:pt x="332" y="1445"/>
                              </a:lnTo>
                              <a:lnTo>
                                <a:pt x="340" y="1443"/>
                              </a:lnTo>
                              <a:lnTo>
                                <a:pt x="347" y="1450"/>
                              </a:lnTo>
                              <a:lnTo>
                                <a:pt x="353" y="1450"/>
                              </a:lnTo>
                              <a:lnTo>
                                <a:pt x="369" y="1454"/>
                              </a:lnTo>
                              <a:lnTo>
                                <a:pt x="374" y="1454"/>
                              </a:lnTo>
                              <a:lnTo>
                                <a:pt x="380" y="1452"/>
                              </a:lnTo>
                              <a:lnTo>
                                <a:pt x="386" y="1454"/>
                              </a:lnTo>
                              <a:lnTo>
                                <a:pt x="388" y="1456"/>
                              </a:lnTo>
                              <a:lnTo>
                                <a:pt x="393" y="1460"/>
                              </a:lnTo>
                              <a:lnTo>
                                <a:pt x="405" y="1472"/>
                              </a:lnTo>
                              <a:lnTo>
                                <a:pt x="413" y="1475"/>
                              </a:lnTo>
                              <a:lnTo>
                                <a:pt x="428" y="1472"/>
                              </a:lnTo>
                              <a:lnTo>
                                <a:pt x="436" y="1475"/>
                              </a:lnTo>
                              <a:lnTo>
                                <a:pt x="438" y="1472"/>
                              </a:lnTo>
                              <a:lnTo>
                                <a:pt x="443" y="1470"/>
                              </a:lnTo>
                              <a:lnTo>
                                <a:pt x="447" y="1468"/>
                              </a:lnTo>
                              <a:lnTo>
                                <a:pt x="451" y="1468"/>
                              </a:lnTo>
                              <a:lnTo>
                                <a:pt x="455" y="1472"/>
                              </a:lnTo>
                              <a:lnTo>
                                <a:pt x="459" y="1477"/>
                              </a:lnTo>
                              <a:lnTo>
                                <a:pt x="461" y="1479"/>
                              </a:lnTo>
                              <a:lnTo>
                                <a:pt x="468" y="1485"/>
                              </a:lnTo>
                              <a:lnTo>
                                <a:pt x="472" y="1487"/>
                              </a:lnTo>
                              <a:lnTo>
                                <a:pt x="474" y="1489"/>
                              </a:lnTo>
                              <a:lnTo>
                                <a:pt x="476" y="1493"/>
                              </a:lnTo>
                              <a:lnTo>
                                <a:pt x="474" y="1497"/>
                              </a:lnTo>
                              <a:lnTo>
                                <a:pt x="476" y="1500"/>
                              </a:lnTo>
                              <a:lnTo>
                                <a:pt x="488" y="1500"/>
                              </a:lnTo>
                              <a:lnTo>
                                <a:pt x="491" y="1502"/>
                              </a:lnTo>
                              <a:lnTo>
                                <a:pt x="495" y="1508"/>
                              </a:lnTo>
                              <a:lnTo>
                                <a:pt x="497" y="1512"/>
                              </a:lnTo>
                              <a:lnTo>
                                <a:pt x="509" y="1523"/>
                              </a:lnTo>
                              <a:lnTo>
                                <a:pt x="514" y="1527"/>
                              </a:lnTo>
                              <a:lnTo>
                                <a:pt x="520" y="1533"/>
                              </a:lnTo>
                              <a:lnTo>
                                <a:pt x="522" y="1539"/>
                              </a:lnTo>
                              <a:lnTo>
                                <a:pt x="526" y="1543"/>
                              </a:lnTo>
                              <a:lnTo>
                                <a:pt x="530" y="1545"/>
                              </a:lnTo>
                              <a:lnTo>
                                <a:pt x="536" y="1539"/>
                              </a:lnTo>
                              <a:lnTo>
                                <a:pt x="541" y="1531"/>
                              </a:lnTo>
                              <a:lnTo>
                                <a:pt x="545" y="1527"/>
                              </a:lnTo>
                              <a:lnTo>
                                <a:pt x="539" y="1522"/>
                              </a:lnTo>
                              <a:lnTo>
                                <a:pt x="532" y="1518"/>
                              </a:lnTo>
                              <a:lnTo>
                                <a:pt x="528" y="1512"/>
                              </a:lnTo>
                              <a:lnTo>
                                <a:pt x="524" y="1500"/>
                              </a:lnTo>
                              <a:lnTo>
                                <a:pt x="524" y="1497"/>
                              </a:lnTo>
                              <a:lnTo>
                                <a:pt x="520" y="1493"/>
                              </a:lnTo>
                              <a:lnTo>
                                <a:pt x="514" y="1491"/>
                              </a:lnTo>
                              <a:lnTo>
                                <a:pt x="512" y="1489"/>
                              </a:lnTo>
                              <a:lnTo>
                                <a:pt x="511" y="1477"/>
                              </a:lnTo>
                              <a:lnTo>
                                <a:pt x="511" y="1466"/>
                              </a:lnTo>
                              <a:lnTo>
                                <a:pt x="512" y="1458"/>
                              </a:lnTo>
                              <a:lnTo>
                                <a:pt x="505" y="1458"/>
                              </a:lnTo>
                              <a:lnTo>
                                <a:pt x="503" y="1450"/>
                              </a:lnTo>
                              <a:lnTo>
                                <a:pt x="509" y="1441"/>
                              </a:lnTo>
                              <a:lnTo>
                                <a:pt x="509" y="1435"/>
                              </a:lnTo>
                              <a:lnTo>
                                <a:pt x="501" y="1433"/>
                              </a:lnTo>
                              <a:lnTo>
                                <a:pt x="495" y="1435"/>
                              </a:lnTo>
                              <a:lnTo>
                                <a:pt x="486" y="1435"/>
                              </a:lnTo>
                              <a:lnTo>
                                <a:pt x="491" y="1412"/>
                              </a:lnTo>
                              <a:lnTo>
                                <a:pt x="497" y="1393"/>
                              </a:lnTo>
                              <a:lnTo>
                                <a:pt x="505" y="1366"/>
                              </a:lnTo>
                              <a:lnTo>
                                <a:pt x="512" y="1366"/>
                              </a:lnTo>
                              <a:lnTo>
                                <a:pt x="516" y="1358"/>
                              </a:lnTo>
                              <a:lnTo>
                                <a:pt x="520" y="1360"/>
                              </a:lnTo>
                              <a:lnTo>
                                <a:pt x="524" y="1366"/>
                              </a:lnTo>
                              <a:lnTo>
                                <a:pt x="528" y="1370"/>
                              </a:lnTo>
                              <a:lnTo>
                                <a:pt x="522" y="1370"/>
                              </a:lnTo>
                              <a:lnTo>
                                <a:pt x="524" y="1372"/>
                              </a:lnTo>
                              <a:lnTo>
                                <a:pt x="528" y="1374"/>
                              </a:lnTo>
                              <a:lnTo>
                                <a:pt x="536" y="1366"/>
                              </a:lnTo>
                              <a:lnTo>
                                <a:pt x="534" y="1362"/>
                              </a:lnTo>
                              <a:lnTo>
                                <a:pt x="539" y="1358"/>
                              </a:lnTo>
                              <a:lnTo>
                                <a:pt x="539" y="1350"/>
                              </a:lnTo>
                              <a:lnTo>
                                <a:pt x="537" y="1347"/>
                              </a:lnTo>
                              <a:lnTo>
                                <a:pt x="534" y="1341"/>
                              </a:lnTo>
                              <a:lnTo>
                                <a:pt x="534" y="1335"/>
                              </a:lnTo>
                              <a:lnTo>
                                <a:pt x="536" y="1329"/>
                              </a:lnTo>
                              <a:lnTo>
                                <a:pt x="534" y="1326"/>
                              </a:lnTo>
                              <a:lnTo>
                                <a:pt x="534" y="1322"/>
                              </a:lnTo>
                              <a:lnTo>
                                <a:pt x="524" y="1299"/>
                              </a:lnTo>
                              <a:lnTo>
                                <a:pt x="520" y="1301"/>
                              </a:lnTo>
                              <a:lnTo>
                                <a:pt x="514" y="1302"/>
                              </a:lnTo>
                              <a:lnTo>
                                <a:pt x="511" y="1301"/>
                              </a:lnTo>
                              <a:lnTo>
                                <a:pt x="511" y="1285"/>
                              </a:lnTo>
                              <a:lnTo>
                                <a:pt x="507" y="1279"/>
                              </a:lnTo>
                              <a:lnTo>
                                <a:pt x="499" y="1276"/>
                              </a:lnTo>
                              <a:lnTo>
                                <a:pt x="495" y="1272"/>
                              </a:lnTo>
                              <a:lnTo>
                                <a:pt x="501" y="1260"/>
                              </a:lnTo>
                              <a:lnTo>
                                <a:pt x="507" y="1252"/>
                              </a:lnTo>
                              <a:lnTo>
                                <a:pt x="509" y="1249"/>
                              </a:lnTo>
                              <a:lnTo>
                                <a:pt x="511" y="1249"/>
                              </a:lnTo>
                              <a:lnTo>
                                <a:pt x="512" y="1245"/>
                              </a:lnTo>
                              <a:lnTo>
                                <a:pt x="512" y="1241"/>
                              </a:lnTo>
                              <a:lnTo>
                                <a:pt x="511" y="1237"/>
                              </a:lnTo>
                              <a:lnTo>
                                <a:pt x="507" y="1235"/>
                              </a:lnTo>
                              <a:lnTo>
                                <a:pt x="505" y="1233"/>
                              </a:lnTo>
                              <a:lnTo>
                                <a:pt x="509" y="1231"/>
                              </a:lnTo>
                              <a:lnTo>
                                <a:pt x="512" y="1222"/>
                              </a:lnTo>
                              <a:lnTo>
                                <a:pt x="512" y="1212"/>
                              </a:lnTo>
                              <a:lnTo>
                                <a:pt x="514" y="1208"/>
                              </a:lnTo>
                              <a:lnTo>
                                <a:pt x="520" y="1208"/>
                              </a:lnTo>
                              <a:lnTo>
                                <a:pt x="524" y="1204"/>
                              </a:lnTo>
                              <a:lnTo>
                                <a:pt x="528" y="1199"/>
                              </a:lnTo>
                              <a:lnTo>
                                <a:pt x="534" y="1193"/>
                              </a:lnTo>
                              <a:lnTo>
                                <a:pt x="537" y="1195"/>
                              </a:lnTo>
                              <a:lnTo>
                                <a:pt x="543" y="1210"/>
                              </a:lnTo>
                              <a:lnTo>
                                <a:pt x="545" y="1214"/>
                              </a:lnTo>
                              <a:lnTo>
                                <a:pt x="562" y="1204"/>
                              </a:lnTo>
                              <a:lnTo>
                                <a:pt x="559" y="1203"/>
                              </a:lnTo>
                              <a:lnTo>
                                <a:pt x="553" y="1197"/>
                              </a:lnTo>
                              <a:lnTo>
                                <a:pt x="551" y="1191"/>
                              </a:lnTo>
                              <a:lnTo>
                                <a:pt x="551" y="1183"/>
                              </a:lnTo>
                              <a:lnTo>
                                <a:pt x="553" y="1176"/>
                              </a:lnTo>
                              <a:lnTo>
                                <a:pt x="557" y="1172"/>
                              </a:lnTo>
                              <a:lnTo>
                                <a:pt x="560" y="1170"/>
                              </a:lnTo>
                              <a:lnTo>
                                <a:pt x="564" y="1164"/>
                              </a:lnTo>
                              <a:lnTo>
                                <a:pt x="587" y="1164"/>
                              </a:lnTo>
                              <a:lnTo>
                                <a:pt x="601" y="1151"/>
                              </a:lnTo>
                              <a:lnTo>
                                <a:pt x="607" y="1143"/>
                              </a:lnTo>
                              <a:lnTo>
                                <a:pt x="607" y="1139"/>
                              </a:lnTo>
                              <a:lnTo>
                                <a:pt x="605" y="1137"/>
                              </a:lnTo>
                              <a:lnTo>
                                <a:pt x="603" y="1137"/>
                              </a:lnTo>
                              <a:lnTo>
                                <a:pt x="626" y="1131"/>
                              </a:lnTo>
                              <a:lnTo>
                                <a:pt x="626" y="1137"/>
                              </a:lnTo>
                              <a:lnTo>
                                <a:pt x="637" y="1137"/>
                              </a:lnTo>
                              <a:lnTo>
                                <a:pt x="635" y="1135"/>
                              </a:lnTo>
                              <a:lnTo>
                                <a:pt x="635" y="1133"/>
                              </a:lnTo>
                              <a:lnTo>
                                <a:pt x="637" y="1131"/>
                              </a:lnTo>
                              <a:lnTo>
                                <a:pt x="641" y="1133"/>
                              </a:lnTo>
                              <a:lnTo>
                                <a:pt x="647" y="1135"/>
                              </a:lnTo>
                              <a:lnTo>
                                <a:pt x="649" y="1137"/>
                              </a:lnTo>
                              <a:lnTo>
                                <a:pt x="653" y="1143"/>
                              </a:lnTo>
                              <a:lnTo>
                                <a:pt x="653" y="1151"/>
                              </a:lnTo>
                              <a:lnTo>
                                <a:pt x="660" y="1151"/>
                              </a:lnTo>
                              <a:lnTo>
                                <a:pt x="666" y="1153"/>
                              </a:lnTo>
                              <a:lnTo>
                                <a:pt x="672" y="1156"/>
                              </a:lnTo>
                              <a:lnTo>
                                <a:pt x="679" y="1164"/>
                              </a:lnTo>
                              <a:lnTo>
                                <a:pt x="683" y="1170"/>
                              </a:lnTo>
                              <a:lnTo>
                                <a:pt x="685" y="1174"/>
                              </a:lnTo>
                              <a:lnTo>
                                <a:pt x="701" y="1174"/>
                              </a:lnTo>
                              <a:lnTo>
                                <a:pt x="704" y="1178"/>
                              </a:lnTo>
                              <a:lnTo>
                                <a:pt x="704" y="1183"/>
                              </a:lnTo>
                              <a:lnTo>
                                <a:pt x="702" y="1189"/>
                              </a:lnTo>
                              <a:lnTo>
                                <a:pt x="701" y="1193"/>
                              </a:lnTo>
                              <a:lnTo>
                                <a:pt x="712" y="1195"/>
                              </a:lnTo>
                              <a:lnTo>
                                <a:pt x="712" y="1191"/>
                              </a:lnTo>
                              <a:lnTo>
                                <a:pt x="714" y="1183"/>
                              </a:lnTo>
                              <a:lnTo>
                                <a:pt x="716" y="1179"/>
                              </a:lnTo>
                              <a:lnTo>
                                <a:pt x="718" y="1178"/>
                              </a:lnTo>
                              <a:lnTo>
                                <a:pt x="722" y="1176"/>
                              </a:lnTo>
                              <a:lnTo>
                                <a:pt x="727" y="1176"/>
                              </a:lnTo>
                              <a:lnTo>
                                <a:pt x="737" y="1181"/>
                              </a:lnTo>
                              <a:lnTo>
                                <a:pt x="745" y="1183"/>
                              </a:lnTo>
                              <a:lnTo>
                                <a:pt x="750" y="1183"/>
                              </a:lnTo>
                              <a:lnTo>
                                <a:pt x="756" y="1178"/>
                              </a:lnTo>
                              <a:lnTo>
                                <a:pt x="772" y="1170"/>
                              </a:lnTo>
                              <a:lnTo>
                                <a:pt x="777" y="1172"/>
                              </a:lnTo>
                              <a:lnTo>
                                <a:pt x="781" y="1176"/>
                              </a:lnTo>
                              <a:lnTo>
                                <a:pt x="785" y="1178"/>
                              </a:lnTo>
                              <a:lnTo>
                                <a:pt x="789" y="1176"/>
                              </a:lnTo>
                              <a:lnTo>
                                <a:pt x="791" y="1174"/>
                              </a:lnTo>
                              <a:lnTo>
                                <a:pt x="795" y="1174"/>
                              </a:lnTo>
                              <a:lnTo>
                                <a:pt x="800" y="1181"/>
                              </a:lnTo>
                              <a:lnTo>
                                <a:pt x="804" y="1191"/>
                              </a:lnTo>
                              <a:lnTo>
                                <a:pt x="806" y="1195"/>
                              </a:lnTo>
                              <a:lnTo>
                                <a:pt x="823" y="1199"/>
                              </a:lnTo>
                              <a:lnTo>
                                <a:pt x="835" y="1199"/>
                              </a:lnTo>
                              <a:lnTo>
                                <a:pt x="843" y="1191"/>
                              </a:lnTo>
                              <a:lnTo>
                                <a:pt x="845" y="1183"/>
                              </a:lnTo>
                              <a:lnTo>
                                <a:pt x="839" y="1176"/>
                              </a:lnTo>
                              <a:lnTo>
                                <a:pt x="831" y="1174"/>
                              </a:lnTo>
                              <a:lnTo>
                                <a:pt x="829" y="1172"/>
                              </a:lnTo>
                              <a:lnTo>
                                <a:pt x="820" y="1164"/>
                              </a:lnTo>
                              <a:lnTo>
                                <a:pt x="829" y="1147"/>
                              </a:lnTo>
                              <a:lnTo>
                                <a:pt x="827" y="1139"/>
                              </a:lnTo>
                              <a:lnTo>
                                <a:pt x="818" y="1124"/>
                              </a:lnTo>
                              <a:lnTo>
                                <a:pt x="818" y="1110"/>
                              </a:lnTo>
                              <a:lnTo>
                                <a:pt x="821" y="1101"/>
                              </a:lnTo>
                              <a:lnTo>
                                <a:pt x="821" y="1087"/>
                              </a:lnTo>
                              <a:lnTo>
                                <a:pt x="833" y="1074"/>
                              </a:lnTo>
                              <a:lnTo>
                                <a:pt x="833" y="1062"/>
                              </a:lnTo>
                              <a:lnTo>
                                <a:pt x="831" y="1053"/>
                              </a:lnTo>
                              <a:lnTo>
                                <a:pt x="841" y="1047"/>
                              </a:lnTo>
                              <a:lnTo>
                                <a:pt x="856" y="1053"/>
                              </a:lnTo>
                              <a:lnTo>
                                <a:pt x="871" y="1055"/>
                              </a:lnTo>
                              <a:lnTo>
                                <a:pt x="881" y="1060"/>
                              </a:lnTo>
                              <a:lnTo>
                                <a:pt x="904" y="1056"/>
                              </a:lnTo>
                              <a:lnTo>
                                <a:pt x="921" y="1051"/>
                              </a:lnTo>
                              <a:lnTo>
                                <a:pt x="946" y="1053"/>
                              </a:lnTo>
                              <a:lnTo>
                                <a:pt x="969" y="1045"/>
                              </a:lnTo>
                              <a:lnTo>
                                <a:pt x="979" y="1045"/>
                              </a:lnTo>
                              <a:lnTo>
                                <a:pt x="1002" y="1031"/>
                              </a:lnTo>
                              <a:lnTo>
                                <a:pt x="1019" y="1026"/>
                              </a:lnTo>
                              <a:lnTo>
                                <a:pt x="1031" y="1024"/>
                              </a:lnTo>
                              <a:lnTo>
                                <a:pt x="1036" y="1031"/>
                              </a:lnTo>
                              <a:lnTo>
                                <a:pt x="1046" y="1035"/>
                              </a:lnTo>
                              <a:lnTo>
                                <a:pt x="1046" y="1041"/>
                              </a:lnTo>
                              <a:lnTo>
                                <a:pt x="1042" y="1055"/>
                              </a:lnTo>
                              <a:lnTo>
                                <a:pt x="1050" y="1055"/>
                              </a:lnTo>
                              <a:lnTo>
                                <a:pt x="1061" y="1068"/>
                              </a:lnTo>
                              <a:lnTo>
                                <a:pt x="1071" y="1064"/>
                              </a:lnTo>
                              <a:lnTo>
                                <a:pt x="1083" y="1051"/>
                              </a:lnTo>
                              <a:lnTo>
                                <a:pt x="1098" y="1060"/>
                              </a:lnTo>
                              <a:lnTo>
                                <a:pt x="1102" y="1066"/>
                              </a:lnTo>
                              <a:lnTo>
                                <a:pt x="1111" y="1060"/>
                              </a:lnTo>
                              <a:lnTo>
                                <a:pt x="1117" y="1060"/>
                              </a:lnTo>
                              <a:lnTo>
                                <a:pt x="1121" y="1072"/>
                              </a:lnTo>
                              <a:lnTo>
                                <a:pt x="1121" y="1074"/>
                              </a:lnTo>
                              <a:lnTo>
                                <a:pt x="1119" y="1074"/>
                              </a:lnTo>
                              <a:lnTo>
                                <a:pt x="1142" y="1076"/>
                              </a:lnTo>
                              <a:lnTo>
                                <a:pt x="1163" y="1068"/>
                              </a:lnTo>
                              <a:lnTo>
                                <a:pt x="1188" y="1056"/>
                              </a:lnTo>
                              <a:lnTo>
                                <a:pt x="1207" y="1049"/>
                              </a:lnTo>
                              <a:lnTo>
                                <a:pt x="1228" y="1045"/>
                              </a:lnTo>
                              <a:lnTo>
                                <a:pt x="1230" y="1049"/>
                              </a:lnTo>
                              <a:lnTo>
                                <a:pt x="1230" y="1062"/>
                              </a:lnTo>
                              <a:lnTo>
                                <a:pt x="1246" y="1091"/>
                              </a:lnTo>
                              <a:lnTo>
                                <a:pt x="1265" y="1131"/>
                              </a:lnTo>
                              <a:lnTo>
                                <a:pt x="1278" y="1162"/>
                              </a:lnTo>
                              <a:lnTo>
                                <a:pt x="1282" y="1166"/>
                              </a:lnTo>
                              <a:lnTo>
                                <a:pt x="1288" y="1174"/>
                              </a:lnTo>
                              <a:lnTo>
                                <a:pt x="1296" y="1178"/>
                              </a:lnTo>
                              <a:lnTo>
                                <a:pt x="1303" y="1178"/>
                              </a:lnTo>
                              <a:lnTo>
                                <a:pt x="1313" y="1176"/>
                              </a:lnTo>
                              <a:lnTo>
                                <a:pt x="1319" y="1174"/>
                              </a:lnTo>
                              <a:lnTo>
                                <a:pt x="1345" y="1174"/>
                              </a:lnTo>
                              <a:lnTo>
                                <a:pt x="1355" y="1179"/>
                              </a:lnTo>
                              <a:lnTo>
                                <a:pt x="1365" y="1189"/>
                              </a:lnTo>
                              <a:lnTo>
                                <a:pt x="1369" y="1195"/>
                              </a:lnTo>
                              <a:lnTo>
                                <a:pt x="1372" y="1210"/>
                              </a:lnTo>
                              <a:lnTo>
                                <a:pt x="1378" y="1227"/>
                              </a:lnTo>
                              <a:lnTo>
                                <a:pt x="1384" y="1235"/>
                              </a:lnTo>
                              <a:lnTo>
                                <a:pt x="1397" y="1243"/>
                              </a:lnTo>
                              <a:lnTo>
                                <a:pt x="1415" y="1239"/>
                              </a:lnTo>
                              <a:lnTo>
                                <a:pt x="1445" y="1226"/>
                              </a:lnTo>
                              <a:lnTo>
                                <a:pt x="1464" y="1222"/>
                              </a:lnTo>
                              <a:lnTo>
                                <a:pt x="1476" y="1222"/>
                              </a:lnTo>
                              <a:lnTo>
                                <a:pt x="1491" y="1245"/>
                              </a:lnTo>
                              <a:lnTo>
                                <a:pt x="1499" y="1251"/>
                              </a:lnTo>
                              <a:lnTo>
                                <a:pt x="1516" y="1254"/>
                              </a:lnTo>
                              <a:lnTo>
                                <a:pt x="1526" y="1249"/>
                              </a:lnTo>
                              <a:lnTo>
                                <a:pt x="1539" y="1245"/>
                              </a:lnTo>
                              <a:lnTo>
                                <a:pt x="1547" y="1239"/>
                              </a:lnTo>
                              <a:lnTo>
                                <a:pt x="1553" y="1231"/>
                              </a:lnTo>
                              <a:lnTo>
                                <a:pt x="1553" y="1224"/>
                              </a:lnTo>
                              <a:lnTo>
                                <a:pt x="1559" y="1216"/>
                              </a:lnTo>
                              <a:lnTo>
                                <a:pt x="1582" y="1204"/>
                              </a:lnTo>
                              <a:lnTo>
                                <a:pt x="1599" y="1197"/>
                              </a:lnTo>
                              <a:lnTo>
                                <a:pt x="1606" y="1191"/>
                              </a:lnTo>
                              <a:lnTo>
                                <a:pt x="1624" y="1189"/>
                              </a:lnTo>
                              <a:lnTo>
                                <a:pt x="1637" y="1193"/>
                              </a:lnTo>
                              <a:lnTo>
                                <a:pt x="1643" y="1201"/>
                              </a:lnTo>
                              <a:lnTo>
                                <a:pt x="1656" y="1195"/>
                              </a:lnTo>
                              <a:lnTo>
                                <a:pt x="1676" y="1204"/>
                              </a:lnTo>
                              <a:lnTo>
                                <a:pt x="1689" y="1212"/>
                              </a:lnTo>
                              <a:lnTo>
                                <a:pt x="1724" y="1216"/>
                              </a:lnTo>
                              <a:lnTo>
                                <a:pt x="1745" y="1212"/>
                              </a:lnTo>
                              <a:lnTo>
                                <a:pt x="1766" y="1214"/>
                              </a:lnTo>
                              <a:lnTo>
                                <a:pt x="1772" y="1206"/>
                              </a:lnTo>
                              <a:lnTo>
                                <a:pt x="1768" y="1191"/>
                              </a:lnTo>
                              <a:lnTo>
                                <a:pt x="1762" y="1179"/>
                              </a:lnTo>
                              <a:lnTo>
                                <a:pt x="1750" y="1172"/>
                              </a:lnTo>
                              <a:lnTo>
                                <a:pt x="1754" y="1160"/>
                              </a:lnTo>
                              <a:lnTo>
                                <a:pt x="1766" y="1141"/>
                              </a:lnTo>
                              <a:lnTo>
                                <a:pt x="1795" y="1147"/>
                              </a:lnTo>
                              <a:lnTo>
                                <a:pt x="1812" y="1147"/>
                              </a:lnTo>
                              <a:lnTo>
                                <a:pt x="1821" y="1154"/>
                              </a:lnTo>
                              <a:lnTo>
                                <a:pt x="1839" y="1156"/>
                              </a:lnTo>
                              <a:lnTo>
                                <a:pt x="1862" y="1176"/>
                              </a:lnTo>
                              <a:lnTo>
                                <a:pt x="1877" y="1189"/>
                              </a:lnTo>
                              <a:lnTo>
                                <a:pt x="1885" y="1204"/>
                              </a:lnTo>
                              <a:lnTo>
                                <a:pt x="1892" y="1210"/>
                              </a:lnTo>
                              <a:lnTo>
                                <a:pt x="1910" y="1222"/>
                              </a:lnTo>
                              <a:lnTo>
                                <a:pt x="1923" y="1220"/>
                              </a:lnTo>
                              <a:lnTo>
                                <a:pt x="1933" y="1220"/>
                              </a:lnTo>
                              <a:lnTo>
                                <a:pt x="1946" y="1216"/>
                              </a:lnTo>
                              <a:lnTo>
                                <a:pt x="1956" y="1208"/>
                              </a:lnTo>
                              <a:lnTo>
                                <a:pt x="1971" y="1214"/>
                              </a:lnTo>
                              <a:lnTo>
                                <a:pt x="1994" y="1220"/>
                              </a:lnTo>
                              <a:lnTo>
                                <a:pt x="2004" y="1222"/>
                              </a:lnTo>
                              <a:lnTo>
                                <a:pt x="2004" y="1231"/>
                              </a:lnTo>
                              <a:lnTo>
                                <a:pt x="2013" y="1239"/>
                              </a:lnTo>
                              <a:lnTo>
                                <a:pt x="2025" y="1239"/>
                              </a:lnTo>
                              <a:lnTo>
                                <a:pt x="2038" y="1247"/>
                              </a:lnTo>
                              <a:lnTo>
                                <a:pt x="2048" y="1247"/>
                              </a:lnTo>
                              <a:lnTo>
                                <a:pt x="2059" y="1243"/>
                              </a:lnTo>
                              <a:lnTo>
                                <a:pt x="2073" y="1247"/>
                              </a:lnTo>
                              <a:lnTo>
                                <a:pt x="2088" y="1251"/>
                              </a:lnTo>
                              <a:lnTo>
                                <a:pt x="2109" y="1247"/>
                              </a:lnTo>
                              <a:lnTo>
                                <a:pt x="2117" y="1239"/>
                              </a:lnTo>
                              <a:lnTo>
                                <a:pt x="2140" y="1235"/>
                              </a:lnTo>
                              <a:lnTo>
                                <a:pt x="2169" y="1216"/>
                              </a:lnTo>
                              <a:lnTo>
                                <a:pt x="2186" y="1229"/>
                              </a:lnTo>
                              <a:lnTo>
                                <a:pt x="2200" y="1227"/>
                              </a:lnTo>
                              <a:lnTo>
                                <a:pt x="2217" y="1231"/>
                              </a:lnTo>
                              <a:lnTo>
                                <a:pt x="2230" y="1227"/>
                              </a:lnTo>
                              <a:lnTo>
                                <a:pt x="2246" y="1237"/>
                              </a:lnTo>
                              <a:lnTo>
                                <a:pt x="2257" y="1245"/>
                              </a:lnTo>
                              <a:lnTo>
                                <a:pt x="2273" y="1229"/>
                              </a:lnTo>
                              <a:lnTo>
                                <a:pt x="2278" y="1227"/>
                              </a:lnTo>
                              <a:lnTo>
                                <a:pt x="2286" y="1226"/>
                              </a:lnTo>
                              <a:lnTo>
                                <a:pt x="2290" y="1220"/>
                              </a:lnTo>
                              <a:lnTo>
                                <a:pt x="2290" y="1212"/>
                              </a:lnTo>
                              <a:lnTo>
                                <a:pt x="2297" y="1206"/>
                              </a:lnTo>
                              <a:lnTo>
                                <a:pt x="2301" y="1203"/>
                              </a:lnTo>
                              <a:lnTo>
                                <a:pt x="2309" y="1191"/>
                              </a:lnTo>
                              <a:lnTo>
                                <a:pt x="2319" y="1178"/>
                              </a:lnTo>
                              <a:lnTo>
                                <a:pt x="2315" y="1164"/>
                              </a:lnTo>
                              <a:lnTo>
                                <a:pt x="2320" y="1158"/>
                              </a:lnTo>
                              <a:lnTo>
                                <a:pt x="2322" y="1147"/>
                              </a:lnTo>
                              <a:lnTo>
                                <a:pt x="2320" y="1133"/>
                              </a:lnTo>
                              <a:lnTo>
                                <a:pt x="2313" y="1133"/>
                              </a:lnTo>
                              <a:lnTo>
                                <a:pt x="2315" y="1128"/>
                              </a:lnTo>
                              <a:lnTo>
                                <a:pt x="2319" y="1122"/>
                              </a:lnTo>
                              <a:lnTo>
                                <a:pt x="2338" y="1103"/>
                              </a:lnTo>
                              <a:lnTo>
                                <a:pt x="2347" y="1095"/>
                              </a:lnTo>
                              <a:lnTo>
                                <a:pt x="2361" y="1095"/>
                              </a:lnTo>
                              <a:lnTo>
                                <a:pt x="2374" y="1091"/>
                              </a:lnTo>
                              <a:lnTo>
                                <a:pt x="2382" y="1087"/>
                              </a:lnTo>
                              <a:lnTo>
                                <a:pt x="2397" y="1089"/>
                              </a:lnTo>
                              <a:lnTo>
                                <a:pt x="2407" y="1097"/>
                              </a:lnTo>
                              <a:lnTo>
                                <a:pt x="2426" y="1116"/>
                              </a:lnTo>
                              <a:lnTo>
                                <a:pt x="2443" y="1118"/>
                              </a:lnTo>
                              <a:lnTo>
                                <a:pt x="2457" y="1128"/>
                              </a:lnTo>
                              <a:lnTo>
                                <a:pt x="2464" y="1137"/>
                              </a:lnTo>
                              <a:lnTo>
                                <a:pt x="2472" y="1151"/>
                              </a:lnTo>
                              <a:lnTo>
                                <a:pt x="2472" y="1162"/>
                              </a:lnTo>
                              <a:lnTo>
                                <a:pt x="2476" y="1178"/>
                              </a:lnTo>
                              <a:lnTo>
                                <a:pt x="2487" y="1195"/>
                              </a:lnTo>
                              <a:lnTo>
                                <a:pt x="2495" y="1212"/>
                              </a:lnTo>
                              <a:lnTo>
                                <a:pt x="2503" y="1218"/>
                              </a:lnTo>
                              <a:lnTo>
                                <a:pt x="2514" y="1218"/>
                              </a:lnTo>
                              <a:lnTo>
                                <a:pt x="2524" y="1220"/>
                              </a:lnTo>
                              <a:lnTo>
                                <a:pt x="2539" y="1226"/>
                              </a:lnTo>
                              <a:lnTo>
                                <a:pt x="2547" y="1231"/>
                              </a:lnTo>
                              <a:lnTo>
                                <a:pt x="2551" y="1243"/>
                              </a:lnTo>
                              <a:lnTo>
                                <a:pt x="2557" y="1256"/>
                              </a:lnTo>
                              <a:lnTo>
                                <a:pt x="2566" y="1268"/>
                              </a:lnTo>
                              <a:lnTo>
                                <a:pt x="2572" y="1277"/>
                              </a:lnTo>
                              <a:lnTo>
                                <a:pt x="2568" y="1289"/>
                              </a:lnTo>
                              <a:lnTo>
                                <a:pt x="2576" y="1299"/>
                              </a:lnTo>
                              <a:lnTo>
                                <a:pt x="2585" y="1304"/>
                              </a:lnTo>
                              <a:lnTo>
                                <a:pt x="2597" y="1312"/>
                              </a:lnTo>
                              <a:lnTo>
                                <a:pt x="2605" y="1308"/>
                              </a:lnTo>
                              <a:lnTo>
                                <a:pt x="2614" y="1302"/>
                              </a:lnTo>
                              <a:lnTo>
                                <a:pt x="2624" y="1295"/>
                              </a:lnTo>
                              <a:lnTo>
                                <a:pt x="2631" y="1289"/>
                              </a:lnTo>
                              <a:lnTo>
                                <a:pt x="2641" y="1289"/>
                              </a:lnTo>
                              <a:lnTo>
                                <a:pt x="2651" y="1285"/>
                              </a:lnTo>
                              <a:lnTo>
                                <a:pt x="2656" y="1277"/>
                              </a:lnTo>
                              <a:lnTo>
                                <a:pt x="2672" y="1272"/>
                              </a:lnTo>
                              <a:lnTo>
                                <a:pt x="2664" y="1287"/>
                              </a:lnTo>
                              <a:lnTo>
                                <a:pt x="2664" y="1297"/>
                              </a:lnTo>
                              <a:lnTo>
                                <a:pt x="2670" y="1302"/>
                              </a:lnTo>
                              <a:lnTo>
                                <a:pt x="2668" y="1316"/>
                              </a:lnTo>
                              <a:lnTo>
                                <a:pt x="2662" y="1324"/>
                              </a:lnTo>
                              <a:lnTo>
                                <a:pt x="2662" y="1333"/>
                              </a:lnTo>
                              <a:lnTo>
                                <a:pt x="2660" y="1350"/>
                              </a:lnTo>
                              <a:lnTo>
                                <a:pt x="2653" y="1362"/>
                              </a:lnTo>
                              <a:lnTo>
                                <a:pt x="2643" y="1374"/>
                              </a:lnTo>
                              <a:lnTo>
                                <a:pt x="2635" y="1377"/>
                              </a:lnTo>
                              <a:lnTo>
                                <a:pt x="2631" y="1387"/>
                              </a:lnTo>
                              <a:lnTo>
                                <a:pt x="2622" y="1393"/>
                              </a:lnTo>
                              <a:lnTo>
                                <a:pt x="2616" y="1400"/>
                              </a:lnTo>
                              <a:lnTo>
                                <a:pt x="2610" y="1397"/>
                              </a:lnTo>
                              <a:lnTo>
                                <a:pt x="2610" y="1406"/>
                              </a:lnTo>
                              <a:lnTo>
                                <a:pt x="2612" y="1420"/>
                              </a:lnTo>
                              <a:lnTo>
                                <a:pt x="2601" y="1420"/>
                              </a:lnTo>
                              <a:lnTo>
                                <a:pt x="2599" y="1414"/>
                              </a:lnTo>
                              <a:lnTo>
                                <a:pt x="2603" y="1406"/>
                              </a:lnTo>
                              <a:lnTo>
                                <a:pt x="2605" y="1400"/>
                              </a:lnTo>
                              <a:lnTo>
                                <a:pt x="2603" y="1399"/>
                              </a:lnTo>
                              <a:lnTo>
                                <a:pt x="2603" y="1397"/>
                              </a:lnTo>
                              <a:lnTo>
                                <a:pt x="2601" y="1397"/>
                              </a:lnTo>
                              <a:lnTo>
                                <a:pt x="2595" y="1400"/>
                              </a:lnTo>
                              <a:lnTo>
                                <a:pt x="2585" y="1406"/>
                              </a:lnTo>
                              <a:lnTo>
                                <a:pt x="2585" y="1418"/>
                              </a:lnTo>
                              <a:lnTo>
                                <a:pt x="2582" y="1429"/>
                              </a:lnTo>
                              <a:lnTo>
                                <a:pt x="2583" y="1448"/>
                              </a:lnTo>
                              <a:lnTo>
                                <a:pt x="2583" y="1460"/>
                              </a:lnTo>
                              <a:lnTo>
                                <a:pt x="2576" y="1464"/>
                              </a:lnTo>
                              <a:lnTo>
                                <a:pt x="2578" y="1473"/>
                              </a:lnTo>
                              <a:lnTo>
                                <a:pt x="2572" y="1479"/>
                              </a:lnTo>
                              <a:lnTo>
                                <a:pt x="2576" y="1483"/>
                              </a:lnTo>
                              <a:lnTo>
                                <a:pt x="2593" y="1470"/>
                              </a:lnTo>
                              <a:lnTo>
                                <a:pt x="2593" y="1466"/>
                              </a:lnTo>
                              <a:lnTo>
                                <a:pt x="2595" y="1460"/>
                              </a:lnTo>
                              <a:lnTo>
                                <a:pt x="2595" y="1458"/>
                              </a:lnTo>
                              <a:lnTo>
                                <a:pt x="2620" y="1458"/>
                              </a:lnTo>
                              <a:lnTo>
                                <a:pt x="2618" y="1462"/>
                              </a:lnTo>
                              <a:lnTo>
                                <a:pt x="2616" y="1470"/>
                              </a:lnTo>
                              <a:lnTo>
                                <a:pt x="2616" y="1477"/>
                              </a:lnTo>
                              <a:lnTo>
                                <a:pt x="2630" y="1485"/>
                              </a:lnTo>
                              <a:lnTo>
                                <a:pt x="2643" y="1489"/>
                              </a:lnTo>
                              <a:lnTo>
                                <a:pt x="2658" y="1485"/>
                              </a:lnTo>
                              <a:lnTo>
                                <a:pt x="2658" y="1477"/>
                              </a:lnTo>
                              <a:lnTo>
                                <a:pt x="2670" y="1466"/>
                              </a:lnTo>
                              <a:lnTo>
                                <a:pt x="2676" y="1456"/>
                              </a:lnTo>
                              <a:lnTo>
                                <a:pt x="2679" y="1450"/>
                              </a:lnTo>
                              <a:lnTo>
                                <a:pt x="2687" y="1450"/>
                              </a:lnTo>
                              <a:lnTo>
                                <a:pt x="2691" y="1443"/>
                              </a:lnTo>
                              <a:lnTo>
                                <a:pt x="2695" y="1427"/>
                              </a:lnTo>
                              <a:lnTo>
                                <a:pt x="2702" y="1424"/>
                              </a:lnTo>
                              <a:lnTo>
                                <a:pt x="2714" y="1416"/>
                              </a:lnTo>
                              <a:lnTo>
                                <a:pt x="2718" y="1408"/>
                              </a:lnTo>
                              <a:lnTo>
                                <a:pt x="2720" y="1399"/>
                              </a:lnTo>
                              <a:lnTo>
                                <a:pt x="2722" y="1393"/>
                              </a:lnTo>
                              <a:lnTo>
                                <a:pt x="2731" y="1383"/>
                              </a:lnTo>
                              <a:lnTo>
                                <a:pt x="2745" y="1375"/>
                              </a:lnTo>
                              <a:lnTo>
                                <a:pt x="2752" y="1366"/>
                              </a:lnTo>
                              <a:lnTo>
                                <a:pt x="2758" y="1350"/>
                              </a:lnTo>
                              <a:lnTo>
                                <a:pt x="2762" y="1333"/>
                              </a:lnTo>
                              <a:lnTo>
                                <a:pt x="2768" y="1320"/>
                              </a:lnTo>
                              <a:lnTo>
                                <a:pt x="2772" y="1318"/>
                              </a:lnTo>
                              <a:lnTo>
                                <a:pt x="2777" y="1316"/>
                              </a:lnTo>
                              <a:lnTo>
                                <a:pt x="2781" y="1316"/>
                              </a:lnTo>
                              <a:lnTo>
                                <a:pt x="2781" y="1302"/>
                              </a:lnTo>
                              <a:lnTo>
                                <a:pt x="2785" y="1297"/>
                              </a:lnTo>
                              <a:lnTo>
                                <a:pt x="2791" y="1291"/>
                              </a:lnTo>
                              <a:lnTo>
                                <a:pt x="2800" y="1283"/>
                              </a:lnTo>
                              <a:lnTo>
                                <a:pt x="2808" y="1277"/>
                              </a:lnTo>
                              <a:lnTo>
                                <a:pt x="2808" y="1272"/>
                              </a:lnTo>
                              <a:lnTo>
                                <a:pt x="2806" y="1266"/>
                              </a:lnTo>
                              <a:lnTo>
                                <a:pt x="2808" y="1262"/>
                              </a:lnTo>
                              <a:lnTo>
                                <a:pt x="2814" y="1262"/>
                              </a:lnTo>
                              <a:lnTo>
                                <a:pt x="2808" y="1251"/>
                              </a:lnTo>
                              <a:lnTo>
                                <a:pt x="2810" y="1245"/>
                              </a:lnTo>
                              <a:lnTo>
                                <a:pt x="2816" y="1237"/>
                              </a:lnTo>
                              <a:lnTo>
                                <a:pt x="2820" y="1231"/>
                              </a:lnTo>
                              <a:lnTo>
                                <a:pt x="2816" y="1222"/>
                              </a:lnTo>
                              <a:lnTo>
                                <a:pt x="2812" y="1210"/>
                              </a:lnTo>
                              <a:lnTo>
                                <a:pt x="2812" y="1201"/>
                              </a:lnTo>
                              <a:lnTo>
                                <a:pt x="2816" y="1193"/>
                              </a:lnTo>
                              <a:lnTo>
                                <a:pt x="2820" y="1189"/>
                              </a:lnTo>
                              <a:lnTo>
                                <a:pt x="2814" y="1178"/>
                              </a:lnTo>
                              <a:lnTo>
                                <a:pt x="2818" y="1176"/>
                              </a:lnTo>
                              <a:lnTo>
                                <a:pt x="2823" y="1172"/>
                              </a:lnTo>
                              <a:lnTo>
                                <a:pt x="2827" y="1170"/>
                              </a:lnTo>
                              <a:lnTo>
                                <a:pt x="2831" y="1154"/>
                              </a:lnTo>
                              <a:lnTo>
                                <a:pt x="2829" y="1141"/>
                              </a:lnTo>
                              <a:lnTo>
                                <a:pt x="2827" y="1124"/>
                              </a:lnTo>
                              <a:lnTo>
                                <a:pt x="2846" y="1124"/>
                              </a:lnTo>
                              <a:lnTo>
                                <a:pt x="2846" y="1120"/>
                              </a:lnTo>
                              <a:lnTo>
                                <a:pt x="2835" y="1116"/>
                              </a:lnTo>
                              <a:lnTo>
                                <a:pt x="2831" y="1116"/>
                              </a:lnTo>
                              <a:lnTo>
                                <a:pt x="2831" y="1108"/>
                              </a:lnTo>
                              <a:lnTo>
                                <a:pt x="2827" y="1108"/>
                              </a:lnTo>
                              <a:lnTo>
                                <a:pt x="2825" y="1112"/>
                              </a:lnTo>
                              <a:lnTo>
                                <a:pt x="2821" y="1112"/>
                              </a:lnTo>
                              <a:lnTo>
                                <a:pt x="2812" y="1101"/>
                              </a:lnTo>
                              <a:lnTo>
                                <a:pt x="2804" y="1087"/>
                              </a:lnTo>
                              <a:lnTo>
                                <a:pt x="2793" y="1078"/>
                              </a:lnTo>
                              <a:lnTo>
                                <a:pt x="2768" y="1076"/>
                              </a:lnTo>
                              <a:lnTo>
                                <a:pt x="2766" y="1085"/>
                              </a:lnTo>
                              <a:lnTo>
                                <a:pt x="2768" y="1093"/>
                              </a:lnTo>
                              <a:lnTo>
                                <a:pt x="2760" y="1093"/>
                              </a:lnTo>
                              <a:lnTo>
                                <a:pt x="2762" y="1089"/>
                              </a:lnTo>
                              <a:lnTo>
                                <a:pt x="2758" y="1089"/>
                              </a:lnTo>
                              <a:lnTo>
                                <a:pt x="2750" y="1101"/>
                              </a:lnTo>
                              <a:lnTo>
                                <a:pt x="2747" y="1105"/>
                              </a:lnTo>
                              <a:lnTo>
                                <a:pt x="2739" y="1103"/>
                              </a:lnTo>
                              <a:lnTo>
                                <a:pt x="2737" y="1099"/>
                              </a:lnTo>
                              <a:lnTo>
                                <a:pt x="2741" y="1097"/>
                              </a:lnTo>
                              <a:lnTo>
                                <a:pt x="2743" y="1095"/>
                              </a:lnTo>
                              <a:lnTo>
                                <a:pt x="2745" y="1089"/>
                              </a:lnTo>
                              <a:lnTo>
                                <a:pt x="2747" y="1085"/>
                              </a:lnTo>
                              <a:lnTo>
                                <a:pt x="2741" y="1083"/>
                              </a:lnTo>
                              <a:lnTo>
                                <a:pt x="2739" y="1080"/>
                              </a:lnTo>
                              <a:lnTo>
                                <a:pt x="2733" y="1078"/>
                              </a:lnTo>
                              <a:lnTo>
                                <a:pt x="2733" y="1085"/>
                              </a:lnTo>
                              <a:lnTo>
                                <a:pt x="2731" y="1085"/>
                              </a:lnTo>
                              <a:lnTo>
                                <a:pt x="2729" y="1089"/>
                              </a:lnTo>
                              <a:lnTo>
                                <a:pt x="2731" y="1093"/>
                              </a:lnTo>
                              <a:lnTo>
                                <a:pt x="2722" y="1093"/>
                              </a:lnTo>
                              <a:lnTo>
                                <a:pt x="2722" y="1055"/>
                              </a:lnTo>
                              <a:lnTo>
                                <a:pt x="2685" y="1055"/>
                              </a:lnTo>
                              <a:lnTo>
                                <a:pt x="2687" y="1049"/>
                              </a:lnTo>
                              <a:lnTo>
                                <a:pt x="2689" y="1041"/>
                              </a:lnTo>
                              <a:lnTo>
                                <a:pt x="2691" y="1035"/>
                              </a:lnTo>
                              <a:lnTo>
                                <a:pt x="2739" y="991"/>
                              </a:lnTo>
                              <a:lnTo>
                                <a:pt x="2747" y="991"/>
                              </a:lnTo>
                              <a:lnTo>
                                <a:pt x="2747" y="987"/>
                              </a:lnTo>
                              <a:lnTo>
                                <a:pt x="2745" y="982"/>
                              </a:lnTo>
                              <a:lnTo>
                                <a:pt x="2747" y="978"/>
                              </a:lnTo>
                              <a:lnTo>
                                <a:pt x="2749" y="976"/>
                              </a:lnTo>
                              <a:lnTo>
                                <a:pt x="2754" y="976"/>
                              </a:lnTo>
                              <a:lnTo>
                                <a:pt x="2758" y="974"/>
                              </a:lnTo>
                              <a:lnTo>
                                <a:pt x="2762" y="962"/>
                              </a:lnTo>
                              <a:lnTo>
                                <a:pt x="2766" y="943"/>
                              </a:lnTo>
                              <a:lnTo>
                                <a:pt x="2770" y="947"/>
                              </a:lnTo>
                              <a:lnTo>
                                <a:pt x="2773" y="947"/>
                              </a:lnTo>
                              <a:lnTo>
                                <a:pt x="2777" y="943"/>
                              </a:lnTo>
                              <a:lnTo>
                                <a:pt x="2785" y="932"/>
                              </a:lnTo>
                              <a:lnTo>
                                <a:pt x="2808" y="920"/>
                              </a:lnTo>
                              <a:lnTo>
                                <a:pt x="2808" y="916"/>
                              </a:lnTo>
                              <a:lnTo>
                                <a:pt x="2806" y="912"/>
                              </a:lnTo>
                              <a:lnTo>
                                <a:pt x="2808" y="908"/>
                              </a:lnTo>
                              <a:lnTo>
                                <a:pt x="2821" y="908"/>
                              </a:lnTo>
                              <a:lnTo>
                                <a:pt x="2825" y="901"/>
                              </a:lnTo>
                              <a:lnTo>
                                <a:pt x="2825" y="893"/>
                              </a:lnTo>
                              <a:lnTo>
                                <a:pt x="2827" y="885"/>
                              </a:lnTo>
                              <a:lnTo>
                                <a:pt x="2835" y="874"/>
                              </a:lnTo>
                              <a:lnTo>
                                <a:pt x="2852" y="857"/>
                              </a:lnTo>
                              <a:lnTo>
                                <a:pt x="2864" y="847"/>
                              </a:lnTo>
                              <a:lnTo>
                                <a:pt x="2864" y="843"/>
                              </a:lnTo>
                              <a:lnTo>
                                <a:pt x="2867" y="843"/>
                              </a:lnTo>
                              <a:lnTo>
                                <a:pt x="2873" y="845"/>
                              </a:lnTo>
                              <a:lnTo>
                                <a:pt x="2875" y="843"/>
                              </a:lnTo>
                              <a:lnTo>
                                <a:pt x="2875" y="832"/>
                              </a:lnTo>
                              <a:lnTo>
                                <a:pt x="2883" y="834"/>
                              </a:lnTo>
                              <a:lnTo>
                                <a:pt x="2889" y="839"/>
                              </a:lnTo>
                              <a:lnTo>
                                <a:pt x="2891" y="843"/>
                              </a:lnTo>
                              <a:lnTo>
                                <a:pt x="2910" y="845"/>
                              </a:lnTo>
                              <a:lnTo>
                                <a:pt x="2937" y="843"/>
                              </a:lnTo>
                              <a:lnTo>
                                <a:pt x="2958" y="843"/>
                              </a:lnTo>
                              <a:lnTo>
                                <a:pt x="2954" y="849"/>
                              </a:lnTo>
                              <a:lnTo>
                                <a:pt x="2956" y="855"/>
                              </a:lnTo>
                              <a:lnTo>
                                <a:pt x="2958" y="859"/>
                              </a:lnTo>
                              <a:lnTo>
                                <a:pt x="2960" y="857"/>
                              </a:lnTo>
                              <a:lnTo>
                                <a:pt x="2965" y="857"/>
                              </a:lnTo>
                              <a:lnTo>
                                <a:pt x="2967" y="855"/>
                              </a:lnTo>
                              <a:lnTo>
                                <a:pt x="2971" y="847"/>
                              </a:lnTo>
                              <a:lnTo>
                                <a:pt x="2971" y="843"/>
                              </a:lnTo>
                              <a:lnTo>
                                <a:pt x="2983" y="853"/>
                              </a:lnTo>
                              <a:lnTo>
                                <a:pt x="2986" y="855"/>
                              </a:lnTo>
                              <a:lnTo>
                                <a:pt x="2998" y="855"/>
                              </a:lnTo>
                              <a:lnTo>
                                <a:pt x="3011" y="853"/>
                              </a:lnTo>
                              <a:lnTo>
                                <a:pt x="3019" y="851"/>
                              </a:lnTo>
                              <a:lnTo>
                                <a:pt x="3025" y="859"/>
                              </a:lnTo>
                              <a:lnTo>
                                <a:pt x="3033" y="859"/>
                              </a:lnTo>
                              <a:lnTo>
                                <a:pt x="3033" y="832"/>
                              </a:lnTo>
                              <a:lnTo>
                                <a:pt x="3050" y="835"/>
                              </a:lnTo>
                              <a:lnTo>
                                <a:pt x="3075" y="835"/>
                              </a:lnTo>
                              <a:lnTo>
                                <a:pt x="3077" y="839"/>
                              </a:lnTo>
                              <a:lnTo>
                                <a:pt x="3077" y="843"/>
                              </a:lnTo>
                              <a:lnTo>
                                <a:pt x="3082" y="843"/>
                              </a:lnTo>
                              <a:lnTo>
                                <a:pt x="3082" y="835"/>
                              </a:lnTo>
                              <a:lnTo>
                                <a:pt x="3090" y="835"/>
                              </a:lnTo>
                              <a:lnTo>
                                <a:pt x="3098" y="832"/>
                              </a:lnTo>
                              <a:lnTo>
                                <a:pt x="3102" y="839"/>
                              </a:lnTo>
                              <a:lnTo>
                                <a:pt x="3105" y="851"/>
                              </a:lnTo>
                              <a:lnTo>
                                <a:pt x="3113" y="851"/>
                              </a:lnTo>
                              <a:lnTo>
                                <a:pt x="3113" y="859"/>
                              </a:lnTo>
                              <a:lnTo>
                                <a:pt x="3086" y="859"/>
                              </a:lnTo>
                              <a:lnTo>
                                <a:pt x="3090" y="874"/>
                              </a:lnTo>
                              <a:lnTo>
                                <a:pt x="3090" y="878"/>
                              </a:lnTo>
                              <a:lnTo>
                                <a:pt x="3117" y="878"/>
                              </a:lnTo>
                              <a:lnTo>
                                <a:pt x="3117" y="874"/>
                              </a:lnTo>
                              <a:lnTo>
                                <a:pt x="3121" y="866"/>
                              </a:lnTo>
                              <a:lnTo>
                                <a:pt x="3125" y="868"/>
                              </a:lnTo>
                              <a:lnTo>
                                <a:pt x="3129" y="872"/>
                              </a:lnTo>
                              <a:lnTo>
                                <a:pt x="3132" y="874"/>
                              </a:lnTo>
                              <a:lnTo>
                                <a:pt x="3134" y="870"/>
                              </a:lnTo>
                              <a:lnTo>
                                <a:pt x="3132" y="866"/>
                              </a:lnTo>
                              <a:lnTo>
                                <a:pt x="3132" y="862"/>
                              </a:lnTo>
                              <a:lnTo>
                                <a:pt x="3140" y="862"/>
                              </a:lnTo>
                              <a:lnTo>
                                <a:pt x="3144" y="851"/>
                              </a:lnTo>
                              <a:lnTo>
                                <a:pt x="3178" y="851"/>
                              </a:lnTo>
                              <a:lnTo>
                                <a:pt x="3178" y="849"/>
                              </a:lnTo>
                              <a:lnTo>
                                <a:pt x="3184" y="847"/>
                              </a:lnTo>
                              <a:lnTo>
                                <a:pt x="3186" y="847"/>
                              </a:lnTo>
                              <a:lnTo>
                                <a:pt x="3182" y="835"/>
                              </a:lnTo>
                              <a:lnTo>
                                <a:pt x="3167" y="835"/>
                              </a:lnTo>
                              <a:lnTo>
                                <a:pt x="3167" y="839"/>
                              </a:lnTo>
                              <a:lnTo>
                                <a:pt x="3159" y="839"/>
                              </a:lnTo>
                              <a:lnTo>
                                <a:pt x="3161" y="822"/>
                              </a:lnTo>
                              <a:lnTo>
                                <a:pt x="3159" y="812"/>
                              </a:lnTo>
                              <a:lnTo>
                                <a:pt x="3163" y="814"/>
                              </a:lnTo>
                              <a:lnTo>
                                <a:pt x="3165" y="816"/>
                              </a:lnTo>
                              <a:lnTo>
                                <a:pt x="3167" y="816"/>
                              </a:lnTo>
                              <a:lnTo>
                                <a:pt x="3169" y="810"/>
                              </a:lnTo>
                              <a:lnTo>
                                <a:pt x="3169" y="803"/>
                              </a:lnTo>
                              <a:lnTo>
                                <a:pt x="3171" y="797"/>
                              </a:lnTo>
                              <a:lnTo>
                                <a:pt x="3198" y="785"/>
                              </a:lnTo>
                              <a:lnTo>
                                <a:pt x="3211" y="778"/>
                              </a:lnTo>
                              <a:lnTo>
                                <a:pt x="3211" y="766"/>
                              </a:lnTo>
                              <a:lnTo>
                                <a:pt x="3213" y="766"/>
                              </a:lnTo>
                              <a:lnTo>
                                <a:pt x="3219" y="762"/>
                              </a:lnTo>
                              <a:lnTo>
                                <a:pt x="3224" y="755"/>
                              </a:lnTo>
                              <a:lnTo>
                                <a:pt x="3224" y="751"/>
                              </a:lnTo>
                              <a:lnTo>
                                <a:pt x="3238" y="747"/>
                              </a:lnTo>
                              <a:lnTo>
                                <a:pt x="3249" y="745"/>
                              </a:lnTo>
                              <a:lnTo>
                                <a:pt x="3265" y="743"/>
                              </a:lnTo>
                              <a:lnTo>
                                <a:pt x="3271" y="741"/>
                              </a:lnTo>
                              <a:lnTo>
                                <a:pt x="3278" y="737"/>
                              </a:lnTo>
                              <a:lnTo>
                                <a:pt x="3286" y="736"/>
                              </a:lnTo>
                              <a:lnTo>
                                <a:pt x="3292" y="747"/>
                              </a:lnTo>
                              <a:lnTo>
                                <a:pt x="3294" y="749"/>
                              </a:lnTo>
                              <a:lnTo>
                                <a:pt x="3299" y="751"/>
                              </a:lnTo>
                              <a:lnTo>
                                <a:pt x="3301" y="751"/>
                              </a:lnTo>
                              <a:lnTo>
                                <a:pt x="3301" y="747"/>
                              </a:lnTo>
                              <a:lnTo>
                                <a:pt x="3313" y="743"/>
                              </a:lnTo>
                              <a:lnTo>
                                <a:pt x="3317" y="739"/>
                              </a:lnTo>
                              <a:lnTo>
                                <a:pt x="3309" y="762"/>
                              </a:lnTo>
                              <a:lnTo>
                                <a:pt x="3301" y="770"/>
                              </a:lnTo>
                              <a:lnTo>
                                <a:pt x="3301" y="772"/>
                              </a:lnTo>
                              <a:lnTo>
                                <a:pt x="3305" y="774"/>
                              </a:lnTo>
                              <a:lnTo>
                                <a:pt x="3305" y="778"/>
                              </a:lnTo>
                              <a:lnTo>
                                <a:pt x="3315" y="774"/>
                              </a:lnTo>
                              <a:lnTo>
                                <a:pt x="3317" y="774"/>
                              </a:lnTo>
                              <a:lnTo>
                                <a:pt x="3315" y="778"/>
                              </a:lnTo>
                              <a:lnTo>
                                <a:pt x="3315" y="787"/>
                              </a:lnTo>
                              <a:lnTo>
                                <a:pt x="3313" y="793"/>
                              </a:lnTo>
                              <a:lnTo>
                                <a:pt x="3324" y="782"/>
                              </a:lnTo>
                              <a:lnTo>
                                <a:pt x="3338" y="770"/>
                              </a:lnTo>
                              <a:lnTo>
                                <a:pt x="3349" y="757"/>
                              </a:lnTo>
                              <a:lnTo>
                                <a:pt x="3359" y="747"/>
                              </a:lnTo>
                              <a:lnTo>
                                <a:pt x="3374" y="745"/>
                              </a:lnTo>
                              <a:lnTo>
                                <a:pt x="3382" y="749"/>
                              </a:lnTo>
                              <a:lnTo>
                                <a:pt x="3382" y="751"/>
                              </a:lnTo>
                              <a:lnTo>
                                <a:pt x="3390" y="747"/>
                              </a:lnTo>
                              <a:lnTo>
                                <a:pt x="3395" y="747"/>
                              </a:lnTo>
                              <a:lnTo>
                                <a:pt x="3391" y="741"/>
                              </a:lnTo>
                              <a:lnTo>
                                <a:pt x="3390" y="734"/>
                              </a:lnTo>
                              <a:lnTo>
                                <a:pt x="3390" y="730"/>
                              </a:lnTo>
                              <a:lnTo>
                                <a:pt x="3388" y="730"/>
                              </a:lnTo>
                              <a:lnTo>
                                <a:pt x="3388" y="724"/>
                              </a:lnTo>
                              <a:lnTo>
                                <a:pt x="3386" y="720"/>
                              </a:lnTo>
                              <a:lnTo>
                                <a:pt x="3407" y="705"/>
                              </a:lnTo>
                              <a:lnTo>
                                <a:pt x="3416" y="705"/>
                              </a:lnTo>
                              <a:lnTo>
                                <a:pt x="3441" y="712"/>
                              </a:lnTo>
                              <a:lnTo>
                                <a:pt x="3441" y="716"/>
                              </a:lnTo>
                              <a:lnTo>
                                <a:pt x="3430" y="716"/>
                              </a:lnTo>
                              <a:lnTo>
                                <a:pt x="3430" y="714"/>
                              </a:lnTo>
                              <a:lnTo>
                                <a:pt x="3422" y="714"/>
                              </a:lnTo>
                              <a:lnTo>
                                <a:pt x="3416" y="712"/>
                              </a:lnTo>
                              <a:lnTo>
                                <a:pt x="3416" y="716"/>
                              </a:lnTo>
                              <a:lnTo>
                                <a:pt x="3413" y="720"/>
                              </a:lnTo>
                              <a:lnTo>
                                <a:pt x="3409" y="720"/>
                              </a:lnTo>
                              <a:lnTo>
                                <a:pt x="3409" y="736"/>
                              </a:lnTo>
                              <a:lnTo>
                                <a:pt x="3405" y="759"/>
                              </a:lnTo>
                              <a:lnTo>
                                <a:pt x="3397" y="782"/>
                              </a:lnTo>
                              <a:lnTo>
                                <a:pt x="3380" y="785"/>
                              </a:lnTo>
                              <a:lnTo>
                                <a:pt x="3351" y="789"/>
                              </a:lnTo>
                              <a:lnTo>
                                <a:pt x="3353" y="795"/>
                              </a:lnTo>
                              <a:lnTo>
                                <a:pt x="3353" y="801"/>
                              </a:lnTo>
                              <a:lnTo>
                                <a:pt x="3351" y="809"/>
                              </a:lnTo>
                              <a:lnTo>
                                <a:pt x="3349" y="810"/>
                              </a:lnTo>
                              <a:lnTo>
                                <a:pt x="3343" y="812"/>
                              </a:lnTo>
                              <a:lnTo>
                                <a:pt x="3340" y="812"/>
                              </a:lnTo>
                              <a:lnTo>
                                <a:pt x="3340" y="824"/>
                              </a:lnTo>
                              <a:lnTo>
                                <a:pt x="3332" y="832"/>
                              </a:lnTo>
                              <a:lnTo>
                                <a:pt x="3317" y="843"/>
                              </a:lnTo>
                              <a:lnTo>
                                <a:pt x="3305" y="851"/>
                              </a:lnTo>
                              <a:lnTo>
                                <a:pt x="3294" y="868"/>
                              </a:lnTo>
                              <a:lnTo>
                                <a:pt x="3284" y="884"/>
                              </a:lnTo>
                              <a:lnTo>
                                <a:pt x="3269" y="897"/>
                              </a:lnTo>
                              <a:lnTo>
                                <a:pt x="3269" y="901"/>
                              </a:lnTo>
                              <a:lnTo>
                                <a:pt x="3263" y="901"/>
                              </a:lnTo>
                              <a:lnTo>
                                <a:pt x="3259" y="899"/>
                              </a:lnTo>
                              <a:lnTo>
                                <a:pt x="3257" y="897"/>
                              </a:lnTo>
                              <a:lnTo>
                                <a:pt x="3253" y="901"/>
                              </a:lnTo>
                              <a:lnTo>
                                <a:pt x="3249" y="908"/>
                              </a:lnTo>
                              <a:lnTo>
                                <a:pt x="3224" y="908"/>
                              </a:lnTo>
                              <a:lnTo>
                                <a:pt x="3226" y="914"/>
                              </a:lnTo>
                              <a:lnTo>
                                <a:pt x="3228" y="914"/>
                              </a:lnTo>
                              <a:lnTo>
                                <a:pt x="3232" y="916"/>
                              </a:lnTo>
                              <a:lnTo>
                                <a:pt x="3230" y="930"/>
                              </a:lnTo>
                              <a:lnTo>
                                <a:pt x="3226" y="941"/>
                              </a:lnTo>
                              <a:lnTo>
                                <a:pt x="3217" y="947"/>
                              </a:lnTo>
                              <a:lnTo>
                                <a:pt x="3213" y="949"/>
                              </a:lnTo>
                              <a:lnTo>
                                <a:pt x="3209" y="949"/>
                              </a:lnTo>
                              <a:lnTo>
                                <a:pt x="3205" y="951"/>
                              </a:lnTo>
                              <a:lnTo>
                                <a:pt x="3198" y="1022"/>
                              </a:lnTo>
                              <a:lnTo>
                                <a:pt x="3211" y="1110"/>
                              </a:lnTo>
                              <a:lnTo>
                                <a:pt x="3224" y="1185"/>
                              </a:lnTo>
                              <a:lnTo>
                                <a:pt x="3240" y="1176"/>
                              </a:lnTo>
                              <a:lnTo>
                                <a:pt x="3257" y="1162"/>
                              </a:lnTo>
                              <a:lnTo>
                                <a:pt x="3269" y="1151"/>
                              </a:lnTo>
                              <a:lnTo>
                                <a:pt x="3271" y="1126"/>
                              </a:lnTo>
                              <a:lnTo>
                                <a:pt x="3272" y="1116"/>
                              </a:lnTo>
                              <a:lnTo>
                                <a:pt x="3297" y="1108"/>
                              </a:lnTo>
                              <a:lnTo>
                                <a:pt x="3296" y="1091"/>
                              </a:lnTo>
                              <a:lnTo>
                                <a:pt x="3297" y="1078"/>
                              </a:lnTo>
                              <a:lnTo>
                                <a:pt x="3305" y="1066"/>
                              </a:lnTo>
                              <a:lnTo>
                                <a:pt x="3313" y="1062"/>
                              </a:lnTo>
                              <a:lnTo>
                                <a:pt x="3313" y="1055"/>
                              </a:lnTo>
                              <a:lnTo>
                                <a:pt x="3328" y="1049"/>
                              </a:lnTo>
                              <a:lnTo>
                                <a:pt x="3336" y="1053"/>
                              </a:lnTo>
                              <a:lnTo>
                                <a:pt x="3343" y="1055"/>
                              </a:lnTo>
                              <a:lnTo>
                                <a:pt x="3347" y="1051"/>
                              </a:lnTo>
                              <a:lnTo>
                                <a:pt x="3355" y="1045"/>
                              </a:lnTo>
                              <a:lnTo>
                                <a:pt x="3359" y="1039"/>
                              </a:lnTo>
                              <a:lnTo>
                                <a:pt x="3345" y="1008"/>
                              </a:lnTo>
                              <a:lnTo>
                                <a:pt x="3353" y="982"/>
                              </a:lnTo>
                              <a:lnTo>
                                <a:pt x="3386" y="974"/>
                              </a:lnTo>
                              <a:lnTo>
                                <a:pt x="3386" y="958"/>
                              </a:lnTo>
                              <a:lnTo>
                                <a:pt x="3382" y="958"/>
                              </a:lnTo>
                              <a:lnTo>
                                <a:pt x="3370" y="962"/>
                              </a:lnTo>
                              <a:lnTo>
                                <a:pt x="3367" y="953"/>
                              </a:lnTo>
                              <a:lnTo>
                                <a:pt x="3365" y="945"/>
                              </a:lnTo>
                              <a:lnTo>
                                <a:pt x="3363" y="935"/>
                              </a:lnTo>
                              <a:lnTo>
                                <a:pt x="3367" y="935"/>
                              </a:lnTo>
                              <a:lnTo>
                                <a:pt x="3370" y="924"/>
                              </a:lnTo>
                              <a:lnTo>
                                <a:pt x="3378" y="924"/>
                              </a:lnTo>
                              <a:lnTo>
                                <a:pt x="3380" y="920"/>
                              </a:lnTo>
                              <a:lnTo>
                                <a:pt x="3378" y="916"/>
                              </a:lnTo>
                              <a:lnTo>
                                <a:pt x="3378" y="912"/>
                              </a:lnTo>
                              <a:lnTo>
                                <a:pt x="3382" y="912"/>
                              </a:lnTo>
                              <a:lnTo>
                                <a:pt x="3382" y="905"/>
                              </a:lnTo>
                              <a:lnTo>
                                <a:pt x="3370" y="905"/>
                              </a:lnTo>
                              <a:lnTo>
                                <a:pt x="3367" y="903"/>
                              </a:lnTo>
                              <a:lnTo>
                                <a:pt x="3361" y="903"/>
                              </a:lnTo>
                              <a:lnTo>
                                <a:pt x="3355" y="901"/>
                              </a:lnTo>
                              <a:lnTo>
                                <a:pt x="3355" y="874"/>
                              </a:lnTo>
                              <a:lnTo>
                                <a:pt x="3363" y="868"/>
                              </a:lnTo>
                              <a:lnTo>
                                <a:pt x="3376" y="857"/>
                              </a:lnTo>
                              <a:lnTo>
                                <a:pt x="3382" y="851"/>
                              </a:lnTo>
                              <a:lnTo>
                                <a:pt x="3384" y="847"/>
                              </a:lnTo>
                              <a:lnTo>
                                <a:pt x="3382" y="843"/>
                              </a:lnTo>
                              <a:lnTo>
                                <a:pt x="3382" y="839"/>
                              </a:lnTo>
                              <a:lnTo>
                                <a:pt x="3390" y="839"/>
                              </a:lnTo>
                              <a:lnTo>
                                <a:pt x="3390" y="834"/>
                              </a:lnTo>
                              <a:lnTo>
                                <a:pt x="3388" y="832"/>
                              </a:lnTo>
                              <a:lnTo>
                                <a:pt x="3386" y="828"/>
                              </a:lnTo>
                              <a:lnTo>
                                <a:pt x="3391" y="822"/>
                              </a:lnTo>
                              <a:lnTo>
                                <a:pt x="3395" y="816"/>
                              </a:lnTo>
                              <a:lnTo>
                                <a:pt x="3432" y="820"/>
                              </a:lnTo>
                              <a:lnTo>
                                <a:pt x="3434" y="818"/>
                              </a:lnTo>
                              <a:lnTo>
                                <a:pt x="3432" y="812"/>
                              </a:lnTo>
                              <a:lnTo>
                                <a:pt x="3432" y="809"/>
                              </a:lnTo>
                              <a:lnTo>
                                <a:pt x="3451" y="799"/>
                              </a:lnTo>
                              <a:lnTo>
                                <a:pt x="3459" y="793"/>
                              </a:lnTo>
                              <a:lnTo>
                                <a:pt x="3457" y="805"/>
                              </a:lnTo>
                              <a:lnTo>
                                <a:pt x="3455" y="818"/>
                              </a:lnTo>
                              <a:lnTo>
                                <a:pt x="3462" y="824"/>
                              </a:lnTo>
                              <a:lnTo>
                                <a:pt x="3466" y="820"/>
                              </a:lnTo>
                              <a:lnTo>
                                <a:pt x="3470" y="820"/>
                              </a:lnTo>
                              <a:lnTo>
                                <a:pt x="3476" y="812"/>
                              </a:lnTo>
                              <a:lnTo>
                                <a:pt x="3480" y="801"/>
                              </a:lnTo>
                              <a:lnTo>
                                <a:pt x="3486" y="793"/>
                              </a:lnTo>
                              <a:lnTo>
                                <a:pt x="3505" y="785"/>
                              </a:lnTo>
                              <a:lnTo>
                                <a:pt x="3522" y="787"/>
                              </a:lnTo>
                              <a:lnTo>
                                <a:pt x="3539" y="797"/>
                              </a:lnTo>
                              <a:lnTo>
                                <a:pt x="3539" y="809"/>
                              </a:lnTo>
                              <a:lnTo>
                                <a:pt x="3547" y="814"/>
                              </a:lnTo>
                              <a:lnTo>
                                <a:pt x="3555" y="816"/>
                              </a:lnTo>
                              <a:lnTo>
                                <a:pt x="3562" y="820"/>
                              </a:lnTo>
                              <a:lnTo>
                                <a:pt x="3576" y="795"/>
                              </a:lnTo>
                              <a:lnTo>
                                <a:pt x="3591" y="780"/>
                              </a:lnTo>
                              <a:lnTo>
                                <a:pt x="3616" y="766"/>
                              </a:lnTo>
                              <a:lnTo>
                                <a:pt x="3616" y="759"/>
                              </a:lnTo>
                              <a:lnTo>
                                <a:pt x="3614" y="759"/>
                              </a:lnTo>
                              <a:lnTo>
                                <a:pt x="3614" y="755"/>
                              </a:lnTo>
                              <a:lnTo>
                                <a:pt x="3626" y="759"/>
                              </a:lnTo>
                              <a:lnTo>
                                <a:pt x="3631" y="759"/>
                              </a:lnTo>
                              <a:lnTo>
                                <a:pt x="3635" y="755"/>
                              </a:lnTo>
                              <a:lnTo>
                                <a:pt x="3635" y="747"/>
                              </a:lnTo>
                              <a:lnTo>
                                <a:pt x="3631" y="743"/>
                              </a:lnTo>
                              <a:lnTo>
                                <a:pt x="3639" y="743"/>
                              </a:lnTo>
                              <a:lnTo>
                                <a:pt x="3641" y="747"/>
                              </a:lnTo>
                              <a:lnTo>
                                <a:pt x="3647" y="747"/>
                              </a:lnTo>
                              <a:lnTo>
                                <a:pt x="3651" y="745"/>
                              </a:lnTo>
                              <a:lnTo>
                                <a:pt x="3653" y="739"/>
                              </a:lnTo>
                              <a:lnTo>
                                <a:pt x="3654" y="736"/>
                              </a:lnTo>
                              <a:lnTo>
                                <a:pt x="3662" y="734"/>
                              </a:lnTo>
                              <a:lnTo>
                                <a:pt x="3670" y="734"/>
                              </a:lnTo>
                              <a:lnTo>
                                <a:pt x="3677" y="732"/>
                              </a:lnTo>
                              <a:lnTo>
                                <a:pt x="3689" y="726"/>
                              </a:lnTo>
                              <a:lnTo>
                                <a:pt x="3700" y="718"/>
                              </a:lnTo>
                              <a:lnTo>
                                <a:pt x="3714" y="712"/>
                              </a:lnTo>
                              <a:lnTo>
                                <a:pt x="3735" y="714"/>
                              </a:lnTo>
                              <a:lnTo>
                                <a:pt x="3754" y="720"/>
                              </a:lnTo>
                              <a:lnTo>
                                <a:pt x="3770" y="720"/>
                              </a:lnTo>
                              <a:lnTo>
                                <a:pt x="3775" y="716"/>
                              </a:lnTo>
                              <a:lnTo>
                                <a:pt x="3779" y="712"/>
                              </a:lnTo>
                              <a:lnTo>
                                <a:pt x="3781" y="709"/>
                              </a:lnTo>
                              <a:lnTo>
                                <a:pt x="3779" y="705"/>
                              </a:lnTo>
                              <a:lnTo>
                                <a:pt x="3779" y="699"/>
                              </a:lnTo>
                              <a:lnTo>
                                <a:pt x="3781" y="693"/>
                              </a:lnTo>
                              <a:lnTo>
                                <a:pt x="3777" y="691"/>
                              </a:lnTo>
                              <a:lnTo>
                                <a:pt x="3773" y="691"/>
                              </a:lnTo>
                              <a:lnTo>
                                <a:pt x="3770" y="689"/>
                              </a:lnTo>
                              <a:lnTo>
                                <a:pt x="3766" y="680"/>
                              </a:lnTo>
                              <a:lnTo>
                                <a:pt x="3760" y="661"/>
                              </a:lnTo>
                              <a:lnTo>
                                <a:pt x="3754" y="647"/>
                              </a:lnTo>
                              <a:lnTo>
                                <a:pt x="3750" y="647"/>
                              </a:lnTo>
                              <a:lnTo>
                                <a:pt x="3750" y="639"/>
                              </a:lnTo>
                              <a:lnTo>
                                <a:pt x="3747" y="641"/>
                              </a:lnTo>
                              <a:lnTo>
                                <a:pt x="3745" y="641"/>
                              </a:lnTo>
                              <a:lnTo>
                                <a:pt x="3741" y="643"/>
                              </a:lnTo>
                              <a:lnTo>
                                <a:pt x="3741" y="645"/>
                              </a:lnTo>
                              <a:lnTo>
                                <a:pt x="3735" y="647"/>
                              </a:lnTo>
                              <a:lnTo>
                                <a:pt x="3731" y="647"/>
                              </a:lnTo>
                              <a:lnTo>
                                <a:pt x="3731" y="639"/>
                              </a:lnTo>
                              <a:lnTo>
                                <a:pt x="3737" y="636"/>
                              </a:lnTo>
                              <a:lnTo>
                                <a:pt x="3741" y="628"/>
                              </a:lnTo>
                              <a:lnTo>
                                <a:pt x="3704" y="628"/>
                              </a:lnTo>
                              <a:lnTo>
                                <a:pt x="3704" y="620"/>
                              </a:lnTo>
                              <a:lnTo>
                                <a:pt x="3716" y="620"/>
                              </a:lnTo>
                              <a:lnTo>
                                <a:pt x="3729" y="618"/>
                              </a:lnTo>
                              <a:lnTo>
                                <a:pt x="3737" y="616"/>
                              </a:lnTo>
                              <a:lnTo>
                                <a:pt x="3743" y="624"/>
                              </a:lnTo>
                              <a:lnTo>
                                <a:pt x="3758" y="628"/>
                              </a:lnTo>
                              <a:lnTo>
                                <a:pt x="3789" y="628"/>
                              </a:lnTo>
                              <a:lnTo>
                                <a:pt x="3804" y="616"/>
                              </a:lnTo>
                              <a:lnTo>
                                <a:pt x="3810" y="607"/>
                              </a:lnTo>
                              <a:lnTo>
                                <a:pt x="3812" y="597"/>
                              </a:lnTo>
                              <a:lnTo>
                                <a:pt x="3812" y="586"/>
                              </a:lnTo>
                              <a:lnTo>
                                <a:pt x="3810" y="586"/>
                              </a:lnTo>
                              <a:lnTo>
                                <a:pt x="3804" y="584"/>
                              </a:lnTo>
                              <a:lnTo>
                                <a:pt x="3800" y="584"/>
                              </a:lnTo>
                              <a:lnTo>
                                <a:pt x="3800" y="578"/>
                              </a:lnTo>
                              <a:lnTo>
                                <a:pt x="3802" y="572"/>
                              </a:lnTo>
                              <a:lnTo>
                                <a:pt x="3804" y="572"/>
                              </a:lnTo>
                              <a:lnTo>
                                <a:pt x="3806" y="566"/>
                              </a:lnTo>
                              <a:lnTo>
                                <a:pt x="3804" y="561"/>
                              </a:lnTo>
                              <a:lnTo>
                                <a:pt x="3804" y="555"/>
                              </a:lnTo>
                              <a:lnTo>
                                <a:pt x="3808" y="555"/>
                              </a:lnTo>
                              <a:lnTo>
                                <a:pt x="3816" y="553"/>
                              </a:lnTo>
                              <a:lnTo>
                                <a:pt x="3819" y="553"/>
                              </a:lnTo>
                              <a:lnTo>
                                <a:pt x="3816" y="565"/>
                              </a:lnTo>
                              <a:lnTo>
                                <a:pt x="3819" y="563"/>
                              </a:lnTo>
                              <a:lnTo>
                                <a:pt x="3823" y="566"/>
                              </a:lnTo>
                              <a:lnTo>
                                <a:pt x="3816" y="580"/>
                              </a:lnTo>
                              <a:lnTo>
                                <a:pt x="3827" y="593"/>
                              </a:lnTo>
                              <a:lnTo>
                                <a:pt x="3839" y="601"/>
                              </a:lnTo>
                              <a:lnTo>
                                <a:pt x="3843" y="599"/>
                              </a:lnTo>
                              <a:lnTo>
                                <a:pt x="3843" y="597"/>
                              </a:lnTo>
                              <a:lnTo>
                                <a:pt x="3839" y="593"/>
                              </a:lnTo>
                              <a:lnTo>
                                <a:pt x="3860" y="586"/>
                              </a:lnTo>
                              <a:lnTo>
                                <a:pt x="3875" y="586"/>
                              </a:lnTo>
                              <a:lnTo>
                                <a:pt x="3889" y="599"/>
                              </a:lnTo>
                              <a:lnTo>
                                <a:pt x="3892" y="601"/>
                              </a:lnTo>
                              <a:lnTo>
                                <a:pt x="3898" y="603"/>
                              </a:lnTo>
                              <a:lnTo>
                                <a:pt x="3900" y="607"/>
                              </a:lnTo>
                              <a:lnTo>
                                <a:pt x="3900" y="613"/>
                              </a:lnTo>
                              <a:lnTo>
                                <a:pt x="3898" y="618"/>
                              </a:lnTo>
                              <a:lnTo>
                                <a:pt x="3896" y="620"/>
                              </a:lnTo>
                              <a:lnTo>
                                <a:pt x="3910" y="628"/>
                              </a:lnTo>
                              <a:lnTo>
                                <a:pt x="3933" y="634"/>
                              </a:lnTo>
                              <a:lnTo>
                                <a:pt x="3950" y="639"/>
                              </a:lnTo>
                              <a:lnTo>
                                <a:pt x="3950" y="647"/>
                              </a:lnTo>
                              <a:lnTo>
                                <a:pt x="3958" y="645"/>
                              </a:lnTo>
                              <a:lnTo>
                                <a:pt x="3963" y="641"/>
                              </a:lnTo>
                              <a:lnTo>
                                <a:pt x="3969" y="639"/>
                              </a:lnTo>
                              <a:lnTo>
                                <a:pt x="3969" y="647"/>
                              </a:lnTo>
                              <a:lnTo>
                                <a:pt x="3988" y="647"/>
                              </a:lnTo>
                              <a:lnTo>
                                <a:pt x="3992" y="645"/>
                              </a:lnTo>
                              <a:lnTo>
                                <a:pt x="3981" y="628"/>
                              </a:lnTo>
                              <a:lnTo>
                                <a:pt x="3981" y="620"/>
                              </a:lnTo>
                              <a:lnTo>
                                <a:pt x="3996" y="620"/>
                              </a:lnTo>
                              <a:lnTo>
                                <a:pt x="3996" y="607"/>
                              </a:lnTo>
                              <a:lnTo>
                                <a:pt x="3992" y="607"/>
                              </a:lnTo>
                              <a:lnTo>
                                <a:pt x="3988" y="609"/>
                              </a:lnTo>
                              <a:lnTo>
                                <a:pt x="3985" y="609"/>
                              </a:lnTo>
                              <a:lnTo>
                                <a:pt x="3985" y="599"/>
                              </a:lnTo>
                              <a:lnTo>
                                <a:pt x="3981" y="593"/>
                              </a:lnTo>
                              <a:lnTo>
                                <a:pt x="3986" y="595"/>
                              </a:lnTo>
                              <a:lnTo>
                                <a:pt x="3992" y="593"/>
                              </a:lnTo>
                              <a:lnTo>
                                <a:pt x="3996" y="593"/>
                              </a:lnTo>
                              <a:lnTo>
                                <a:pt x="3996" y="599"/>
                              </a:lnTo>
                              <a:lnTo>
                                <a:pt x="4000" y="599"/>
                              </a:lnTo>
                              <a:lnTo>
                                <a:pt x="4002" y="597"/>
                              </a:lnTo>
                              <a:lnTo>
                                <a:pt x="4010" y="599"/>
                              </a:lnTo>
                              <a:lnTo>
                                <a:pt x="4023" y="601"/>
                              </a:lnTo>
                              <a:lnTo>
                                <a:pt x="4023" y="605"/>
                              </a:lnTo>
                              <a:lnTo>
                                <a:pt x="4025" y="607"/>
                              </a:lnTo>
                              <a:lnTo>
                                <a:pt x="4027" y="607"/>
                              </a:lnTo>
                              <a:lnTo>
                                <a:pt x="4027" y="601"/>
                              </a:lnTo>
                              <a:lnTo>
                                <a:pt x="4025" y="595"/>
                              </a:lnTo>
                              <a:lnTo>
                                <a:pt x="4023" y="591"/>
                              </a:lnTo>
                              <a:lnTo>
                                <a:pt x="4031" y="591"/>
                              </a:lnTo>
                              <a:lnTo>
                                <a:pt x="4034" y="580"/>
                              </a:lnTo>
                              <a:lnTo>
                                <a:pt x="4034" y="574"/>
                              </a:lnTo>
                              <a:lnTo>
                                <a:pt x="4042" y="574"/>
                              </a:lnTo>
                              <a:lnTo>
                                <a:pt x="4023" y="566"/>
                              </a:lnTo>
                              <a:lnTo>
                                <a:pt x="4011" y="559"/>
                              </a:lnTo>
                              <a:lnTo>
                                <a:pt x="4002" y="547"/>
                              </a:lnTo>
                              <a:lnTo>
                                <a:pt x="3990" y="534"/>
                              </a:lnTo>
                              <a:lnTo>
                                <a:pt x="3977" y="524"/>
                              </a:lnTo>
                              <a:lnTo>
                                <a:pt x="3935" y="524"/>
                              </a:lnTo>
                              <a:lnTo>
                                <a:pt x="3935" y="528"/>
                              </a:lnTo>
                              <a:lnTo>
                                <a:pt x="3931" y="532"/>
                              </a:lnTo>
                              <a:lnTo>
                                <a:pt x="3927" y="532"/>
                              </a:lnTo>
                              <a:lnTo>
                                <a:pt x="3933" y="536"/>
                              </a:lnTo>
                              <a:lnTo>
                                <a:pt x="3933" y="538"/>
                              </a:lnTo>
                              <a:lnTo>
                                <a:pt x="3931" y="545"/>
                              </a:lnTo>
                              <a:lnTo>
                                <a:pt x="3935" y="545"/>
                              </a:lnTo>
                              <a:lnTo>
                                <a:pt x="3921" y="545"/>
                              </a:lnTo>
                              <a:lnTo>
                                <a:pt x="3925" y="532"/>
                              </a:lnTo>
                              <a:lnTo>
                                <a:pt x="3915" y="511"/>
                              </a:lnTo>
                              <a:lnTo>
                                <a:pt x="3908" y="497"/>
                              </a:lnTo>
                              <a:lnTo>
                                <a:pt x="3904" y="501"/>
                              </a:lnTo>
                              <a:lnTo>
                                <a:pt x="3900" y="501"/>
                              </a:lnTo>
                              <a:lnTo>
                                <a:pt x="3898" y="499"/>
                              </a:lnTo>
                              <a:lnTo>
                                <a:pt x="3894" y="493"/>
                              </a:lnTo>
                              <a:lnTo>
                                <a:pt x="3892" y="491"/>
                              </a:lnTo>
                              <a:lnTo>
                                <a:pt x="3887" y="490"/>
                              </a:lnTo>
                              <a:lnTo>
                                <a:pt x="3877" y="491"/>
                              </a:lnTo>
                              <a:lnTo>
                                <a:pt x="3869" y="491"/>
                              </a:lnTo>
                              <a:lnTo>
                                <a:pt x="3869" y="480"/>
                              </a:lnTo>
                              <a:lnTo>
                                <a:pt x="3867" y="476"/>
                              </a:lnTo>
                              <a:lnTo>
                                <a:pt x="3860" y="476"/>
                              </a:lnTo>
                              <a:lnTo>
                                <a:pt x="3860" y="468"/>
                              </a:lnTo>
                              <a:lnTo>
                                <a:pt x="3852" y="466"/>
                              </a:lnTo>
                              <a:lnTo>
                                <a:pt x="3846" y="466"/>
                              </a:lnTo>
                              <a:lnTo>
                                <a:pt x="3839" y="465"/>
                              </a:lnTo>
                              <a:lnTo>
                                <a:pt x="3833" y="457"/>
                              </a:lnTo>
                              <a:lnTo>
                                <a:pt x="3827" y="447"/>
                              </a:lnTo>
                              <a:lnTo>
                                <a:pt x="3819" y="442"/>
                              </a:lnTo>
                              <a:lnTo>
                                <a:pt x="3804" y="442"/>
                              </a:lnTo>
                              <a:lnTo>
                                <a:pt x="3798" y="436"/>
                              </a:lnTo>
                              <a:lnTo>
                                <a:pt x="3785" y="424"/>
                              </a:lnTo>
                              <a:lnTo>
                                <a:pt x="3777" y="418"/>
                              </a:lnTo>
                              <a:lnTo>
                                <a:pt x="3777" y="415"/>
                              </a:lnTo>
                              <a:lnTo>
                                <a:pt x="3775" y="409"/>
                              </a:lnTo>
                              <a:lnTo>
                                <a:pt x="3773" y="407"/>
                              </a:lnTo>
                              <a:lnTo>
                                <a:pt x="3756" y="401"/>
                              </a:lnTo>
                              <a:lnTo>
                                <a:pt x="3743" y="403"/>
                              </a:lnTo>
                              <a:lnTo>
                                <a:pt x="3737" y="407"/>
                              </a:lnTo>
                              <a:lnTo>
                                <a:pt x="3727" y="401"/>
                              </a:lnTo>
                              <a:lnTo>
                                <a:pt x="3722" y="393"/>
                              </a:lnTo>
                              <a:lnTo>
                                <a:pt x="3716" y="388"/>
                              </a:lnTo>
                              <a:lnTo>
                                <a:pt x="3710" y="384"/>
                              </a:lnTo>
                              <a:lnTo>
                                <a:pt x="3702" y="384"/>
                              </a:lnTo>
                              <a:lnTo>
                                <a:pt x="3695" y="382"/>
                              </a:lnTo>
                              <a:lnTo>
                                <a:pt x="3691" y="380"/>
                              </a:lnTo>
                              <a:lnTo>
                                <a:pt x="3689" y="374"/>
                              </a:lnTo>
                              <a:lnTo>
                                <a:pt x="3687" y="372"/>
                              </a:lnTo>
                              <a:lnTo>
                                <a:pt x="3664" y="370"/>
                              </a:lnTo>
                              <a:lnTo>
                                <a:pt x="3641" y="374"/>
                              </a:lnTo>
                              <a:lnTo>
                                <a:pt x="3620" y="374"/>
                              </a:lnTo>
                              <a:lnTo>
                                <a:pt x="3616" y="368"/>
                              </a:lnTo>
                              <a:lnTo>
                                <a:pt x="3606" y="368"/>
                              </a:lnTo>
                              <a:lnTo>
                                <a:pt x="3595" y="372"/>
                              </a:lnTo>
                              <a:lnTo>
                                <a:pt x="3581" y="372"/>
                              </a:lnTo>
                              <a:lnTo>
                                <a:pt x="3580" y="368"/>
                              </a:lnTo>
                              <a:lnTo>
                                <a:pt x="3576" y="365"/>
                              </a:lnTo>
                              <a:lnTo>
                                <a:pt x="3570" y="363"/>
                              </a:lnTo>
                              <a:lnTo>
                                <a:pt x="3566" y="388"/>
                              </a:lnTo>
                              <a:lnTo>
                                <a:pt x="3570" y="392"/>
                              </a:lnTo>
                              <a:lnTo>
                                <a:pt x="3581" y="399"/>
                              </a:lnTo>
                              <a:lnTo>
                                <a:pt x="3580" y="401"/>
                              </a:lnTo>
                              <a:lnTo>
                                <a:pt x="3580" y="403"/>
                              </a:lnTo>
                              <a:lnTo>
                                <a:pt x="3578" y="407"/>
                              </a:lnTo>
                              <a:lnTo>
                                <a:pt x="3581" y="418"/>
                              </a:lnTo>
                              <a:lnTo>
                                <a:pt x="3576" y="418"/>
                              </a:lnTo>
                              <a:lnTo>
                                <a:pt x="3572" y="426"/>
                              </a:lnTo>
                              <a:lnTo>
                                <a:pt x="3562" y="436"/>
                              </a:lnTo>
                              <a:lnTo>
                                <a:pt x="3558" y="436"/>
                              </a:lnTo>
                              <a:lnTo>
                                <a:pt x="3555" y="434"/>
                              </a:lnTo>
                              <a:lnTo>
                                <a:pt x="3551" y="434"/>
                              </a:lnTo>
                              <a:lnTo>
                                <a:pt x="3547" y="442"/>
                              </a:lnTo>
                              <a:lnTo>
                                <a:pt x="3541" y="440"/>
                              </a:lnTo>
                              <a:lnTo>
                                <a:pt x="3535" y="440"/>
                              </a:lnTo>
                              <a:lnTo>
                                <a:pt x="3528" y="442"/>
                              </a:lnTo>
                              <a:lnTo>
                                <a:pt x="3526" y="432"/>
                              </a:lnTo>
                              <a:lnTo>
                                <a:pt x="3526" y="422"/>
                              </a:lnTo>
                              <a:lnTo>
                                <a:pt x="3524" y="415"/>
                              </a:lnTo>
                              <a:lnTo>
                                <a:pt x="3512" y="409"/>
                              </a:lnTo>
                              <a:lnTo>
                                <a:pt x="3516" y="405"/>
                              </a:lnTo>
                              <a:lnTo>
                                <a:pt x="3514" y="397"/>
                              </a:lnTo>
                              <a:lnTo>
                                <a:pt x="3512" y="392"/>
                              </a:lnTo>
                              <a:lnTo>
                                <a:pt x="3505" y="395"/>
                              </a:lnTo>
                              <a:lnTo>
                                <a:pt x="3493" y="403"/>
                              </a:lnTo>
                              <a:lnTo>
                                <a:pt x="3484" y="407"/>
                              </a:lnTo>
                              <a:lnTo>
                                <a:pt x="3474" y="405"/>
                              </a:lnTo>
                              <a:lnTo>
                                <a:pt x="3472" y="401"/>
                              </a:lnTo>
                              <a:lnTo>
                                <a:pt x="3476" y="399"/>
                              </a:lnTo>
                              <a:lnTo>
                                <a:pt x="3462" y="395"/>
                              </a:lnTo>
                              <a:lnTo>
                                <a:pt x="3449" y="393"/>
                              </a:lnTo>
                              <a:lnTo>
                                <a:pt x="3436" y="395"/>
                              </a:lnTo>
                              <a:lnTo>
                                <a:pt x="3430" y="401"/>
                              </a:lnTo>
                              <a:lnTo>
                                <a:pt x="3424" y="401"/>
                              </a:lnTo>
                              <a:lnTo>
                                <a:pt x="3422" y="399"/>
                              </a:lnTo>
                              <a:lnTo>
                                <a:pt x="3422" y="392"/>
                              </a:lnTo>
                              <a:lnTo>
                                <a:pt x="3376" y="392"/>
                              </a:lnTo>
                              <a:lnTo>
                                <a:pt x="3347" y="401"/>
                              </a:lnTo>
                              <a:lnTo>
                                <a:pt x="3332" y="434"/>
                              </a:lnTo>
                              <a:lnTo>
                                <a:pt x="3320" y="399"/>
                              </a:lnTo>
                              <a:lnTo>
                                <a:pt x="3315" y="397"/>
                              </a:lnTo>
                              <a:lnTo>
                                <a:pt x="3311" y="397"/>
                              </a:lnTo>
                              <a:lnTo>
                                <a:pt x="3305" y="395"/>
                              </a:lnTo>
                              <a:lnTo>
                                <a:pt x="3307" y="388"/>
                              </a:lnTo>
                              <a:lnTo>
                                <a:pt x="3309" y="382"/>
                              </a:lnTo>
                              <a:lnTo>
                                <a:pt x="3305" y="374"/>
                              </a:lnTo>
                              <a:lnTo>
                                <a:pt x="3313" y="374"/>
                              </a:lnTo>
                              <a:lnTo>
                                <a:pt x="3313" y="372"/>
                              </a:lnTo>
                              <a:lnTo>
                                <a:pt x="3305" y="367"/>
                              </a:lnTo>
                              <a:lnTo>
                                <a:pt x="3299" y="363"/>
                              </a:lnTo>
                              <a:lnTo>
                                <a:pt x="3292" y="357"/>
                              </a:lnTo>
                              <a:lnTo>
                                <a:pt x="3290" y="353"/>
                              </a:lnTo>
                              <a:lnTo>
                                <a:pt x="3288" y="347"/>
                              </a:lnTo>
                              <a:lnTo>
                                <a:pt x="3286" y="345"/>
                              </a:lnTo>
                              <a:lnTo>
                                <a:pt x="3278" y="344"/>
                              </a:lnTo>
                              <a:lnTo>
                                <a:pt x="3272" y="342"/>
                              </a:lnTo>
                              <a:lnTo>
                                <a:pt x="3265" y="342"/>
                              </a:lnTo>
                              <a:lnTo>
                                <a:pt x="3257" y="334"/>
                              </a:lnTo>
                              <a:lnTo>
                                <a:pt x="3248" y="336"/>
                              </a:lnTo>
                              <a:lnTo>
                                <a:pt x="3230" y="342"/>
                              </a:lnTo>
                              <a:lnTo>
                                <a:pt x="3217" y="345"/>
                              </a:lnTo>
                              <a:lnTo>
                                <a:pt x="3213" y="344"/>
                              </a:lnTo>
                              <a:lnTo>
                                <a:pt x="3211" y="340"/>
                              </a:lnTo>
                              <a:lnTo>
                                <a:pt x="3211" y="338"/>
                              </a:lnTo>
                              <a:lnTo>
                                <a:pt x="3201" y="336"/>
                              </a:lnTo>
                              <a:lnTo>
                                <a:pt x="3188" y="336"/>
                              </a:lnTo>
                              <a:lnTo>
                                <a:pt x="3177" y="338"/>
                              </a:lnTo>
                              <a:lnTo>
                                <a:pt x="3163" y="345"/>
                              </a:lnTo>
                              <a:lnTo>
                                <a:pt x="3152" y="345"/>
                              </a:lnTo>
                              <a:lnTo>
                                <a:pt x="3142" y="342"/>
                              </a:lnTo>
                              <a:lnTo>
                                <a:pt x="3129" y="342"/>
                              </a:lnTo>
                              <a:lnTo>
                                <a:pt x="3121" y="349"/>
                              </a:lnTo>
                              <a:lnTo>
                                <a:pt x="3084" y="353"/>
                              </a:lnTo>
                              <a:lnTo>
                                <a:pt x="3048" y="351"/>
                              </a:lnTo>
                              <a:lnTo>
                                <a:pt x="3023" y="349"/>
                              </a:lnTo>
                              <a:lnTo>
                                <a:pt x="3031" y="342"/>
                              </a:lnTo>
                              <a:lnTo>
                                <a:pt x="3033" y="342"/>
                              </a:lnTo>
                              <a:lnTo>
                                <a:pt x="3038" y="345"/>
                              </a:lnTo>
                              <a:lnTo>
                                <a:pt x="3046" y="345"/>
                              </a:lnTo>
                              <a:lnTo>
                                <a:pt x="3065" y="326"/>
                              </a:lnTo>
                              <a:lnTo>
                                <a:pt x="3071" y="319"/>
                              </a:lnTo>
                              <a:lnTo>
                                <a:pt x="3075" y="305"/>
                              </a:lnTo>
                              <a:lnTo>
                                <a:pt x="3058" y="322"/>
                              </a:lnTo>
                              <a:lnTo>
                                <a:pt x="3058" y="326"/>
                              </a:lnTo>
                              <a:lnTo>
                                <a:pt x="3054" y="326"/>
                              </a:lnTo>
                              <a:lnTo>
                                <a:pt x="3048" y="324"/>
                              </a:lnTo>
                              <a:lnTo>
                                <a:pt x="3046" y="326"/>
                              </a:lnTo>
                              <a:lnTo>
                                <a:pt x="3040" y="322"/>
                              </a:lnTo>
                              <a:lnTo>
                                <a:pt x="3036" y="320"/>
                              </a:lnTo>
                              <a:lnTo>
                                <a:pt x="3031" y="319"/>
                              </a:lnTo>
                              <a:lnTo>
                                <a:pt x="3029" y="315"/>
                              </a:lnTo>
                              <a:lnTo>
                                <a:pt x="3031" y="311"/>
                              </a:lnTo>
                              <a:lnTo>
                                <a:pt x="3040" y="311"/>
                              </a:lnTo>
                              <a:lnTo>
                                <a:pt x="3050" y="315"/>
                              </a:lnTo>
                              <a:lnTo>
                                <a:pt x="3052" y="309"/>
                              </a:lnTo>
                              <a:lnTo>
                                <a:pt x="3054" y="299"/>
                              </a:lnTo>
                              <a:lnTo>
                                <a:pt x="3058" y="295"/>
                              </a:lnTo>
                              <a:lnTo>
                                <a:pt x="3027" y="280"/>
                              </a:lnTo>
                              <a:lnTo>
                                <a:pt x="3011" y="276"/>
                              </a:lnTo>
                              <a:lnTo>
                                <a:pt x="3006" y="276"/>
                              </a:lnTo>
                              <a:lnTo>
                                <a:pt x="3002" y="278"/>
                              </a:lnTo>
                              <a:lnTo>
                                <a:pt x="3004" y="280"/>
                              </a:lnTo>
                              <a:lnTo>
                                <a:pt x="2992" y="278"/>
                              </a:lnTo>
                              <a:lnTo>
                                <a:pt x="2983" y="278"/>
                              </a:lnTo>
                              <a:lnTo>
                                <a:pt x="2971" y="284"/>
                              </a:lnTo>
                              <a:lnTo>
                                <a:pt x="2971" y="295"/>
                              </a:lnTo>
                              <a:lnTo>
                                <a:pt x="2967" y="307"/>
                              </a:lnTo>
                              <a:lnTo>
                                <a:pt x="2958" y="319"/>
                              </a:lnTo>
                              <a:lnTo>
                                <a:pt x="2944" y="326"/>
                              </a:lnTo>
                              <a:lnTo>
                                <a:pt x="2931" y="326"/>
                              </a:lnTo>
                              <a:lnTo>
                                <a:pt x="2933" y="320"/>
                              </a:lnTo>
                              <a:lnTo>
                                <a:pt x="2940" y="315"/>
                              </a:lnTo>
                              <a:lnTo>
                                <a:pt x="2940" y="311"/>
                              </a:lnTo>
                              <a:lnTo>
                                <a:pt x="2937" y="307"/>
                              </a:lnTo>
                              <a:lnTo>
                                <a:pt x="2933" y="307"/>
                              </a:lnTo>
                              <a:lnTo>
                                <a:pt x="2940" y="301"/>
                              </a:lnTo>
                              <a:lnTo>
                                <a:pt x="2946" y="295"/>
                              </a:lnTo>
                              <a:lnTo>
                                <a:pt x="2952" y="292"/>
                              </a:lnTo>
                              <a:lnTo>
                                <a:pt x="2952" y="288"/>
                              </a:lnTo>
                              <a:lnTo>
                                <a:pt x="2956" y="292"/>
                              </a:lnTo>
                              <a:lnTo>
                                <a:pt x="2958" y="295"/>
                              </a:lnTo>
                              <a:lnTo>
                                <a:pt x="2965" y="299"/>
                              </a:lnTo>
                              <a:lnTo>
                                <a:pt x="2963" y="294"/>
                              </a:lnTo>
                              <a:lnTo>
                                <a:pt x="2965" y="286"/>
                              </a:lnTo>
                              <a:lnTo>
                                <a:pt x="2967" y="284"/>
                              </a:lnTo>
                              <a:lnTo>
                                <a:pt x="2948" y="284"/>
                              </a:lnTo>
                              <a:lnTo>
                                <a:pt x="2914" y="288"/>
                              </a:lnTo>
                              <a:lnTo>
                                <a:pt x="2914" y="284"/>
                              </a:lnTo>
                              <a:lnTo>
                                <a:pt x="2910" y="272"/>
                              </a:lnTo>
                              <a:lnTo>
                                <a:pt x="2929" y="272"/>
                              </a:lnTo>
                              <a:lnTo>
                                <a:pt x="2940" y="270"/>
                              </a:lnTo>
                              <a:lnTo>
                                <a:pt x="2925" y="265"/>
                              </a:lnTo>
                              <a:lnTo>
                                <a:pt x="2896" y="259"/>
                              </a:lnTo>
                              <a:lnTo>
                                <a:pt x="2866" y="259"/>
                              </a:lnTo>
                              <a:lnTo>
                                <a:pt x="2839" y="253"/>
                              </a:lnTo>
                              <a:lnTo>
                                <a:pt x="2835" y="249"/>
                              </a:lnTo>
                              <a:lnTo>
                                <a:pt x="2833" y="244"/>
                              </a:lnTo>
                              <a:lnTo>
                                <a:pt x="2831" y="242"/>
                              </a:lnTo>
                              <a:lnTo>
                                <a:pt x="2814" y="242"/>
                              </a:lnTo>
                              <a:lnTo>
                                <a:pt x="2814" y="249"/>
                              </a:lnTo>
                              <a:lnTo>
                                <a:pt x="2823" y="249"/>
                              </a:lnTo>
                              <a:lnTo>
                                <a:pt x="2823" y="255"/>
                              </a:lnTo>
                              <a:lnTo>
                                <a:pt x="2827" y="261"/>
                              </a:lnTo>
                              <a:lnTo>
                                <a:pt x="2816" y="261"/>
                              </a:lnTo>
                              <a:lnTo>
                                <a:pt x="2808" y="259"/>
                              </a:lnTo>
                              <a:lnTo>
                                <a:pt x="2800" y="261"/>
                              </a:lnTo>
                              <a:lnTo>
                                <a:pt x="2795" y="272"/>
                              </a:lnTo>
                              <a:lnTo>
                                <a:pt x="2804" y="272"/>
                              </a:lnTo>
                              <a:lnTo>
                                <a:pt x="2806" y="278"/>
                              </a:lnTo>
                              <a:lnTo>
                                <a:pt x="2795" y="280"/>
                              </a:lnTo>
                              <a:lnTo>
                                <a:pt x="2795" y="286"/>
                              </a:lnTo>
                              <a:lnTo>
                                <a:pt x="2793" y="294"/>
                              </a:lnTo>
                              <a:lnTo>
                                <a:pt x="2795" y="295"/>
                              </a:lnTo>
                              <a:lnTo>
                                <a:pt x="2798" y="301"/>
                              </a:lnTo>
                              <a:lnTo>
                                <a:pt x="2800" y="307"/>
                              </a:lnTo>
                              <a:lnTo>
                                <a:pt x="2804" y="311"/>
                              </a:lnTo>
                              <a:lnTo>
                                <a:pt x="2804" y="313"/>
                              </a:lnTo>
                              <a:lnTo>
                                <a:pt x="2800" y="319"/>
                              </a:lnTo>
                              <a:lnTo>
                                <a:pt x="2787" y="322"/>
                              </a:lnTo>
                              <a:lnTo>
                                <a:pt x="2785" y="319"/>
                              </a:lnTo>
                              <a:lnTo>
                                <a:pt x="2785" y="320"/>
                              </a:lnTo>
                              <a:lnTo>
                                <a:pt x="2779" y="322"/>
                              </a:lnTo>
                              <a:lnTo>
                                <a:pt x="2777" y="322"/>
                              </a:lnTo>
                              <a:lnTo>
                                <a:pt x="2777" y="307"/>
                              </a:lnTo>
                              <a:lnTo>
                                <a:pt x="2762" y="311"/>
                              </a:lnTo>
                              <a:lnTo>
                                <a:pt x="2760" y="326"/>
                              </a:lnTo>
                              <a:lnTo>
                                <a:pt x="2741" y="334"/>
                              </a:lnTo>
                              <a:lnTo>
                                <a:pt x="2733" y="328"/>
                              </a:lnTo>
                              <a:lnTo>
                                <a:pt x="2724" y="320"/>
                              </a:lnTo>
                              <a:lnTo>
                                <a:pt x="2714" y="315"/>
                              </a:lnTo>
                              <a:lnTo>
                                <a:pt x="2706" y="311"/>
                              </a:lnTo>
                              <a:lnTo>
                                <a:pt x="2687" y="307"/>
                              </a:lnTo>
                              <a:lnTo>
                                <a:pt x="2687" y="305"/>
                              </a:lnTo>
                              <a:lnTo>
                                <a:pt x="2685" y="301"/>
                              </a:lnTo>
                              <a:lnTo>
                                <a:pt x="2685" y="299"/>
                              </a:lnTo>
                              <a:lnTo>
                                <a:pt x="2681" y="297"/>
                              </a:lnTo>
                              <a:lnTo>
                                <a:pt x="2676" y="299"/>
                              </a:lnTo>
                              <a:lnTo>
                                <a:pt x="2672" y="299"/>
                              </a:lnTo>
                              <a:lnTo>
                                <a:pt x="2662" y="309"/>
                              </a:lnTo>
                              <a:lnTo>
                                <a:pt x="2658" y="315"/>
                              </a:lnTo>
                              <a:lnTo>
                                <a:pt x="2639" y="319"/>
                              </a:lnTo>
                              <a:lnTo>
                                <a:pt x="2630" y="322"/>
                              </a:lnTo>
                              <a:lnTo>
                                <a:pt x="2631" y="315"/>
                              </a:lnTo>
                              <a:lnTo>
                                <a:pt x="2633" y="311"/>
                              </a:lnTo>
                              <a:lnTo>
                                <a:pt x="2633" y="303"/>
                              </a:lnTo>
                              <a:lnTo>
                                <a:pt x="2626" y="303"/>
                              </a:lnTo>
                              <a:lnTo>
                                <a:pt x="2624" y="295"/>
                              </a:lnTo>
                              <a:lnTo>
                                <a:pt x="2620" y="288"/>
                              </a:lnTo>
                              <a:lnTo>
                                <a:pt x="2614" y="313"/>
                              </a:lnTo>
                              <a:lnTo>
                                <a:pt x="2605" y="342"/>
                              </a:lnTo>
                              <a:lnTo>
                                <a:pt x="2593" y="361"/>
                              </a:lnTo>
                              <a:lnTo>
                                <a:pt x="2583" y="359"/>
                              </a:lnTo>
                              <a:lnTo>
                                <a:pt x="2583" y="351"/>
                              </a:lnTo>
                              <a:lnTo>
                                <a:pt x="2585" y="345"/>
                              </a:lnTo>
                              <a:lnTo>
                                <a:pt x="2589" y="345"/>
                              </a:lnTo>
                              <a:lnTo>
                                <a:pt x="2589" y="338"/>
                              </a:lnTo>
                              <a:lnTo>
                                <a:pt x="2585" y="338"/>
                              </a:lnTo>
                              <a:lnTo>
                                <a:pt x="2582" y="340"/>
                              </a:lnTo>
                              <a:lnTo>
                                <a:pt x="2576" y="342"/>
                              </a:lnTo>
                              <a:lnTo>
                                <a:pt x="2574" y="338"/>
                              </a:lnTo>
                              <a:lnTo>
                                <a:pt x="2566" y="330"/>
                              </a:lnTo>
                              <a:lnTo>
                                <a:pt x="2549" y="330"/>
                              </a:lnTo>
                              <a:lnTo>
                                <a:pt x="2541" y="320"/>
                              </a:lnTo>
                              <a:lnTo>
                                <a:pt x="2534" y="315"/>
                              </a:lnTo>
                              <a:lnTo>
                                <a:pt x="2532" y="317"/>
                              </a:lnTo>
                              <a:lnTo>
                                <a:pt x="2528" y="319"/>
                              </a:lnTo>
                              <a:lnTo>
                                <a:pt x="2522" y="319"/>
                              </a:lnTo>
                              <a:lnTo>
                                <a:pt x="2522" y="315"/>
                              </a:lnTo>
                              <a:lnTo>
                                <a:pt x="2524" y="309"/>
                              </a:lnTo>
                              <a:lnTo>
                                <a:pt x="2522" y="307"/>
                              </a:lnTo>
                              <a:lnTo>
                                <a:pt x="2534" y="307"/>
                              </a:lnTo>
                              <a:lnTo>
                                <a:pt x="2535" y="303"/>
                              </a:lnTo>
                              <a:lnTo>
                                <a:pt x="2534" y="299"/>
                              </a:lnTo>
                              <a:lnTo>
                                <a:pt x="2532" y="299"/>
                              </a:lnTo>
                              <a:lnTo>
                                <a:pt x="2522" y="301"/>
                              </a:lnTo>
                              <a:lnTo>
                                <a:pt x="2514" y="303"/>
                              </a:lnTo>
                              <a:lnTo>
                                <a:pt x="2514" y="299"/>
                              </a:lnTo>
                              <a:lnTo>
                                <a:pt x="2512" y="288"/>
                              </a:lnTo>
                              <a:lnTo>
                                <a:pt x="2501" y="282"/>
                              </a:lnTo>
                              <a:lnTo>
                                <a:pt x="2491" y="276"/>
                              </a:lnTo>
                              <a:lnTo>
                                <a:pt x="2480" y="272"/>
                              </a:lnTo>
                              <a:lnTo>
                                <a:pt x="2476" y="292"/>
                              </a:lnTo>
                              <a:lnTo>
                                <a:pt x="2472" y="286"/>
                              </a:lnTo>
                              <a:lnTo>
                                <a:pt x="2472" y="265"/>
                              </a:lnTo>
                              <a:lnTo>
                                <a:pt x="2468" y="265"/>
                              </a:lnTo>
                              <a:lnTo>
                                <a:pt x="2466" y="270"/>
                              </a:lnTo>
                              <a:lnTo>
                                <a:pt x="2466" y="276"/>
                              </a:lnTo>
                              <a:lnTo>
                                <a:pt x="2461" y="274"/>
                              </a:lnTo>
                              <a:lnTo>
                                <a:pt x="2455" y="274"/>
                              </a:lnTo>
                              <a:lnTo>
                                <a:pt x="2449" y="276"/>
                              </a:lnTo>
                              <a:lnTo>
                                <a:pt x="2457" y="270"/>
                              </a:lnTo>
                              <a:lnTo>
                                <a:pt x="2459" y="263"/>
                              </a:lnTo>
                              <a:lnTo>
                                <a:pt x="2449" y="261"/>
                              </a:lnTo>
                              <a:lnTo>
                                <a:pt x="2441" y="261"/>
                              </a:lnTo>
                              <a:lnTo>
                                <a:pt x="2438" y="265"/>
                              </a:lnTo>
                              <a:lnTo>
                                <a:pt x="2432" y="269"/>
                              </a:lnTo>
                              <a:lnTo>
                                <a:pt x="2424" y="257"/>
                              </a:lnTo>
                              <a:lnTo>
                                <a:pt x="2426" y="257"/>
                              </a:lnTo>
                              <a:lnTo>
                                <a:pt x="2424" y="253"/>
                              </a:lnTo>
                              <a:lnTo>
                                <a:pt x="2432" y="253"/>
                              </a:lnTo>
                              <a:lnTo>
                                <a:pt x="2422" y="251"/>
                              </a:lnTo>
                              <a:lnTo>
                                <a:pt x="2418" y="249"/>
                              </a:lnTo>
                              <a:lnTo>
                                <a:pt x="2422" y="245"/>
                              </a:lnTo>
                              <a:lnTo>
                                <a:pt x="2422" y="238"/>
                              </a:lnTo>
                              <a:lnTo>
                                <a:pt x="2441" y="234"/>
                              </a:lnTo>
                              <a:lnTo>
                                <a:pt x="2449" y="230"/>
                              </a:lnTo>
                              <a:lnTo>
                                <a:pt x="2457" y="222"/>
                              </a:lnTo>
                              <a:lnTo>
                                <a:pt x="2461" y="215"/>
                              </a:lnTo>
                              <a:lnTo>
                                <a:pt x="2466" y="207"/>
                              </a:lnTo>
                              <a:lnTo>
                                <a:pt x="2455" y="203"/>
                              </a:lnTo>
                              <a:lnTo>
                                <a:pt x="2447" y="203"/>
                              </a:lnTo>
                              <a:lnTo>
                                <a:pt x="2439" y="199"/>
                              </a:lnTo>
                              <a:lnTo>
                                <a:pt x="2432" y="194"/>
                              </a:lnTo>
                              <a:lnTo>
                                <a:pt x="2426" y="188"/>
                              </a:lnTo>
                              <a:lnTo>
                                <a:pt x="2418" y="184"/>
                              </a:lnTo>
                              <a:lnTo>
                                <a:pt x="2407" y="184"/>
                              </a:lnTo>
                              <a:lnTo>
                                <a:pt x="2397" y="188"/>
                              </a:lnTo>
                              <a:lnTo>
                                <a:pt x="2390" y="192"/>
                              </a:lnTo>
                              <a:lnTo>
                                <a:pt x="2378" y="192"/>
                              </a:lnTo>
                              <a:lnTo>
                                <a:pt x="2376" y="196"/>
                              </a:lnTo>
                              <a:lnTo>
                                <a:pt x="2374" y="203"/>
                              </a:lnTo>
                              <a:lnTo>
                                <a:pt x="2374" y="209"/>
                              </a:lnTo>
                              <a:lnTo>
                                <a:pt x="2378" y="213"/>
                              </a:lnTo>
                              <a:lnTo>
                                <a:pt x="2386" y="219"/>
                              </a:lnTo>
                              <a:lnTo>
                                <a:pt x="2386" y="226"/>
                              </a:lnTo>
                              <a:lnTo>
                                <a:pt x="2393" y="228"/>
                              </a:lnTo>
                              <a:lnTo>
                                <a:pt x="2403" y="228"/>
                              </a:lnTo>
                              <a:lnTo>
                                <a:pt x="2411" y="230"/>
                              </a:lnTo>
                              <a:lnTo>
                                <a:pt x="2411" y="238"/>
                              </a:lnTo>
                              <a:lnTo>
                                <a:pt x="2403" y="238"/>
                              </a:lnTo>
                              <a:lnTo>
                                <a:pt x="2407" y="245"/>
                              </a:lnTo>
                              <a:lnTo>
                                <a:pt x="2409" y="247"/>
                              </a:lnTo>
                              <a:lnTo>
                                <a:pt x="2403" y="247"/>
                              </a:lnTo>
                              <a:lnTo>
                                <a:pt x="2393" y="245"/>
                              </a:lnTo>
                              <a:lnTo>
                                <a:pt x="2397" y="257"/>
                              </a:lnTo>
                              <a:lnTo>
                                <a:pt x="2376" y="255"/>
                              </a:lnTo>
                              <a:lnTo>
                                <a:pt x="2359" y="247"/>
                              </a:lnTo>
                              <a:lnTo>
                                <a:pt x="2344" y="242"/>
                              </a:lnTo>
                              <a:lnTo>
                                <a:pt x="2328" y="242"/>
                              </a:lnTo>
                              <a:lnTo>
                                <a:pt x="2315" y="245"/>
                              </a:lnTo>
                              <a:lnTo>
                                <a:pt x="2297" y="245"/>
                              </a:lnTo>
                              <a:lnTo>
                                <a:pt x="2296" y="238"/>
                              </a:lnTo>
                              <a:lnTo>
                                <a:pt x="2288" y="236"/>
                              </a:lnTo>
                              <a:lnTo>
                                <a:pt x="2278" y="236"/>
                              </a:lnTo>
                              <a:lnTo>
                                <a:pt x="2269" y="234"/>
                              </a:lnTo>
                              <a:lnTo>
                                <a:pt x="2261" y="226"/>
                              </a:lnTo>
                              <a:lnTo>
                                <a:pt x="2263" y="222"/>
                              </a:lnTo>
                              <a:lnTo>
                                <a:pt x="2263" y="215"/>
                              </a:lnTo>
                              <a:lnTo>
                                <a:pt x="2267" y="213"/>
                              </a:lnTo>
                              <a:lnTo>
                                <a:pt x="2263" y="203"/>
                              </a:lnTo>
                              <a:lnTo>
                                <a:pt x="2261" y="199"/>
                              </a:lnTo>
                              <a:lnTo>
                                <a:pt x="2249" y="199"/>
                              </a:lnTo>
                              <a:lnTo>
                                <a:pt x="2236" y="203"/>
                              </a:lnTo>
                              <a:lnTo>
                                <a:pt x="2223" y="203"/>
                              </a:lnTo>
                              <a:lnTo>
                                <a:pt x="2217" y="196"/>
                              </a:lnTo>
                              <a:lnTo>
                                <a:pt x="2213" y="196"/>
                              </a:lnTo>
                              <a:lnTo>
                                <a:pt x="2209" y="197"/>
                              </a:lnTo>
                              <a:lnTo>
                                <a:pt x="2201" y="199"/>
                              </a:lnTo>
                              <a:lnTo>
                                <a:pt x="2190" y="192"/>
                              </a:lnTo>
                              <a:lnTo>
                                <a:pt x="2171" y="197"/>
                              </a:lnTo>
                              <a:lnTo>
                                <a:pt x="2150" y="211"/>
                              </a:lnTo>
                              <a:lnTo>
                                <a:pt x="2138" y="222"/>
                              </a:lnTo>
                              <a:lnTo>
                                <a:pt x="2138" y="234"/>
                              </a:lnTo>
                              <a:lnTo>
                                <a:pt x="2136" y="228"/>
                              </a:lnTo>
                              <a:lnTo>
                                <a:pt x="2134" y="215"/>
                              </a:lnTo>
                              <a:lnTo>
                                <a:pt x="2136" y="203"/>
                              </a:lnTo>
                              <a:lnTo>
                                <a:pt x="2130" y="203"/>
                              </a:lnTo>
                              <a:lnTo>
                                <a:pt x="2129" y="199"/>
                              </a:lnTo>
                              <a:lnTo>
                                <a:pt x="2125" y="199"/>
                              </a:lnTo>
                              <a:lnTo>
                                <a:pt x="2123" y="203"/>
                              </a:lnTo>
                              <a:lnTo>
                                <a:pt x="2123" y="211"/>
                              </a:lnTo>
                              <a:lnTo>
                                <a:pt x="2125" y="215"/>
                              </a:lnTo>
                              <a:lnTo>
                                <a:pt x="2102" y="213"/>
                              </a:lnTo>
                              <a:lnTo>
                                <a:pt x="2090" y="207"/>
                              </a:lnTo>
                              <a:lnTo>
                                <a:pt x="2081" y="192"/>
                              </a:lnTo>
                              <a:lnTo>
                                <a:pt x="2082" y="194"/>
                              </a:lnTo>
                              <a:lnTo>
                                <a:pt x="2079" y="199"/>
                              </a:lnTo>
                              <a:lnTo>
                                <a:pt x="2079" y="203"/>
                              </a:lnTo>
                              <a:lnTo>
                                <a:pt x="2067" y="197"/>
                              </a:lnTo>
                              <a:lnTo>
                                <a:pt x="2061" y="196"/>
                              </a:lnTo>
                              <a:lnTo>
                                <a:pt x="2054" y="207"/>
                              </a:lnTo>
                              <a:lnTo>
                                <a:pt x="2052" y="219"/>
                              </a:lnTo>
                              <a:lnTo>
                                <a:pt x="2061" y="226"/>
                              </a:lnTo>
                              <a:lnTo>
                                <a:pt x="2059" y="230"/>
                              </a:lnTo>
                              <a:lnTo>
                                <a:pt x="2059" y="234"/>
                              </a:lnTo>
                              <a:lnTo>
                                <a:pt x="2050" y="230"/>
                              </a:lnTo>
                              <a:lnTo>
                                <a:pt x="2046" y="228"/>
                              </a:lnTo>
                              <a:lnTo>
                                <a:pt x="2040" y="226"/>
                              </a:lnTo>
                              <a:lnTo>
                                <a:pt x="2040" y="230"/>
                              </a:lnTo>
                              <a:lnTo>
                                <a:pt x="2042" y="236"/>
                              </a:lnTo>
                              <a:lnTo>
                                <a:pt x="2040" y="242"/>
                              </a:lnTo>
                              <a:lnTo>
                                <a:pt x="2023" y="245"/>
                              </a:lnTo>
                              <a:lnTo>
                                <a:pt x="2004" y="245"/>
                              </a:lnTo>
                              <a:lnTo>
                                <a:pt x="1981" y="249"/>
                              </a:lnTo>
                              <a:lnTo>
                                <a:pt x="1979" y="261"/>
                              </a:ln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75000"/>
                            </a:schemeClr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r">
                            <a:spcBef>
                              <a:spcPct val="50000"/>
                            </a:spcBef>
                            <a:defRPr/>
                          </a:pPr>
                          <a:endParaRPr lang="en-US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64" name="Freeform 71"/>
                  <p:cNvSpPr>
                    <a:spLocks/>
                  </p:cNvSpPr>
                  <p:nvPr/>
                </p:nvSpPr>
                <p:spPr bwMode="auto">
                  <a:xfrm>
                    <a:off x="6437652" y="3849051"/>
                    <a:ext cx="170462" cy="388358"/>
                  </a:xfrm>
                  <a:custGeom>
                    <a:avLst/>
                    <a:gdLst>
                      <a:gd name="T0" fmla="*/ 8 w 196"/>
                      <a:gd name="T1" fmla="*/ 81 h 459"/>
                      <a:gd name="T2" fmla="*/ 8 w 196"/>
                      <a:gd name="T3" fmla="*/ 83 h 459"/>
                      <a:gd name="T4" fmla="*/ 7 w 196"/>
                      <a:gd name="T5" fmla="*/ 93 h 459"/>
                      <a:gd name="T6" fmla="*/ 4 w 196"/>
                      <a:gd name="T7" fmla="*/ 97 h 459"/>
                      <a:gd name="T8" fmla="*/ 7 w 196"/>
                      <a:gd name="T9" fmla="*/ 106 h 459"/>
                      <a:gd name="T10" fmla="*/ 16 w 196"/>
                      <a:gd name="T11" fmla="*/ 119 h 459"/>
                      <a:gd name="T12" fmla="*/ 16 w 196"/>
                      <a:gd name="T13" fmla="*/ 123 h 459"/>
                      <a:gd name="T14" fmla="*/ 18 w 196"/>
                      <a:gd name="T15" fmla="*/ 124 h 459"/>
                      <a:gd name="T16" fmla="*/ 21 w 196"/>
                      <a:gd name="T17" fmla="*/ 130 h 459"/>
                      <a:gd name="T18" fmla="*/ 24 w 196"/>
                      <a:gd name="T19" fmla="*/ 128 h 459"/>
                      <a:gd name="T20" fmla="*/ 27 w 196"/>
                      <a:gd name="T21" fmla="*/ 125 h 459"/>
                      <a:gd name="T22" fmla="*/ 26 w 196"/>
                      <a:gd name="T23" fmla="*/ 120 h 459"/>
                      <a:gd name="T24" fmla="*/ 23 w 196"/>
                      <a:gd name="T25" fmla="*/ 115 h 459"/>
                      <a:gd name="T26" fmla="*/ 19 w 196"/>
                      <a:gd name="T27" fmla="*/ 113 h 459"/>
                      <a:gd name="T28" fmla="*/ 17 w 196"/>
                      <a:gd name="T29" fmla="*/ 110 h 459"/>
                      <a:gd name="T30" fmla="*/ 16 w 196"/>
                      <a:gd name="T31" fmla="*/ 104 h 459"/>
                      <a:gd name="T32" fmla="*/ 12 w 196"/>
                      <a:gd name="T33" fmla="*/ 101 h 459"/>
                      <a:gd name="T34" fmla="*/ 10 w 196"/>
                      <a:gd name="T35" fmla="*/ 97 h 459"/>
                      <a:gd name="T36" fmla="*/ 10 w 196"/>
                      <a:gd name="T37" fmla="*/ 88 h 459"/>
                      <a:gd name="T38" fmla="*/ 15 w 196"/>
                      <a:gd name="T39" fmla="*/ 72 h 459"/>
                      <a:gd name="T40" fmla="*/ 14 w 196"/>
                      <a:gd name="T41" fmla="*/ 61 h 459"/>
                      <a:gd name="T42" fmla="*/ 17 w 196"/>
                      <a:gd name="T43" fmla="*/ 60 h 459"/>
                      <a:gd name="T44" fmla="*/ 19 w 196"/>
                      <a:gd name="T45" fmla="*/ 61 h 459"/>
                      <a:gd name="T46" fmla="*/ 21 w 196"/>
                      <a:gd name="T47" fmla="*/ 65 h 459"/>
                      <a:gd name="T48" fmla="*/ 23 w 196"/>
                      <a:gd name="T49" fmla="*/ 67 h 459"/>
                      <a:gd name="T50" fmla="*/ 27 w 196"/>
                      <a:gd name="T51" fmla="*/ 66 h 459"/>
                      <a:gd name="T52" fmla="*/ 27 w 196"/>
                      <a:gd name="T53" fmla="*/ 68 h 459"/>
                      <a:gd name="T54" fmla="*/ 30 w 196"/>
                      <a:gd name="T55" fmla="*/ 70 h 459"/>
                      <a:gd name="T56" fmla="*/ 31 w 196"/>
                      <a:gd name="T57" fmla="*/ 74 h 459"/>
                      <a:gd name="T58" fmla="*/ 32 w 196"/>
                      <a:gd name="T59" fmla="*/ 69 h 459"/>
                      <a:gd name="T60" fmla="*/ 29 w 196"/>
                      <a:gd name="T61" fmla="*/ 60 h 459"/>
                      <a:gd name="T62" fmla="*/ 32 w 196"/>
                      <a:gd name="T63" fmla="*/ 54 h 459"/>
                      <a:gd name="T64" fmla="*/ 39 w 196"/>
                      <a:gd name="T65" fmla="*/ 53 h 459"/>
                      <a:gd name="T66" fmla="*/ 43 w 196"/>
                      <a:gd name="T67" fmla="*/ 48 h 459"/>
                      <a:gd name="T68" fmla="*/ 50 w 196"/>
                      <a:gd name="T69" fmla="*/ 47 h 459"/>
                      <a:gd name="T70" fmla="*/ 51 w 196"/>
                      <a:gd name="T71" fmla="*/ 43 h 459"/>
                      <a:gd name="T72" fmla="*/ 49 w 196"/>
                      <a:gd name="T73" fmla="*/ 36 h 459"/>
                      <a:gd name="T74" fmla="*/ 46 w 196"/>
                      <a:gd name="T75" fmla="*/ 32 h 459"/>
                      <a:gd name="T76" fmla="*/ 44 w 196"/>
                      <a:gd name="T77" fmla="*/ 22 h 459"/>
                      <a:gd name="T78" fmla="*/ 40 w 196"/>
                      <a:gd name="T79" fmla="*/ 18 h 459"/>
                      <a:gd name="T80" fmla="*/ 35 w 196"/>
                      <a:gd name="T81" fmla="*/ 12 h 459"/>
                      <a:gd name="T82" fmla="*/ 32 w 196"/>
                      <a:gd name="T83" fmla="*/ 14 h 459"/>
                      <a:gd name="T84" fmla="*/ 28 w 196"/>
                      <a:gd name="T85" fmla="*/ 18 h 459"/>
                      <a:gd name="T86" fmla="*/ 25 w 196"/>
                      <a:gd name="T87" fmla="*/ 17 h 459"/>
                      <a:gd name="T88" fmla="*/ 19 w 196"/>
                      <a:gd name="T89" fmla="*/ 12 h 459"/>
                      <a:gd name="T90" fmla="*/ 19 w 196"/>
                      <a:gd name="T91" fmla="*/ 9 h 459"/>
                      <a:gd name="T92" fmla="*/ 21 w 196"/>
                      <a:gd name="T93" fmla="*/ 3 h 459"/>
                      <a:gd name="T94" fmla="*/ 17 w 196"/>
                      <a:gd name="T95" fmla="*/ 3 h 459"/>
                      <a:gd name="T96" fmla="*/ 17 w 196"/>
                      <a:gd name="T97" fmla="*/ 1 h 459"/>
                      <a:gd name="T98" fmla="*/ 10 w 196"/>
                      <a:gd name="T99" fmla="*/ 0 h 459"/>
                      <a:gd name="T100" fmla="*/ 7 w 196"/>
                      <a:gd name="T101" fmla="*/ 3 h 459"/>
                      <a:gd name="T102" fmla="*/ 6 w 196"/>
                      <a:gd name="T103" fmla="*/ 5 h 459"/>
                      <a:gd name="T104" fmla="*/ 1 w 196"/>
                      <a:gd name="T105" fmla="*/ 9 h 459"/>
                      <a:gd name="T106" fmla="*/ 2 w 196"/>
                      <a:gd name="T107" fmla="*/ 15 h 459"/>
                      <a:gd name="T108" fmla="*/ 0 w 196"/>
                      <a:gd name="T109" fmla="*/ 23 h 459"/>
                      <a:gd name="T110" fmla="*/ 4 w 196"/>
                      <a:gd name="T111" fmla="*/ 33 h 459"/>
                      <a:gd name="T112" fmla="*/ 7 w 196"/>
                      <a:gd name="T113" fmla="*/ 40 h 459"/>
                      <a:gd name="T114" fmla="*/ 5 w 196"/>
                      <a:gd name="T115" fmla="*/ 49 h 459"/>
                      <a:gd name="T116" fmla="*/ 10 w 196"/>
                      <a:gd name="T117" fmla="*/ 59 h 459"/>
                      <a:gd name="T118" fmla="*/ 11 w 196"/>
                      <a:gd name="T119" fmla="*/ 69 h 459"/>
                      <a:gd name="T120" fmla="*/ 9 w 196"/>
                      <a:gd name="T121" fmla="*/ 80 h 45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6"/>
                      <a:gd name="T184" fmla="*/ 0 h 459"/>
                      <a:gd name="T185" fmla="*/ 196 w 196"/>
                      <a:gd name="T186" fmla="*/ 459 h 459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6" h="459">
                        <a:moveTo>
                          <a:pt x="29" y="283"/>
                        </a:moveTo>
                        <a:lnTo>
                          <a:pt x="31" y="286"/>
                        </a:lnTo>
                        <a:lnTo>
                          <a:pt x="31" y="290"/>
                        </a:lnTo>
                        <a:lnTo>
                          <a:pt x="29" y="294"/>
                        </a:lnTo>
                        <a:lnTo>
                          <a:pt x="27" y="294"/>
                        </a:lnTo>
                        <a:lnTo>
                          <a:pt x="27" y="329"/>
                        </a:lnTo>
                        <a:lnTo>
                          <a:pt x="21" y="335"/>
                        </a:lnTo>
                        <a:lnTo>
                          <a:pt x="15" y="342"/>
                        </a:lnTo>
                        <a:lnTo>
                          <a:pt x="13" y="356"/>
                        </a:lnTo>
                        <a:lnTo>
                          <a:pt x="27" y="375"/>
                        </a:lnTo>
                        <a:lnTo>
                          <a:pt x="46" y="398"/>
                        </a:lnTo>
                        <a:lnTo>
                          <a:pt x="61" y="421"/>
                        </a:lnTo>
                        <a:lnTo>
                          <a:pt x="61" y="429"/>
                        </a:lnTo>
                        <a:lnTo>
                          <a:pt x="63" y="434"/>
                        </a:lnTo>
                        <a:lnTo>
                          <a:pt x="63" y="442"/>
                        </a:lnTo>
                        <a:lnTo>
                          <a:pt x="71" y="438"/>
                        </a:lnTo>
                        <a:lnTo>
                          <a:pt x="83" y="446"/>
                        </a:lnTo>
                        <a:lnTo>
                          <a:pt x="83" y="459"/>
                        </a:lnTo>
                        <a:lnTo>
                          <a:pt x="90" y="458"/>
                        </a:lnTo>
                        <a:lnTo>
                          <a:pt x="92" y="452"/>
                        </a:lnTo>
                        <a:lnTo>
                          <a:pt x="100" y="452"/>
                        </a:lnTo>
                        <a:lnTo>
                          <a:pt x="102" y="442"/>
                        </a:lnTo>
                        <a:lnTo>
                          <a:pt x="102" y="431"/>
                        </a:lnTo>
                        <a:lnTo>
                          <a:pt x="98" y="423"/>
                        </a:lnTo>
                        <a:lnTo>
                          <a:pt x="94" y="413"/>
                        </a:lnTo>
                        <a:lnTo>
                          <a:pt x="88" y="406"/>
                        </a:lnTo>
                        <a:lnTo>
                          <a:pt x="81" y="402"/>
                        </a:lnTo>
                        <a:lnTo>
                          <a:pt x="73" y="400"/>
                        </a:lnTo>
                        <a:lnTo>
                          <a:pt x="67" y="398"/>
                        </a:lnTo>
                        <a:lnTo>
                          <a:pt x="65" y="388"/>
                        </a:lnTo>
                        <a:lnTo>
                          <a:pt x="63" y="377"/>
                        </a:lnTo>
                        <a:lnTo>
                          <a:pt x="61" y="367"/>
                        </a:lnTo>
                        <a:lnTo>
                          <a:pt x="48" y="367"/>
                        </a:lnTo>
                        <a:lnTo>
                          <a:pt x="46" y="358"/>
                        </a:lnTo>
                        <a:lnTo>
                          <a:pt x="44" y="350"/>
                        </a:lnTo>
                        <a:lnTo>
                          <a:pt x="40" y="344"/>
                        </a:lnTo>
                        <a:lnTo>
                          <a:pt x="38" y="344"/>
                        </a:lnTo>
                        <a:lnTo>
                          <a:pt x="38" y="313"/>
                        </a:lnTo>
                        <a:lnTo>
                          <a:pt x="48" y="281"/>
                        </a:lnTo>
                        <a:lnTo>
                          <a:pt x="56" y="256"/>
                        </a:lnTo>
                        <a:lnTo>
                          <a:pt x="54" y="225"/>
                        </a:lnTo>
                        <a:lnTo>
                          <a:pt x="54" y="217"/>
                        </a:lnTo>
                        <a:lnTo>
                          <a:pt x="58" y="215"/>
                        </a:lnTo>
                        <a:lnTo>
                          <a:pt x="65" y="213"/>
                        </a:lnTo>
                        <a:lnTo>
                          <a:pt x="73" y="213"/>
                        </a:lnTo>
                        <a:lnTo>
                          <a:pt x="73" y="217"/>
                        </a:lnTo>
                        <a:lnTo>
                          <a:pt x="81" y="217"/>
                        </a:lnTo>
                        <a:lnTo>
                          <a:pt x="81" y="231"/>
                        </a:lnTo>
                        <a:lnTo>
                          <a:pt x="84" y="237"/>
                        </a:lnTo>
                        <a:lnTo>
                          <a:pt x="90" y="237"/>
                        </a:lnTo>
                        <a:lnTo>
                          <a:pt x="98" y="235"/>
                        </a:lnTo>
                        <a:lnTo>
                          <a:pt x="102" y="233"/>
                        </a:lnTo>
                        <a:lnTo>
                          <a:pt x="104" y="237"/>
                        </a:lnTo>
                        <a:lnTo>
                          <a:pt x="102" y="240"/>
                        </a:lnTo>
                        <a:lnTo>
                          <a:pt x="102" y="244"/>
                        </a:lnTo>
                        <a:lnTo>
                          <a:pt x="113" y="248"/>
                        </a:lnTo>
                        <a:lnTo>
                          <a:pt x="119" y="252"/>
                        </a:lnTo>
                        <a:lnTo>
                          <a:pt x="119" y="263"/>
                        </a:lnTo>
                        <a:lnTo>
                          <a:pt x="121" y="263"/>
                        </a:lnTo>
                        <a:lnTo>
                          <a:pt x="121" y="242"/>
                        </a:lnTo>
                        <a:lnTo>
                          <a:pt x="113" y="231"/>
                        </a:lnTo>
                        <a:lnTo>
                          <a:pt x="111" y="212"/>
                        </a:lnTo>
                        <a:lnTo>
                          <a:pt x="115" y="196"/>
                        </a:lnTo>
                        <a:lnTo>
                          <a:pt x="121" y="192"/>
                        </a:lnTo>
                        <a:lnTo>
                          <a:pt x="132" y="187"/>
                        </a:lnTo>
                        <a:lnTo>
                          <a:pt x="150" y="187"/>
                        </a:lnTo>
                        <a:lnTo>
                          <a:pt x="163" y="177"/>
                        </a:lnTo>
                        <a:lnTo>
                          <a:pt x="167" y="171"/>
                        </a:lnTo>
                        <a:lnTo>
                          <a:pt x="184" y="171"/>
                        </a:lnTo>
                        <a:lnTo>
                          <a:pt x="192" y="165"/>
                        </a:lnTo>
                        <a:lnTo>
                          <a:pt x="196" y="154"/>
                        </a:lnTo>
                        <a:lnTo>
                          <a:pt x="194" y="150"/>
                        </a:lnTo>
                        <a:lnTo>
                          <a:pt x="190" y="137"/>
                        </a:lnTo>
                        <a:lnTo>
                          <a:pt x="188" y="127"/>
                        </a:lnTo>
                        <a:lnTo>
                          <a:pt x="184" y="119"/>
                        </a:lnTo>
                        <a:lnTo>
                          <a:pt x="177" y="114"/>
                        </a:lnTo>
                        <a:lnTo>
                          <a:pt x="171" y="104"/>
                        </a:lnTo>
                        <a:lnTo>
                          <a:pt x="171" y="79"/>
                        </a:lnTo>
                        <a:lnTo>
                          <a:pt x="159" y="60"/>
                        </a:lnTo>
                        <a:lnTo>
                          <a:pt x="152" y="62"/>
                        </a:lnTo>
                        <a:lnTo>
                          <a:pt x="144" y="54"/>
                        </a:lnTo>
                        <a:lnTo>
                          <a:pt x="136" y="44"/>
                        </a:lnTo>
                        <a:lnTo>
                          <a:pt x="125" y="44"/>
                        </a:lnTo>
                        <a:lnTo>
                          <a:pt x="121" y="50"/>
                        </a:lnTo>
                        <a:lnTo>
                          <a:pt x="109" y="52"/>
                        </a:lnTo>
                        <a:lnTo>
                          <a:pt x="108" y="62"/>
                        </a:lnTo>
                        <a:lnTo>
                          <a:pt x="100" y="65"/>
                        </a:lnTo>
                        <a:lnTo>
                          <a:pt x="96" y="60"/>
                        </a:lnTo>
                        <a:lnTo>
                          <a:pt x="77" y="56"/>
                        </a:lnTo>
                        <a:lnTo>
                          <a:pt x="75" y="44"/>
                        </a:lnTo>
                        <a:lnTo>
                          <a:pt x="71" y="39"/>
                        </a:lnTo>
                        <a:lnTo>
                          <a:pt x="73" y="31"/>
                        </a:lnTo>
                        <a:lnTo>
                          <a:pt x="83" y="19"/>
                        </a:lnTo>
                        <a:lnTo>
                          <a:pt x="81" y="10"/>
                        </a:lnTo>
                        <a:lnTo>
                          <a:pt x="71" y="12"/>
                        </a:lnTo>
                        <a:lnTo>
                          <a:pt x="65" y="12"/>
                        </a:lnTo>
                        <a:lnTo>
                          <a:pt x="65" y="2"/>
                        </a:lnTo>
                        <a:lnTo>
                          <a:pt x="65" y="4"/>
                        </a:lnTo>
                        <a:lnTo>
                          <a:pt x="46" y="4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7" y="10"/>
                        </a:lnTo>
                        <a:lnTo>
                          <a:pt x="29" y="17"/>
                        </a:lnTo>
                        <a:lnTo>
                          <a:pt x="21" y="19"/>
                        </a:lnTo>
                        <a:lnTo>
                          <a:pt x="13" y="29"/>
                        </a:lnTo>
                        <a:lnTo>
                          <a:pt x="4" y="31"/>
                        </a:lnTo>
                        <a:lnTo>
                          <a:pt x="2" y="41"/>
                        </a:lnTo>
                        <a:lnTo>
                          <a:pt x="6" y="54"/>
                        </a:lnTo>
                        <a:lnTo>
                          <a:pt x="6" y="65"/>
                        </a:lnTo>
                        <a:lnTo>
                          <a:pt x="0" y="83"/>
                        </a:lnTo>
                        <a:lnTo>
                          <a:pt x="6" y="106"/>
                        </a:lnTo>
                        <a:lnTo>
                          <a:pt x="15" y="119"/>
                        </a:lnTo>
                        <a:lnTo>
                          <a:pt x="27" y="129"/>
                        </a:lnTo>
                        <a:lnTo>
                          <a:pt x="27" y="142"/>
                        </a:lnTo>
                        <a:lnTo>
                          <a:pt x="13" y="148"/>
                        </a:lnTo>
                        <a:lnTo>
                          <a:pt x="19" y="173"/>
                        </a:lnTo>
                        <a:lnTo>
                          <a:pt x="27" y="194"/>
                        </a:lnTo>
                        <a:lnTo>
                          <a:pt x="38" y="208"/>
                        </a:lnTo>
                        <a:lnTo>
                          <a:pt x="44" y="227"/>
                        </a:lnTo>
                        <a:lnTo>
                          <a:pt x="44" y="244"/>
                        </a:lnTo>
                        <a:lnTo>
                          <a:pt x="35" y="273"/>
                        </a:lnTo>
                        <a:lnTo>
                          <a:pt x="33" y="283"/>
                        </a:lnTo>
                        <a:lnTo>
                          <a:pt x="29" y="28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Freeform 75"/>
                  <p:cNvSpPr>
                    <a:spLocks/>
                  </p:cNvSpPr>
                  <p:nvPr/>
                </p:nvSpPr>
                <p:spPr bwMode="auto">
                  <a:xfrm>
                    <a:off x="6920985" y="3710968"/>
                    <a:ext cx="32367" cy="84144"/>
                  </a:xfrm>
                  <a:custGeom>
                    <a:avLst/>
                    <a:gdLst>
                      <a:gd name="T0" fmla="*/ 7 w 40"/>
                      <a:gd name="T1" fmla="*/ 0 h 100"/>
                      <a:gd name="T2" fmla="*/ 3 w 40"/>
                      <a:gd name="T3" fmla="*/ 10 h 100"/>
                      <a:gd name="T4" fmla="*/ 1 w 40"/>
                      <a:gd name="T5" fmla="*/ 15 h 100"/>
                      <a:gd name="T6" fmla="*/ 0 w 40"/>
                      <a:gd name="T7" fmla="*/ 21 h 100"/>
                      <a:gd name="T8" fmla="*/ 1 w 40"/>
                      <a:gd name="T9" fmla="*/ 24 h 100"/>
                      <a:gd name="T10" fmla="*/ 3 w 40"/>
                      <a:gd name="T11" fmla="*/ 28 h 100"/>
                      <a:gd name="T12" fmla="*/ 5 w 40"/>
                      <a:gd name="T13" fmla="*/ 28 h 100"/>
                      <a:gd name="T14" fmla="*/ 7 w 40"/>
                      <a:gd name="T15" fmla="*/ 19 h 100"/>
                      <a:gd name="T16" fmla="*/ 10 w 40"/>
                      <a:gd name="T17" fmla="*/ 9 h 100"/>
                      <a:gd name="T18" fmla="*/ 10 w 40"/>
                      <a:gd name="T19" fmla="*/ 0 h 100"/>
                      <a:gd name="T20" fmla="*/ 7 w 40"/>
                      <a:gd name="T21" fmla="*/ 0 h 1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00"/>
                      <a:gd name="T35" fmla="*/ 40 w 40"/>
                      <a:gd name="T36" fmla="*/ 100 h 1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00">
                        <a:moveTo>
                          <a:pt x="31" y="0"/>
                        </a:moveTo>
                        <a:lnTo>
                          <a:pt x="10" y="34"/>
                        </a:lnTo>
                        <a:lnTo>
                          <a:pt x="4" y="54"/>
                        </a:lnTo>
                        <a:lnTo>
                          <a:pt x="0" y="75"/>
                        </a:lnTo>
                        <a:lnTo>
                          <a:pt x="4" y="86"/>
                        </a:lnTo>
                        <a:lnTo>
                          <a:pt x="12" y="100"/>
                        </a:lnTo>
                        <a:lnTo>
                          <a:pt x="17" y="100"/>
                        </a:lnTo>
                        <a:lnTo>
                          <a:pt x="31" y="67"/>
                        </a:lnTo>
                        <a:lnTo>
                          <a:pt x="37" y="32"/>
                        </a:lnTo>
                        <a:lnTo>
                          <a:pt x="40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Freeform 87"/>
                  <p:cNvSpPr>
                    <a:spLocks/>
                  </p:cNvSpPr>
                  <p:nvPr/>
                </p:nvSpPr>
                <p:spPr bwMode="auto">
                  <a:xfrm>
                    <a:off x="6027682" y="4125217"/>
                    <a:ext cx="51786" cy="99247"/>
                  </a:xfrm>
                  <a:custGeom>
                    <a:avLst/>
                    <a:gdLst>
                      <a:gd name="T0" fmla="*/ 3 w 57"/>
                      <a:gd name="T1" fmla="*/ 0 h 117"/>
                      <a:gd name="T2" fmla="*/ 2 w 57"/>
                      <a:gd name="T3" fmla="*/ 1 h 117"/>
                      <a:gd name="T4" fmla="*/ 2 w 57"/>
                      <a:gd name="T5" fmla="*/ 2 h 117"/>
                      <a:gd name="T6" fmla="*/ 1 w 57"/>
                      <a:gd name="T7" fmla="*/ 2 h 117"/>
                      <a:gd name="T8" fmla="*/ 2 w 57"/>
                      <a:gd name="T9" fmla="*/ 3 h 117"/>
                      <a:gd name="T10" fmla="*/ 2 w 57"/>
                      <a:gd name="T11" fmla="*/ 4 h 117"/>
                      <a:gd name="T12" fmla="*/ 3 w 57"/>
                      <a:gd name="T13" fmla="*/ 5 h 117"/>
                      <a:gd name="T14" fmla="*/ 3 w 57"/>
                      <a:gd name="T15" fmla="*/ 6 h 117"/>
                      <a:gd name="T16" fmla="*/ 2 w 57"/>
                      <a:gd name="T17" fmla="*/ 9 h 117"/>
                      <a:gd name="T18" fmla="*/ 1 w 57"/>
                      <a:gd name="T19" fmla="*/ 13 h 117"/>
                      <a:gd name="T20" fmla="*/ 0 w 57"/>
                      <a:gd name="T21" fmla="*/ 16 h 117"/>
                      <a:gd name="T22" fmla="*/ 0 w 57"/>
                      <a:gd name="T23" fmla="*/ 18 h 117"/>
                      <a:gd name="T24" fmla="*/ 2 w 57"/>
                      <a:gd name="T25" fmla="*/ 24 h 117"/>
                      <a:gd name="T26" fmla="*/ 3 w 57"/>
                      <a:gd name="T27" fmla="*/ 31 h 117"/>
                      <a:gd name="T28" fmla="*/ 5 w 57"/>
                      <a:gd name="T29" fmla="*/ 34 h 117"/>
                      <a:gd name="T30" fmla="*/ 11 w 57"/>
                      <a:gd name="T31" fmla="*/ 32 h 117"/>
                      <a:gd name="T32" fmla="*/ 12 w 57"/>
                      <a:gd name="T33" fmla="*/ 31 h 117"/>
                      <a:gd name="T34" fmla="*/ 13 w 57"/>
                      <a:gd name="T35" fmla="*/ 31 h 117"/>
                      <a:gd name="T36" fmla="*/ 15 w 57"/>
                      <a:gd name="T37" fmla="*/ 30 h 117"/>
                      <a:gd name="T38" fmla="*/ 16 w 57"/>
                      <a:gd name="T39" fmla="*/ 26 h 117"/>
                      <a:gd name="T40" fmla="*/ 16 w 57"/>
                      <a:gd name="T41" fmla="*/ 22 h 117"/>
                      <a:gd name="T42" fmla="*/ 15 w 57"/>
                      <a:gd name="T43" fmla="*/ 18 h 117"/>
                      <a:gd name="T44" fmla="*/ 10 w 57"/>
                      <a:gd name="T45" fmla="*/ 10 h 117"/>
                      <a:gd name="T46" fmla="*/ 5 w 57"/>
                      <a:gd name="T47" fmla="*/ 3 h 117"/>
                      <a:gd name="T48" fmla="*/ 3 w 57"/>
                      <a:gd name="T49" fmla="*/ 0 h 11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7"/>
                      <a:gd name="T76" fmla="*/ 0 h 117"/>
                      <a:gd name="T77" fmla="*/ 57 w 57"/>
                      <a:gd name="T78" fmla="*/ 117 h 11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7" h="117">
                        <a:moveTo>
                          <a:pt x="11" y="0"/>
                        </a:moveTo>
                        <a:lnTo>
                          <a:pt x="7" y="4"/>
                        </a:lnTo>
                        <a:lnTo>
                          <a:pt x="7" y="6"/>
                        </a:lnTo>
                        <a:lnTo>
                          <a:pt x="3" y="7"/>
                        </a:lnTo>
                        <a:lnTo>
                          <a:pt x="5" y="9"/>
                        </a:lnTo>
                        <a:lnTo>
                          <a:pt x="7" y="15"/>
                        </a:lnTo>
                        <a:lnTo>
                          <a:pt x="9" y="17"/>
                        </a:lnTo>
                        <a:lnTo>
                          <a:pt x="11" y="23"/>
                        </a:lnTo>
                        <a:lnTo>
                          <a:pt x="7" y="32"/>
                        </a:lnTo>
                        <a:lnTo>
                          <a:pt x="1" y="46"/>
                        </a:lnTo>
                        <a:lnTo>
                          <a:pt x="0" y="54"/>
                        </a:lnTo>
                        <a:lnTo>
                          <a:pt x="0" y="61"/>
                        </a:lnTo>
                        <a:lnTo>
                          <a:pt x="7" y="84"/>
                        </a:lnTo>
                        <a:lnTo>
                          <a:pt x="11" y="107"/>
                        </a:lnTo>
                        <a:lnTo>
                          <a:pt x="17" y="117"/>
                        </a:lnTo>
                        <a:lnTo>
                          <a:pt x="38" y="111"/>
                        </a:lnTo>
                        <a:lnTo>
                          <a:pt x="44" y="107"/>
                        </a:lnTo>
                        <a:lnTo>
                          <a:pt x="48" y="107"/>
                        </a:lnTo>
                        <a:lnTo>
                          <a:pt x="53" y="104"/>
                        </a:lnTo>
                        <a:lnTo>
                          <a:pt x="57" y="90"/>
                        </a:lnTo>
                        <a:lnTo>
                          <a:pt x="57" y="75"/>
                        </a:lnTo>
                        <a:lnTo>
                          <a:pt x="53" y="61"/>
                        </a:lnTo>
                        <a:lnTo>
                          <a:pt x="36" y="34"/>
                        </a:lnTo>
                        <a:lnTo>
                          <a:pt x="1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Freeform 96"/>
                  <p:cNvSpPr>
                    <a:spLocks/>
                  </p:cNvSpPr>
                  <p:nvPr/>
                </p:nvSpPr>
                <p:spPr bwMode="auto">
                  <a:xfrm>
                    <a:off x="6549854" y="4325868"/>
                    <a:ext cx="23736" cy="6473"/>
                  </a:xfrm>
                  <a:custGeom>
                    <a:avLst/>
                    <a:gdLst>
                      <a:gd name="T0" fmla="*/ 0 w 27"/>
                      <a:gd name="T1" fmla="*/ 2 h 8"/>
                      <a:gd name="T2" fmla="*/ 2 w 27"/>
                      <a:gd name="T3" fmla="*/ 0 h 8"/>
                      <a:gd name="T4" fmla="*/ 6 w 27"/>
                      <a:gd name="T5" fmla="*/ 1 h 8"/>
                      <a:gd name="T6" fmla="*/ 6 w 27"/>
                      <a:gd name="T7" fmla="*/ 1 h 8"/>
                      <a:gd name="T8" fmla="*/ 4 w 27"/>
                      <a:gd name="T9" fmla="*/ 2 h 8"/>
                      <a:gd name="T10" fmla="*/ 0 w 27"/>
                      <a:gd name="T11" fmla="*/ 2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"/>
                      <a:gd name="T19" fmla="*/ 0 h 8"/>
                      <a:gd name="T20" fmla="*/ 27 w 27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" h="8">
                        <a:moveTo>
                          <a:pt x="0" y="8"/>
                        </a:moveTo>
                        <a:lnTo>
                          <a:pt x="11" y="0"/>
                        </a:lnTo>
                        <a:lnTo>
                          <a:pt x="27" y="4"/>
                        </a:lnTo>
                        <a:lnTo>
                          <a:pt x="25" y="6"/>
                        </a:lnTo>
                        <a:lnTo>
                          <a:pt x="19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126"/>
                  <p:cNvSpPr>
                    <a:spLocks/>
                  </p:cNvSpPr>
                  <p:nvPr/>
                </p:nvSpPr>
                <p:spPr bwMode="auto">
                  <a:xfrm>
                    <a:off x="6912354" y="3890043"/>
                    <a:ext cx="94940" cy="157502"/>
                  </a:xfrm>
                  <a:custGeom>
                    <a:avLst/>
                    <a:gdLst>
                      <a:gd name="T0" fmla="*/ 6 w 108"/>
                      <a:gd name="T1" fmla="*/ 6 h 189"/>
                      <a:gd name="T2" fmla="*/ 4 w 108"/>
                      <a:gd name="T3" fmla="*/ 17 h 189"/>
                      <a:gd name="T4" fmla="*/ 4 w 108"/>
                      <a:gd name="T5" fmla="*/ 20 h 189"/>
                      <a:gd name="T6" fmla="*/ 5 w 108"/>
                      <a:gd name="T7" fmla="*/ 21 h 189"/>
                      <a:gd name="T8" fmla="*/ 5 w 108"/>
                      <a:gd name="T9" fmla="*/ 23 h 189"/>
                      <a:gd name="T10" fmla="*/ 3 w 108"/>
                      <a:gd name="T11" fmla="*/ 23 h 189"/>
                      <a:gd name="T12" fmla="*/ 2 w 108"/>
                      <a:gd name="T13" fmla="*/ 23 h 189"/>
                      <a:gd name="T14" fmla="*/ 1 w 108"/>
                      <a:gd name="T15" fmla="*/ 22 h 189"/>
                      <a:gd name="T16" fmla="*/ 0 w 108"/>
                      <a:gd name="T17" fmla="*/ 25 h 189"/>
                      <a:gd name="T18" fmla="*/ 3 w 108"/>
                      <a:gd name="T19" fmla="*/ 30 h 189"/>
                      <a:gd name="T20" fmla="*/ 5 w 108"/>
                      <a:gd name="T21" fmla="*/ 35 h 189"/>
                      <a:gd name="T22" fmla="*/ 8 w 108"/>
                      <a:gd name="T23" fmla="*/ 33 h 189"/>
                      <a:gd name="T24" fmla="*/ 7 w 108"/>
                      <a:gd name="T25" fmla="*/ 41 h 189"/>
                      <a:gd name="T26" fmla="*/ 13 w 108"/>
                      <a:gd name="T27" fmla="*/ 44 h 189"/>
                      <a:gd name="T28" fmla="*/ 19 w 108"/>
                      <a:gd name="T29" fmla="*/ 47 h 189"/>
                      <a:gd name="T30" fmla="*/ 18 w 108"/>
                      <a:gd name="T31" fmla="*/ 42 h 189"/>
                      <a:gd name="T32" fmla="*/ 21 w 108"/>
                      <a:gd name="T33" fmla="*/ 46 h 189"/>
                      <a:gd name="T34" fmla="*/ 26 w 108"/>
                      <a:gd name="T35" fmla="*/ 52 h 189"/>
                      <a:gd name="T36" fmla="*/ 28 w 108"/>
                      <a:gd name="T37" fmla="*/ 51 h 189"/>
                      <a:gd name="T38" fmla="*/ 28 w 108"/>
                      <a:gd name="T39" fmla="*/ 50 h 189"/>
                      <a:gd name="T40" fmla="*/ 26 w 108"/>
                      <a:gd name="T41" fmla="*/ 43 h 189"/>
                      <a:gd name="T42" fmla="*/ 24 w 108"/>
                      <a:gd name="T43" fmla="*/ 40 h 189"/>
                      <a:gd name="T44" fmla="*/ 21 w 108"/>
                      <a:gd name="T45" fmla="*/ 41 h 189"/>
                      <a:gd name="T46" fmla="*/ 18 w 108"/>
                      <a:gd name="T47" fmla="*/ 38 h 189"/>
                      <a:gd name="T48" fmla="*/ 12 w 108"/>
                      <a:gd name="T49" fmla="*/ 40 h 189"/>
                      <a:gd name="T50" fmla="*/ 12 w 108"/>
                      <a:gd name="T51" fmla="*/ 36 h 189"/>
                      <a:gd name="T52" fmla="*/ 11 w 108"/>
                      <a:gd name="T53" fmla="*/ 34 h 189"/>
                      <a:gd name="T54" fmla="*/ 11 w 108"/>
                      <a:gd name="T55" fmla="*/ 31 h 189"/>
                      <a:gd name="T56" fmla="*/ 11 w 108"/>
                      <a:gd name="T57" fmla="*/ 28 h 189"/>
                      <a:gd name="T58" fmla="*/ 12 w 108"/>
                      <a:gd name="T59" fmla="*/ 26 h 189"/>
                      <a:gd name="T60" fmla="*/ 16 w 108"/>
                      <a:gd name="T61" fmla="*/ 19 h 189"/>
                      <a:gd name="T62" fmla="*/ 18 w 108"/>
                      <a:gd name="T63" fmla="*/ 13 h 189"/>
                      <a:gd name="T64" fmla="*/ 16 w 108"/>
                      <a:gd name="T65" fmla="*/ 10 h 189"/>
                      <a:gd name="T66" fmla="*/ 16 w 108"/>
                      <a:gd name="T67" fmla="*/ 3 h 189"/>
                      <a:gd name="T68" fmla="*/ 16 w 108"/>
                      <a:gd name="T69" fmla="*/ 1 h 189"/>
                      <a:gd name="T70" fmla="*/ 15 w 108"/>
                      <a:gd name="T71" fmla="*/ 2 h 189"/>
                      <a:gd name="T72" fmla="*/ 10 w 108"/>
                      <a:gd name="T73" fmla="*/ 1 h 18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8"/>
                      <a:gd name="T112" fmla="*/ 0 h 189"/>
                      <a:gd name="T113" fmla="*/ 108 w 108"/>
                      <a:gd name="T114" fmla="*/ 189 h 18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8" h="189">
                        <a:moveTo>
                          <a:pt x="25" y="0"/>
                        </a:moveTo>
                        <a:lnTo>
                          <a:pt x="23" y="21"/>
                        </a:lnTo>
                        <a:lnTo>
                          <a:pt x="23" y="58"/>
                        </a:lnTo>
                        <a:lnTo>
                          <a:pt x="16" y="62"/>
                        </a:lnTo>
                        <a:lnTo>
                          <a:pt x="14" y="66"/>
                        </a:lnTo>
                        <a:lnTo>
                          <a:pt x="14" y="69"/>
                        </a:lnTo>
                        <a:lnTo>
                          <a:pt x="16" y="73"/>
                        </a:lnTo>
                        <a:lnTo>
                          <a:pt x="18" y="73"/>
                        </a:lnTo>
                        <a:lnTo>
                          <a:pt x="20" y="77"/>
                        </a:lnTo>
                        <a:lnTo>
                          <a:pt x="20" y="81"/>
                        </a:lnTo>
                        <a:lnTo>
                          <a:pt x="16" y="81"/>
                        </a:lnTo>
                        <a:lnTo>
                          <a:pt x="10" y="83"/>
                        </a:lnTo>
                        <a:lnTo>
                          <a:pt x="12" y="81"/>
                        </a:lnTo>
                        <a:lnTo>
                          <a:pt x="8" y="81"/>
                        </a:lnTo>
                        <a:lnTo>
                          <a:pt x="2" y="79"/>
                        </a:lnTo>
                        <a:lnTo>
                          <a:pt x="4" y="77"/>
                        </a:lnTo>
                        <a:lnTo>
                          <a:pt x="0" y="81"/>
                        </a:lnTo>
                        <a:lnTo>
                          <a:pt x="0" y="89"/>
                        </a:lnTo>
                        <a:lnTo>
                          <a:pt x="6" y="92"/>
                        </a:lnTo>
                        <a:lnTo>
                          <a:pt x="12" y="108"/>
                        </a:lnTo>
                        <a:lnTo>
                          <a:pt x="14" y="116"/>
                        </a:lnTo>
                        <a:lnTo>
                          <a:pt x="20" y="127"/>
                        </a:lnTo>
                        <a:lnTo>
                          <a:pt x="23" y="119"/>
                        </a:lnTo>
                        <a:lnTo>
                          <a:pt x="31" y="119"/>
                        </a:lnTo>
                        <a:lnTo>
                          <a:pt x="25" y="137"/>
                        </a:lnTo>
                        <a:lnTo>
                          <a:pt x="27" y="146"/>
                        </a:lnTo>
                        <a:lnTo>
                          <a:pt x="33" y="162"/>
                        </a:lnTo>
                        <a:lnTo>
                          <a:pt x="50" y="156"/>
                        </a:lnTo>
                        <a:lnTo>
                          <a:pt x="60" y="158"/>
                        </a:lnTo>
                        <a:lnTo>
                          <a:pt x="75" y="169"/>
                        </a:lnTo>
                        <a:lnTo>
                          <a:pt x="71" y="160"/>
                        </a:lnTo>
                        <a:lnTo>
                          <a:pt x="71" y="152"/>
                        </a:lnTo>
                        <a:lnTo>
                          <a:pt x="75" y="154"/>
                        </a:lnTo>
                        <a:lnTo>
                          <a:pt x="83" y="162"/>
                        </a:lnTo>
                        <a:lnTo>
                          <a:pt x="98" y="185"/>
                        </a:lnTo>
                        <a:lnTo>
                          <a:pt x="100" y="185"/>
                        </a:lnTo>
                        <a:lnTo>
                          <a:pt x="104" y="189"/>
                        </a:lnTo>
                        <a:lnTo>
                          <a:pt x="106" y="183"/>
                        </a:lnTo>
                        <a:lnTo>
                          <a:pt x="106" y="179"/>
                        </a:lnTo>
                        <a:lnTo>
                          <a:pt x="108" y="177"/>
                        </a:lnTo>
                        <a:lnTo>
                          <a:pt x="102" y="164"/>
                        </a:lnTo>
                        <a:lnTo>
                          <a:pt x="100" y="154"/>
                        </a:lnTo>
                        <a:lnTo>
                          <a:pt x="98" y="142"/>
                        </a:lnTo>
                        <a:lnTo>
                          <a:pt x="93" y="144"/>
                        </a:lnTo>
                        <a:lnTo>
                          <a:pt x="85" y="144"/>
                        </a:lnTo>
                        <a:lnTo>
                          <a:pt x="83" y="146"/>
                        </a:lnTo>
                        <a:lnTo>
                          <a:pt x="83" y="135"/>
                        </a:lnTo>
                        <a:lnTo>
                          <a:pt x="69" y="137"/>
                        </a:lnTo>
                        <a:lnTo>
                          <a:pt x="60" y="139"/>
                        </a:lnTo>
                        <a:lnTo>
                          <a:pt x="48" y="142"/>
                        </a:lnTo>
                        <a:lnTo>
                          <a:pt x="46" y="137"/>
                        </a:lnTo>
                        <a:lnTo>
                          <a:pt x="45" y="129"/>
                        </a:lnTo>
                        <a:lnTo>
                          <a:pt x="45" y="123"/>
                        </a:lnTo>
                        <a:lnTo>
                          <a:pt x="43" y="123"/>
                        </a:lnTo>
                        <a:lnTo>
                          <a:pt x="41" y="116"/>
                        </a:lnTo>
                        <a:lnTo>
                          <a:pt x="41" y="112"/>
                        </a:lnTo>
                        <a:lnTo>
                          <a:pt x="45" y="106"/>
                        </a:lnTo>
                        <a:lnTo>
                          <a:pt x="41" y="98"/>
                        </a:lnTo>
                        <a:lnTo>
                          <a:pt x="41" y="92"/>
                        </a:lnTo>
                        <a:lnTo>
                          <a:pt x="45" y="92"/>
                        </a:lnTo>
                        <a:lnTo>
                          <a:pt x="50" y="79"/>
                        </a:lnTo>
                        <a:lnTo>
                          <a:pt x="60" y="66"/>
                        </a:lnTo>
                        <a:lnTo>
                          <a:pt x="71" y="54"/>
                        </a:lnTo>
                        <a:lnTo>
                          <a:pt x="69" y="48"/>
                        </a:lnTo>
                        <a:lnTo>
                          <a:pt x="64" y="39"/>
                        </a:lnTo>
                        <a:lnTo>
                          <a:pt x="60" y="35"/>
                        </a:lnTo>
                        <a:lnTo>
                          <a:pt x="58" y="21"/>
                        </a:lnTo>
                        <a:lnTo>
                          <a:pt x="60" y="10"/>
                        </a:lnTo>
                        <a:lnTo>
                          <a:pt x="64" y="0"/>
                        </a:lnTo>
                        <a:lnTo>
                          <a:pt x="60" y="2"/>
                        </a:lnTo>
                        <a:lnTo>
                          <a:pt x="58" y="6"/>
                        </a:lnTo>
                        <a:lnTo>
                          <a:pt x="56" y="8"/>
                        </a:lnTo>
                        <a:lnTo>
                          <a:pt x="45" y="8"/>
                        </a:lnTo>
                        <a:lnTo>
                          <a:pt x="3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127"/>
                  <p:cNvSpPr>
                    <a:spLocks/>
                  </p:cNvSpPr>
                  <p:nvPr/>
                </p:nvSpPr>
                <p:spPr bwMode="auto">
                  <a:xfrm>
                    <a:off x="6856253" y="4082066"/>
                    <a:ext cx="51786" cy="77672"/>
                  </a:xfrm>
                  <a:custGeom>
                    <a:avLst/>
                    <a:gdLst>
                      <a:gd name="T0" fmla="*/ 14 w 63"/>
                      <a:gd name="T1" fmla="*/ 0 h 88"/>
                      <a:gd name="T2" fmla="*/ 14 w 63"/>
                      <a:gd name="T3" fmla="*/ 4 h 88"/>
                      <a:gd name="T4" fmla="*/ 12 w 63"/>
                      <a:gd name="T5" fmla="*/ 4 h 88"/>
                      <a:gd name="T6" fmla="*/ 8 w 63"/>
                      <a:gd name="T7" fmla="*/ 16 h 88"/>
                      <a:gd name="T8" fmla="*/ 6 w 63"/>
                      <a:gd name="T9" fmla="*/ 20 h 88"/>
                      <a:gd name="T10" fmla="*/ 4 w 63"/>
                      <a:gd name="T11" fmla="*/ 21 h 88"/>
                      <a:gd name="T12" fmla="*/ 2 w 63"/>
                      <a:gd name="T13" fmla="*/ 22 h 88"/>
                      <a:gd name="T14" fmla="*/ 0 w 63"/>
                      <a:gd name="T15" fmla="*/ 24 h 88"/>
                      <a:gd name="T16" fmla="*/ 0 w 63"/>
                      <a:gd name="T17" fmla="*/ 26 h 88"/>
                      <a:gd name="T18" fmla="*/ 0 w 63"/>
                      <a:gd name="T19" fmla="*/ 27 h 88"/>
                      <a:gd name="T20" fmla="*/ 0 w 63"/>
                      <a:gd name="T21" fmla="*/ 27 h 88"/>
                      <a:gd name="T22" fmla="*/ 3 w 63"/>
                      <a:gd name="T23" fmla="*/ 26 h 88"/>
                      <a:gd name="T24" fmla="*/ 6 w 63"/>
                      <a:gd name="T25" fmla="*/ 25 h 88"/>
                      <a:gd name="T26" fmla="*/ 8 w 63"/>
                      <a:gd name="T27" fmla="*/ 23 h 88"/>
                      <a:gd name="T28" fmla="*/ 9 w 63"/>
                      <a:gd name="T29" fmla="*/ 20 h 88"/>
                      <a:gd name="T30" fmla="*/ 9 w 63"/>
                      <a:gd name="T31" fmla="*/ 17 h 88"/>
                      <a:gd name="T32" fmla="*/ 10 w 63"/>
                      <a:gd name="T33" fmla="*/ 16 h 88"/>
                      <a:gd name="T34" fmla="*/ 14 w 63"/>
                      <a:gd name="T35" fmla="*/ 11 h 88"/>
                      <a:gd name="T36" fmla="*/ 15 w 63"/>
                      <a:gd name="T37" fmla="*/ 8 h 88"/>
                      <a:gd name="T38" fmla="*/ 15 w 63"/>
                      <a:gd name="T39" fmla="*/ 6 h 88"/>
                      <a:gd name="T40" fmla="*/ 15 w 63"/>
                      <a:gd name="T41" fmla="*/ 2 h 88"/>
                      <a:gd name="T42" fmla="*/ 14 w 63"/>
                      <a:gd name="T43" fmla="*/ 0 h 8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3"/>
                      <a:gd name="T67" fmla="*/ 0 h 88"/>
                      <a:gd name="T68" fmla="*/ 63 w 63"/>
                      <a:gd name="T69" fmla="*/ 88 h 8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3" h="88">
                        <a:moveTo>
                          <a:pt x="56" y="0"/>
                        </a:moveTo>
                        <a:lnTo>
                          <a:pt x="56" y="15"/>
                        </a:lnTo>
                        <a:lnTo>
                          <a:pt x="50" y="15"/>
                        </a:lnTo>
                        <a:lnTo>
                          <a:pt x="35" y="50"/>
                        </a:lnTo>
                        <a:lnTo>
                          <a:pt x="27" y="65"/>
                        </a:lnTo>
                        <a:lnTo>
                          <a:pt x="19" y="69"/>
                        </a:lnTo>
                        <a:lnTo>
                          <a:pt x="10" y="71"/>
                        </a:lnTo>
                        <a:lnTo>
                          <a:pt x="2" y="77"/>
                        </a:lnTo>
                        <a:lnTo>
                          <a:pt x="0" y="82"/>
                        </a:lnTo>
                        <a:lnTo>
                          <a:pt x="0" y="88"/>
                        </a:lnTo>
                        <a:lnTo>
                          <a:pt x="2" y="88"/>
                        </a:lnTo>
                        <a:lnTo>
                          <a:pt x="14" y="82"/>
                        </a:lnTo>
                        <a:lnTo>
                          <a:pt x="25" y="79"/>
                        </a:lnTo>
                        <a:lnTo>
                          <a:pt x="35" y="73"/>
                        </a:lnTo>
                        <a:lnTo>
                          <a:pt x="37" y="65"/>
                        </a:lnTo>
                        <a:lnTo>
                          <a:pt x="39" y="56"/>
                        </a:lnTo>
                        <a:lnTo>
                          <a:pt x="42" y="50"/>
                        </a:lnTo>
                        <a:lnTo>
                          <a:pt x="58" y="34"/>
                        </a:lnTo>
                        <a:lnTo>
                          <a:pt x="63" y="27"/>
                        </a:lnTo>
                        <a:lnTo>
                          <a:pt x="63" y="19"/>
                        </a:lnTo>
                        <a:lnTo>
                          <a:pt x="60" y="7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128"/>
                  <p:cNvSpPr>
                    <a:spLocks/>
                  </p:cNvSpPr>
                  <p:nvPr/>
                </p:nvSpPr>
                <p:spPr bwMode="auto">
                  <a:xfrm>
                    <a:off x="6966298" y="4097168"/>
                    <a:ext cx="43155" cy="43151"/>
                  </a:xfrm>
                  <a:custGeom>
                    <a:avLst/>
                    <a:gdLst>
                      <a:gd name="T0" fmla="*/ 5 w 50"/>
                      <a:gd name="T1" fmla="*/ 0 h 50"/>
                      <a:gd name="T2" fmla="*/ 5 w 50"/>
                      <a:gd name="T3" fmla="*/ 2 h 50"/>
                      <a:gd name="T4" fmla="*/ 3 w 50"/>
                      <a:gd name="T5" fmla="*/ 5 h 50"/>
                      <a:gd name="T6" fmla="*/ 3 w 50"/>
                      <a:gd name="T7" fmla="*/ 6 h 50"/>
                      <a:gd name="T8" fmla="*/ 3 w 50"/>
                      <a:gd name="T9" fmla="*/ 6 h 50"/>
                      <a:gd name="T10" fmla="*/ 1 w 50"/>
                      <a:gd name="T11" fmla="*/ 6 h 50"/>
                      <a:gd name="T12" fmla="*/ 0 w 50"/>
                      <a:gd name="T13" fmla="*/ 6 h 50"/>
                      <a:gd name="T14" fmla="*/ 0 w 50"/>
                      <a:gd name="T15" fmla="*/ 8 h 50"/>
                      <a:gd name="T16" fmla="*/ 1 w 50"/>
                      <a:gd name="T17" fmla="*/ 11 h 50"/>
                      <a:gd name="T18" fmla="*/ 2 w 50"/>
                      <a:gd name="T19" fmla="*/ 11 h 50"/>
                      <a:gd name="T20" fmla="*/ 3 w 50"/>
                      <a:gd name="T21" fmla="*/ 12 h 50"/>
                      <a:gd name="T22" fmla="*/ 3 w 50"/>
                      <a:gd name="T23" fmla="*/ 12 h 50"/>
                      <a:gd name="T24" fmla="*/ 3 w 50"/>
                      <a:gd name="T25" fmla="*/ 13 h 50"/>
                      <a:gd name="T26" fmla="*/ 6 w 50"/>
                      <a:gd name="T27" fmla="*/ 14 h 50"/>
                      <a:gd name="T28" fmla="*/ 6 w 50"/>
                      <a:gd name="T29" fmla="*/ 15 h 50"/>
                      <a:gd name="T30" fmla="*/ 6 w 50"/>
                      <a:gd name="T31" fmla="*/ 13 h 50"/>
                      <a:gd name="T32" fmla="*/ 6 w 50"/>
                      <a:gd name="T33" fmla="*/ 11 h 50"/>
                      <a:gd name="T34" fmla="*/ 6 w 50"/>
                      <a:gd name="T35" fmla="*/ 10 h 50"/>
                      <a:gd name="T36" fmla="*/ 6 w 50"/>
                      <a:gd name="T37" fmla="*/ 10 h 50"/>
                      <a:gd name="T38" fmla="*/ 6 w 50"/>
                      <a:gd name="T39" fmla="*/ 11 h 50"/>
                      <a:gd name="T40" fmla="*/ 7 w 50"/>
                      <a:gd name="T41" fmla="*/ 11 h 50"/>
                      <a:gd name="T42" fmla="*/ 9 w 50"/>
                      <a:gd name="T43" fmla="*/ 9 h 50"/>
                      <a:gd name="T44" fmla="*/ 11 w 50"/>
                      <a:gd name="T45" fmla="*/ 6 h 50"/>
                      <a:gd name="T46" fmla="*/ 12 w 50"/>
                      <a:gd name="T47" fmla="*/ 5 h 50"/>
                      <a:gd name="T48" fmla="*/ 13 w 50"/>
                      <a:gd name="T49" fmla="*/ 3 h 50"/>
                      <a:gd name="T50" fmla="*/ 12 w 50"/>
                      <a:gd name="T51" fmla="*/ 2 h 50"/>
                      <a:gd name="T52" fmla="*/ 12 w 50"/>
                      <a:gd name="T53" fmla="*/ 1 h 50"/>
                      <a:gd name="T54" fmla="*/ 12 w 50"/>
                      <a:gd name="T55" fmla="*/ 1 h 50"/>
                      <a:gd name="T56" fmla="*/ 11 w 50"/>
                      <a:gd name="T57" fmla="*/ 1 h 50"/>
                      <a:gd name="T58" fmla="*/ 10 w 50"/>
                      <a:gd name="T59" fmla="*/ 0 h 50"/>
                      <a:gd name="T60" fmla="*/ 9 w 50"/>
                      <a:gd name="T61" fmla="*/ 3 h 50"/>
                      <a:gd name="T62" fmla="*/ 9 w 50"/>
                      <a:gd name="T63" fmla="*/ 5 h 50"/>
                      <a:gd name="T64" fmla="*/ 9 w 50"/>
                      <a:gd name="T65" fmla="*/ 3 h 50"/>
                      <a:gd name="T66" fmla="*/ 9 w 50"/>
                      <a:gd name="T67" fmla="*/ 2 h 50"/>
                      <a:gd name="T68" fmla="*/ 9 w 50"/>
                      <a:gd name="T69" fmla="*/ 1 h 50"/>
                      <a:gd name="T70" fmla="*/ 9 w 50"/>
                      <a:gd name="T71" fmla="*/ 0 h 50"/>
                      <a:gd name="T72" fmla="*/ 5 w 50"/>
                      <a:gd name="T73" fmla="*/ 0 h 5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0"/>
                      <a:gd name="T112" fmla="*/ 0 h 50"/>
                      <a:gd name="T113" fmla="*/ 50 w 50"/>
                      <a:gd name="T114" fmla="*/ 50 h 5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0" h="50">
                        <a:moveTo>
                          <a:pt x="19" y="0"/>
                        </a:moveTo>
                        <a:lnTo>
                          <a:pt x="17" y="8"/>
                        </a:lnTo>
                        <a:lnTo>
                          <a:pt x="15" y="17"/>
                        </a:lnTo>
                        <a:lnTo>
                          <a:pt x="15" y="23"/>
                        </a:lnTo>
                        <a:lnTo>
                          <a:pt x="9" y="23"/>
                        </a:lnTo>
                        <a:lnTo>
                          <a:pt x="4" y="21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4" y="39"/>
                        </a:lnTo>
                        <a:lnTo>
                          <a:pt x="6" y="39"/>
                        </a:lnTo>
                        <a:lnTo>
                          <a:pt x="11" y="41"/>
                        </a:lnTo>
                        <a:lnTo>
                          <a:pt x="15" y="42"/>
                        </a:lnTo>
                        <a:lnTo>
                          <a:pt x="15" y="44"/>
                        </a:lnTo>
                        <a:lnTo>
                          <a:pt x="21" y="48"/>
                        </a:lnTo>
                        <a:lnTo>
                          <a:pt x="27" y="50"/>
                        </a:lnTo>
                        <a:lnTo>
                          <a:pt x="25" y="44"/>
                        </a:lnTo>
                        <a:lnTo>
                          <a:pt x="21" y="39"/>
                        </a:lnTo>
                        <a:lnTo>
                          <a:pt x="23" y="35"/>
                        </a:lnTo>
                        <a:lnTo>
                          <a:pt x="25" y="35"/>
                        </a:lnTo>
                        <a:lnTo>
                          <a:pt x="27" y="37"/>
                        </a:lnTo>
                        <a:lnTo>
                          <a:pt x="31" y="39"/>
                        </a:lnTo>
                        <a:lnTo>
                          <a:pt x="36" y="31"/>
                        </a:lnTo>
                        <a:lnTo>
                          <a:pt x="44" y="21"/>
                        </a:lnTo>
                        <a:lnTo>
                          <a:pt x="48" y="16"/>
                        </a:lnTo>
                        <a:lnTo>
                          <a:pt x="50" y="12"/>
                        </a:lnTo>
                        <a:lnTo>
                          <a:pt x="48" y="8"/>
                        </a:lnTo>
                        <a:lnTo>
                          <a:pt x="48" y="4"/>
                        </a:lnTo>
                        <a:lnTo>
                          <a:pt x="46" y="4"/>
                        </a:lnTo>
                        <a:lnTo>
                          <a:pt x="44" y="2"/>
                        </a:lnTo>
                        <a:lnTo>
                          <a:pt x="40" y="0"/>
                        </a:lnTo>
                        <a:lnTo>
                          <a:pt x="36" y="10"/>
                        </a:lnTo>
                        <a:lnTo>
                          <a:pt x="33" y="17"/>
                        </a:lnTo>
                        <a:lnTo>
                          <a:pt x="34" y="12"/>
                        </a:lnTo>
                        <a:lnTo>
                          <a:pt x="34" y="8"/>
                        </a:lnTo>
                        <a:lnTo>
                          <a:pt x="33" y="2"/>
                        </a:lnTo>
                        <a:lnTo>
                          <a:pt x="34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129"/>
                  <p:cNvSpPr>
                    <a:spLocks/>
                  </p:cNvSpPr>
                  <p:nvPr/>
                </p:nvSpPr>
                <p:spPr bwMode="auto">
                  <a:xfrm>
                    <a:off x="6985717" y="4114428"/>
                    <a:ext cx="6474" cy="8630"/>
                  </a:xfrm>
                  <a:custGeom>
                    <a:avLst/>
                    <a:gdLst>
                      <a:gd name="T0" fmla="*/ 2 w 8"/>
                      <a:gd name="T1" fmla="*/ 0 h 12"/>
                      <a:gd name="T2" fmla="*/ 1 w 8"/>
                      <a:gd name="T3" fmla="*/ 0 h 12"/>
                      <a:gd name="T4" fmla="*/ 1 w 8"/>
                      <a:gd name="T5" fmla="*/ 1 h 12"/>
                      <a:gd name="T6" fmla="*/ 1 w 8"/>
                      <a:gd name="T7" fmla="*/ 2 h 12"/>
                      <a:gd name="T8" fmla="*/ 0 w 8"/>
                      <a:gd name="T9" fmla="*/ 2 h 12"/>
                      <a:gd name="T10" fmla="*/ 1 w 8"/>
                      <a:gd name="T11" fmla="*/ 1 h 12"/>
                      <a:gd name="T12" fmla="*/ 2 w 8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"/>
                      <a:gd name="T22" fmla="*/ 0 h 12"/>
                      <a:gd name="T23" fmla="*/ 8 w 8"/>
                      <a:gd name="T24" fmla="*/ 12 h 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" h="12">
                        <a:moveTo>
                          <a:pt x="8" y="0"/>
                        </a:moveTo>
                        <a:lnTo>
                          <a:pt x="6" y="2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0" y="10"/>
                        </a:lnTo>
                        <a:lnTo>
                          <a:pt x="2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 130"/>
                  <p:cNvSpPr>
                    <a:spLocks/>
                  </p:cNvSpPr>
                  <p:nvPr/>
                </p:nvSpPr>
                <p:spPr bwMode="auto">
                  <a:xfrm>
                    <a:off x="6953352" y="4136004"/>
                    <a:ext cx="105728" cy="99247"/>
                  </a:xfrm>
                  <a:custGeom>
                    <a:avLst/>
                    <a:gdLst>
                      <a:gd name="T0" fmla="*/ 24 w 119"/>
                      <a:gd name="T1" fmla="*/ 1 h 118"/>
                      <a:gd name="T2" fmla="*/ 25 w 119"/>
                      <a:gd name="T3" fmla="*/ 6 h 118"/>
                      <a:gd name="T4" fmla="*/ 22 w 119"/>
                      <a:gd name="T5" fmla="*/ 5 h 118"/>
                      <a:gd name="T6" fmla="*/ 20 w 119"/>
                      <a:gd name="T7" fmla="*/ 8 h 118"/>
                      <a:gd name="T8" fmla="*/ 14 w 119"/>
                      <a:gd name="T9" fmla="*/ 9 h 118"/>
                      <a:gd name="T10" fmla="*/ 14 w 119"/>
                      <a:gd name="T11" fmla="*/ 11 h 118"/>
                      <a:gd name="T12" fmla="*/ 12 w 119"/>
                      <a:gd name="T13" fmla="*/ 9 h 118"/>
                      <a:gd name="T14" fmla="*/ 8 w 119"/>
                      <a:gd name="T15" fmla="*/ 7 h 118"/>
                      <a:gd name="T16" fmla="*/ 4 w 119"/>
                      <a:gd name="T17" fmla="*/ 11 h 118"/>
                      <a:gd name="T18" fmla="*/ 2 w 119"/>
                      <a:gd name="T19" fmla="*/ 13 h 118"/>
                      <a:gd name="T20" fmla="*/ 2 w 119"/>
                      <a:gd name="T21" fmla="*/ 17 h 118"/>
                      <a:gd name="T22" fmla="*/ 1 w 119"/>
                      <a:gd name="T23" fmla="*/ 19 h 118"/>
                      <a:gd name="T24" fmla="*/ 3 w 119"/>
                      <a:gd name="T25" fmla="*/ 19 h 118"/>
                      <a:gd name="T26" fmla="*/ 5 w 119"/>
                      <a:gd name="T27" fmla="*/ 16 h 118"/>
                      <a:gd name="T28" fmla="*/ 6 w 119"/>
                      <a:gd name="T29" fmla="*/ 15 h 118"/>
                      <a:gd name="T30" fmla="*/ 10 w 119"/>
                      <a:gd name="T31" fmla="*/ 17 h 118"/>
                      <a:gd name="T32" fmla="*/ 15 w 119"/>
                      <a:gd name="T33" fmla="*/ 17 h 118"/>
                      <a:gd name="T34" fmla="*/ 15 w 119"/>
                      <a:gd name="T35" fmla="*/ 19 h 118"/>
                      <a:gd name="T36" fmla="*/ 14 w 119"/>
                      <a:gd name="T37" fmla="*/ 24 h 118"/>
                      <a:gd name="T38" fmla="*/ 16 w 119"/>
                      <a:gd name="T39" fmla="*/ 28 h 118"/>
                      <a:gd name="T40" fmla="*/ 20 w 119"/>
                      <a:gd name="T41" fmla="*/ 29 h 118"/>
                      <a:gd name="T42" fmla="*/ 22 w 119"/>
                      <a:gd name="T43" fmla="*/ 30 h 118"/>
                      <a:gd name="T44" fmla="*/ 23 w 119"/>
                      <a:gd name="T45" fmla="*/ 33 h 118"/>
                      <a:gd name="T46" fmla="*/ 26 w 119"/>
                      <a:gd name="T47" fmla="*/ 31 h 118"/>
                      <a:gd name="T48" fmla="*/ 25 w 119"/>
                      <a:gd name="T49" fmla="*/ 24 h 118"/>
                      <a:gd name="T50" fmla="*/ 27 w 119"/>
                      <a:gd name="T51" fmla="*/ 25 h 118"/>
                      <a:gd name="T52" fmla="*/ 27 w 119"/>
                      <a:gd name="T53" fmla="*/ 22 h 118"/>
                      <a:gd name="T54" fmla="*/ 28 w 119"/>
                      <a:gd name="T55" fmla="*/ 19 h 118"/>
                      <a:gd name="T56" fmla="*/ 29 w 119"/>
                      <a:gd name="T57" fmla="*/ 16 h 118"/>
                      <a:gd name="T58" fmla="*/ 32 w 119"/>
                      <a:gd name="T59" fmla="*/ 12 h 118"/>
                      <a:gd name="T60" fmla="*/ 30 w 119"/>
                      <a:gd name="T61" fmla="*/ 7 h 118"/>
                      <a:gd name="T62" fmla="*/ 29 w 119"/>
                      <a:gd name="T63" fmla="*/ 0 h 11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19"/>
                      <a:gd name="T97" fmla="*/ 0 h 118"/>
                      <a:gd name="T98" fmla="*/ 119 w 119"/>
                      <a:gd name="T99" fmla="*/ 118 h 11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19" h="118">
                        <a:moveTo>
                          <a:pt x="92" y="0"/>
                        </a:moveTo>
                        <a:lnTo>
                          <a:pt x="91" y="4"/>
                        </a:lnTo>
                        <a:lnTo>
                          <a:pt x="91" y="14"/>
                        </a:lnTo>
                        <a:lnTo>
                          <a:pt x="92" y="20"/>
                        </a:lnTo>
                        <a:lnTo>
                          <a:pt x="87" y="20"/>
                        </a:lnTo>
                        <a:lnTo>
                          <a:pt x="81" y="18"/>
                        </a:lnTo>
                        <a:lnTo>
                          <a:pt x="75" y="20"/>
                        </a:lnTo>
                        <a:lnTo>
                          <a:pt x="75" y="31"/>
                        </a:lnTo>
                        <a:lnTo>
                          <a:pt x="60" y="31"/>
                        </a:lnTo>
                        <a:lnTo>
                          <a:pt x="50" y="35"/>
                        </a:lnTo>
                        <a:lnTo>
                          <a:pt x="48" y="37"/>
                        </a:lnTo>
                        <a:lnTo>
                          <a:pt x="50" y="39"/>
                        </a:lnTo>
                        <a:lnTo>
                          <a:pt x="46" y="39"/>
                        </a:lnTo>
                        <a:lnTo>
                          <a:pt x="45" y="35"/>
                        </a:lnTo>
                        <a:lnTo>
                          <a:pt x="43" y="27"/>
                        </a:lnTo>
                        <a:lnTo>
                          <a:pt x="31" y="27"/>
                        </a:lnTo>
                        <a:lnTo>
                          <a:pt x="25" y="33"/>
                        </a:lnTo>
                        <a:lnTo>
                          <a:pt x="16" y="39"/>
                        </a:lnTo>
                        <a:lnTo>
                          <a:pt x="8" y="43"/>
                        </a:lnTo>
                        <a:lnTo>
                          <a:pt x="6" y="48"/>
                        </a:lnTo>
                        <a:lnTo>
                          <a:pt x="6" y="56"/>
                        </a:lnTo>
                        <a:lnTo>
                          <a:pt x="8" y="62"/>
                        </a:lnTo>
                        <a:lnTo>
                          <a:pt x="0" y="64"/>
                        </a:lnTo>
                        <a:lnTo>
                          <a:pt x="2" y="71"/>
                        </a:lnTo>
                        <a:lnTo>
                          <a:pt x="8" y="73"/>
                        </a:lnTo>
                        <a:lnTo>
                          <a:pt x="10" y="69"/>
                        </a:lnTo>
                        <a:lnTo>
                          <a:pt x="16" y="62"/>
                        </a:lnTo>
                        <a:lnTo>
                          <a:pt x="20" y="58"/>
                        </a:lnTo>
                        <a:lnTo>
                          <a:pt x="18" y="54"/>
                        </a:lnTo>
                        <a:lnTo>
                          <a:pt x="23" y="56"/>
                        </a:lnTo>
                        <a:lnTo>
                          <a:pt x="23" y="62"/>
                        </a:lnTo>
                        <a:lnTo>
                          <a:pt x="37" y="60"/>
                        </a:lnTo>
                        <a:lnTo>
                          <a:pt x="46" y="62"/>
                        </a:lnTo>
                        <a:lnTo>
                          <a:pt x="56" y="62"/>
                        </a:lnTo>
                        <a:lnTo>
                          <a:pt x="56" y="69"/>
                        </a:lnTo>
                        <a:lnTo>
                          <a:pt x="54" y="69"/>
                        </a:lnTo>
                        <a:lnTo>
                          <a:pt x="50" y="73"/>
                        </a:lnTo>
                        <a:lnTo>
                          <a:pt x="52" y="85"/>
                        </a:lnTo>
                        <a:lnTo>
                          <a:pt x="54" y="93"/>
                        </a:lnTo>
                        <a:lnTo>
                          <a:pt x="60" y="100"/>
                        </a:lnTo>
                        <a:lnTo>
                          <a:pt x="68" y="104"/>
                        </a:lnTo>
                        <a:lnTo>
                          <a:pt x="73" y="104"/>
                        </a:lnTo>
                        <a:lnTo>
                          <a:pt x="85" y="106"/>
                        </a:lnTo>
                        <a:lnTo>
                          <a:pt x="83" y="110"/>
                        </a:lnTo>
                        <a:lnTo>
                          <a:pt x="83" y="116"/>
                        </a:lnTo>
                        <a:lnTo>
                          <a:pt x="85" y="118"/>
                        </a:lnTo>
                        <a:lnTo>
                          <a:pt x="91" y="112"/>
                        </a:lnTo>
                        <a:lnTo>
                          <a:pt x="94" y="112"/>
                        </a:lnTo>
                        <a:lnTo>
                          <a:pt x="92" y="102"/>
                        </a:lnTo>
                        <a:lnTo>
                          <a:pt x="92" y="85"/>
                        </a:lnTo>
                        <a:lnTo>
                          <a:pt x="94" y="85"/>
                        </a:lnTo>
                        <a:lnTo>
                          <a:pt x="98" y="89"/>
                        </a:lnTo>
                        <a:lnTo>
                          <a:pt x="102" y="87"/>
                        </a:lnTo>
                        <a:lnTo>
                          <a:pt x="98" y="79"/>
                        </a:lnTo>
                        <a:lnTo>
                          <a:pt x="94" y="69"/>
                        </a:lnTo>
                        <a:lnTo>
                          <a:pt x="102" y="69"/>
                        </a:lnTo>
                        <a:lnTo>
                          <a:pt x="106" y="64"/>
                        </a:lnTo>
                        <a:lnTo>
                          <a:pt x="108" y="58"/>
                        </a:lnTo>
                        <a:lnTo>
                          <a:pt x="116" y="50"/>
                        </a:lnTo>
                        <a:lnTo>
                          <a:pt x="119" y="41"/>
                        </a:lnTo>
                        <a:lnTo>
                          <a:pt x="119" y="35"/>
                        </a:lnTo>
                        <a:lnTo>
                          <a:pt x="110" y="25"/>
                        </a:lnTo>
                        <a:lnTo>
                          <a:pt x="108" y="12"/>
                        </a:lnTo>
                        <a:lnTo>
                          <a:pt x="106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Freeform 132"/>
                  <p:cNvSpPr>
                    <a:spLocks/>
                  </p:cNvSpPr>
                  <p:nvPr/>
                </p:nvSpPr>
                <p:spPr bwMode="auto">
                  <a:xfrm>
                    <a:off x="7581252" y="4453164"/>
                    <a:ext cx="23736" cy="19417"/>
                  </a:xfrm>
                  <a:custGeom>
                    <a:avLst/>
                    <a:gdLst>
                      <a:gd name="T0" fmla="*/ 0 w 27"/>
                      <a:gd name="T1" fmla="*/ 0 h 21"/>
                      <a:gd name="T2" fmla="*/ 0 w 27"/>
                      <a:gd name="T3" fmla="*/ 3 h 21"/>
                      <a:gd name="T4" fmla="*/ 2 w 27"/>
                      <a:gd name="T5" fmla="*/ 3 h 21"/>
                      <a:gd name="T6" fmla="*/ 4 w 27"/>
                      <a:gd name="T7" fmla="*/ 6 h 21"/>
                      <a:gd name="T8" fmla="*/ 5 w 27"/>
                      <a:gd name="T9" fmla="*/ 6 h 21"/>
                      <a:gd name="T10" fmla="*/ 7 w 27"/>
                      <a:gd name="T11" fmla="*/ 7 h 21"/>
                      <a:gd name="T12" fmla="*/ 7 w 27"/>
                      <a:gd name="T13" fmla="*/ 3 h 21"/>
                      <a:gd name="T14" fmla="*/ 5 w 27"/>
                      <a:gd name="T15" fmla="*/ 3 h 21"/>
                      <a:gd name="T16" fmla="*/ 3 w 27"/>
                      <a:gd name="T17" fmla="*/ 1 h 21"/>
                      <a:gd name="T18" fmla="*/ 0 w 27"/>
                      <a:gd name="T19" fmla="*/ 0 h 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1"/>
                      <a:gd name="T32" fmla="*/ 27 w 27"/>
                      <a:gd name="T33" fmla="*/ 21 h 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1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8" y="11"/>
                        </a:lnTo>
                        <a:lnTo>
                          <a:pt x="16" y="17"/>
                        </a:lnTo>
                        <a:lnTo>
                          <a:pt x="20" y="19"/>
                        </a:lnTo>
                        <a:lnTo>
                          <a:pt x="27" y="21"/>
                        </a:lnTo>
                        <a:lnTo>
                          <a:pt x="27" y="11"/>
                        </a:lnTo>
                        <a:lnTo>
                          <a:pt x="18" y="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Freeform 133"/>
                  <p:cNvSpPr>
                    <a:spLocks/>
                  </p:cNvSpPr>
                  <p:nvPr/>
                </p:nvSpPr>
                <p:spPr bwMode="auto">
                  <a:xfrm>
                    <a:off x="7609303" y="4472581"/>
                    <a:ext cx="19419" cy="30206"/>
                  </a:xfrm>
                  <a:custGeom>
                    <a:avLst/>
                    <a:gdLst>
                      <a:gd name="T0" fmla="*/ 0 w 23"/>
                      <a:gd name="T1" fmla="*/ 0 h 39"/>
                      <a:gd name="T2" fmla="*/ 2 w 23"/>
                      <a:gd name="T3" fmla="*/ 4 h 39"/>
                      <a:gd name="T4" fmla="*/ 3 w 23"/>
                      <a:gd name="T5" fmla="*/ 6 h 39"/>
                      <a:gd name="T6" fmla="*/ 3 w 23"/>
                      <a:gd name="T7" fmla="*/ 10 h 39"/>
                      <a:gd name="T8" fmla="*/ 5 w 23"/>
                      <a:gd name="T9" fmla="*/ 10 h 39"/>
                      <a:gd name="T10" fmla="*/ 6 w 23"/>
                      <a:gd name="T11" fmla="*/ 9 h 39"/>
                      <a:gd name="T12" fmla="*/ 5 w 23"/>
                      <a:gd name="T13" fmla="*/ 7 h 39"/>
                      <a:gd name="T14" fmla="*/ 6 w 23"/>
                      <a:gd name="T15" fmla="*/ 8 h 39"/>
                      <a:gd name="T16" fmla="*/ 6 w 23"/>
                      <a:gd name="T17" fmla="*/ 5 h 39"/>
                      <a:gd name="T18" fmla="*/ 0 w 23"/>
                      <a:gd name="T19" fmla="*/ 0 h 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39"/>
                      <a:gd name="T32" fmla="*/ 23 w 23"/>
                      <a:gd name="T33" fmla="*/ 39 h 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39">
                        <a:moveTo>
                          <a:pt x="0" y="0"/>
                        </a:moveTo>
                        <a:lnTo>
                          <a:pt x="6" y="14"/>
                        </a:lnTo>
                        <a:lnTo>
                          <a:pt x="10" y="23"/>
                        </a:lnTo>
                        <a:lnTo>
                          <a:pt x="12" y="39"/>
                        </a:lnTo>
                        <a:lnTo>
                          <a:pt x="17" y="37"/>
                        </a:lnTo>
                        <a:lnTo>
                          <a:pt x="23" y="33"/>
                        </a:lnTo>
                        <a:lnTo>
                          <a:pt x="19" y="27"/>
                        </a:lnTo>
                        <a:lnTo>
                          <a:pt x="23" y="29"/>
                        </a:lnTo>
                        <a:lnTo>
                          <a:pt x="23" y="1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Freeform 134"/>
                  <p:cNvSpPr>
                    <a:spLocks/>
                  </p:cNvSpPr>
                  <p:nvPr/>
                </p:nvSpPr>
                <p:spPr bwMode="auto">
                  <a:xfrm>
                    <a:off x="7533782" y="4496315"/>
                    <a:ext cx="81994" cy="47466"/>
                  </a:xfrm>
                  <a:custGeom>
                    <a:avLst/>
                    <a:gdLst>
                      <a:gd name="T0" fmla="*/ 21 w 92"/>
                      <a:gd name="T1" fmla="*/ 0 h 58"/>
                      <a:gd name="T2" fmla="*/ 20 w 92"/>
                      <a:gd name="T3" fmla="*/ 1 h 58"/>
                      <a:gd name="T4" fmla="*/ 19 w 92"/>
                      <a:gd name="T5" fmla="*/ 1 h 58"/>
                      <a:gd name="T6" fmla="*/ 20 w 92"/>
                      <a:gd name="T7" fmla="*/ 3 h 58"/>
                      <a:gd name="T8" fmla="*/ 20 w 92"/>
                      <a:gd name="T9" fmla="*/ 4 h 58"/>
                      <a:gd name="T10" fmla="*/ 18 w 92"/>
                      <a:gd name="T11" fmla="*/ 4 h 58"/>
                      <a:gd name="T12" fmla="*/ 18 w 92"/>
                      <a:gd name="T13" fmla="*/ 6 h 58"/>
                      <a:gd name="T14" fmla="*/ 17 w 92"/>
                      <a:gd name="T15" fmla="*/ 7 h 58"/>
                      <a:gd name="T16" fmla="*/ 17 w 92"/>
                      <a:gd name="T17" fmla="*/ 8 h 58"/>
                      <a:gd name="T18" fmla="*/ 16 w 92"/>
                      <a:gd name="T19" fmla="*/ 8 h 58"/>
                      <a:gd name="T20" fmla="*/ 16 w 92"/>
                      <a:gd name="T21" fmla="*/ 9 h 58"/>
                      <a:gd name="T22" fmla="*/ 14 w 92"/>
                      <a:gd name="T23" fmla="*/ 10 h 58"/>
                      <a:gd name="T24" fmla="*/ 13 w 92"/>
                      <a:gd name="T25" fmla="*/ 9 h 58"/>
                      <a:gd name="T26" fmla="*/ 11 w 92"/>
                      <a:gd name="T27" fmla="*/ 9 h 58"/>
                      <a:gd name="T28" fmla="*/ 11 w 92"/>
                      <a:gd name="T29" fmla="*/ 8 h 58"/>
                      <a:gd name="T30" fmla="*/ 10 w 92"/>
                      <a:gd name="T31" fmla="*/ 7 h 58"/>
                      <a:gd name="T32" fmla="*/ 9 w 92"/>
                      <a:gd name="T33" fmla="*/ 8 h 58"/>
                      <a:gd name="T34" fmla="*/ 9 w 92"/>
                      <a:gd name="T35" fmla="*/ 10 h 58"/>
                      <a:gd name="T36" fmla="*/ 6 w 92"/>
                      <a:gd name="T37" fmla="*/ 11 h 58"/>
                      <a:gd name="T38" fmla="*/ 4 w 92"/>
                      <a:gd name="T39" fmla="*/ 11 h 58"/>
                      <a:gd name="T40" fmla="*/ 0 w 92"/>
                      <a:gd name="T41" fmla="*/ 10 h 58"/>
                      <a:gd name="T42" fmla="*/ 2 w 92"/>
                      <a:gd name="T43" fmla="*/ 12 h 58"/>
                      <a:gd name="T44" fmla="*/ 3 w 92"/>
                      <a:gd name="T45" fmla="*/ 14 h 58"/>
                      <a:gd name="T46" fmla="*/ 6 w 92"/>
                      <a:gd name="T47" fmla="*/ 16 h 58"/>
                      <a:gd name="T48" fmla="*/ 10 w 92"/>
                      <a:gd name="T49" fmla="*/ 16 h 58"/>
                      <a:gd name="T50" fmla="*/ 16 w 92"/>
                      <a:gd name="T51" fmla="*/ 14 h 58"/>
                      <a:gd name="T52" fmla="*/ 19 w 92"/>
                      <a:gd name="T53" fmla="*/ 11 h 58"/>
                      <a:gd name="T54" fmla="*/ 19 w 92"/>
                      <a:gd name="T55" fmla="*/ 10 h 58"/>
                      <a:gd name="T56" fmla="*/ 19 w 92"/>
                      <a:gd name="T57" fmla="*/ 9 h 58"/>
                      <a:gd name="T58" fmla="*/ 20 w 92"/>
                      <a:gd name="T59" fmla="*/ 8 h 58"/>
                      <a:gd name="T60" fmla="*/ 21 w 92"/>
                      <a:gd name="T61" fmla="*/ 8 h 58"/>
                      <a:gd name="T62" fmla="*/ 22 w 92"/>
                      <a:gd name="T63" fmla="*/ 9 h 58"/>
                      <a:gd name="T64" fmla="*/ 23 w 92"/>
                      <a:gd name="T65" fmla="*/ 8 h 58"/>
                      <a:gd name="T66" fmla="*/ 24 w 92"/>
                      <a:gd name="T67" fmla="*/ 6 h 58"/>
                      <a:gd name="T68" fmla="*/ 24 w 92"/>
                      <a:gd name="T69" fmla="*/ 1 h 58"/>
                      <a:gd name="T70" fmla="*/ 21 w 92"/>
                      <a:gd name="T71" fmla="*/ 0 h 5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2"/>
                      <a:gd name="T109" fmla="*/ 0 h 58"/>
                      <a:gd name="T110" fmla="*/ 92 w 92"/>
                      <a:gd name="T111" fmla="*/ 58 h 5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2" h="58">
                        <a:moveTo>
                          <a:pt x="80" y="0"/>
                        </a:moveTo>
                        <a:lnTo>
                          <a:pt x="78" y="4"/>
                        </a:lnTo>
                        <a:lnTo>
                          <a:pt x="73" y="4"/>
                        </a:lnTo>
                        <a:lnTo>
                          <a:pt x="76" y="12"/>
                        </a:lnTo>
                        <a:lnTo>
                          <a:pt x="76" y="15"/>
                        </a:lnTo>
                        <a:lnTo>
                          <a:pt x="69" y="15"/>
                        </a:lnTo>
                        <a:lnTo>
                          <a:pt x="69" y="21"/>
                        </a:lnTo>
                        <a:lnTo>
                          <a:pt x="67" y="27"/>
                        </a:lnTo>
                        <a:lnTo>
                          <a:pt x="65" y="31"/>
                        </a:lnTo>
                        <a:lnTo>
                          <a:pt x="61" y="31"/>
                        </a:lnTo>
                        <a:lnTo>
                          <a:pt x="61" y="35"/>
                        </a:lnTo>
                        <a:lnTo>
                          <a:pt x="55" y="37"/>
                        </a:lnTo>
                        <a:lnTo>
                          <a:pt x="50" y="35"/>
                        </a:lnTo>
                        <a:lnTo>
                          <a:pt x="44" y="35"/>
                        </a:lnTo>
                        <a:lnTo>
                          <a:pt x="44" y="31"/>
                        </a:lnTo>
                        <a:lnTo>
                          <a:pt x="40" y="27"/>
                        </a:lnTo>
                        <a:lnTo>
                          <a:pt x="36" y="31"/>
                        </a:lnTo>
                        <a:lnTo>
                          <a:pt x="34" y="38"/>
                        </a:lnTo>
                        <a:lnTo>
                          <a:pt x="23" y="40"/>
                        </a:lnTo>
                        <a:lnTo>
                          <a:pt x="13" y="40"/>
                        </a:lnTo>
                        <a:lnTo>
                          <a:pt x="0" y="38"/>
                        </a:lnTo>
                        <a:lnTo>
                          <a:pt x="5" y="44"/>
                        </a:lnTo>
                        <a:lnTo>
                          <a:pt x="11" y="54"/>
                        </a:lnTo>
                        <a:lnTo>
                          <a:pt x="21" y="58"/>
                        </a:lnTo>
                        <a:lnTo>
                          <a:pt x="40" y="58"/>
                        </a:lnTo>
                        <a:lnTo>
                          <a:pt x="61" y="52"/>
                        </a:lnTo>
                        <a:lnTo>
                          <a:pt x="73" y="42"/>
                        </a:lnTo>
                        <a:lnTo>
                          <a:pt x="75" y="38"/>
                        </a:lnTo>
                        <a:lnTo>
                          <a:pt x="75" y="35"/>
                        </a:lnTo>
                        <a:lnTo>
                          <a:pt x="76" y="31"/>
                        </a:lnTo>
                        <a:lnTo>
                          <a:pt x="80" y="31"/>
                        </a:lnTo>
                        <a:lnTo>
                          <a:pt x="86" y="33"/>
                        </a:lnTo>
                        <a:lnTo>
                          <a:pt x="88" y="31"/>
                        </a:lnTo>
                        <a:lnTo>
                          <a:pt x="92" y="23"/>
                        </a:lnTo>
                        <a:lnTo>
                          <a:pt x="92" y="4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 135"/>
                  <p:cNvSpPr>
                    <a:spLocks/>
                  </p:cNvSpPr>
                  <p:nvPr/>
                </p:nvSpPr>
                <p:spPr bwMode="auto">
                  <a:xfrm>
                    <a:off x="7661089" y="4513575"/>
                    <a:ext cx="34524" cy="49623"/>
                  </a:xfrm>
                  <a:custGeom>
                    <a:avLst/>
                    <a:gdLst>
                      <a:gd name="T0" fmla="*/ 0 w 36"/>
                      <a:gd name="T1" fmla="*/ 0 h 60"/>
                      <a:gd name="T2" fmla="*/ 1 w 36"/>
                      <a:gd name="T3" fmla="*/ 7 h 60"/>
                      <a:gd name="T4" fmla="*/ 3 w 36"/>
                      <a:gd name="T5" fmla="*/ 12 h 60"/>
                      <a:gd name="T6" fmla="*/ 6 w 36"/>
                      <a:gd name="T7" fmla="*/ 17 h 60"/>
                      <a:gd name="T8" fmla="*/ 7 w 36"/>
                      <a:gd name="T9" fmla="*/ 17 h 60"/>
                      <a:gd name="T10" fmla="*/ 9 w 36"/>
                      <a:gd name="T11" fmla="*/ 17 h 60"/>
                      <a:gd name="T12" fmla="*/ 9 w 36"/>
                      <a:gd name="T13" fmla="*/ 16 h 60"/>
                      <a:gd name="T14" fmla="*/ 10 w 36"/>
                      <a:gd name="T15" fmla="*/ 16 h 60"/>
                      <a:gd name="T16" fmla="*/ 10 w 36"/>
                      <a:gd name="T17" fmla="*/ 14 h 60"/>
                      <a:gd name="T18" fmla="*/ 10 w 36"/>
                      <a:gd name="T19" fmla="*/ 12 h 60"/>
                      <a:gd name="T20" fmla="*/ 3 w 36"/>
                      <a:gd name="T21" fmla="*/ 4 h 60"/>
                      <a:gd name="T22" fmla="*/ 0 w 36"/>
                      <a:gd name="T23" fmla="*/ 0 h 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6"/>
                      <a:gd name="T37" fmla="*/ 0 h 60"/>
                      <a:gd name="T38" fmla="*/ 36 w 36"/>
                      <a:gd name="T39" fmla="*/ 60 h 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6" h="60">
                        <a:moveTo>
                          <a:pt x="0" y="0"/>
                        </a:moveTo>
                        <a:lnTo>
                          <a:pt x="3" y="25"/>
                        </a:lnTo>
                        <a:lnTo>
                          <a:pt x="9" y="42"/>
                        </a:lnTo>
                        <a:lnTo>
                          <a:pt x="21" y="60"/>
                        </a:lnTo>
                        <a:lnTo>
                          <a:pt x="27" y="60"/>
                        </a:lnTo>
                        <a:lnTo>
                          <a:pt x="32" y="58"/>
                        </a:lnTo>
                        <a:lnTo>
                          <a:pt x="32" y="56"/>
                        </a:lnTo>
                        <a:lnTo>
                          <a:pt x="34" y="56"/>
                        </a:lnTo>
                        <a:lnTo>
                          <a:pt x="36" y="50"/>
                        </a:lnTo>
                        <a:lnTo>
                          <a:pt x="36" y="44"/>
                        </a:lnTo>
                        <a:lnTo>
                          <a:pt x="9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Freeform 136"/>
                  <p:cNvSpPr>
                    <a:spLocks/>
                  </p:cNvSpPr>
                  <p:nvPr/>
                </p:nvSpPr>
                <p:spPr bwMode="auto">
                  <a:xfrm>
                    <a:off x="7359006" y="4453164"/>
                    <a:ext cx="213615" cy="207125"/>
                  </a:xfrm>
                  <a:custGeom>
                    <a:avLst/>
                    <a:gdLst>
                      <a:gd name="T0" fmla="*/ 9 w 242"/>
                      <a:gd name="T1" fmla="*/ 55 h 246"/>
                      <a:gd name="T2" fmla="*/ 18 w 242"/>
                      <a:gd name="T3" fmla="*/ 51 h 246"/>
                      <a:gd name="T4" fmla="*/ 18 w 242"/>
                      <a:gd name="T5" fmla="*/ 47 h 246"/>
                      <a:gd name="T6" fmla="*/ 25 w 242"/>
                      <a:gd name="T7" fmla="*/ 45 h 246"/>
                      <a:gd name="T8" fmla="*/ 37 w 242"/>
                      <a:gd name="T9" fmla="*/ 51 h 246"/>
                      <a:gd name="T10" fmla="*/ 38 w 242"/>
                      <a:gd name="T11" fmla="*/ 55 h 246"/>
                      <a:gd name="T12" fmla="*/ 40 w 242"/>
                      <a:gd name="T13" fmla="*/ 58 h 246"/>
                      <a:gd name="T14" fmla="*/ 43 w 242"/>
                      <a:gd name="T15" fmla="*/ 58 h 246"/>
                      <a:gd name="T16" fmla="*/ 51 w 242"/>
                      <a:gd name="T17" fmla="*/ 66 h 246"/>
                      <a:gd name="T18" fmla="*/ 64 w 242"/>
                      <a:gd name="T19" fmla="*/ 69 h 246"/>
                      <a:gd name="T20" fmla="*/ 63 w 242"/>
                      <a:gd name="T21" fmla="*/ 67 h 246"/>
                      <a:gd name="T22" fmla="*/ 61 w 242"/>
                      <a:gd name="T23" fmla="*/ 65 h 246"/>
                      <a:gd name="T24" fmla="*/ 59 w 242"/>
                      <a:gd name="T25" fmla="*/ 63 h 246"/>
                      <a:gd name="T26" fmla="*/ 60 w 242"/>
                      <a:gd name="T27" fmla="*/ 61 h 246"/>
                      <a:gd name="T28" fmla="*/ 57 w 242"/>
                      <a:gd name="T29" fmla="*/ 61 h 246"/>
                      <a:gd name="T30" fmla="*/ 54 w 242"/>
                      <a:gd name="T31" fmla="*/ 59 h 246"/>
                      <a:gd name="T32" fmla="*/ 55 w 242"/>
                      <a:gd name="T33" fmla="*/ 56 h 246"/>
                      <a:gd name="T34" fmla="*/ 52 w 242"/>
                      <a:gd name="T35" fmla="*/ 55 h 246"/>
                      <a:gd name="T36" fmla="*/ 50 w 242"/>
                      <a:gd name="T37" fmla="*/ 52 h 246"/>
                      <a:gd name="T38" fmla="*/ 49 w 242"/>
                      <a:gd name="T39" fmla="*/ 47 h 246"/>
                      <a:gd name="T40" fmla="*/ 47 w 242"/>
                      <a:gd name="T41" fmla="*/ 47 h 246"/>
                      <a:gd name="T42" fmla="*/ 44 w 242"/>
                      <a:gd name="T43" fmla="*/ 43 h 246"/>
                      <a:gd name="T44" fmla="*/ 42 w 242"/>
                      <a:gd name="T45" fmla="*/ 36 h 246"/>
                      <a:gd name="T46" fmla="*/ 47 w 242"/>
                      <a:gd name="T47" fmla="*/ 34 h 246"/>
                      <a:gd name="T48" fmla="*/ 47 w 242"/>
                      <a:gd name="T49" fmla="*/ 30 h 246"/>
                      <a:gd name="T50" fmla="*/ 41 w 242"/>
                      <a:gd name="T51" fmla="*/ 28 h 246"/>
                      <a:gd name="T52" fmla="*/ 39 w 242"/>
                      <a:gd name="T53" fmla="*/ 24 h 246"/>
                      <a:gd name="T54" fmla="*/ 33 w 242"/>
                      <a:gd name="T55" fmla="*/ 23 h 246"/>
                      <a:gd name="T56" fmla="*/ 32 w 242"/>
                      <a:gd name="T57" fmla="*/ 17 h 246"/>
                      <a:gd name="T58" fmla="*/ 29 w 242"/>
                      <a:gd name="T59" fmla="*/ 13 h 246"/>
                      <a:gd name="T60" fmla="*/ 25 w 242"/>
                      <a:gd name="T61" fmla="*/ 12 h 246"/>
                      <a:gd name="T62" fmla="*/ 23 w 242"/>
                      <a:gd name="T63" fmla="*/ 8 h 246"/>
                      <a:gd name="T64" fmla="*/ 12 w 242"/>
                      <a:gd name="T65" fmla="*/ 5 h 246"/>
                      <a:gd name="T66" fmla="*/ 6 w 242"/>
                      <a:gd name="T67" fmla="*/ 3 h 246"/>
                      <a:gd name="T68" fmla="*/ 1 w 242"/>
                      <a:gd name="T69" fmla="*/ 0 h 246"/>
                      <a:gd name="T70" fmla="*/ 0 w 242"/>
                      <a:gd name="T71" fmla="*/ 34 h 246"/>
                      <a:gd name="T72" fmla="*/ 2 w 242"/>
                      <a:gd name="T73" fmla="*/ 56 h 24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42"/>
                      <a:gd name="T112" fmla="*/ 0 h 246"/>
                      <a:gd name="T113" fmla="*/ 242 w 242"/>
                      <a:gd name="T114" fmla="*/ 246 h 24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42" h="246">
                        <a:moveTo>
                          <a:pt x="6" y="200"/>
                        </a:moveTo>
                        <a:lnTo>
                          <a:pt x="33" y="198"/>
                        </a:lnTo>
                        <a:lnTo>
                          <a:pt x="58" y="194"/>
                        </a:lnTo>
                        <a:lnTo>
                          <a:pt x="71" y="181"/>
                        </a:lnTo>
                        <a:lnTo>
                          <a:pt x="73" y="175"/>
                        </a:lnTo>
                        <a:lnTo>
                          <a:pt x="71" y="169"/>
                        </a:lnTo>
                        <a:lnTo>
                          <a:pt x="71" y="161"/>
                        </a:lnTo>
                        <a:lnTo>
                          <a:pt x="96" y="163"/>
                        </a:lnTo>
                        <a:lnTo>
                          <a:pt x="121" y="169"/>
                        </a:lnTo>
                        <a:lnTo>
                          <a:pt x="142" y="181"/>
                        </a:lnTo>
                        <a:lnTo>
                          <a:pt x="142" y="188"/>
                        </a:lnTo>
                        <a:lnTo>
                          <a:pt x="144" y="198"/>
                        </a:lnTo>
                        <a:lnTo>
                          <a:pt x="150" y="204"/>
                        </a:lnTo>
                        <a:lnTo>
                          <a:pt x="154" y="206"/>
                        </a:lnTo>
                        <a:lnTo>
                          <a:pt x="159" y="208"/>
                        </a:lnTo>
                        <a:lnTo>
                          <a:pt x="163" y="208"/>
                        </a:lnTo>
                        <a:lnTo>
                          <a:pt x="177" y="231"/>
                        </a:lnTo>
                        <a:lnTo>
                          <a:pt x="196" y="236"/>
                        </a:lnTo>
                        <a:lnTo>
                          <a:pt x="219" y="242"/>
                        </a:lnTo>
                        <a:lnTo>
                          <a:pt x="242" y="246"/>
                        </a:lnTo>
                        <a:lnTo>
                          <a:pt x="240" y="242"/>
                        </a:lnTo>
                        <a:lnTo>
                          <a:pt x="240" y="238"/>
                        </a:lnTo>
                        <a:lnTo>
                          <a:pt x="242" y="234"/>
                        </a:lnTo>
                        <a:lnTo>
                          <a:pt x="234" y="233"/>
                        </a:lnTo>
                        <a:lnTo>
                          <a:pt x="230" y="231"/>
                        </a:lnTo>
                        <a:lnTo>
                          <a:pt x="225" y="227"/>
                        </a:lnTo>
                        <a:lnTo>
                          <a:pt x="230" y="221"/>
                        </a:lnTo>
                        <a:lnTo>
                          <a:pt x="230" y="219"/>
                        </a:lnTo>
                        <a:lnTo>
                          <a:pt x="225" y="217"/>
                        </a:lnTo>
                        <a:lnTo>
                          <a:pt x="217" y="217"/>
                        </a:lnTo>
                        <a:lnTo>
                          <a:pt x="211" y="215"/>
                        </a:lnTo>
                        <a:lnTo>
                          <a:pt x="207" y="210"/>
                        </a:lnTo>
                        <a:lnTo>
                          <a:pt x="209" y="204"/>
                        </a:lnTo>
                        <a:lnTo>
                          <a:pt x="211" y="200"/>
                        </a:lnTo>
                        <a:lnTo>
                          <a:pt x="205" y="198"/>
                        </a:lnTo>
                        <a:lnTo>
                          <a:pt x="200" y="198"/>
                        </a:lnTo>
                        <a:lnTo>
                          <a:pt x="196" y="196"/>
                        </a:lnTo>
                        <a:lnTo>
                          <a:pt x="190" y="188"/>
                        </a:lnTo>
                        <a:lnTo>
                          <a:pt x="190" y="179"/>
                        </a:lnTo>
                        <a:lnTo>
                          <a:pt x="186" y="169"/>
                        </a:lnTo>
                        <a:lnTo>
                          <a:pt x="182" y="167"/>
                        </a:lnTo>
                        <a:lnTo>
                          <a:pt x="177" y="167"/>
                        </a:lnTo>
                        <a:lnTo>
                          <a:pt x="171" y="165"/>
                        </a:lnTo>
                        <a:lnTo>
                          <a:pt x="167" y="156"/>
                        </a:lnTo>
                        <a:lnTo>
                          <a:pt x="163" y="142"/>
                        </a:lnTo>
                        <a:lnTo>
                          <a:pt x="159" y="131"/>
                        </a:lnTo>
                        <a:lnTo>
                          <a:pt x="167" y="129"/>
                        </a:lnTo>
                        <a:lnTo>
                          <a:pt x="178" y="123"/>
                        </a:lnTo>
                        <a:lnTo>
                          <a:pt x="178" y="115"/>
                        </a:lnTo>
                        <a:lnTo>
                          <a:pt x="177" y="106"/>
                        </a:lnTo>
                        <a:lnTo>
                          <a:pt x="177" y="100"/>
                        </a:lnTo>
                        <a:lnTo>
                          <a:pt x="157" y="100"/>
                        </a:lnTo>
                        <a:lnTo>
                          <a:pt x="154" y="96"/>
                        </a:lnTo>
                        <a:lnTo>
                          <a:pt x="150" y="85"/>
                        </a:lnTo>
                        <a:lnTo>
                          <a:pt x="132" y="85"/>
                        </a:lnTo>
                        <a:lnTo>
                          <a:pt x="125" y="81"/>
                        </a:lnTo>
                        <a:lnTo>
                          <a:pt x="125" y="65"/>
                        </a:lnTo>
                        <a:lnTo>
                          <a:pt x="123" y="62"/>
                        </a:lnTo>
                        <a:lnTo>
                          <a:pt x="115" y="52"/>
                        </a:lnTo>
                        <a:lnTo>
                          <a:pt x="109" y="46"/>
                        </a:lnTo>
                        <a:lnTo>
                          <a:pt x="98" y="46"/>
                        </a:lnTo>
                        <a:lnTo>
                          <a:pt x="96" y="42"/>
                        </a:lnTo>
                        <a:lnTo>
                          <a:pt x="90" y="37"/>
                        </a:lnTo>
                        <a:lnTo>
                          <a:pt x="86" y="31"/>
                        </a:lnTo>
                        <a:lnTo>
                          <a:pt x="67" y="23"/>
                        </a:lnTo>
                        <a:lnTo>
                          <a:pt x="46" y="19"/>
                        </a:lnTo>
                        <a:lnTo>
                          <a:pt x="27" y="12"/>
                        </a:lnTo>
                        <a:lnTo>
                          <a:pt x="21" y="10"/>
                        </a:lnTo>
                        <a:lnTo>
                          <a:pt x="13" y="6"/>
                        </a:lnTo>
                        <a:lnTo>
                          <a:pt x="4" y="0"/>
                        </a:lnTo>
                        <a:lnTo>
                          <a:pt x="6" y="113"/>
                        </a:lnTo>
                        <a:lnTo>
                          <a:pt x="0" y="121"/>
                        </a:lnTo>
                        <a:lnTo>
                          <a:pt x="6" y="133"/>
                        </a:lnTo>
                        <a:lnTo>
                          <a:pt x="6" y="20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Freeform 163"/>
                  <p:cNvSpPr>
                    <a:spLocks/>
                  </p:cNvSpPr>
                  <p:nvPr/>
                </p:nvSpPr>
                <p:spPr bwMode="auto">
                  <a:xfrm>
                    <a:off x="8055954" y="5316183"/>
                    <a:ext cx="131623" cy="204966"/>
                  </a:xfrm>
                  <a:custGeom>
                    <a:avLst/>
                    <a:gdLst>
                      <a:gd name="T0" fmla="*/ 1 w 150"/>
                      <a:gd name="T1" fmla="*/ 1 h 244"/>
                      <a:gd name="T2" fmla="*/ 0 w 150"/>
                      <a:gd name="T3" fmla="*/ 2 h 244"/>
                      <a:gd name="T4" fmla="*/ 5 w 150"/>
                      <a:gd name="T5" fmla="*/ 8 h 244"/>
                      <a:gd name="T6" fmla="*/ 8 w 150"/>
                      <a:gd name="T7" fmla="*/ 14 h 244"/>
                      <a:gd name="T8" fmla="*/ 10 w 150"/>
                      <a:gd name="T9" fmla="*/ 18 h 244"/>
                      <a:gd name="T10" fmla="*/ 12 w 150"/>
                      <a:gd name="T11" fmla="*/ 19 h 244"/>
                      <a:gd name="T12" fmla="*/ 12 w 150"/>
                      <a:gd name="T13" fmla="*/ 23 h 244"/>
                      <a:gd name="T14" fmla="*/ 12 w 150"/>
                      <a:gd name="T15" fmla="*/ 25 h 244"/>
                      <a:gd name="T16" fmla="*/ 14 w 150"/>
                      <a:gd name="T17" fmla="*/ 26 h 244"/>
                      <a:gd name="T18" fmla="*/ 14 w 150"/>
                      <a:gd name="T19" fmla="*/ 29 h 244"/>
                      <a:gd name="T20" fmla="*/ 15 w 150"/>
                      <a:gd name="T21" fmla="*/ 34 h 244"/>
                      <a:gd name="T22" fmla="*/ 12 w 150"/>
                      <a:gd name="T23" fmla="*/ 45 h 244"/>
                      <a:gd name="T24" fmla="*/ 12 w 150"/>
                      <a:gd name="T25" fmla="*/ 51 h 244"/>
                      <a:gd name="T26" fmla="*/ 17 w 150"/>
                      <a:gd name="T27" fmla="*/ 61 h 244"/>
                      <a:gd name="T28" fmla="*/ 15 w 150"/>
                      <a:gd name="T29" fmla="*/ 65 h 244"/>
                      <a:gd name="T30" fmla="*/ 15 w 150"/>
                      <a:gd name="T31" fmla="*/ 67 h 244"/>
                      <a:gd name="T32" fmla="*/ 24 w 150"/>
                      <a:gd name="T33" fmla="*/ 66 h 244"/>
                      <a:gd name="T34" fmla="*/ 28 w 150"/>
                      <a:gd name="T35" fmla="*/ 58 h 244"/>
                      <a:gd name="T36" fmla="*/ 31 w 150"/>
                      <a:gd name="T37" fmla="*/ 53 h 244"/>
                      <a:gd name="T38" fmla="*/ 30 w 150"/>
                      <a:gd name="T39" fmla="*/ 51 h 244"/>
                      <a:gd name="T40" fmla="*/ 30 w 150"/>
                      <a:gd name="T41" fmla="*/ 49 h 244"/>
                      <a:gd name="T42" fmla="*/ 37 w 150"/>
                      <a:gd name="T43" fmla="*/ 49 h 244"/>
                      <a:gd name="T44" fmla="*/ 36 w 150"/>
                      <a:gd name="T45" fmla="*/ 47 h 244"/>
                      <a:gd name="T46" fmla="*/ 37 w 150"/>
                      <a:gd name="T47" fmla="*/ 43 h 244"/>
                      <a:gd name="T48" fmla="*/ 40 w 150"/>
                      <a:gd name="T49" fmla="*/ 39 h 244"/>
                      <a:gd name="T50" fmla="*/ 38 w 150"/>
                      <a:gd name="T51" fmla="*/ 34 h 244"/>
                      <a:gd name="T52" fmla="*/ 37 w 150"/>
                      <a:gd name="T53" fmla="*/ 33 h 244"/>
                      <a:gd name="T54" fmla="*/ 30 w 150"/>
                      <a:gd name="T55" fmla="*/ 36 h 244"/>
                      <a:gd name="T56" fmla="*/ 24 w 150"/>
                      <a:gd name="T57" fmla="*/ 33 h 244"/>
                      <a:gd name="T58" fmla="*/ 22 w 150"/>
                      <a:gd name="T59" fmla="*/ 25 h 244"/>
                      <a:gd name="T60" fmla="*/ 21 w 150"/>
                      <a:gd name="T61" fmla="*/ 22 h 244"/>
                      <a:gd name="T62" fmla="*/ 19 w 150"/>
                      <a:gd name="T63" fmla="*/ 26 h 244"/>
                      <a:gd name="T64" fmla="*/ 15 w 150"/>
                      <a:gd name="T65" fmla="*/ 24 h 244"/>
                      <a:gd name="T66" fmla="*/ 14 w 150"/>
                      <a:gd name="T67" fmla="*/ 11 h 244"/>
                      <a:gd name="T68" fmla="*/ 12 w 150"/>
                      <a:gd name="T69" fmla="*/ 11 h 244"/>
                      <a:gd name="T70" fmla="*/ 12 w 150"/>
                      <a:gd name="T71" fmla="*/ 10 h 244"/>
                      <a:gd name="T72" fmla="*/ 12 w 150"/>
                      <a:gd name="T73" fmla="*/ 8 h 244"/>
                      <a:gd name="T74" fmla="*/ 9 w 150"/>
                      <a:gd name="T75" fmla="*/ 6 h 244"/>
                      <a:gd name="T76" fmla="*/ 7 w 150"/>
                      <a:gd name="T77" fmla="*/ 5 h 244"/>
                      <a:gd name="T78" fmla="*/ 5 w 150"/>
                      <a:gd name="T79" fmla="*/ 6 h 244"/>
                      <a:gd name="T80" fmla="*/ 2 w 150"/>
                      <a:gd name="T81" fmla="*/ 2 h 244"/>
                      <a:gd name="T82" fmla="*/ 3 w 150"/>
                      <a:gd name="T83" fmla="*/ 1 h 244"/>
                      <a:gd name="T84" fmla="*/ 1 w 150"/>
                      <a:gd name="T85" fmla="*/ 0 h 2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50"/>
                      <a:gd name="T130" fmla="*/ 0 h 244"/>
                      <a:gd name="T131" fmla="*/ 150 w 150"/>
                      <a:gd name="T132" fmla="*/ 244 h 2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50" h="244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11" y="18"/>
                        </a:lnTo>
                        <a:lnTo>
                          <a:pt x="17" y="31"/>
                        </a:lnTo>
                        <a:lnTo>
                          <a:pt x="23" y="47"/>
                        </a:lnTo>
                        <a:lnTo>
                          <a:pt x="29" y="50"/>
                        </a:lnTo>
                        <a:lnTo>
                          <a:pt x="36" y="58"/>
                        </a:lnTo>
                        <a:lnTo>
                          <a:pt x="38" y="64"/>
                        </a:lnTo>
                        <a:lnTo>
                          <a:pt x="38" y="68"/>
                        </a:lnTo>
                        <a:lnTo>
                          <a:pt x="46" y="68"/>
                        </a:lnTo>
                        <a:lnTo>
                          <a:pt x="48" y="75"/>
                        </a:lnTo>
                        <a:lnTo>
                          <a:pt x="44" y="81"/>
                        </a:lnTo>
                        <a:lnTo>
                          <a:pt x="44" y="87"/>
                        </a:lnTo>
                        <a:lnTo>
                          <a:pt x="46" y="91"/>
                        </a:lnTo>
                        <a:lnTo>
                          <a:pt x="52" y="95"/>
                        </a:lnTo>
                        <a:lnTo>
                          <a:pt x="54" y="95"/>
                        </a:lnTo>
                        <a:lnTo>
                          <a:pt x="54" y="100"/>
                        </a:lnTo>
                        <a:lnTo>
                          <a:pt x="52" y="104"/>
                        </a:lnTo>
                        <a:lnTo>
                          <a:pt x="50" y="106"/>
                        </a:lnTo>
                        <a:lnTo>
                          <a:pt x="56" y="121"/>
                        </a:lnTo>
                        <a:lnTo>
                          <a:pt x="54" y="145"/>
                        </a:lnTo>
                        <a:lnTo>
                          <a:pt x="46" y="160"/>
                        </a:lnTo>
                        <a:lnTo>
                          <a:pt x="27" y="171"/>
                        </a:lnTo>
                        <a:lnTo>
                          <a:pt x="44" y="181"/>
                        </a:lnTo>
                        <a:lnTo>
                          <a:pt x="61" y="196"/>
                        </a:lnTo>
                        <a:lnTo>
                          <a:pt x="65" y="218"/>
                        </a:lnTo>
                        <a:lnTo>
                          <a:pt x="57" y="225"/>
                        </a:lnTo>
                        <a:lnTo>
                          <a:pt x="59" y="231"/>
                        </a:lnTo>
                        <a:lnTo>
                          <a:pt x="57" y="237"/>
                        </a:lnTo>
                        <a:lnTo>
                          <a:pt x="57" y="241"/>
                        </a:lnTo>
                        <a:lnTo>
                          <a:pt x="84" y="244"/>
                        </a:lnTo>
                        <a:lnTo>
                          <a:pt x="92" y="235"/>
                        </a:lnTo>
                        <a:lnTo>
                          <a:pt x="100" y="210"/>
                        </a:lnTo>
                        <a:lnTo>
                          <a:pt x="105" y="206"/>
                        </a:lnTo>
                        <a:lnTo>
                          <a:pt x="111" y="200"/>
                        </a:lnTo>
                        <a:lnTo>
                          <a:pt x="117" y="191"/>
                        </a:lnTo>
                        <a:lnTo>
                          <a:pt x="115" y="185"/>
                        </a:lnTo>
                        <a:lnTo>
                          <a:pt x="113" y="183"/>
                        </a:lnTo>
                        <a:lnTo>
                          <a:pt x="111" y="179"/>
                        </a:lnTo>
                        <a:lnTo>
                          <a:pt x="115" y="175"/>
                        </a:lnTo>
                        <a:lnTo>
                          <a:pt x="132" y="170"/>
                        </a:lnTo>
                        <a:lnTo>
                          <a:pt x="140" y="175"/>
                        </a:lnTo>
                        <a:lnTo>
                          <a:pt x="138" y="170"/>
                        </a:lnTo>
                        <a:lnTo>
                          <a:pt x="136" y="166"/>
                        </a:lnTo>
                        <a:lnTo>
                          <a:pt x="134" y="160"/>
                        </a:lnTo>
                        <a:lnTo>
                          <a:pt x="140" y="154"/>
                        </a:lnTo>
                        <a:lnTo>
                          <a:pt x="146" y="145"/>
                        </a:lnTo>
                        <a:lnTo>
                          <a:pt x="150" y="139"/>
                        </a:lnTo>
                        <a:lnTo>
                          <a:pt x="150" y="121"/>
                        </a:lnTo>
                        <a:lnTo>
                          <a:pt x="144" y="121"/>
                        </a:lnTo>
                        <a:lnTo>
                          <a:pt x="144" y="120"/>
                        </a:lnTo>
                        <a:lnTo>
                          <a:pt x="140" y="118"/>
                        </a:lnTo>
                        <a:lnTo>
                          <a:pt x="127" y="131"/>
                        </a:lnTo>
                        <a:lnTo>
                          <a:pt x="113" y="131"/>
                        </a:lnTo>
                        <a:lnTo>
                          <a:pt x="102" y="125"/>
                        </a:lnTo>
                        <a:lnTo>
                          <a:pt x="90" y="118"/>
                        </a:lnTo>
                        <a:lnTo>
                          <a:pt x="90" y="91"/>
                        </a:lnTo>
                        <a:lnTo>
                          <a:pt x="82" y="89"/>
                        </a:lnTo>
                        <a:lnTo>
                          <a:pt x="84" y="85"/>
                        </a:lnTo>
                        <a:lnTo>
                          <a:pt x="80" y="79"/>
                        </a:lnTo>
                        <a:lnTo>
                          <a:pt x="79" y="89"/>
                        </a:lnTo>
                        <a:lnTo>
                          <a:pt x="73" y="93"/>
                        </a:lnTo>
                        <a:lnTo>
                          <a:pt x="71" y="95"/>
                        </a:lnTo>
                        <a:lnTo>
                          <a:pt x="59" y="85"/>
                        </a:lnTo>
                        <a:lnTo>
                          <a:pt x="57" y="62"/>
                        </a:lnTo>
                        <a:lnTo>
                          <a:pt x="54" y="39"/>
                        </a:lnTo>
                        <a:lnTo>
                          <a:pt x="52" y="37"/>
                        </a:lnTo>
                        <a:lnTo>
                          <a:pt x="46" y="39"/>
                        </a:lnTo>
                        <a:lnTo>
                          <a:pt x="44" y="39"/>
                        </a:lnTo>
                        <a:lnTo>
                          <a:pt x="44" y="35"/>
                        </a:lnTo>
                        <a:lnTo>
                          <a:pt x="46" y="33"/>
                        </a:lnTo>
                        <a:lnTo>
                          <a:pt x="46" y="29"/>
                        </a:lnTo>
                        <a:lnTo>
                          <a:pt x="40" y="25"/>
                        </a:lnTo>
                        <a:lnTo>
                          <a:pt x="34" y="20"/>
                        </a:lnTo>
                        <a:lnTo>
                          <a:pt x="27" y="16"/>
                        </a:lnTo>
                        <a:lnTo>
                          <a:pt x="27" y="18"/>
                        </a:lnTo>
                        <a:lnTo>
                          <a:pt x="23" y="22"/>
                        </a:lnTo>
                        <a:lnTo>
                          <a:pt x="19" y="22"/>
                        </a:lnTo>
                        <a:lnTo>
                          <a:pt x="17" y="18"/>
                        </a:lnTo>
                        <a:lnTo>
                          <a:pt x="8" y="8"/>
                        </a:lnTo>
                        <a:lnTo>
                          <a:pt x="9" y="4"/>
                        </a:lnTo>
                        <a:lnTo>
                          <a:pt x="11" y="2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 164"/>
                  <p:cNvSpPr>
                    <a:spLocks/>
                  </p:cNvSpPr>
                  <p:nvPr/>
                </p:nvSpPr>
                <p:spPr bwMode="auto">
                  <a:xfrm>
                    <a:off x="7920017" y="5490943"/>
                    <a:ext cx="174776" cy="183392"/>
                  </a:xfrm>
                  <a:custGeom>
                    <a:avLst/>
                    <a:gdLst>
                      <a:gd name="T0" fmla="*/ 39 w 196"/>
                      <a:gd name="T1" fmla="*/ 1 h 219"/>
                      <a:gd name="T2" fmla="*/ 36 w 196"/>
                      <a:gd name="T3" fmla="*/ 3 h 219"/>
                      <a:gd name="T4" fmla="*/ 37 w 196"/>
                      <a:gd name="T5" fmla="*/ 8 h 219"/>
                      <a:gd name="T6" fmla="*/ 36 w 196"/>
                      <a:gd name="T7" fmla="*/ 12 h 219"/>
                      <a:gd name="T8" fmla="*/ 33 w 196"/>
                      <a:gd name="T9" fmla="*/ 13 h 219"/>
                      <a:gd name="T10" fmla="*/ 33 w 196"/>
                      <a:gd name="T11" fmla="*/ 15 h 219"/>
                      <a:gd name="T12" fmla="*/ 32 w 196"/>
                      <a:gd name="T13" fmla="*/ 17 h 219"/>
                      <a:gd name="T14" fmla="*/ 29 w 196"/>
                      <a:gd name="T15" fmla="*/ 23 h 219"/>
                      <a:gd name="T16" fmla="*/ 22 w 196"/>
                      <a:gd name="T17" fmla="*/ 32 h 219"/>
                      <a:gd name="T18" fmla="*/ 16 w 196"/>
                      <a:gd name="T19" fmla="*/ 34 h 219"/>
                      <a:gd name="T20" fmla="*/ 12 w 196"/>
                      <a:gd name="T21" fmla="*/ 37 h 219"/>
                      <a:gd name="T22" fmla="*/ 10 w 196"/>
                      <a:gd name="T23" fmla="*/ 39 h 219"/>
                      <a:gd name="T24" fmla="*/ 7 w 196"/>
                      <a:gd name="T25" fmla="*/ 41 h 219"/>
                      <a:gd name="T26" fmla="*/ 5 w 196"/>
                      <a:gd name="T27" fmla="*/ 44 h 219"/>
                      <a:gd name="T28" fmla="*/ 2 w 196"/>
                      <a:gd name="T29" fmla="*/ 46 h 219"/>
                      <a:gd name="T30" fmla="*/ 1 w 196"/>
                      <a:gd name="T31" fmla="*/ 51 h 219"/>
                      <a:gd name="T32" fmla="*/ 0 w 196"/>
                      <a:gd name="T33" fmla="*/ 53 h 219"/>
                      <a:gd name="T34" fmla="*/ 1 w 196"/>
                      <a:gd name="T35" fmla="*/ 57 h 219"/>
                      <a:gd name="T36" fmla="*/ 6 w 196"/>
                      <a:gd name="T37" fmla="*/ 57 h 219"/>
                      <a:gd name="T38" fmla="*/ 9 w 196"/>
                      <a:gd name="T39" fmla="*/ 60 h 219"/>
                      <a:gd name="T40" fmla="*/ 15 w 196"/>
                      <a:gd name="T41" fmla="*/ 61 h 219"/>
                      <a:gd name="T42" fmla="*/ 23 w 196"/>
                      <a:gd name="T43" fmla="*/ 58 h 219"/>
                      <a:gd name="T44" fmla="*/ 30 w 196"/>
                      <a:gd name="T45" fmla="*/ 44 h 219"/>
                      <a:gd name="T46" fmla="*/ 33 w 196"/>
                      <a:gd name="T47" fmla="*/ 37 h 219"/>
                      <a:gd name="T48" fmla="*/ 41 w 196"/>
                      <a:gd name="T49" fmla="*/ 34 h 219"/>
                      <a:gd name="T50" fmla="*/ 40 w 196"/>
                      <a:gd name="T51" fmla="*/ 29 h 219"/>
                      <a:gd name="T52" fmla="*/ 48 w 196"/>
                      <a:gd name="T53" fmla="*/ 20 h 219"/>
                      <a:gd name="T54" fmla="*/ 52 w 196"/>
                      <a:gd name="T55" fmla="*/ 13 h 219"/>
                      <a:gd name="T56" fmla="*/ 52 w 196"/>
                      <a:gd name="T57" fmla="*/ 5 h 219"/>
                      <a:gd name="T58" fmla="*/ 51 w 196"/>
                      <a:gd name="T59" fmla="*/ 7 h 219"/>
                      <a:gd name="T60" fmla="*/ 48 w 196"/>
                      <a:gd name="T61" fmla="*/ 6 h 219"/>
                      <a:gd name="T62" fmla="*/ 46 w 196"/>
                      <a:gd name="T63" fmla="*/ 6 h 219"/>
                      <a:gd name="T64" fmla="*/ 43 w 196"/>
                      <a:gd name="T65" fmla="*/ 7 h 219"/>
                      <a:gd name="T66" fmla="*/ 43 w 196"/>
                      <a:gd name="T67" fmla="*/ 2 h 219"/>
                      <a:gd name="T68" fmla="*/ 39 w 196"/>
                      <a:gd name="T69" fmla="*/ 0 h 21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96"/>
                      <a:gd name="T106" fmla="*/ 0 h 219"/>
                      <a:gd name="T107" fmla="*/ 196 w 196"/>
                      <a:gd name="T108" fmla="*/ 219 h 219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96" h="219">
                        <a:moveTo>
                          <a:pt x="148" y="0"/>
                        </a:moveTo>
                        <a:lnTo>
                          <a:pt x="146" y="4"/>
                        </a:lnTo>
                        <a:lnTo>
                          <a:pt x="140" y="9"/>
                        </a:lnTo>
                        <a:lnTo>
                          <a:pt x="136" y="11"/>
                        </a:lnTo>
                        <a:lnTo>
                          <a:pt x="136" y="21"/>
                        </a:lnTo>
                        <a:lnTo>
                          <a:pt x="138" y="31"/>
                        </a:lnTo>
                        <a:lnTo>
                          <a:pt x="136" y="38"/>
                        </a:lnTo>
                        <a:lnTo>
                          <a:pt x="135" y="42"/>
                        </a:lnTo>
                        <a:lnTo>
                          <a:pt x="129" y="44"/>
                        </a:lnTo>
                        <a:lnTo>
                          <a:pt x="125" y="46"/>
                        </a:lnTo>
                        <a:lnTo>
                          <a:pt x="125" y="50"/>
                        </a:lnTo>
                        <a:lnTo>
                          <a:pt x="127" y="54"/>
                        </a:lnTo>
                        <a:lnTo>
                          <a:pt x="125" y="58"/>
                        </a:lnTo>
                        <a:lnTo>
                          <a:pt x="121" y="61"/>
                        </a:lnTo>
                        <a:lnTo>
                          <a:pt x="117" y="61"/>
                        </a:lnTo>
                        <a:lnTo>
                          <a:pt x="110" y="84"/>
                        </a:lnTo>
                        <a:lnTo>
                          <a:pt x="98" y="102"/>
                        </a:lnTo>
                        <a:lnTo>
                          <a:pt x="83" y="115"/>
                        </a:lnTo>
                        <a:lnTo>
                          <a:pt x="73" y="119"/>
                        </a:lnTo>
                        <a:lnTo>
                          <a:pt x="60" y="123"/>
                        </a:lnTo>
                        <a:lnTo>
                          <a:pt x="50" y="127"/>
                        </a:lnTo>
                        <a:lnTo>
                          <a:pt x="46" y="131"/>
                        </a:lnTo>
                        <a:lnTo>
                          <a:pt x="46" y="138"/>
                        </a:lnTo>
                        <a:lnTo>
                          <a:pt x="39" y="138"/>
                        </a:lnTo>
                        <a:lnTo>
                          <a:pt x="39" y="146"/>
                        </a:lnTo>
                        <a:lnTo>
                          <a:pt x="25" y="146"/>
                        </a:lnTo>
                        <a:lnTo>
                          <a:pt x="21" y="152"/>
                        </a:lnTo>
                        <a:lnTo>
                          <a:pt x="17" y="159"/>
                        </a:lnTo>
                        <a:lnTo>
                          <a:pt x="14" y="165"/>
                        </a:lnTo>
                        <a:lnTo>
                          <a:pt x="6" y="165"/>
                        </a:lnTo>
                        <a:lnTo>
                          <a:pt x="6" y="175"/>
                        </a:lnTo>
                        <a:lnTo>
                          <a:pt x="4" y="181"/>
                        </a:lnTo>
                        <a:lnTo>
                          <a:pt x="4" y="188"/>
                        </a:lnTo>
                        <a:lnTo>
                          <a:pt x="0" y="190"/>
                        </a:lnTo>
                        <a:lnTo>
                          <a:pt x="0" y="198"/>
                        </a:lnTo>
                        <a:lnTo>
                          <a:pt x="4" y="204"/>
                        </a:lnTo>
                        <a:lnTo>
                          <a:pt x="12" y="207"/>
                        </a:lnTo>
                        <a:lnTo>
                          <a:pt x="21" y="204"/>
                        </a:lnTo>
                        <a:lnTo>
                          <a:pt x="31" y="204"/>
                        </a:lnTo>
                        <a:lnTo>
                          <a:pt x="33" y="215"/>
                        </a:lnTo>
                        <a:lnTo>
                          <a:pt x="41" y="217"/>
                        </a:lnTo>
                        <a:lnTo>
                          <a:pt x="58" y="219"/>
                        </a:lnTo>
                        <a:lnTo>
                          <a:pt x="73" y="219"/>
                        </a:lnTo>
                        <a:lnTo>
                          <a:pt x="87" y="205"/>
                        </a:lnTo>
                        <a:lnTo>
                          <a:pt x="104" y="179"/>
                        </a:lnTo>
                        <a:lnTo>
                          <a:pt x="113" y="157"/>
                        </a:lnTo>
                        <a:lnTo>
                          <a:pt x="113" y="138"/>
                        </a:lnTo>
                        <a:lnTo>
                          <a:pt x="125" y="132"/>
                        </a:lnTo>
                        <a:lnTo>
                          <a:pt x="142" y="127"/>
                        </a:lnTo>
                        <a:lnTo>
                          <a:pt x="156" y="123"/>
                        </a:lnTo>
                        <a:lnTo>
                          <a:pt x="156" y="115"/>
                        </a:lnTo>
                        <a:lnTo>
                          <a:pt x="152" y="104"/>
                        </a:lnTo>
                        <a:lnTo>
                          <a:pt x="163" y="92"/>
                        </a:lnTo>
                        <a:lnTo>
                          <a:pt x="183" y="69"/>
                        </a:lnTo>
                        <a:lnTo>
                          <a:pt x="196" y="54"/>
                        </a:lnTo>
                        <a:lnTo>
                          <a:pt x="196" y="46"/>
                        </a:lnTo>
                        <a:lnTo>
                          <a:pt x="194" y="33"/>
                        </a:lnTo>
                        <a:lnTo>
                          <a:pt x="196" y="19"/>
                        </a:lnTo>
                        <a:lnTo>
                          <a:pt x="190" y="19"/>
                        </a:lnTo>
                        <a:lnTo>
                          <a:pt x="190" y="27"/>
                        </a:lnTo>
                        <a:lnTo>
                          <a:pt x="184" y="25"/>
                        </a:lnTo>
                        <a:lnTo>
                          <a:pt x="183" y="21"/>
                        </a:lnTo>
                        <a:lnTo>
                          <a:pt x="179" y="15"/>
                        </a:lnTo>
                        <a:lnTo>
                          <a:pt x="175" y="23"/>
                        </a:lnTo>
                        <a:lnTo>
                          <a:pt x="175" y="27"/>
                        </a:lnTo>
                        <a:lnTo>
                          <a:pt x="163" y="27"/>
                        </a:lnTo>
                        <a:lnTo>
                          <a:pt x="161" y="17"/>
                        </a:lnTo>
                        <a:lnTo>
                          <a:pt x="161" y="8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Freeform 165"/>
                  <p:cNvSpPr>
                    <a:spLocks/>
                  </p:cNvSpPr>
                  <p:nvPr/>
                </p:nvSpPr>
                <p:spPr bwMode="auto">
                  <a:xfrm>
                    <a:off x="7943752" y="5674336"/>
                    <a:ext cx="17262" cy="19417"/>
                  </a:xfrm>
                  <a:custGeom>
                    <a:avLst/>
                    <a:gdLst>
                      <a:gd name="T0" fmla="*/ 0 w 23"/>
                      <a:gd name="T1" fmla="*/ 0 h 23"/>
                      <a:gd name="T2" fmla="*/ 0 w 23"/>
                      <a:gd name="T3" fmla="*/ 5 h 23"/>
                      <a:gd name="T4" fmla="*/ 0 w 23"/>
                      <a:gd name="T5" fmla="*/ 6 h 23"/>
                      <a:gd name="T6" fmla="*/ 5 w 23"/>
                      <a:gd name="T7" fmla="*/ 6 h 23"/>
                      <a:gd name="T8" fmla="*/ 4 w 23"/>
                      <a:gd name="T9" fmla="*/ 4 h 23"/>
                      <a:gd name="T10" fmla="*/ 4 w 23"/>
                      <a:gd name="T11" fmla="*/ 3 h 23"/>
                      <a:gd name="T12" fmla="*/ 4 w 23"/>
                      <a:gd name="T13" fmla="*/ 2 h 23"/>
                      <a:gd name="T14" fmla="*/ 4 w 23"/>
                      <a:gd name="T15" fmla="*/ 1 h 23"/>
                      <a:gd name="T16" fmla="*/ 2 w 23"/>
                      <a:gd name="T17" fmla="*/ 1 h 23"/>
                      <a:gd name="T18" fmla="*/ 1 w 23"/>
                      <a:gd name="T19" fmla="*/ 1 h 23"/>
                      <a:gd name="T20" fmla="*/ 0 w 23"/>
                      <a:gd name="T21" fmla="*/ 0 h 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3"/>
                      <a:gd name="T34" fmla="*/ 0 h 23"/>
                      <a:gd name="T35" fmla="*/ 23 w 23"/>
                      <a:gd name="T36" fmla="*/ 23 h 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3" h="23">
                        <a:moveTo>
                          <a:pt x="2" y="0"/>
                        </a:move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23" y="23"/>
                        </a:lnTo>
                        <a:lnTo>
                          <a:pt x="18" y="15"/>
                        </a:lnTo>
                        <a:lnTo>
                          <a:pt x="18" y="11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0" y="2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 167"/>
                  <p:cNvSpPr>
                    <a:spLocks/>
                  </p:cNvSpPr>
                  <p:nvPr/>
                </p:nvSpPr>
                <p:spPr bwMode="auto">
                  <a:xfrm>
                    <a:off x="6047102" y="3579357"/>
                    <a:ext cx="179091" cy="101405"/>
                  </a:xfrm>
                  <a:custGeom>
                    <a:avLst/>
                    <a:gdLst>
                      <a:gd name="T0" fmla="*/ 54 w 203"/>
                      <a:gd name="T1" fmla="*/ 21 h 123"/>
                      <a:gd name="T2" fmla="*/ 49 w 203"/>
                      <a:gd name="T3" fmla="*/ 20 h 123"/>
                      <a:gd name="T4" fmla="*/ 43 w 203"/>
                      <a:gd name="T5" fmla="*/ 20 h 123"/>
                      <a:gd name="T6" fmla="*/ 40 w 203"/>
                      <a:gd name="T7" fmla="*/ 18 h 123"/>
                      <a:gd name="T8" fmla="*/ 37 w 203"/>
                      <a:gd name="T9" fmla="*/ 17 h 123"/>
                      <a:gd name="T10" fmla="*/ 35 w 203"/>
                      <a:gd name="T11" fmla="*/ 15 h 123"/>
                      <a:gd name="T12" fmla="*/ 33 w 203"/>
                      <a:gd name="T13" fmla="*/ 11 h 123"/>
                      <a:gd name="T14" fmla="*/ 29 w 203"/>
                      <a:gd name="T15" fmla="*/ 10 h 123"/>
                      <a:gd name="T16" fmla="*/ 29 w 203"/>
                      <a:gd name="T17" fmla="*/ 7 h 123"/>
                      <a:gd name="T18" fmla="*/ 26 w 203"/>
                      <a:gd name="T19" fmla="*/ 5 h 123"/>
                      <a:gd name="T20" fmla="*/ 23 w 203"/>
                      <a:gd name="T21" fmla="*/ 6 h 123"/>
                      <a:gd name="T22" fmla="*/ 20 w 203"/>
                      <a:gd name="T23" fmla="*/ 6 h 123"/>
                      <a:gd name="T24" fmla="*/ 17 w 203"/>
                      <a:gd name="T25" fmla="*/ 1 h 123"/>
                      <a:gd name="T26" fmla="*/ 14 w 203"/>
                      <a:gd name="T27" fmla="*/ 1 h 123"/>
                      <a:gd name="T28" fmla="*/ 11 w 203"/>
                      <a:gd name="T29" fmla="*/ 0 h 123"/>
                      <a:gd name="T30" fmla="*/ 7 w 203"/>
                      <a:gd name="T31" fmla="*/ 0 h 123"/>
                      <a:gd name="T32" fmla="*/ 3 w 203"/>
                      <a:gd name="T33" fmla="*/ 3 h 123"/>
                      <a:gd name="T34" fmla="*/ 0 w 203"/>
                      <a:gd name="T35" fmla="*/ 8 h 123"/>
                      <a:gd name="T36" fmla="*/ 1 w 203"/>
                      <a:gd name="T37" fmla="*/ 11 h 123"/>
                      <a:gd name="T38" fmla="*/ 5 w 203"/>
                      <a:gd name="T39" fmla="*/ 13 h 123"/>
                      <a:gd name="T40" fmla="*/ 6 w 203"/>
                      <a:gd name="T41" fmla="*/ 16 h 123"/>
                      <a:gd name="T42" fmla="*/ 13 w 203"/>
                      <a:gd name="T43" fmla="*/ 19 h 123"/>
                      <a:gd name="T44" fmla="*/ 18 w 203"/>
                      <a:gd name="T45" fmla="*/ 21 h 123"/>
                      <a:gd name="T46" fmla="*/ 21 w 203"/>
                      <a:gd name="T47" fmla="*/ 21 h 123"/>
                      <a:gd name="T48" fmla="*/ 24 w 203"/>
                      <a:gd name="T49" fmla="*/ 23 h 123"/>
                      <a:gd name="T50" fmla="*/ 26 w 203"/>
                      <a:gd name="T51" fmla="*/ 26 h 123"/>
                      <a:gd name="T52" fmla="*/ 29 w 203"/>
                      <a:gd name="T53" fmla="*/ 26 h 123"/>
                      <a:gd name="T54" fmla="*/ 33 w 203"/>
                      <a:gd name="T55" fmla="*/ 29 h 123"/>
                      <a:gd name="T56" fmla="*/ 37 w 203"/>
                      <a:gd name="T57" fmla="*/ 29 h 123"/>
                      <a:gd name="T58" fmla="*/ 43 w 203"/>
                      <a:gd name="T59" fmla="*/ 32 h 123"/>
                      <a:gd name="T60" fmla="*/ 47 w 203"/>
                      <a:gd name="T61" fmla="*/ 32 h 123"/>
                      <a:gd name="T62" fmla="*/ 50 w 203"/>
                      <a:gd name="T63" fmla="*/ 33 h 123"/>
                      <a:gd name="T64" fmla="*/ 53 w 203"/>
                      <a:gd name="T65" fmla="*/ 33 h 123"/>
                      <a:gd name="T66" fmla="*/ 54 w 203"/>
                      <a:gd name="T67" fmla="*/ 31 h 123"/>
                      <a:gd name="T68" fmla="*/ 54 w 203"/>
                      <a:gd name="T69" fmla="*/ 29 h 123"/>
                      <a:gd name="T70" fmla="*/ 53 w 203"/>
                      <a:gd name="T71" fmla="*/ 27 h 123"/>
                      <a:gd name="T72" fmla="*/ 54 w 203"/>
                      <a:gd name="T73" fmla="*/ 25 h 123"/>
                      <a:gd name="T74" fmla="*/ 54 w 203"/>
                      <a:gd name="T75" fmla="*/ 21 h 12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3"/>
                      <a:gd name="T115" fmla="*/ 0 h 123"/>
                      <a:gd name="T116" fmla="*/ 203 w 203"/>
                      <a:gd name="T117" fmla="*/ 123 h 123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3" h="123">
                        <a:moveTo>
                          <a:pt x="203" y="77"/>
                        </a:moveTo>
                        <a:lnTo>
                          <a:pt x="184" y="73"/>
                        </a:lnTo>
                        <a:lnTo>
                          <a:pt x="163" y="73"/>
                        </a:lnTo>
                        <a:lnTo>
                          <a:pt x="151" y="66"/>
                        </a:lnTo>
                        <a:lnTo>
                          <a:pt x="138" y="64"/>
                        </a:lnTo>
                        <a:lnTo>
                          <a:pt x="132" y="56"/>
                        </a:lnTo>
                        <a:lnTo>
                          <a:pt x="123" y="43"/>
                        </a:lnTo>
                        <a:lnTo>
                          <a:pt x="109" y="37"/>
                        </a:lnTo>
                        <a:lnTo>
                          <a:pt x="109" y="25"/>
                        </a:lnTo>
                        <a:lnTo>
                          <a:pt x="99" y="19"/>
                        </a:lnTo>
                        <a:lnTo>
                          <a:pt x="86" y="21"/>
                        </a:lnTo>
                        <a:lnTo>
                          <a:pt x="75" y="21"/>
                        </a:lnTo>
                        <a:lnTo>
                          <a:pt x="63" y="4"/>
                        </a:lnTo>
                        <a:lnTo>
                          <a:pt x="55" y="2"/>
                        </a:lnTo>
                        <a:lnTo>
                          <a:pt x="42" y="0"/>
                        </a:lnTo>
                        <a:lnTo>
                          <a:pt x="25" y="0"/>
                        </a:lnTo>
                        <a:lnTo>
                          <a:pt x="9" y="12"/>
                        </a:lnTo>
                        <a:lnTo>
                          <a:pt x="0" y="29"/>
                        </a:lnTo>
                        <a:lnTo>
                          <a:pt x="4" y="43"/>
                        </a:lnTo>
                        <a:lnTo>
                          <a:pt x="19" y="48"/>
                        </a:lnTo>
                        <a:lnTo>
                          <a:pt x="21" y="58"/>
                        </a:lnTo>
                        <a:lnTo>
                          <a:pt x="48" y="69"/>
                        </a:lnTo>
                        <a:lnTo>
                          <a:pt x="65" y="77"/>
                        </a:lnTo>
                        <a:lnTo>
                          <a:pt x="80" y="79"/>
                        </a:lnTo>
                        <a:lnTo>
                          <a:pt x="90" y="87"/>
                        </a:lnTo>
                        <a:lnTo>
                          <a:pt x="99" y="96"/>
                        </a:lnTo>
                        <a:lnTo>
                          <a:pt x="109" y="96"/>
                        </a:lnTo>
                        <a:lnTo>
                          <a:pt x="121" y="108"/>
                        </a:lnTo>
                        <a:lnTo>
                          <a:pt x="140" y="108"/>
                        </a:lnTo>
                        <a:lnTo>
                          <a:pt x="163" y="117"/>
                        </a:lnTo>
                        <a:lnTo>
                          <a:pt x="176" y="119"/>
                        </a:lnTo>
                        <a:lnTo>
                          <a:pt x="188" y="123"/>
                        </a:lnTo>
                        <a:lnTo>
                          <a:pt x="199" y="121"/>
                        </a:lnTo>
                        <a:lnTo>
                          <a:pt x="203" y="116"/>
                        </a:lnTo>
                        <a:lnTo>
                          <a:pt x="203" y="108"/>
                        </a:lnTo>
                        <a:lnTo>
                          <a:pt x="197" y="100"/>
                        </a:lnTo>
                        <a:lnTo>
                          <a:pt x="203" y="92"/>
                        </a:lnTo>
                        <a:lnTo>
                          <a:pt x="203" y="7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Freeform 178"/>
                  <p:cNvSpPr>
                    <a:spLocks/>
                  </p:cNvSpPr>
                  <p:nvPr/>
                </p:nvSpPr>
                <p:spPr bwMode="auto">
                  <a:xfrm>
                    <a:off x="6493753" y="4213675"/>
                    <a:ext cx="79837" cy="118666"/>
                  </a:xfrm>
                  <a:custGeom>
                    <a:avLst/>
                    <a:gdLst>
                      <a:gd name="T0" fmla="*/ 17 w 93"/>
                      <a:gd name="T1" fmla="*/ 40 h 140"/>
                      <a:gd name="T2" fmla="*/ 20 w 93"/>
                      <a:gd name="T3" fmla="*/ 38 h 140"/>
                      <a:gd name="T4" fmla="*/ 24 w 93"/>
                      <a:gd name="T5" fmla="*/ 39 h 140"/>
                      <a:gd name="T6" fmla="*/ 22 w 93"/>
                      <a:gd name="T7" fmla="*/ 31 h 140"/>
                      <a:gd name="T8" fmla="*/ 20 w 93"/>
                      <a:gd name="T9" fmla="*/ 31 h 140"/>
                      <a:gd name="T10" fmla="*/ 20 w 93"/>
                      <a:gd name="T11" fmla="*/ 28 h 140"/>
                      <a:gd name="T12" fmla="*/ 19 w 93"/>
                      <a:gd name="T13" fmla="*/ 25 h 140"/>
                      <a:gd name="T14" fmla="*/ 19 w 93"/>
                      <a:gd name="T15" fmla="*/ 22 h 140"/>
                      <a:gd name="T16" fmla="*/ 20 w 93"/>
                      <a:gd name="T17" fmla="*/ 22 h 140"/>
                      <a:gd name="T18" fmla="*/ 19 w 93"/>
                      <a:gd name="T19" fmla="*/ 14 h 140"/>
                      <a:gd name="T20" fmla="*/ 18 w 93"/>
                      <a:gd name="T21" fmla="*/ 9 h 140"/>
                      <a:gd name="T22" fmla="*/ 15 w 93"/>
                      <a:gd name="T23" fmla="*/ 3 h 140"/>
                      <a:gd name="T24" fmla="*/ 13 w 93"/>
                      <a:gd name="T25" fmla="*/ 2 h 140"/>
                      <a:gd name="T26" fmla="*/ 12 w 93"/>
                      <a:gd name="T27" fmla="*/ 1 h 140"/>
                      <a:gd name="T28" fmla="*/ 10 w 93"/>
                      <a:gd name="T29" fmla="*/ 0 h 140"/>
                      <a:gd name="T30" fmla="*/ 10 w 93"/>
                      <a:gd name="T31" fmla="*/ 3 h 140"/>
                      <a:gd name="T32" fmla="*/ 10 w 93"/>
                      <a:gd name="T33" fmla="*/ 5 h 140"/>
                      <a:gd name="T34" fmla="*/ 8 w 93"/>
                      <a:gd name="T35" fmla="*/ 5 h 140"/>
                      <a:gd name="T36" fmla="*/ 7 w 93"/>
                      <a:gd name="T37" fmla="*/ 7 h 140"/>
                      <a:gd name="T38" fmla="*/ 5 w 93"/>
                      <a:gd name="T39" fmla="*/ 7 h 140"/>
                      <a:gd name="T40" fmla="*/ 5 w 93"/>
                      <a:gd name="T41" fmla="*/ 4 h 140"/>
                      <a:gd name="T42" fmla="*/ 2 w 93"/>
                      <a:gd name="T43" fmla="*/ 2 h 140"/>
                      <a:gd name="T44" fmla="*/ 0 w 93"/>
                      <a:gd name="T45" fmla="*/ 2 h 140"/>
                      <a:gd name="T46" fmla="*/ 0 w 93"/>
                      <a:gd name="T47" fmla="*/ 9 h 140"/>
                      <a:gd name="T48" fmla="*/ 1 w 93"/>
                      <a:gd name="T49" fmla="*/ 13 h 140"/>
                      <a:gd name="T50" fmla="*/ 1 w 93"/>
                      <a:gd name="T51" fmla="*/ 13 h 140"/>
                      <a:gd name="T52" fmla="*/ 2 w 93"/>
                      <a:gd name="T53" fmla="*/ 17 h 140"/>
                      <a:gd name="T54" fmla="*/ 3 w 93"/>
                      <a:gd name="T55" fmla="*/ 21 h 140"/>
                      <a:gd name="T56" fmla="*/ 3 w 93"/>
                      <a:gd name="T57" fmla="*/ 24 h 140"/>
                      <a:gd name="T58" fmla="*/ 4 w 93"/>
                      <a:gd name="T59" fmla="*/ 25 h 140"/>
                      <a:gd name="T60" fmla="*/ 6 w 93"/>
                      <a:gd name="T61" fmla="*/ 26 h 140"/>
                      <a:gd name="T62" fmla="*/ 7 w 93"/>
                      <a:gd name="T63" fmla="*/ 27 h 140"/>
                      <a:gd name="T64" fmla="*/ 7 w 93"/>
                      <a:gd name="T65" fmla="*/ 28 h 140"/>
                      <a:gd name="T66" fmla="*/ 6 w 93"/>
                      <a:gd name="T67" fmla="*/ 30 h 140"/>
                      <a:gd name="T68" fmla="*/ 7 w 93"/>
                      <a:gd name="T69" fmla="*/ 32 h 140"/>
                      <a:gd name="T70" fmla="*/ 8 w 93"/>
                      <a:gd name="T71" fmla="*/ 33 h 140"/>
                      <a:gd name="T72" fmla="*/ 9 w 93"/>
                      <a:gd name="T73" fmla="*/ 33 h 140"/>
                      <a:gd name="T74" fmla="*/ 10 w 93"/>
                      <a:gd name="T75" fmla="*/ 34 h 140"/>
                      <a:gd name="T76" fmla="*/ 13 w 93"/>
                      <a:gd name="T77" fmla="*/ 37 h 140"/>
                      <a:gd name="T78" fmla="*/ 15 w 93"/>
                      <a:gd name="T79" fmla="*/ 39 h 140"/>
                      <a:gd name="T80" fmla="*/ 17 w 93"/>
                      <a:gd name="T81" fmla="*/ 40 h 14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93"/>
                      <a:gd name="T124" fmla="*/ 0 h 140"/>
                      <a:gd name="T125" fmla="*/ 93 w 93"/>
                      <a:gd name="T126" fmla="*/ 140 h 14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93" h="140">
                        <a:moveTo>
                          <a:pt x="66" y="140"/>
                        </a:moveTo>
                        <a:lnTo>
                          <a:pt x="77" y="132"/>
                        </a:lnTo>
                        <a:lnTo>
                          <a:pt x="93" y="136"/>
                        </a:lnTo>
                        <a:lnTo>
                          <a:pt x="87" y="107"/>
                        </a:lnTo>
                        <a:lnTo>
                          <a:pt x="79" y="107"/>
                        </a:lnTo>
                        <a:lnTo>
                          <a:pt x="77" y="98"/>
                        </a:lnTo>
                        <a:lnTo>
                          <a:pt x="75" y="86"/>
                        </a:lnTo>
                        <a:lnTo>
                          <a:pt x="75" y="76"/>
                        </a:lnTo>
                        <a:lnTo>
                          <a:pt x="79" y="76"/>
                        </a:lnTo>
                        <a:lnTo>
                          <a:pt x="75" y="51"/>
                        </a:lnTo>
                        <a:lnTo>
                          <a:pt x="69" y="30"/>
                        </a:lnTo>
                        <a:lnTo>
                          <a:pt x="60" y="11"/>
                        </a:lnTo>
                        <a:lnTo>
                          <a:pt x="52" y="7"/>
                        </a:lnTo>
                        <a:lnTo>
                          <a:pt x="46" y="3"/>
                        </a:lnTo>
                        <a:lnTo>
                          <a:pt x="39" y="0"/>
                        </a:lnTo>
                        <a:lnTo>
                          <a:pt x="39" y="9"/>
                        </a:lnTo>
                        <a:lnTo>
                          <a:pt x="37" y="19"/>
                        </a:lnTo>
                        <a:lnTo>
                          <a:pt x="29" y="19"/>
                        </a:lnTo>
                        <a:lnTo>
                          <a:pt x="27" y="25"/>
                        </a:lnTo>
                        <a:lnTo>
                          <a:pt x="20" y="26"/>
                        </a:lnTo>
                        <a:lnTo>
                          <a:pt x="20" y="13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32"/>
                        </a:lnTo>
                        <a:lnTo>
                          <a:pt x="2" y="46"/>
                        </a:lnTo>
                        <a:lnTo>
                          <a:pt x="4" y="46"/>
                        </a:lnTo>
                        <a:lnTo>
                          <a:pt x="6" y="57"/>
                        </a:lnTo>
                        <a:lnTo>
                          <a:pt x="10" y="73"/>
                        </a:lnTo>
                        <a:lnTo>
                          <a:pt x="12" y="84"/>
                        </a:lnTo>
                        <a:lnTo>
                          <a:pt x="16" y="86"/>
                        </a:lnTo>
                        <a:lnTo>
                          <a:pt x="21" y="90"/>
                        </a:lnTo>
                        <a:lnTo>
                          <a:pt x="25" y="96"/>
                        </a:lnTo>
                        <a:lnTo>
                          <a:pt x="25" y="99"/>
                        </a:lnTo>
                        <a:lnTo>
                          <a:pt x="23" y="105"/>
                        </a:lnTo>
                        <a:lnTo>
                          <a:pt x="25" y="111"/>
                        </a:lnTo>
                        <a:lnTo>
                          <a:pt x="29" y="113"/>
                        </a:lnTo>
                        <a:lnTo>
                          <a:pt x="35" y="115"/>
                        </a:lnTo>
                        <a:lnTo>
                          <a:pt x="39" y="119"/>
                        </a:lnTo>
                        <a:lnTo>
                          <a:pt x="50" y="128"/>
                        </a:lnTo>
                        <a:lnTo>
                          <a:pt x="58" y="136"/>
                        </a:lnTo>
                        <a:lnTo>
                          <a:pt x="66" y="14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Freeform 179"/>
                  <p:cNvSpPr>
                    <a:spLocks/>
                  </p:cNvSpPr>
                  <p:nvPr/>
                </p:nvSpPr>
                <p:spPr bwMode="auto">
                  <a:xfrm>
                    <a:off x="6692265" y="4198573"/>
                    <a:ext cx="209301" cy="155343"/>
                  </a:xfrm>
                  <a:custGeom>
                    <a:avLst/>
                    <a:gdLst>
                      <a:gd name="T0" fmla="*/ 41 w 232"/>
                      <a:gd name="T1" fmla="*/ 23 h 185"/>
                      <a:gd name="T2" fmla="*/ 38 w 232"/>
                      <a:gd name="T3" fmla="*/ 22 h 185"/>
                      <a:gd name="T4" fmla="*/ 36 w 232"/>
                      <a:gd name="T5" fmla="*/ 25 h 185"/>
                      <a:gd name="T6" fmla="*/ 31 w 232"/>
                      <a:gd name="T7" fmla="*/ 23 h 185"/>
                      <a:gd name="T8" fmla="*/ 30 w 232"/>
                      <a:gd name="T9" fmla="*/ 22 h 185"/>
                      <a:gd name="T10" fmla="*/ 23 w 232"/>
                      <a:gd name="T11" fmla="*/ 34 h 185"/>
                      <a:gd name="T12" fmla="*/ 13 w 232"/>
                      <a:gd name="T13" fmla="*/ 37 h 185"/>
                      <a:gd name="T14" fmla="*/ 10 w 232"/>
                      <a:gd name="T15" fmla="*/ 47 h 185"/>
                      <a:gd name="T16" fmla="*/ 4 w 232"/>
                      <a:gd name="T17" fmla="*/ 44 h 185"/>
                      <a:gd name="T18" fmla="*/ 0 w 232"/>
                      <a:gd name="T19" fmla="*/ 46 h 185"/>
                      <a:gd name="T20" fmla="*/ 4 w 232"/>
                      <a:gd name="T21" fmla="*/ 50 h 185"/>
                      <a:gd name="T22" fmla="*/ 9 w 232"/>
                      <a:gd name="T23" fmla="*/ 52 h 185"/>
                      <a:gd name="T24" fmla="*/ 18 w 232"/>
                      <a:gd name="T25" fmla="*/ 49 h 185"/>
                      <a:gd name="T26" fmla="*/ 23 w 232"/>
                      <a:gd name="T27" fmla="*/ 49 h 185"/>
                      <a:gd name="T28" fmla="*/ 30 w 232"/>
                      <a:gd name="T29" fmla="*/ 48 h 185"/>
                      <a:gd name="T30" fmla="*/ 32 w 232"/>
                      <a:gd name="T31" fmla="*/ 42 h 185"/>
                      <a:gd name="T32" fmla="*/ 34 w 232"/>
                      <a:gd name="T33" fmla="*/ 39 h 185"/>
                      <a:gd name="T34" fmla="*/ 37 w 232"/>
                      <a:gd name="T35" fmla="*/ 34 h 185"/>
                      <a:gd name="T36" fmla="*/ 40 w 232"/>
                      <a:gd name="T37" fmla="*/ 28 h 185"/>
                      <a:gd name="T38" fmla="*/ 45 w 232"/>
                      <a:gd name="T39" fmla="*/ 26 h 185"/>
                      <a:gd name="T40" fmla="*/ 50 w 232"/>
                      <a:gd name="T41" fmla="*/ 25 h 185"/>
                      <a:gd name="T42" fmla="*/ 54 w 232"/>
                      <a:gd name="T43" fmla="*/ 24 h 185"/>
                      <a:gd name="T44" fmla="*/ 57 w 232"/>
                      <a:gd name="T45" fmla="*/ 21 h 185"/>
                      <a:gd name="T46" fmla="*/ 57 w 232"/>
                      <a:gd name="T47" fmla="*/ 17 h 185"/>
                      <a:gd name="T48" fmla="*/ 59 w 232"/>
                      <a:gd name="T49" fmla="*/ 19 h 185"/>
                      <a:gd name="T50" fmla="*/ 63 w 232"/>
                      <a:gd name="T51" fmla="*/ 16 h 185"/>
                      <a:gd name="T52" fmla="*/ 61 w 232"/>
                      <a:gd name="T53" fmla="*/ 13 h 185"/>
                      <a:gd name="T54" fmla="*/ 58 w 232"/>
                      <a:gd name="T55" fmla="*/ 10 h 185"/>
                      <a:gd name="T56" fmla="*/ 54 w 232"/>
                      <a:gd name="T57" fmla="*/ 8 h 185"/>
                      <a:gd name="T58" fmla="*/ 55 w 232"/>
                      <a:gd name="T59" fmla="*/ 6 h 185"/>
                      <a:gd name="T60" fmla="*/ 53 w 232"/>
                      <a:gd name="T61" fmla="*/ 3 h 185"/>
                      <a:gd name="T62" fmla="*/ 46 w 232"/>
                      <a:gd name="T63" fmla="*/ 0 h 185"/>
                      <a:gd name="T64" fmla="*/ 46 w 232"/>
                      <a:gd name="T65" fmla="*/ 3 h 185"/>
                      <a:gd name="T66" fmla="*/ 44 w 232"/>
                      <a:gd name="T67" fmla="*/ 6 h 185"/>
                      <a:gd name="T68" fmla="*/ 40 w 232"/>
                      <a:gd name="T69" fmla="*/ 13 h 185"/>
                      <a:gd name="T70" fmla="*/ 39 w 232"/>
                      <a:gd name="T71" fmla="*/ 19 h 18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185"/>
                      <a:gd name="T110" fmla="*/ 232 w 232"/>
                      <a:gd name="T111" fmla="*/ 185 h 18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185">
                        <a:moveTo>
                          <a:pt x="144" y="66"/>
                        </a:moveTo>
                        <a:lnTo>
                          <a:pt x="149" y="81"/>
                        </a:lnTo>
                        <a:lnTo>
                          <a:pt x="144" y="83"/>
                        </a:lnTo>
                        <a:lnTo>
                          <a:pt x="138" y="79"/>
                        </a:lnTo>
                        <a:lnTo>
                          <a:pt x="134" y="85"/>
                        </a:lnTo>
                        <a:lnTo>
                          <a:pt x="132" y="89"/>
                        </a:lnTo>
                        <a:lnTo>
                          <a:pt x="125" y="91"/>
                        </a:lnTo>
                        <a:lnTo>
                          <a:pt x="115" y="81"/>
                        </a:lnTo>
                        <a:lnTo>
                          <a:pt x="113" y="81"/>
                        </a:lnTo>
                        <a:lnTo>
                          <a:pt x="109" y="79"/>
                        </a:lnTo>
                        <a:lnTo>
                          <a:pt x="102" y="93"/>
                        </a:lnTo>
                        <a:lnTo>
                          <a:pt x="86" y="123"/>
                        </a:lnTo>
                        <a:lnTo>
                          <a:pt x="65" y="123"/>
                        </a:lnTo>
                        <a:lnTo>
                          <a:pt x="46" y="133"/>
                        </a:lnTo>
                        <a:lnTo>
                          <a:pt x="40" y="150"/>
                        </a:lnTo>
                        <a:lnTo>
                          <a:pt x="38" y="168"/>
                        </a:lnTo>
                        <a:lnTo>
                          <a:pt x="25" y="162"/>
                        </a:lnTo>
                        <a:lnTo>
                          <a:pt x="13" y="156"/>
                        </a:lnTo>
                        <a:lnTo>
                          <a:pt x="0" y="150"/>
                        </a:lnTo>
                        <a:lnTo>
                          <a:pt x="0" y="162"/>
                        </a:lnTo>
                        <a:lnTo>
                          <a:pt x="4" y="175"/>
                        </a:lnTo>
                        <a:lnTo>
                          <a:pt x="13" y="179"/>
                        </a:lnTo>
                        <a:lnTo>
                          <a:pt x="21" y="183"/>
                        </a:lnTo>
                        <a:lnTo>
                          <a:pt x="32" y="185"/>
                        </a:lnTo>
                        <a:lnTo>
                          <a:pt x="59" y="181"/>
                        </a:lnTo>
                        <a:lnTo>
                          <a:pt x="65" y="173"/>
                        </a:lnTo>
                        <a:lnTo>
                          <a:pt x="78" y="171"/>
                        </a:lnTo>
                        <a:lnTo>
                          <a:pt x="84" y="175"/>
                        </a:lnTo>
                        <a:lnTo>
                          <a:pt x="98" y="175"/>
                        </a:lnTo>
                        <a:lnTo>
                          <a:pt x="109" y="169"/>
                        </a:lnTo>
                        <a:lnTo>
                          <a:pt x="113" y="162"/>
                        </a:lnTo>
                        <a:lnTo>
                          <a:pt x="117" y="150"/>
                        </a:lnTo>
                        <a:lnTo>
                          <a:pt x="119" y="141"/>
                        </a:lnTo>
                        <a:lnTo>
                          <a:pt x="126" y="137"/>
                        </a:lnTo>
                        <a:lnTo>
                          <a:pt x="130" y="129"/>
                        </a:lnTo>
                        <a:lnTo>
                          <a:pt x="136" y="121"/>
                        </a:lnTo>
                        <a:lnTo>
                          <a:pt x="142" y="116"/>
                        </a:lnTo>
                        <a:lnTo>
                          <a:pt x="146" y="98"/>
                        </a:lnTo>
                        <a:lnTo>
                          <a:pt x="151" y="89"/>
                        </a:lnTo>
                        <a:lnTo>
                          <a:pt x="167" y="93"/>
                        </a:lnTo>
                        <a:lnTo>
                          <a:pt x="186" y="91"/>
                        </a:lnTo>
                        <a:lnTo>
                          <a:pt x="184" y="89"/>
                        </a:lnTo>
                        <a:lnTo>
                          <a:pt x="192" y="87"/>
                        </a:lnTo>
                        <a:lnTo>
                          <a:pt x="199" y="87"/>
                        </a:lnTo>
                        <a:lnTo>
                          <a:pt x="205" y="85"/>
                        </a:lnTo>
                        <a:lnTo>
                          <a:pt x="211" y="73"/>
                        </a:lnTo>
                        <a:lnTo>
                          <a:pt x="209" y="66"/>
                        </a:lnTo>
                        <a:lnTo>
                          <a:pt x="209" y="62"/>
                        </a:lnTo>
                        <a:lnTo>
                          <a:pt x="211" y="62"/>
                        </a:lnTo>
                        <a:lnTo>
                          <a:pt x="219" y="66"/>
                        </a:lnTo>
                        <a:lnTo>
                          <a:pt x="226" y="58"/>
                        </a:lnTo>
                        <a:lnTo>
                          <a:pt x="232" y="58"/>
                        </a:lnTo>
                        <a:lnTo>
                          <a:pt x="226" y="52"/>
                        </a:lnTo>
                        <a:lnTo>
                          <a:pt x="224" y="45"/>
                        </a:lnTo>
                        <a:lnTo>
                          <a:pt x="219" y="39"/>
                        </a:lnTo>
                        <a:lnTo>
                          <a:pt x="213" y="35"/>
                        </a:lnTo>
                        <a:lnTo>
                          <a:pt x="205" y="33"/>
                        </a:lnTo>
                        <a:lnTo>
                          <a:pt x="199" y="31"/>
                        </a:lnTo>
                        <a:lnTo>
                          <a:pt x="199" y="25"/>
                        </a:lnTo>
                        <a:lnTo>
                          <a:pt x="201" y="21"/>
                        </a:lnTo>
                        <a:lnTo>
                          <a:pt x="205" y="20"/>
                        </a:lnTo>
                        <a:lnTo>
                          <a:pt x="194" y="10"/>
                        </a:lnTo>
                        <a:lnTo>
                          <a:pt x="184" y="4"/>
                        </a:lnTo>
                        <a:lnTo>
                          <a:pt x="171" y="0"/>
                        </a:lnTo>
                        <a:lnTo>
                          <a:pt x="169" y="4"/>
                        </a:lnTo>
                        <a:lnTo>
                          <a:pt x="171" y="10"/>
                        </a:lnTo>
                        <a:lnTo>
                          <a:pt x="171" y="16"/>
                        </a:lnTo>
                        <a:lnTo>
                          <a:pt x="163" y="20"/>
                        </a:lnTo>
                        <a:lnTo>
                          <a:pt x="151" y="35"/>
                        </a:lnTo>
                        <a:lnTo>
                          <a:pt x="146" y="48"/>
                        </a:lnTo>
                        <a:lnTo>
                          <a:pt x="146" y="66"/>
                        </a:lnTo>
                        <a:lnTo>
                          <a:pt x="144" y="6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" name="Freeform 190"/>
                  <p:cNvSpPr>
                    <a:spLocks/>
                  </p:cNvSpPr>
                  <p:nvPr/>
                </p:nvSpPr>
                <p:spPr bwMode="auto">
                  <a:xfrm>
                    <a:off x="6493753" y="3773536"/>
                    <a:ext cx="153200" cy="233015"/>
                  </a:xfrm>
                  <a:custGeom>
                    <a:avLst/>
                    <a:gdLst>
                      <a:gd name="T0" fmla="*/ 34 w 171"/>
                      <a:gd name="T1" fmla="*/ 72 h 277"/>
                      <a:gd name="T2" fmla="*/ 35 w 171"/>
                      <a:gd name="T3" fmla="*/ 67 h 277"/>
                      <a:gd name="T4" fmla="*/ 33 w 171"/>
                      <a:gd name="T5" fmla="*/ 61 h 277"/>
                      <a:gd name="T6" fmla="*/ 30 w 171"/>
                      <a:gd name="T7" fmla="*/ 57 h 277"/>
                      <a:gd name="T8" fmla="*/ 29 w 171"/>
                      <a:gd name="T9" fmla="*/ 48 h 277"/>
                      <a:gd name="T10" fmla="*/ 23 w 171"/>
                      <a:gd name="T11" fmla="*/ 43 h 277"/>
                      <a:gd name="T12" fmla="*/ 19 w 171"/>
                      <a:gd name="T13" fmla="*/ 38 h 277"/>
                      <a:gd name="T14" fmla="*/ 15 w 171"/>
                      <a:gd name="T15" fmla="*/ 39 h 277"/>
                      <a:gd name="T16" fmla="*/ 11 w 171"/>
                      <a:gd name="T17" fmla="*/ 43 h 277"/>
                      <a:gd name="T18" fmla="*/ 8 w 171"/>
                      <a:gd name="T19" fmla="*/ 42 h 277"/>
                      <a:gd name="T20" fmla="*/ 3 w 171"/>
                      <a:gd name="T21" fmla="*/ 38 h 277"/>
                      <a:gd name="T22" fmla="*/ 2 w 171"/>
                      <a:gd name="T23" fmla="*/ 34 h 277"/>
                      <a:gd name="T24" fmla="*/ 4 w 171"/>
                      <a:gd name="T25" fmla="*/ 28 h 277"/>
                      <a:gd name="T26" fmla="*/ 0 w 171"/>
                      <a:gd name="T27" fmla="*/ 29 h 277"/>
                      <a:gd name="T28" fmla="*/ 2 w 171"/>
                      <a:gd name="T29" fmla="*/ 23 h 277"/>
                      <a:gd name="T30" fmla="*/ 5 w 171"/>
                      <a:gd name="T31" fmla="*/ 16 h 277"/>
                      <a:gd name="T32" fmla="*/ 6 w 171"/>
                      <a:gd name="T33" fmla="*/ 16 h 277"/>
                      <a:gd name="T34" fmla="*/ 10 w 171"/>
                      <a:gd name="T35" fmla="*/ 10 h 277"/>
                      <a:gd name="T36" fmla="*/ 8 w 171"/>
                      <a:gd name="T37" fmla="*/ 1 h 277"/>
                      <a:gd name="T38" fmla="*/ 16 w 171"/>
                      <a:gd name="T39" fmla="*/ 3 h 277"/>
                      <a:gd name="T40" fmla="*/ 17 w 171"/>
                      <a:gd name="T41" fmla="*/ 8 h 277"/>
                      <a:gd name="T42" fmla="*/ 21 w 171"/>
                      <a:gd name="T43" fmla="*/ 11 h 277"/>
                      <a:gd name="T44" fmla="*/ 26 w 171"/>
                      <a:gd name="T45" fmla="*/ 10 h 277"/>
                      <a:gd name="T46" fmla="*/ 31 w 171"/>
                      <a:gd name="T47" fmla="*/ 14 h 277"/>
                      <a:gd name="T48" fmla="*/ 29 w 171"/>
                      <a:gd name="T49" fmla="*/ 20 h 277"/>
                      <a:gd name="T50" fmla="*/ 28 w 171"/>
                      <a:gd name="T51" fmla="*/ 28 h 277"/>
                      <a:gd name="T52" fmla="*/ 22 w 171"/>
                      <a:gd name="T53" fmla="*/ 29 h 277"/>
                      <a:gd name="T54" fmla="*/ 28 w 171"/>
                      <a:gd name="T55" fmla="*/ 35 h 277"/>
                      <a:gd name="T56" fmla="*/ 32 w 171"/>
                      <a:gd name="T57" fmla="*/ 44 h 277"/>
                      <a:gd name="T58" fmla="*/ 35 w 171"/>
                      <a:gd name="T59" fmla="*/ 49 h 277"/>
                      <a:gd name="T60" fmla="*/ 40 w 171"/>
                      <a:gd name="T61" fmla="*/ 54 h 277"/>
                      <a:gd name="T62" fmla="*/ 43 w 171"/>
                      <a:gd name="T63" fmla="*/ 60 h 277"/>
                      <a:gd name="T64" fmla="*/ 46 w 171"/>
                      <a:gd name="T65" fmla="*/ 65 h 277"/>
                      <a:gd name="T66" fmla="*/ 46 w 171"/>
                      <a:gd name="T67" fmla="*/ 73 h 277"/>
                      <a:gd name="T68" fmla="*/ 41 w 171"/>
                      <a:gd name="T69" fmla="*/ 72 h 277"/>
                      <a:gd name="T70" fmla="*/ 37 w 171"/>
                      <a:gd name="T71" fmla="*/ 74 h 277"/>
                      <a:gd name="T72" fmla="*/ 35 w 171"/>
                      <a:gd name="T73" fmla="*/ 78 h 277"/>
                      <a:gd name="T74" fmla="*/ 32 w 171"/>
                      <a:gd name="T75" fmla="*/ 74 h 27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71"/>
                      <a:gd name="T115" fmla="*/ 0 h 277"/>
                      <a:gd name="T116" fmla="*/ 171 w 171"/>
                      <a:gd name="T117" fmla="*/ 277 h 27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71" h="277">
                        <a:moveTo>
                          <a:pt x="119" y="261"/>
                        </a:moveTo>
                        <a:lnTo>
                          <a:pt x="127" y="255"/>
                        </a:lnTo>
                        <a:lnTo>
                          <a:pt x="131" y="244"/>
                        </a:lnTo>
                        <a:lnTo>
                          <a:pt x="129" y="240"/>
                        </a:lnTo>
                        <a:lnTo>
                          <a:pt x="125" y="227"/>
                        </a:lnTo>
                        <a:lnTo>
                          <a:pt x="123" y="217"/>
                        </a:lnTo>
                        <a:lnTo>
                          <a:pt x="119" y="209"/>
                        </a:lnTo>
                        <a:lnTo>
                          <a:pt x="112" y="204"/>
                        </a:lnTo>
                        <a:lnTo>
                          <a:pt x="106" y="194"/>
                        </a:lnTo>
                        <a:lnTo>
                          <a:pt x="106" y="169"/>
                        </a:lnTo>
                        <a:lnTo>
                          <a:pt x="94" y="150"/>
                        </a:lnTo>
                        <a:lnTo>
                          <a:pt x="87" y="152"/>
                        </a:lnTo>
                        <a:lnTo>
                          <a:pt x="79" y="144"/>
                        </a:lnTo>
                        <a:lnTo>
                          <a:pt x="71" y="134"/>
                        </a:lnTo>
                        <a:lnTo>
                          <a:pt x="60" y="134"/>
                        </a:lnTo>
                        <a:lnTo>
                          <a:pt x="56" y="140"/>
                        </a:lnTo>
                        <a:lnTo>
                          <a:pt x="44" y="142"/>
                        </a:lnTo>
                        <a:lnTo>
                          <a:pt x="43" y="152"/>
                        </a:lnTo>
                        <a:lnTo>
                          <a:pt x="35" y="155"/>
                        </a:lnTo>
                        <a:lnTo>
                          <a:pt x="31" y="150"/>
                        </a:lnTo>
                        <a:lnTo>
                          <a:pt x="12" y="146"/>
                        </a:lnTo>
                        <a:lnTo>
                          <a:pt x="10" y="134"/>
                        </a:lnTo>
                        <a:lnTo>
                          <a:pt x="6" y="129"/>
                        </a:lnTo>
                        <a:lnTo>
                          <a:pt x="8" y="121"/>
                        </a:lnTo>
                        <a:lnTo>
                          <a:pt x="18" y="109"/>
                        </a:lnTo>
                        <a:lnTo>
                          <a:pt x="16" y="100"/>
                        </a:lnTo>
                        <a:lnTo>
                          <a:pt x="6" y="102"/>
                        </a:lnTo>
                        <a:lnTo>
                          <a:pt x="0" y="102"/>
                        </a:lnTo>
                        <a:lnTo>
                          <a:pt x="0" y="92"/>
                        </a:lnTo>
                        <a:lnTo>
                          <a:pt x="8" y="81"/>
                        </a:lnTo>
                        <a:lnTo>
                          <a:pt x="6" y="67"/>
                        </a:lnTo>
                        <a:lnTo>
                          <a:pt x="18" y="56"/>
                        </a:lnTo>
                        <a:lnTo>
                          <a:pt x="21" y="56"/>
                        </a:lnTo>
                        <a:lnTo>
                          <a:pt x="23" y="57"/>
                        </a:lnTo>
                        <a:lnTo>
                          <a:pt x="33" y="50"/>
                        </a:lnTo>
                        <a:lnTo>
                          <a:pt x="37" y="36"/>
                        </a:lnTo>
                        <a:lnTo>
                          <a:pt x="27" y="11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8" y="11"/>
                        </a:lnTo>
                        <a:lnTo>
                          <a:pt x="56" y="19"/>
                        </a:lnTo>
                        <a:lnTo>
                          <a:pt x="64" y="29"/>
                        </a:lnTo>
                        <a:lnTo>
                          <a:pt x="73" y="34"/>
                        </a:lnTo>
                        <a:lnTo>
                          <a:pt x="77" y="40"/>
                        </a:lnTo>
                        <a:lnTo>
                          <a:pt x="87" y="44"/>
                        </a:lnTo>
                        <a:lnTo>
                          <a:pt x="94" y="36"/>
                        </a:lnTo>
                        <a:lnTo>
                          <a:pt x="106" y="40"/>
                        </a:lnTo>
                        <a:lnTo>
                          <a:pt x="115" y="50"/>
                        </a:lnTo>
                        <a:lnTo>
                          <a:pt x="115" y="65"/>
                        </a:lnTo>
                        <a:lnTo>
                          <a:pt x="108" y="69"/>
                        </a:lnTo>
                        <a:lnTo>
                          <a:pt x="108" y="92"/>
                        </a:lnTo>
                        <a:lnTo>
                          <a:pt x="104" y="98"/>
                        </a:lnTo>
                        <a:lnTo>
                          <a:pt x="91" y="98"/>
                        </a:lnTo>
                        <a:lnTo>
                          <a:pt x="83" y="104"/>
                        </a:lnTo>
                        <a:lnTo>
                          <a:pt x="89" y="115"/>
                        </a:lnTo>
                        <a:lnTo>
                          <a:pt x="104" y="125"/>
                        </a:lnTo>
                        <a:lnTo>
                          <a:pt x="110" y="142"/>
                        </a:lnTo>
                        <a:lnTo>
                          <a:pt x="119" y="157"/>
                        </a:lnTo>
                        <a:lnTo>
                          <a:pt x="127" y="165"/>
                        </a:lnTo>
                        <a:lnTo>
                          <a:pt x="129" y="173"/>
                        </a:lnTo>
                        <a:lnTo>
                          <a:pt x="137" y="184"/>
                        </a:lnTo>
                        <a:lnTo>
                          <a:pt x="148" y="192"/>
                        </a:lnTo>
                        <a:lnTo>
                          <a:pt x="154" y="204"/>
                        </a:lnTo>
                        <a:lnTo>
                          <a:pt x="158" y="215"/>
                        </a:lnTo>
                        <a:lnTo>
                          <a:pt x="167" y="221"/>
                        </a:lnTo>
                        <a:lnTo>
                          <a:pt x="169" y="232"/>
                        </a:lnTo>
                        <a:lnTo>
                          <a:pt x="171" y="250"/>
                        </a:lnTo>
                        <a:lnTo>
                          <a:pt x="169" y="259"/>
                        </a:lnTo>
                        <a:lnTo>
                          <a:pt x="158" y="261"/>
                        </a:lnTo>
                        <a:lnTo>
                          <a:pt x="152" y="255"/>
                        </a:lnTo>
                        <a:lnTo>
                          <a:pt x="144" y="252"/>
                        </a:lnTo>
                        <a:lnTo>
                          <a:pt x="137" y="261"/>
                        </a:lnTo>
                        <a:lnTo>
                          <a:pt x="137" y="275"/>
                        </a:lnTo>
                        <a:lnTo>
                          <a:pt x="131" y="277"/>
                        </a:lnTo>
                        <a:lnTo>
                          <a:pt x="121" y="267"/>
                        </a:lnTo>
                        <a:lnTo>
                          <a:pt x="119" y="26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Freeform 213"/>
                  <p:cNvSpPr>
                    <a:spLocks/>
                  </p:cNvSpPr>
                  <p:nvPr/>
                </p:nvSpPr>
                <p:spPr bwMode="auto">
                  <a:xfrm>
                    <a:off x="6372920" y="4220149"/>
                    <a:ext cx="241666" cy="299898"/>
                  </a:xfrm>
                  <a:custGeom>
                    <a:avLst/>
                    <a:gdLst>
                      <a:gd name="T0" fmla="*/ 1 w 275"/>
                      <a:gd name="T1" fmla="*/ 1 h 356"/>
                      <a:gd name="T2" fmla="*/ 0 w 275"/>
                      <a:gd name="T3" fmla="*/ 5 h 356"/>
                      <a:gd name="T4" fmla="*/ 8 w 275"/>
                      <a:gd name="T5" fmla="*/ 15 h 356"/>
                      <a:gd name="T6" fmla="*/ 14 w 275"/>
                      <a:gd name="T7" fmla="*/ 23 h 356"/>
                      <a:gd name="T8" fmla="*/ 17 w 275"/>
                      <a:gd name="T9" fmla="*/ 31 h 356"/>
                      <a:gd name="T10" fmla="*/ 23 w 275"/>
                      <a:gd name="T11" fmla="*/ 34 h 356"/>
                      <a:gd name="T12" fmla="*/ 26 w 275"/>
                      <a:gd name="T13" fmla="*/ 40 h 356"/>
                      <a:gd name="T14" fmla="*/ 27 w 275"/>
                      <a:gd name="T15" fmla="*/ 48 h 356"/>
                      <a:gd name="T16" fmla="*/ 35 w 275"/>
                      <a:gd name="T17" fmla="*/ 57 h 356"/>
                      <a:gd name="T18" fmla="*/ 40 w 275"/>
                      <a:gd name="T19" fmla="*/ 70 h 356"/>
                      <a:gd name="T20" fmla="*/ 44 w 275"/>
                      <a:gd name="T21" fmla="*/ 77 h 356"/>
                      <a:gd name="T22" fmla="*/ 48 w 275"/>
                      <a:gd name="T23" fmla="*/ 84 h 356"/>
                      <a:gd name="T24" fmla="*/ 51 w 275"/>
                      <a:gd name="T25" fmla="*/ 93 h 356"/>
                      <a:gd name="T26" fmla="*/ 55 w 275"/>
                      <a:gd name="T27" fmla="*/ 94 h 356"/>
                      <a:gd name="T28" fmla="*/ 57 w 275"/>
                      <a:gd name="T29" fmla="*/ 98 h 356"/>
                      <a:gd name="T30" fmla="*/ 62 w 275"/>
                      <a:gd name="T31" fmla="*/ 100 h 356"/>
                      <a:gd name="T32" fmla="*/ 63 w 275"/>
                      <a:gd name="T33" fmla="*/ 100 h 356"/>
                      <a:gd name="T34" fmla="*/ 65 w 275"/>
                      <a:gd name="T35" fmla="*/ 98 h 356"/>
                      <a:gd name="T36" fmla="*/ 68 w 275"/>
                      <a:gd name="T37" fmla="*/ 98 h 356"/>
                      <a:gd name="T38" fmla="*/ 71 w 275"/>
                      <a:gd name="T39" fmla="*/ 94 h 356"/>
                      <a:gd name="T40" fmla="*/ 69 w 275"/>
                      <a:gd name="T41" fmla="*/ 88 h 356"/>
                      <a:gd name="T42" fmla="*/ 71 w 275"/>
                      <a:gd name="T43" fmla="*/ 86 h 356"/>
                      <a:gd name="T44" fmla="*/ 72 w 275"/>
                      <a:gd name="T45" fmla="*/ 81 h 356"/>
                      <a:gd name="T46" fmla="*/ 70 w 275"/>
                      <a:gd name="T47" fmla="*/ 78 h 356"/>
                      <a:gd name="T48" fmla="*/ 70 w 275"/>
                      <a:gd name="T49" fmla="*/ 72 h 356"/>
                      <a:gd name="T50" fmla="*/ 65 w 275"/>
                      <a:gd name="T51" fmla="*/ 73 h 356"/>
                      <a:gd name="T52" fmla="*/ 62 w 275"/>
                      <a:gd name="T53" fmla="*/ 70 h 356"/>
                      <a:gd name="T54" fmla="*/ 63 w 275"/>
                      <a:gd name="T55" fmla="*/ 61 h 356"/>
                      <a:gd name="T56" fmla="*/ 55 w 275"/>
                      <a:gd name="T57" fmla="*/ 61 h 356"/>
                      <a:gd name="T58" fmla="*/ 56 w 275"/>
                      <a:gd name="T59" fmla="*/ 56 h 356"/>
                      <a:gd name="T60" fmla="*/ 57 w 275"/>
                      <a:gd name="T61" fmla="*/ 57 h 356"/>
                      <a:gd name="T62" fmla="*/ 57 w 275"/>
                      <a:gd name="T63" fmla="*/ 52 h 356"/>
                      <a:gd name="T64" fmla="*/ 55 w 275"/>
                      <a:gd name="T65" fmla="*/ 49 h 356"/>
                      <a:gd name="T66" fmla="*/ 54 w 275"/>
                      <a:gd name="T67" fmla="*/ 47 h 356"/>
                      <a:gd name="T68" fmla="*/ 51 w 275"/>
                      <a:gd name="T69" fmla="*/ 46 h 356"/>
                      <a:gd name="T70" fmla="*/ 52 w 275"/>
                      <a:gd name="T71" fmla="*/ 43 h 356"/>
                      <a:gd name="T72" fmla="*/ 51 w 275"/>
                      <a:gd name="T73" fmla="*/ 42 h 356"/>
                      <a:gd name="T74" fmla="*/ 48 w 275"/>
                      <a:gd name="T75" fmla="*/ 46 h 356"/>
                      <a:gd name="T76" fmla="*/ 47 w 275"/>
                      <a:gd name="T77" fmla="*/ 40 h 356"/>
                      <a:gd name="T78" fmla="*/ 45 w 275"/>
                      <a:gd name="T79" fmla="*/ 38 h 356"/>
                      <a:gd name="T80" fmla="*/ 43 w 275"/>
                      <a:gd name="T81" fmla="*/ 36 h 356"/>
                      <a:gd name="T82" fmla="*/ 41 w 275"/>
                      <a:gd name="T83" fmla="*/ 33 h 356"/>
                      <a:gd name="T84" fmla="*/ 39 w 275"/>
                      <a:gd name="T85" fmla="*/ 31 h 356"/>
                      <a:gd name="T86" fmla="*/ 39 w 275"/>
                      <a:gd name="T87" fmla="*/ 33 h 356"/>
                      <a:gd name="T88" fmla="*/ 36 w 275"/>
                      <a:gd name="T89" fmla="*/ 31 h 356"/>
                      <a:gd name="T90" fmla="*/ 35 w 275"/>
                      <a:gd name="T91" fmla="*/ 28 h 356"/>
                      <a:gd name="T92" fmla="*/ 35 w 275"/>
                      <a:gd name="T93" fmla="*/ 25 h 356"/>
                      <a:gd name="T94" fmla="*/ 33 w 275"/>
                      <a:gd name="T95" fmla="*/ 25 h 356"/>
                      <a:gd name="T96" fmla="*/ 32 w 275"/>
                      <a:gd name="T97" fmla="*/ 22 h 356"/>
                      <a:gd name="T98" fmla="*/ 28 w 275"/>
                      <a:gd name="T99" fmla="*/ 20 h 356"/>
                      <a:gd name="T100" fmla="*/ 27 w 275"/>
                      <a:gd name="T101" fmla="*/ 18 h 356"/>
                      <a:gd name="T102" fmla="*/ 26 w 275"/>
                      <a:gd name="T103" fmla="*/ 15 h 356"/>
                      <a:gd name="T104" fmla="*/ 19 w 275"/>
                      <a:gd name="T105" fmla="*/ 11 h 356"/>
                      <a:gd name="T106" fmla="*/ 18 w 275"/>
                      <a:gd name="T107" fmla="*/ 6 h 356"/>
                      <a:gd name="T108" fmla="*/ 15 w 275"/>
                      <a:gd name="T109" fmla="*/ 3 h 356"/>
                      <a:gd name="T110" fmla="*/ 7 w 275"/>
                      <a:gd name="T111" fmla="*/ 2 h 356"/>
                      <a:gd name="T112" fmla="*/ 5 w 275"/>
                      <a:gd name="T113" fmla="*/ 0 h 35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75"/>
                      <a:gd name="T172" fmla="*/ 0 h 356"/>
                      <a:gd name="T173" fmla="*/ 275 w 275"/>
                      <a:gd name="T174" fmla="*/ 356 h 35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75" h="356">
                        <a:moveTo>
                          <a:pt x="4" y="0"/>
                        </a:moveTo>
                        <a:lnTo>
                          <a:pt x="2" y="4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10" y="37"/>
                        </a:lnTo>
                        <a:lnTo>
                          <a:pt x="29" y="54"/>
                        </a:lnTo>
                        <a:lnTo>
                          <a:pt x="46" y="69"/>
                        </a:lnTo>
                        <a:lnTo>
                          <a:pt x="54" y="83"/>
                        </a:lnTo>
                        <a:lnTo>
                          <a:pt x="60" y="96"/>
                        </a:lnTo>
                        <a:lnTo>
                          <a:pt x="67" y="112"/>
                        </a:lnTo>
                        <a:lnTo>
                          <a:pt x="77" y="116"/>
                        </a:lnTo>
                        <a:lnTo>
                          <a:pt x="88" y="121"/>
                        </a:lnTo>
                        <a:lnTo>
                          <a:pt x="94" y="125"/>
                        </a:lnTo>
                        <a:lnTo>
                          <a:pt x="98" y="141"/>
                        </a:lnTo>
                        <a:lnTo>
                          <a:pt x="100" y="158"/>
                        </a:lnTo>
                        <a:lnTo>
                          <a:pt x="102" y="171"/>
                        </a:lnTo>
                        <a:lnTo>
                          <a:pt x="111" y="183"/>
                        </a:lnTo>
                        <a:lnTo>
                          <a:pt x="134" y="202"/>
                        </a:lnTo>
                        <a:lnTo>
                          <a:pt x="144" y="223"/>
                        </a:lnTo>
                        <a:lnTo>
                          <a:pt x="152" y="246"/>
                        </a:lnTo>
                        <a:lnTo>
                          <a:pt x="161" y="267"/>
                        </a:lnTo>
                        <a:lnTo>
                          <a:pt x="165" y="273"/>
                        </a:lnTo>
                        <a:lnTo>
                          <a:pt x="175" y="283"/>
                        </a:lnTo>
                        <a:lnTo>
                          <a:pt x="182" y="300"/>
                        </a:lnTo>
                        <a:lnTo>
                          <a:pt x="186" y="317"/>
                        </a:lnTo>
                        <a:lnTo>
                          <a:pt x="196" y="329"/>
                        </a:lnTo>
                        <a:lnTo>
                          <a:pt x="202" y="333"/>
                        </a:lnTo>
                        <a:lnTo>
                          <a:pt x="209" y="335"/>
                        </a:lnTo>
                        <a:lnTo>
                          <a:pt x="219" y="337"/>
                        </a:lnTo>
                        <a:lnTo>
                          <a:pt x="219" y="346"/>
                        </a:lnTo>
                        <a:lnTo>
                          <a:pt x="225" y="350"/>
                        </a:lnTo>
                        <a:lnTo>
                          <a:pt x="234" y="354"/>
                        </a:lnTo>
                        <a:lnTo>
                          <a:pt x="242" y="356"/>
                        </a:lnTo>
                        <a:lnTo>
                          <a:pt x="240" y="354"/>
                        </a:lnTo>
                        <a:lnTo>
                          <a:pt x="240" y="350"/>
                        </a:lnTo>
                        <a:lnTo>
                          <a:pt x="246" y="346"/>
                        </a:lnTo>
                        <a:lnTo>
                          <a:pt x="250" y="346"/>
                        </a:lnTo>
                        <a:lnTo>
                          <a:pt x="259" y="348"/>
                        </a:lnTo>
                        <a:lnTo>
                          <a:pt x="269" y="348"/>
                        </a:lnTo>
                        <a:lnTo>
                          <a:pt x="269" y="335"/>
                        </a:lnTo>
                        <a:lnTo>
                          <a:pt x="267" y="323"/>
                        </a:lnTo>
                        <a:lnTo>
                          <a:pt x="261" y="313"/>
                        </a:lnTo>
                        <a:lnTo>
                          <a:pt x="261" y="310"/>
                        </a:lnTo>
                        <a:lnTo>
                          <a:pt x="271" y="306"/>
                        </a:lnTo>
                        <a:lnTo>
                          <a:pt x="273" y="298"/>
                        </a:lnTo>
                        <a:lnTo>
                          <a:pt x="275" y="288"/>
                        </a:lnTo>
                        <a:lnTo>
                          <a:pt x="275" y="283"/>
                        </a:lnTo>
                        <a:lnTo>
                          <a:pt x="267" y="275"/>
                        </a:lnTo>
                        <a:lnTo>
                          <a:pt x="265" y="271"/>
                        </a:lnTo>
                        <a:lnTo>
                          <a:pt x="265" y="256"/>
                        </a:lnTo>
                        <a:lnTo>
                          <a:pt x="257" y="256"/>
                        </a:lnTo>
                        <a:lnTo>
                          <a:pt x="248" y="258"/>
                        </a:lnTo>
                        <a:lnTo>
                          <a:pt x="242" y="256"/>
                        </a:lnTo>
                        <a:lnTo>
                          <a:pt x="236" y="246"/>
                        </a:lnTo>
                        <a:lnTo>
                          <a:pt x="236" y="229"/>
                        </a:lnTo>
                        <a:lnTo>
                          <a:pt x="238" y="217"/>
                        </a:lnTo>
                        <a:lnTo>
                          <a:pt x="227" y="217"/>
                        </a:lnTo>
                        <a:lnTo>
                          <a:pt x="211" y="215"/>
                        </a:lnTo>
                        <a:lnTo>
                          <a:pt x="215" y="194"/>
                        </a:lnTo>
                        <a:lnTo>
                          <a:pt x="213" y="198"/>
                        </a:lnTo>
                        <a:lnTo>
                          <a:pt x="217" y="202"/>
                        </a:lnTo>
                        <a:lnTo>
                          <a:pt x="219" y="202"/>
                        </a:lnTo>
                        <a:lnTo>
                          <a:pt x="217" y="194"/>
                        </a:lnTo>
                        <a:lnTo>
                          <a:pt x="217" y="185"/>
                        </a:lnTo>
                        <a:lnTo>
                          <a:pt x="215" y="175"/>
                        </a:lnTo>
                        <a:lnTo>
                          <a:pt x="211" y="173"/>
                        </a:lnTo>
                        <a:lnTo>
                          <a:pt x="205" y="171"/>
                        </a:lnTo>
                        <a:lnTo>
                          <a:pt x="204" y="167"/>
                        </a:lnTo>
                        <a:lnTo>
                          <a:pt x="204" y="162"/>
                        </a:lnTo>
                        <a:lnTo>
                          <a:pt x="196" y="162"/>
                        </a:lnTo>
                        <a:lnTo>
                          <a:pt x="196" y="156"/>
                        </a:lnTo>
                        <a:lnTo>
                          <a:pt x="198" y="152"/>
                        </a:lnTo>
                        <a:lnTo>
                          <a:pt x="200" y="144"/>
                        </a:lnTo>
                        <a:lnTo>
                          <a:pt x="194" y="150"/>
                        </a:lnTo>
                        <a:lnTo>
                          <a:pt x="186" y="156"/>
                        </a:lnTo>
                        <a:lnTo>
                          <a:pt x="181" y="162"/>
                        </a:lnTo>
                        <a:lnTo>
                          <a:pt x="179" y="154"/>
                        </a:lnTo>
                        <a:lnTo>
                          <a:pt x="179" y="144"/>
                        </a:lnTo>
                        <a:lnTo>
                          <a:pt x="175" y="137"/>
                        </a:lnTo>
                        <a:lnTo>
                          <a:pt x="171" y="135"/>
                        </a:lnTo>
                        <a:lnTo>
                          <a:pt x="165" y="133"/>
                        </a:lnTo>
                        <a:lnTo>
                          <a:pt x="161" y="129"/>
                        </a:lnTo>
                        <a:lnTo>
                          <a:pt x="157" y="123"/>
                        </a:lnTo>
                        <a:lnTo>
                          <a:pt x="156" y="116"/>
                        </a:lnTo>
                        <a:lnTo>
                          <a:pt x="154" y="112"/>
                        </a:lnTo>
                        <a:lnTo>
                          <a:pt x="150" y="110"/>
                        </a:lnTo>
                        <a:lnTo>
                          <a:pt x="148" y="116"/>
                        </a:lnTo>
                        <a:lnTo>
                          <a:pt x="148" y="119"/>
                        </a:lnTo>
                        <a:lnTo>
                          <a:pt x="144" y="116"/>
                        </a:lnTo>
                        <a:lnTo>
                          <a:pt x="138" y="112"/>
                        </a:lnTo>
                        <a:lnTo>
                          <a:pt x="134" y="108"/>
                        </a:lnTo>
                        <a:lnTo>
                          <a:pt x="133" y="100"/>
                        </a:lnTo>
                        <a:lnTo>
                          <a:pt x="134" y="94"/>
                        </a:lnTo>
                        <a:lnTo>
                          <a:pt x="134" y="89"/>
                        </a:lnTo>
                        <a:lnTo>
                          <a:pt x="131" y="87"/>
                        </a:lnTo>
                        <a:lnTo>
                          <a:pt x="125" y="89"/>
                        </a:lnTo>
                        <a:lnTo>
                          <a:pt x="121" y="89"/>
                        </a:lnTo>
                        <a:lnTo>
                          <a:pt x="121" y="77"/>
                        </a:lnTo>
                        <a:lnTo>
                          <a:pt x="115" y="73"/>
                        </a:lnTo>
                        <a:lnTo>
                          <a:pt x="108" y="71"/>
                        </a:lnTo>
                        <a:lnTo>
                          <a:pt x="102" y="69"/>
                        </a:lnTo>
                        <a:lnTo>
                          <a:pt x="102" y="64"/>
                        </a:lnTo>
                        <a:lnTo>
                          <a:pt x="100" y="58"/>
                        </a:lnTo>
                        <a:lnTo>
                          <a:pt x="100" y="52"/>
                        </a:lnTo>
                        <a:lnTo>
                          <a:pt x="81" y="43"/>
                        </a:lnTo>
                        <a:lnTo>
                          <a:pt x="75" y="39"/>
                        </a:lnTo>
                        <a:lnTo>
                          <a:pt x="73" y="31"/>
                        </a:lnTo>
                        <a:lnTo>
                          <a:pt x="71" y="21"/>
                        </a:lnTo>
                        <a:lnTo>
                          <a:pt x="67" y="16"/>
                        </a:lnTo>
                        <a:lnTo>
                          <a:pt x="56" y="12"/>
                        </a:lnTo>
                        <a:lnTo>
                          <a:pt x="27" y="12"/>
                        </a:lnTo>
                        <a:lnTo>
                          <a:pt x="25" y="8"/>
                        </a:lnTo>
                        <a:lnTo>
                          <a:pt x="21" y="2"/>
                        </a:lnTo>
                        <a:lnTo>
                          <a:pt x="1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Freeform 214"/>
                  <p:cNvSpPr>
                    <a:spLocks/>
                  </p:cNvSpPr>
                  <p:nvPr/>
                </p:nvSpPr>
                <p:spPr bwMode="auto">
                  <a:xfrm>
                    <a:off x="6675003" y="4274087"/>
                    <a:ext cx="213617" cy="194179"/>
                  </a:xfrm>
                  <a:custGeom>
                    <a:avLst/>
                    <a:gdLst>
                      <a:gd name="T0" fmla="*/ 1 w 240"/>
                      <a:gd name="T1" fmla="*/ 25 h 232"/>
                      <a:gd name="T2" fmla="*/ 3 w 240"/>
                      <a:gd name="T3" fmla="*/ 41 h 232"/>
                      <a:gd name="T4" fmla="*/ 3 w 240"/>
                      <a:gd name="T5" fmla="*/ 43 h 232"/>
                      <a:gd name="T6" fmla="*/ 4 w 240"/>
                      <a:gd name="T7" fmla="*/ 45 h 232"/>
                      <a:gd name="T8" fmla="*/ 6 w 240"/>
                      <a:gd name="T9" fmla="*/ 43 h 232"/>
                      <a:gd name="T10" fmla="*/ 11 w 240"/>
                      <a:gd name="T11" fmla="*/ 59 h 232"/>
                      <a:gd name="T12" fmla="*/ 18 w 240"/>
                      <a:gd name="T13" fmla="*/ 59 h 232"/>
                      <a:gd name="T14" fmla="*/ 20 w 240"/>
                      <a:gd name="T15" fmla="*/ 59 h 232"/>
                      <a:gd name="T16" fmla="*/ 20 w 240"/>
                      <a:gd name="T17" fmla="*/ 62 h 232"/>
                      <a:gd name="T18" fmla="*/ 25 w 240"/>
                      <a:gd name="T19" fmla="*/ 63 h 232"/>
                      <a:gd name="T20" fmla="*/ 28 w 240"/>
                      <a:gd name="T21" fmla="*/ 61 h 232"/>
                      <a:gd name="T22" fmla="*/ 36 w 240"/>
                      <a:gd name="T23" fmla="*/ 62 h 232"/>
                      <a:gd name="T24" fmla="*/ 39 w 240"/>
                      <a:gd name="T25" fmla="*/ 63 h 232"/>
                      <a:gd name="T26" fmla="*/ 39 w 240"/>
                      <a:gd name="T27" fmla="*/ 65 h 232"/>
                      <a:gd name="T28" fmla="*/ 44 w 240"/>
                      <a:gd name="T29" fmla="*/ 62 h 232"/>
                      <a:gd name="T30" fmla="*/ 47 w 240"/>
                      <a:gd name="T31" fmla="*/ 62 h 232"/>
                      <a:gd name="T32" fmla="*/ 48 w 240"/>
                      <a:gd name="T33" fmla="*/ 59 h 232"/>
                      <a:gd name="T34" fmla="*/ 50 w 240"/>
                      <a:gd name="T35" fmla="*/ 56 h 232"/>
                      <a:gd name="T36" fmla="*/ 51 w 240"/>
                      <a:gd name="T37" fmla="*/ 54 h 232"/>
                      <a:gd name="T38" fmla="*/ 53 w 240"/>
                      <a:gd name="T39" fmla="*/ 54 h 232"/>
                      <a:gd name="T40" fmla="*/ 53 w 240"/>
                      <a:gd name="T41" fmla="*/ 49 h 232"/>
                      <a:gd name="T42" fmla="*/ 53 w 240"/>
                      <a:gd name="T43" fmla="*/ 47 h 232"/>
                      <a:gd name="T44" fmla="*/ 56 w 240"/>
                      <a:gd name="T45" fmla="*/ 43 h 232"/>
                      <a:gd name="T46" fmla="*/ 57 w 240"/>
                      <a:gd name="T47" fmla="*/ 30 h 232"/>
                      <a:gd name="T48" fmla="*/ 60 w 240"/>
                      <a:gd name="T49" fmla="*/ 28 h 232"/>
                      <a:gd name="T50" fmla="*/ 63 w 240"/>
                      <a:gd name="T51" fmla="*/ 28 h 232"/>
                      <a:gd name="T52" fmla="*/ 64 w 240"/>
                      <a:gd name="T53" fmla="*/ 27 h 232"/>
                      <a:gd name="T54" fmla="*/ 64 w 240"/>
                      <a:gd name="T55" fmla="*/ 24 h 232"/>
                      <a:gd name="T56" fmla="*/ 59 w 240"/>
                      <a:gd name="T57" fmla="*/ 22 h 232"/>
                      <a:gd name="T58" fmla="*/ 58 w 240"/>
                      <a:gd name="T59" fmla="*/ 18 h 232"/>
                      <a:gd name="T60" fmla="*/ 58 w 240"/>
                      <a:gd name="T61" fmla="*/ 13 h 232"/>
                      <a:gd name="T62" fmla="*/ 55 w 240"/>
                      <a:gd name="T63" fmla="*/ 8 h 232"/>
                      <a:gd name="T64" fmla="*/ 56 w 240"/>
                      <a:gd name="T65" fmla="*/ 5 h 232"/>
                      <a:gd name="T66" fmla="*/ 56 w 240"/>
                      <a:gd name="T67" fmla="*/ 4 h 232"/>
                      <a:gd name="T68" fmla="*/ 56 w 240"/>
                      <a:gd name="T69" fmla="*/ 3 h 232"/>
                      <a:gd name="T70" fmla="*/ 55 w 240"/>
                      <a:gd name="T71" fmla="*/ 1 h 232"/>
                      <a:gd name="T72" fmla="*/ 46 w 240"/>
                      <a:gd name="T73" fmla="*/ 0 h 232"/>
                      <a:gd name="T74" fmla="*/ 43 w 240"/>
                      <a:gd name="T75" fmla="*/ 7 h 232"/>
                      <a:gd name="T76" fmla="*/ 40 w 240"/>
                      <a:gd name="T77" fmla="*/ 11 h 232"/>
                      <a:gd name="T78" fmla="*/ 37 w 240"/>
                      <a:gd name="T79" fmla="*/ 15 h 232"/>
                      <a:gd name="T80" fmla="*/ 36 w 240"/>
                      <a:gd name="T81" fmla="*/ 21 h 232"/>
                      <a:gd name="T82" fmla="*/ 32 w 240"/>
                      <a:gd name="T83" fmla="*/ 24 h 232"/>
                      <a:gd name="T84" fmla="*/ 26 w 240"/>
                      <a:gd name="T85" fmla="*/ 23 h 232"/>
                      <a:gd name="T86" fmla="*/ 21 w 240"/>
                      <a:gd name="T87" fmla="*/ 26 h 232"/>
                      <a:gd name="T88" fmla="*/ 11 w 240"/>
                      <a:gd name="T89" fmla="*/ 27 h 232"/>
                      <a:gd name="T90" fmla="*/ 7 w 240"/>
                      <a:gd name="T91" fmla="*/ 24 h 232"/>
                      <a:gd name="T92" fmla="*/ 6 w 240"/>
                      <a:gd name="T93" fmla="*/ 17 h 23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40"/>
                      <a:gd name="T142" fmla="*/ 0 h 232"/>
                      <a:gd name="T143" fmla="*/ 240 w 240"/>
                      <a:gd name="T144" fmla="*/ 232 h 23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40" h="232">
                        <a:moveTo>
                          <a:pt x="21" y="61"/>
                        </a:moveTo>
                        <a:lnTo>
                          <a:pt x="2" y="90"/>
                        </a:lnTo>
                        <a:lnTo>
                          <a:pt x="0" y="109"/>
                        </a:lnTo>
                        <a:lnTo>
                          <a:pt x="9" y="148"/>
                        </a:lnTo>
                        <a:lnTo>
                          <a:pt x="13" y="152"/>
                        </a:lnTo>
                        <a:lnTo>
                          <a:pt x="11" y="155"/>
                        </a:lnTo>
                        <a:lnTo>
                          <a:pt x="9" y="161"/>
                        </a:lnTo>
                        <a:lnTo>
                          <a:pt x="15" y="159"/>
                        </a:lnTo>
                        <a:lnTo>
                          <a:pt x="19" y="155"/>
                        </a:lnTo>
                        <a:lnTo>
                          <a:pt x="23" y="153"/>
                        </a:lnTo>
                        <a:lnTo>
                          <a:pt x="28" y="171"/>
                        </a:lnTo>
                        <a:lnTo>
                          <a:pt x="40" y="209"/>
                        </a:lnTo>
                        <a:lnTo>
                          <a:pt x="53" y="211"/>
                        </a:lnTo>
                        <a:lnTo>
                          <a:pt x="65" y="211"/>
                        </a:lnTo>
                        <a:lnTo>
                          <a:pt x="75" y="209"/>
                        </a:lnTo>
                        <a:lnTo>
                          <a:pt x="76" y="209"/>
                        </a:lnTo>
                        <a:lnTo>
                          <a:pt x="78" y="213"/>
                        </a:lnTo>
                        <a:lnTo>
                          <a:pt x="76" y="219"/>
                        </a:lnTo>
                        <a:lnTo>
                          <a:pt x="76" y="221"/>
                        </a:lnTo>
                        <a:lnTo>
                          <a:pt x="92" y="225"/>
                        </a:lnTo>
                        <a:lnTo>
                          <a:pt x="98" y="225"/>
                        </a:lnTo>
                        <a:lnTo>
                          <a:pt x="105" y="217"/>
                        </a:lnTo>
                        <a:lnTo>
                          <a:pt x="134" y="217"/>
                        </a:lnTo>
                        <a:lnTo>
                          <a:pt x="136" y="219"/>
                        </a:lnTo>
                        <a:lnTo>
                          <a:pt x="142" y="223"/>
                        </a:lnTo>
                        <a:lnTo>
                          <a:pt x="146" y="225"/>
                        </a:lnTo>
                        <a:lnTo>
                          <a:pt x="144" y="228"/>
                        </a:lnTo>
                        <a:lnTo>
                          <a:pt x="147" y="232"/>
                        </a:lnTo>
                        <a:lnTo>
                          <a:pt x="165" y="221"/>
                        </a:lnTo>
                        <a:lnTo>
                          <a:pt x="167" y="221"/>
                        </a:lnTo>
                        <a:lnTo>
                          <a:pt x="170" y="223"/>
                        </a:lnTo>
                        <a:lnTo>
                          <a:pt x="174" y="221"/>
                        </a:lnTo>
                        <a:lnTo>
                          <a:pt x="178" y="215"/>
                        </a:lnTo>
                        <a:lnTo>
                          <a:pt x="180" y="209"/>
                        </a:lnTo>
                        <a:lnTo>
                          <a:pt x="184" y="202"/>
                        </a:lnTo>
                        <a:lnTo>
                          <a:pt x="186" y="200"/>
                        </a:lnTo>
                        <a:lnTo>
                          <a:pt x="188" y="196"/>
                        </a:lnTo>
                        <a:lnTo>
                          <a:pt x="192" y="190"/>
                        </a:lnTo>
                        <a:lnTo>
                          <a:pt x="194" y="190"/>
                        </a:lnTo>
                        <a:lnTo>
                          <a:pt x="199" y="192"/>
                        </a:lnTo>
                        <a:lnTo>
                          <a:pt x="201" y="190"/>
                        </a:lnTo>
                        <a:lnTo>
                          <a:pt x="197" y="175"/>
                        </a:lnTo>
                        <a:lnTo>
                          <a:pt x="194" y="167"/>
                        </a:lnTo>
                        <a:lnTo>
                          <a:pt x="197" y="167"/>
                        </a:lnTo>
                        <a:lnTo>
                          <a:pt x="201" y="161"/>
                        </a:lnTo>
                        <a:lnTo>
                          <a:pt x="211" y="155"/>
                        </a:lnTo>
                        <a:lnTo>
                          <a:pt x="211" y="109"/>
                        </a:lnTo>
                        <a:lnTo>
                          <a:pt x="215" y="105"/>
                        </a:lnTo>
                        <a:lnTo>
                          <a:pt x="220" y="102"/>
                        </a:lnTo>
                        <a:lnTo>
                          <a:pt x="226" y="100"/>
                        </a:lnTo>
                        <a:lnTo>
                          <a:pt x="230" y="98"/>
                        </a:lnTo>
                        <a:lnTo>
                          <a:pt x="236" y="100"/>
                        </a:lnTo>
                        <a:lnTo>
                          <a:pt x="240" y="100"/>
                        </a:lnTo>
                        <a:lnTo>
                          <a:pt x="240" y="96"/>
                        </a:lnTo>
                        <a:lnTo>
                          <a:pt x="238" y="90"/>
                        </a:lnTo>
                        <a:lnTo>
                          <a:pt x="238" y="86"/>
                        </a:lnTo>
                        <a:lnTo>
                          <a:pt x="230" y="84"/>
                        </a:lnTo>
                        <a:lnTo>
                          <a:pt x="222" y="80"/>
                        </a:lnTo>
                        <a:lnTo>
                          <a:pt x="218" y="75"/>
                        </a:lnTo>
                        <a:lnTo>
                          <a:pt x="217" y="65"/>
                        </a:lnTo>
                        <a:lnTo>
                          <a:pt x="218" y="55"/>
                        </a:lnTo>
                        <a:lnTo>
                          <a:pt x="218" y="46"/>
                        </a:lnTo>
                        <a:lnTo>
                          <a:pt x="215" y="40"/>
                        </a:lnTo>
                        <a:lnTo>
                          <a:pt x="205" y="30"/>
                        </a:lnTo>
                        <a:lnTo>
                          <a:pt x="205" y="25"/>
                        </a:lnTo>
                        <a:lnTo>
                          <a:pt x="209" y="19"/>
                        </a:lnTo>
                        <a:lnTo>
                          <a:pt x="211" y="17"/>
                        </a:lnTo>
                        <a:lnTo>
                          <a:pt x="211" y="13"/>
                        </a:lnTo>
                        <a:lnTo>
                          <a:pt x="213" y="15"/>
                        </a:lnTo>
                        <a:lnTo>
                          <a:pt x="211" y="11"/>
                        </a:lnTo>
                        <a:lnTo>
                          <a:pt x="209" y="4"/>
                        </a:lnTo>
                        <a:lnTo>
                          <a:pt x="207" y="2"/>
                        </a:lnTo>
                        <a:lnTo>
                          <a:pt x="188" y="4"/>
                        </a:lnTo>
                        <a:lnTo>
                          <a:pt x="172" y="0"/>
                        </a:lnTo>
                        <a:lnTo>
                          <a:pt x="167" y="9"/>
                        </a:lnTo>
                        <a:lnTo>
                          <a:pt x="163" y="27"/>
                        </a:lnTo>
                        <a:lnTo>
                          <a:pt x="157" y="32"/>
                        </a:lnTo>
                        <a:lnTo>
                          <a:pt x="151" y="40"/>
                        </a:lnTo>
                        <a:lnTo>
                          <a:pt x="147" y="48"/>
                        </a:lnTo>
                        <a:lnTo>
                          <a:pt x="140" y="52"/>
                        </a:lnTo>
                        <a:lnTo>
                          <a:pt x="138" y="61"/>
                        </a:lnTo>
                        <a:lnTo>
                          <a:pt x="134" y="73"/>
                        </a:lnTo>
                        <a:lnTo>
                          <a:pt x="130" y="80"/>
                        </a:lnTo>
                        <a:lnTo>
                          <a:pt x="119" y="86"/>
                        </a:lnTo>
                        <a:lnTo>
                          <a:pt x="105" y="86"/>
                        </a:lnTo>
                        <a:lnTo>
                          <a:pt x="99" y="82"/>
                        </a:lnTo>
                        <a:lnTo>
                          <a:pt x="86" y="84"/>
                        </a:lnTo>
                        <a:lnTo>
                          <a:pt x="80" y="92"/>
                        </a:lnTo>
                        <a:lnTo>
                          <a:pt x="53" y="96"/>
                        </a:lnTo>
                        <a:lnTo>
                          <a:pt x="42" y="94"/>
                        </a:lnTo>
                        <a:lnTo>
                          <a:pt x="34" y="90"/>
                        </a:lnTo>
                        <a:lnTo>
                          <a:pt x="25" y="86"/>
                        </a:lnTo>
                        <a:lnTo>
                          <a:pt x="21" y="73"/>
                        </a:lnTo>
                        <a:lnTo>
                          <a:pt x="21" y="6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Freeform 215"/>
                  <p:cNvSpPr>
                    <a:spLocks/>
                  </p:cNvSpPr>
                  <p:nvPr/>
                </p:nvSpPr>
                <p:spPr bwMode="auto">
                  <a:xfrm>
                    <a:off x="6903723" y="4627924"/>
                    <a:ext cx="36682" cy="19419"/>
                  </a:xfrm>
                  <a:custGeom>
                    <a:avLst/>
                    <a:gdLst>
                      <a:gd name="T0" fmla="*/ 1 w 42"/>
                      <a:gd name="T1" fmla="*/ 0 h 23"/>
                      <a:gd name="T2" fmla="*/ 1 w 42"/>
                      <a:gd name="T3" fmla="*/ 1 h 23"/>
                      <a:gd name="T4" fmla="*/ 0 w 42"/>
                      <a:gd name="T5" fmla="*/ 2 h 23"/>
                      <a:gd name="T6" fmla="*/ 0 w 42"/>
                      <a:gd name="T7" fmla="*/ 3 h 23"/>
                      <a:gd name="T8" fmla="*/ 3 w 42"/>
                      <a:gd name="T9" fmla="*/ 6 h 23"/>
                      <a:gd name="T10" fmla="*/ 7 w 42"/>
                      <a:gd name="T11" fmla="*/ 6 h 23"/>
                      <a:gd name="T12" fmla="*/ 12 w 42"/>
                      <a:gd name="T13" fmla="*/ 7 h 23"/>
                      <a:gd name="T14" fmla="*/ 12 w 42"/>
                      <a:gd name="T15" fmla="*/ 6 h 23"/>
                      <a:gd name="T16" fmla="*/ 11 w 42"/>
                      <a:gd name="T17" fmla="*/ 5 h 23"/>
                      <a:gd name="T18" fmla="*/ 12 w 42"/>
                      <a:gd name="T19" fmla="*/ 3 h 23"/>
                      <a:gd name="T20" fmla="*/ 8 w 42"/>
                      <a:gd name="T21" fmla="*/ 2 h 23"/>
                      <a:gd name="T22" fmla="*/ 5 w 42"/>
                      <a:gd name="T23" fmla="*/ 1 h 23"/>
                      <a:gd name="T24" fmla="*/ 1 w 42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2"/>
                      <a:gd name="T40" fmla="*/ 0 h 23"/>
                      <a:gd name="T41" fmla="*/ 42 w 42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2" h="23">
                        <a:moveTo>
                          <a:pt x="2" y="0"/>
                        </a:move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11" y="17"/>
                        </a:lnTo>
                        <a:lnTo>
                          <a:pt x="25" y="19"/>
                        </a:lnTo>
                        <a:lnTo>
                          <a:pt x="42" y="23"/>
                        </a:lnTo>
                        <a:lnTo>
                          <a:pt x="42" y="19"/>
                        </a:lnTo>
                        <a:lnTo>
                          <a:pt x="40" y="15"/>
                        </a:lnTo>
                        <a:lnTo>
                          <a:pt x="42" y="11"/>
                        </a:lnTo>
                        <a:lnTo>
                          <a:pt x="29" y="7"/>
                        </a:lnTo>
                        <a:lnTo>
                          <a:pt x="17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Freeform 216"/>
                  <p:cNvSpPr>
                    <a:spLocks/>
                  </p:cNvSpPr>
                  <p:nvPr/>
                </p:nvSpPr>
                <p:spPr bwMode="auto">
                  <a:xfrm>
                    <a:off x="6970613" y="4597719"/>
                    <a:ext cx="99256" cy="64726"/>
                  </a:xfrm>
                  <a:custGeom>
                    <a:avLst/>
                    <a:gdLst>
                      <a:gd name="T0" fmla="*/ 27 w 113"/>
                      <a:gd name="T1" fmla="*/ 0 h 77"/>
                      <a:gd name="T2" fmla="*/ 25 w 113"/>
                      <a:gd name="T3" fmla="*/ 1 h 77"/>
                      <a:gd name="T4" fmla="*/ 23 w 113"/>
                      <a:gd name="T5" fmla="*/ 3 h 77"/>
                      <a:gd name="T6" fmla="*/ 22 w 113"/>
                      <a:gd name="T7" fmla="*/ 3 h 77"/>
                      <a:gd name="T8" fmla="*/ 20 w 113"/>
                      <a:gd name="T9" fmla="*/ 3 h 77"/>
                      <a:gd name="T10" fmla="*/ 17 w 113"/>
                      <a:gd name="T11" fmla="*/ 3 h 77"/>
                      <a:gd name="T12" fmla="*/ 14 w 113"/>
                      <a:gd name="T13" fmla="*/ 3 h 77"/>
                      <a:gd name="T14" fmla="*/ 14 w 113"/>
                      <a:gd name="T15" fmla="*/ 4 h 77"/>
                      <a:gd name="T16" fmla="*/ 15 w 113"/>
                      <a:gd name="T17" fmla="*/ 6 h 77"/>
                      <a:gd name="T18" fmla="*/ 14 w 113"/>
                      <a:gd name="T19" fmla="*/ 6 h 77"/>
                      <a:gd name="T20" fmla="*/ 13 w 113"/>
                      <a:gd name="T21" fmla="*/ 7 h 77"/>
                      <a:gd name="T22" fmla="*/ 13 w 113"/>
                      <a:gd name="T23" fmla="*/ 6 h 77"/>
                      <a:gd name="T24" fmla="*/ 12 w 113"/>
                      <a:gd name="T25" fmla="*/ 6 h 77"/>
                      <a:gd name="T26" fmla="*/ 12 w 113"/>
                      <a:gd name="T27" fmla="*/ 9 h 77"/>
                      <a:gd name="T28" fmla="*/ 11 w 113"/>
                      <a:gd name="T29" fmla="*/ 9 h 77"/>
                      <a:gd name="T30" fmla="*/ 10 w 113"/>
                      <a:gd name="T31" fmla="*/ 10 h 77"/>
                      <a:gd name="T32" fmla="*/ 8 w 113"/>
                      <a:gd name="T33" fmla="*/ 10 h 77"/>
                      <a:gd name="T34" fmla="*/ 7 w 113"/>
                      <a:gd name="T35" fmla="*/ 12 h 77"/>
                      <a:gd name="T36" fmla="*/ 6 w 113"/>
                      <a:gd name="T37" fmla="*/ 14 h 77"/>
                      <a:gd name="T38" fmla="*/ 5 w 113"/>
                      <a:gd name="T39" fmla="*/ 16 h 77"/>
                      <a:gd name="T40" fmla="*/ 4 w 113"/>
                      <a:gd name="T41" fmla="*/ 16 h 77"/>
                      <a:gd name="T42" fmla="*/ 3 w 113"/>
                      <a:gd name="T43" fmla="*/ 17 h 77"/>
                      <a:gd name="T44" fmla="*/ 1 w 113"/>
                      <a:gd name="T45" fmla="*/ 17 h 77"/>
                      <a:gd name="T46" fmla="*/ 1 w 113"/>
                      <a:gd name="T47" fmla="*/ 18 h 77"/>
                      <a:gd name="T48" fmla="*/ 1 w 113"/>
                      <a:gd name="T49" fmla="*/ 19 h 77"/>
                      <a:gd name="T50" fmla="*/ 0 w 113"/>
                      <a:gd name="T51" fmla="*/ 20 h 77"/>
                      <a:gd name="T52" fmla="*/ 1 w 113"/>
                      <a:gd name="T53" fmla="*/ 20 h 77"/>
                      <a:gd name="T54" fmla="*/ 2 w 113"/>
                      <a:gd name="T55" fmla="*/ 20 h 77"/>
                      <a:gd name="T56" fmla="*/ 2 w 113"/>
                      <a:gd name="T57" fmla="*/ 21 h 77"/>
                      <a:gd name="T58" fmla="*/ 5 w 113"/>
                      <a:gd name="T59" fmla="*/ 18 h 77"/>
                      <a:gd name="T60" fmla="*/ 8 w 113"/>
                      <a:gd name="T61" fmla="*/ 16 h 77"/>
                      <a:gd name="T62" fmla="*/ 12 w 113"/>
                      <a:gd name="T63" fmla="*/ 14 h 77"/>
                      <a:gd name="T64" fmla="*/ 15 w 113"/>
                      <a:gd name="T65" fmla="*/ 14 h 77"/>
                      <a:gd name="T66" fmla="*/ 16 w 113"/>
                      <a:gd name="T67" fmla="*/ 12 h 77"/>
                      <a:gd name="T68" fmla="*/ 17 w 113"/>
                      <a:gd name="T69" fmla="*/ 9 h 77"/>
                      <a:gd name="T70" fmla="*/ 23 w 113"/>
                      <a:gd name="T71" fmla="*/ 7 h 77"/>
                      <a:gd name="T72" fmla="*/ 30 w 113"/>
                      <a:gd name="T73" fmla="*/ 2 h 77"/>
                      <a:gd name="T74" fmla="*/ 27 w 113"/>
                      <a:gd name="T75" fmla="*/ 0 h 7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3"/>
                      <a:gd name="T115" fmla="*/ 0 h 77"/>
                      <a:gd name="T116" fmla="*/ 113 w 113"/>
                      <a:gd name="T117" fmla="*/ 77 h 7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3" h="77">
                        <a:moveTo>
                          <a:pt x="101" y="0"/>
                        </a:moveTo>
                        <a:lnTo>
                          <a:pt x="96" y="4"/>
                        </a:lnTo>
                        <a:lnTo>
                          <a:pt x="88" y="10"/>
                        </a:lnTo>
                        <a:lnTo>
                          <a:pt x="82" y="12"/>
                        </a:lnTo>
                        <a:lnTo>
                          <a:pt x="76" y="12"/>
                        </a:lnTo>
                        <a:lnTo>
                          <a:pt x="67" y="10"/>
                        </a:lnTo>
                        <a:lnTo>
                          <a:pt x="55" y="12"/>
                        </a:lnTo>
                        <a:lnTo>
                          <a:pt x="55" y="15"/>
                        </a:lnTo>
                        <a:lnTo>
                          <a:pt x="57" y="21"/>
                        </a:lnTo>
                        <a:lnTo>
                          <a:pt x="55" y="23"/>
                        </a:lnTo>
                        <a:lnTo>
                          <a:pt x="51" y="25"/>
                        </a:lnTo>
                        <a:lnTo>
                          <a:pt x="48" y="23"/>
                        </a:lnTo>
                        <a:lnTo>
                          <a:pt x="44" y="23"/>
                        </a:lnTo>
                        <a:lnTo>
                          <a:pt x="44" y="33"/>
                        </a:lnTo>
                        <a:lnTo>
                          <a:pt x="40" y="35"/>
                        </a:lnTo>
                        <a:lnTo>
                          <a:pt x="38" y="37"/>
                        </a:lnTo>
                        <a:lnTo>
                          <a:pt x="32" y="37"/>
                        </a:lnTo>
                        <a:lnTo>
                          <a:pt x="25" y="44"/>
                        </a:lnTo>
                        <a:lnTo>
                          <a:pt x="23" y="52"/>
                        </a:lnTo>
                        <a:lnTo>
                          <a:pt x="19" y="58"/>
                        </a:lnTo>
                        <a:lnTo>
                          <a:pt x="13" y="60"/>
                        </a:lnTo>
                        <a:lnTo>
                          <a:pt x="9" y="61"/>
                        </a:lnTo>
                        <a:lnTo>
                          <a:pt x="3" y="61"/>
                        </a:lnTo>
                        <a:lnTo>
                          <a:pt x="3" y="65"/>
                        </a:lnTo>
                        <a:lnTo>
                          <a:pt x="1" y="71"/>
                        </a:lnTo>
                        <a:lnTo>
                          <a:pt x="0" y="73"/>
                        </a:lnTo>
                        <a:lnTo>
                          <a:pt x="3" y="73"/>
                        </a:lnTo>
                        <a:lnTo>
                          <a:pt x="7" y="75"/>
                        </a:lnTo>
                        <a:lnTo>
                          <a:pt x="7" y="77"/>
                        </a:lnTo>
                        <a:lnTo>
                          <a:pt x="19" y="67"/>
                        </a:lnTo>
                        <a:lnTo>
                          <a:pt x="32" y="58"/>
                        </a:lnTo>
                        <a:lnTo>
                          <a:pt x="44" y="50"/>
                        </a:lnTo>
                        <a:lnTo>
                          <a:pt x="59" y="50"/>
                        </a:lnTo>
                        <a:lnTo>
                          <a:pt x="63" y="46"/>
                        </a:lnTo>
                        <a:lnTo>
                          <a:pt x="67" y="35"/>
                        </a:lnTo>
                        <a:lnTo>
                          <a:pt x="86" y="25"/>
                        </a:lnTo>
                        <a:lnTo>
                          <a:pt x="113" y="8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Freeform 217"/>
                  <p:cNvSpPr>
                    <a:spLocks/>
                  </p:cNvSpPr>
                  <p:nvPr/>
                </p:nvSpPr>
                <p:spPr bwMode="auto">
                  <a:xfrm>
                    <a:off x="6914512" y="4591247"/>
                    <a:ext cx="69048" cy="19417"/>
                  </a:xfrm>
                  <a:custGeom>
                    <a:avLst/>
                    <a:gdLst>
                      <a:gd name="T0" fmla="*/ 4 w 77"/>
                      <a:gd name="T1" fmla="*/ 0 h 23"/>
                      <a:gd name="T2" fmla="*/ 0 w 77"/>
                      <a:gd name="T3" fmla="*/ 3 h 23"/>
                      <a:gd name="T4" fmla="*/ 3 w 77"/>
                      <a:gd name="T5" fmla="*/ 6 h 23"/>
                      <a:gd name="T6" fmla="*/ 6 w 77"/>
                      <a:gd name="T7" fmla="*/ 7 h 23"/>
                      <a:gd name="T8" fmla="*/ 10 w 77"/>
                      <a:gd name="T9" fmla="*/ 7 h 23"/>
                      <a:gd name="T10" fmla="*/ 17 w 77"/>
                      <a:gd name="T11" fmla="*/ 5 h 23"/>
                      <a:gd name="T12" fmla="*/ 18 w 77"/>
                      <a:gd name="T13" fmla="*/ 6 h 23"/>
                      <a:gd name="T14" fmla="*/ 19 w 77"/>
                      <a:gd name="T15" fmla="*/ 6 h 23"/>
                      <a:gd name="T16" fmla="*/ 21 w 77"/>
                      <a:gd name="T17" fmla="*/ 6 h 23"/>
                      <a:gd name="T18" fmla="*/ 21 w 77"/>
                      <a:gd name="T19" fmla="*/ 1 h 23"/>
                      <a:gd name="T20" fmla="*/ 17 w 77"/>
                      <a:gd name="T21" fmla="*/ 3 h 23"/>
                      <a:gd name="T22" fmla="*/ 13 w 77"/>
                      <a:gd name="T23" fmla="*/ 3 h 23"/>
                      <a:gd name="T24" fmla="*/ 10 w 77"/>
                      <a:gd name="T25" fmla="*/ 3 h 23"/>
                      <a:gd name="T26" fmla="*/ 8 w 77"/>
                      <a:gd name="T27" fmla="*/ 2 h 23"/>
                      <a:gd name="T28" fmla="*/ 5 w 77"/>
                      <a:gd name="T29" fmla="*/ 1 h 23"/>
                      <a:gd name="T30" fmla="*/ 4 w 77"/>
                      <a:gd name="T31" fmla="*/ 0 h 2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7"/>
                      <a:gd name="T49" fmla="*/ 0 h 23"/>
                      <a:gd name="T50" fmla="*/ 77 w 77"/>
                      <a:gd name="T51" fmla="*/ 23 h 2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7" h="23">
                        <a:moveTo>
                          <a:pt x="14" y="0"/>
                        </a:moveTo>
                        <a:lnTo>
                          <a:pt x="0" y="8"/>
                        </a:lnTo>
                        <a:lnTo>
                          <a:pt x="10" y="18"/>
                        </a:lnTo>
                        <a:lnTo>
                          <a:pt x="23" y="23"/>
                        </a:lnTo>
                        <a:lnTo>
                          <a:pt x="37" y="23"/>
                        </a:lnTo>
                        <a:lnTo>
                          <a:pt x="62" y="16"/>
                        </a:lnTo>
                        <a:lnTo>
                          <a:pt x="67" y="18"/>
                        </a:lnTo>
                        <a:lnTo>
                          <a:pt x="71" y="20"/>
                        </a:lnTo>
                        <a:lnTo>
                          <a:pt x="77" y="20"/>
                        </a:lnTo>
                        <a:lnTo>
                          <a:pt x="77" y="4"/>
                        </a:lnTo>
                        <a:lnTo>
                          <a:pt x="62" y="8"/>
                        </a:lnTo>
                        <a:lnTo>
                          <a:pt x="48" y="10"/>
                        </a:lnTo>
                        <a:lnTo>
                          <a:pt x="37" y="8"/>
                        </a:lnTo>
                        <a:lnTo>
                          <a:pt x="29" y="6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Freeform 218"/>
                  <p:cNvSpPr>
                    <a:spLocks/>
                  </p:cNvSpPr>
                  <p:nvPr/>
                </p:nvSpPr>
                <p:spPr bwMode="auto">
                  <a:xfrm>
                    <a:off x="6849780" y="4586932"/>
                    <a:ext cx="53943" cy="28047"/>
                  </a:xfrm>
                  <a:custGeom>
                    <a:avLst/>
                    <a:gdLst>
                      <a:gd name="T0" fmla="*/ 6 w 60"/>
                      <a:gd name="T1" fmla="*/ 0 h 31"/>
                      <a:gd name="T2" fmla="*/ 6 w 60"/>
                      <a:gd name="T3" fmla="*/ 1 h 31"/>
                      <a:gd name="T4" fmla="*/ 6 w 60"/>
                      <a:gd name="T5" fmla="*/ 2 h 31"/>
                      <a:gd name="T6" fmla="*/ 6 w 60"/>
                      <a:gd name="T7" fmla="*/ 2 h 31"/>
                      <a:gd name="T8" fmla="*/ 8 w 60"/>
                      <a:gd name="T9" fmla="*/ 4 h 31"/>
                      <a:gd name="T10" fmla="*/ 8 w 60"/>
                      <a:gd name="T11" fmla="*/ 5 h 31"/>
                      <a:gd name="T12" fmla="*/ 6 w 60"/>
                      <a:gd name="T13" fmla="*/ 6 h 31"/>
                      <a:gd name="T14" fmla="*/ 5 w 60"/>
                      <a:gd name="T15" fmla="*/ 5 h 31"/>
                      <a:gd name="T16" fmla="*/ 3 w 60"/>
                      <a:gd name="T17" fmla="*/ 5 h 31"/>
                      <a:gd name="T18" fmla="*/ 1 w 60"/>
                      <a:gd name="T19" fmla="*/ 4 h 31"/>
                      <a:gd name="T20" fmla="*/ 0 w 60"/>
                      <a:gd name="T21" fmla="*/ 9 h 31"/>
                      <a:gd name="T22" fmla="*/ 5 w 60"/>
                      <a:gd name="T23" fmla="*/ 9 h 31"/>
                      <a:gd name="T24" fmla="*/ 10 w 60"/>
                      <a:gd name="T25" fmla="*/ 8 h 31"/>
                      <a:gd name="T26" fmla="*/ 15 w 60"/>
                      <a:gd name="T27" fmla="*/ 7 h 31"/>
                      <a:gd name="T28" fmla="*/ 14 w 60"/>
                      <a:gd name="T29" fmla="*/ 7 h 31"/>
                      <a:gd name="T30" fmla="*/ 14 w 60"/>
                      <a:gd name="T31" fmla="*/ 5 h 31"/>
                      <a:gd name="T32" fmla="*/ 14 w 60"/>
                      <a:gd name="T33" fmla="*/ 4 h 31"/>
                      <a:gd name="T34" fmla="*/ 9 w 60"/>
                      <a:gd name="T35" fmla="*/ 4 h 31"/>
                      <a:gd name="T36" fmla="*/ 9 w 60"/>
                      <a:gd name="T37" fmla="*/ 1 h 31"/>
                      <a:gd name="T38" fmla="*/ 8 w 60"/>
                      <a:gd name="T39" fmla="*/ 1 h 31"/>
                      <a:gd name="T40" fmla="*/ 8 w 60"/>
                      <a:gd name="T41" fmla="*/ 1 h 31"/>
                      <a:gd name="T42" fmla="*/ 6 w 60"/>
                      <a:gd name="T43" fmla="*/ 0 h 3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"/>
                      <a:gd name="T67" fmla="*/ 0 h 31"/>
                      <a:gd name="T68" fmla="*/ 60 w 60"/>
                      <a:gd name="T69" fmla="*/ 31 h 3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" h="31">
                        <a:moveTo>
                          <a:pt x="23" y="0"/>
                        </a:moveTo>
                        <a:lnTo>
                          <a:pt x="23" y="4"/>
                        </a:lnTo>
                        <a:lnTo>
                          <a:pt x="21" y="6"/>
                        </a:lnTo>
                        <a:lnTo>
                          <a:pt x="21" y="8"/>
                        </a:lnTo>
                        <a:lnTo>
                          <a:pt x="29" y="12"/>
                        </a:lnTo>
                        <a:lnTo>
                          <a:pt x="29" y="18"/>
                        </a:lnTo>
                        <a:lnTo>
                          <a:pt x="21" y="20"/>
                        </a:lnTo>
                        <a:lnTo>
                          <a:pt x="18" y="18"/>
                        </a:lnTo>
                        <a:lnTo>
                          <a:pt x="12" y="16"/>
                        </a:lnTo>
                        <a:lnTo>
                          <a:pt x="4" y="12"/>
                        </a:lnTo>
                        <a:lnTo>
                          <a:pt x="0" y="31"/>
                        </a:lnTo>
                        <a:lnTo>
                          <a:pt x="18" y="29"/>
                        </a:lnTo>
                        <a:lnTo>
                          <a:pt x="37" y="27"/>
                        </a:lnTo>
                        <a:lnTo>
                          <a:pt x="60" y="24"/>
                        </a:lnTo>
                        <a:lnTo>
                          <a:pt x="56" y="22"/>
                        </a:lnTo>
                        <a:lnTo>
                          <a:pt x="54" y="16"/>
                        </a:lnTo>
                        <a:lnTo>
                          <a:pt x="56" y="12"/>
                        </a:lnTo>
                        <a:lnTo>
                          <a:pt x="35" y="12"/>
                        </a:lnTo>
                        <a:lnTo>
                          <a:pt x="35" y="4"/>
                        </a:lnTo>
                        <a:lnTo>
                          <a:pt x="31" y="4"/>
                        </a:lnTo>
                        <a:lnTo>
                          <a:pt x="29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Freeform 219"/>
                  <p:cNvSpPr>
                    <a:spLocks/>
                  </p:cNvSpPr>
                  <p:nvPr/>
                </p:nvSpPr>
                <p:spPr bwMode="auto">
                  <a:xfrm>
                    <a:off x="7311536" y="4567513"/>
                    <a:ext cx="6473" cy="8630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2 w 6"/>
                      <a:gd name="T3" fmla="*/ 3 h 8"/>
                      <a:gd name="T4" fmla="*/ 2 w 6"/>
                      <a:gd name="T5" fmla="*/ 1 h 8"/>
                      <a:gd name="T6" fmla="*/ 0 w 6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8"/>
                      <a:gd name="T14" fmla="*/ 6 w 6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8">
                        <a:moveTo>
                          <a:pt x="0" y="0"/>
                        </a:moveTo>
                        <a:lnTo>
                          <a:pt x="6" y="8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Freeform 220"/>
                  <p:cNvSpPr>
                    <a:spLocks/>
                  </p:cNvSpPr>
                  <p:nvPr/>
                </p:nvSpPr>
                <p:spPr bwMode="auto">
                  <a:xfrm>
                    <a:off x="6601640" y="4520047"/>
                    <a:ext cx="204986" cy="77672"/>
                  </a:xfrm>
                  <a:custGeom>
                    <a:avLst/>
                    <a:gdLst>
                      <a:gd name="T0" fmla="*/ 4 w 234"/>
                      <a:gd name="T1" fmla="*/ 0 h 92"/>
                      <a:gd name="T2" fmla="*/ 3 w 234"/>
                      <a:gd name="T3" fmla="*/ 4 h 92"/>
                      <a:gd name="T4" fmla="*/ 1 w 234"/>
                      <a:gd name="T5" fmla="*/ 7 h 92"/>
                      <a:gd name="T6" fmla="*/ 0 w 234"/>
                      <a:gd name="T7" fmla="*/ 10 h 92"/>
                      <a:gd name="T8" fmla="*/ 4 w 234"/>
                      <a:gd name="T9" fmla="*/ 11 h 92"/>
                      <a:gd name="T10" fmla="*/ 7 w 234"/>
                      <a:gd name="T11" fmla="*/ 11 h 92"/>
                      <a:gd name="T12" fmla="*/ 7 w 234"/>
                      <a:gd name="T13" fmla="*/ 12 h 92"/>
                      <a:gd name="T14" fmla="*/ 6 w 234"/>
                      <a:gd name="T15" fmla="*/ 13 h 92"/>
                      <a:gd name="T16" fmla="*/ 6 w 234"/>
                      <a:gd name="T17" fmla="*/ 14 h 92"/>
                      <a:gd name="T18" fmla="*/ 9 w 234"/>
                      <a:gd name="T19" fmla="*/ 15 h 92"/>
                      <a:gd name="T20" fmla="*/ 12 w 234"/>
                      <a:gd name="T21" fmla="*/ 14 h 92"/>
                      <a:gd name="T22" fmla="*/ 15 w 234"/>
                      <a:gd name="T23" fmla="*/ 14 h 92"/>
                      <a:gd name="T24" fmla="*/ 15 w 234"/>
                      <a:gd name="T25" fmla="*/ 16 h 92"/>
                      <a:gd name="T26" fmla="*/ 16 w 234"/>
                      <a:gd name="T27" fmla="*/ 17 h 92"/>
                      <a:gd name="T28" fmla="*/ 18 w 234"/>
                      <a:gd name="T29" fmla="*/ 17 h 92"/>
                      <a:gd name="T30" fmla="*/ 22 w 234"/>
                      <a:gd name="T31" fmla="*/ 17 h 92"/>
                      <a:gd name="T32" fmla="*/ 25 w 234"/>
                      <a:gd name="T33" fmla="*/ 16 h 92"/>
                      <a:gd name="T34" fmla="*/ 29 w 234"/>
                      <a:gd name="T35" fmla="*/ 16 h 92"/>
                      <a:gd name="T36" fmla="*/ 32 w 234"/>
                      <a:gd name="T37" fmla="*/ 17 h 92"/>
                      <a:gd name="T38" fmla="*/ 35 w 234"/>
                      <a:gd name="T39" fmla="*/ 20 h 92"/>
                      <a:gd name="T40" fmla="*/ 38 w 234"/>
                      <a:gd name="T41" fmla="*/ 21 h 92"/>
                      <a:gd name="T42" fmla="*/ 44 w 234"/>
                      <a:gd name="T43" fmla="*/ 21 h 92"/>
                      <a:gd name="T44" fmla="*/ 49 w 234"/>
                      <a:gd name="T45" fmla="*/ 21 h 92"/>
                      <a:gd name="T46" fmla="*/ 52 w 234"/>
                      <a:gd name="T47" fmla="*/ 21 h 92"/>
                      <a:gd name="T48" fmla="*/ 54 w 234"/>
                      <a:gd name="T49" fmla="*/ 22 h 92"/>
                      <a:gd name="T50" fmla="*/ 55 w 234"/>
                      <a:gd name="T51" fmla="*/ 24 h 92"/>
                      <a:gd name="T52" fmla="*/ 56 w 234"/>
                      <a:gd name="T53" fmla="*/ 25 h 92"/>
                      <a:gd name="T54" fmla="*/ 60 w 234"/>
                      <a:gd name="T55" fmla="*/ 26 h 92"/>
                      <a:gd name="T56" fmla="*/ 62 w 234"/>
                      <a:gd name="T57" fmla="*/ 26 h 92"/>
                      <a:gd name="T58" fmla="*/ 61 w 234"/>
                      <a:gd name="T59" fmla="*/ 25 h 92"/>
                      <a:gd name="T60" fmla="*/ 59 w 234"/>
                      <a:gd name="T61" fmla="*/ 23 h 92"/>
                      <a:gd name="T62" fmla="*/ 59 w 234"/>
                      <a:gd name="T63" fmla="*/ 22 h 92"/>
                      <a:gd name="T64" fmla="*/ 59 w 234"/>
                      <a:gd name="T65" fmla="*/ 19 h 92"/>
                      <a:gd name="T66" fmla="*/ 60 w 234"/>
                      <a:gd name="T67" fmla="*/ 16 h 92"/>
                      <a:gd name="T68" fmla="*/ 58 w 234"/>
                      <a:gd name="T69" fmla="*/ 15 h 92"/>
                      <a:gd name="T70" fmla="*/ 57 w 234"/>
                      <a:gd name="T71" fmla="*/ 14 h 92"/>
                      <a:gd name="T72" fmla="*/ 49 w 234"/>
                      <a:gd name="T73" fmla="*/ 14 h 92"/>
                      <a:gd name="T74" fmla="*/ 50 w 234"/>
                      <a:gd name="T75" fmla="*/ 12 h 92"/>
                      <a:gd name="T76" fmla="*/ 50 w 234"/>
                      <a:gd name="T77" fmla="*/ 11 h 92"/>
                      <a:gd name="T78" fmla="*/ 50 w 234"/>
                      <a:gd name="T79" fmla="*/ 10 h 92"/>
                      <a:gd name="T80" fmla="*/ 50 w 234"/>
                      <a:gd name="T81" fmla="*/ 9 h 92"/>
                      <a:gd name="T82" fmla="*/ 49 w 234"/>
                      <a:gd name="T83" fmla="*/ 8 h 92"/>
                      <a:gd name="T84" fmla="*/ 49 w 234"/>
                      <a:gd name="T85" fmla="*/ 6 h 92"/>
                      <a:gd name="T86" fmla="*/ 45 w 234"/>
                      <a:gd name="T87" fmla="*/ 6 h 92"/>
                      <a:gd name="T88" fmla="*/ 41 w 234"/>
                      <a:gd name="T89" fmla="*/ 6 h 92"/>
                      <a:gd name="T90" fmla="*/ 38 w 234"/>
                      <a:gd name="T91" fmla="*/ 5 h 92"/>
                      <a:gd name="T92" fmla="*/ 38 w 234"/>
                      <a:gd name="T93" fmla="*/ 5 h 92"/>
                      <a:gd name="T94" fmla="*/ 37 w 234"/>
                      <a:gd name="T95" fmla="*/ 4 h 92"/>
                      <a:gd name="T96" fmla="*/ 36 w 234"/>
                      <a:gd name="T97" fmla="*/ 3 h 92"/>
                      <a:gd name="T98" fmla="*/ 35 w 234"/>
                      <a:gd name="T99" fmla="*/ 6 h 92"/>
                      <a:gd name="T100" fmla="*/ 34 w 234"/>
                      <a:gd name="T101" fmla="*/ 6 h 92"/>
                      <a:gd name="T102" fmla="*/ 28 w 234"/>
                      <a:gd name="T103" fmla="*/ 6 h 92"/>
                      <a:gd name="T104" fmla="*/ 24 w 234"/>
                      <a:gd name="T105" fmla="*/ 5 h 92"/>
                      <a:gd name="T106" fmla="*/ 22 w 234"/>
                      <a:gd name="T107" fmla="*/ 2 h 92"/>
                      <a:gd name="T108" fmla="*/ 18 w 234"/>
                      <a:gd name="T109" fmla="*/ 0 h 92"/>
                      <a:gd name="T110" fmla="*/ 15 w 234"/>
                      <a:gd name="T111" fmla="*/ 1 h 92"/>
                      <a:gd name="T112" fmla="*/ 12 w 234"/>
                      <a:gd name="T113" fmla="*/ 2 h 92"/>
                      <a:gd name="T114" fmla="*/ 10 w 234"/>
                      <a:gd name="T115" fmla="*/ 2 h 92"/>
                      <a:gd name="T116" fmla="*/ 7 w 234"/>
                      <a:gd name="T117" fmla="*/ 2 h 92"/>
                      <a:gd name="T118" fmla="*/ 6 w 234"/>
                      <a:gd name="T119" fmla="*/ 1 h 92"/>
                      <a:gd name="T120" fmla="*/ 4 w 234"/>
                      <a:gd name="T121" fmla="*/ 0 h 9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34"/>
                      <a:gd name="T184" fmla="*/ 0 h 92"/>
                      <a:gd name="T185" fmla="*/ 234 w 234"/>
                      <a:gd name="T186" fmla="*/ 92 h 9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34" h="92">
                        <a:moveTo>
                          <a:pt x="14" y="0"/>
                        </a:moveTo>
                        <a:lnTo>
                          <a:pt x="10" y="13"/>
                        </a:lnTo>
                        <a:lnTo>
                          <a:pt x="4" y="25"/>
                        </a:lnTo>
                        <a:lnTo>
                          <a:pt x="0" y="34"/>
                        </a:lnTo>
                        <a:lnTo>
                          <a:pt x="16" y="38"/>
                        </a:lnTo>
                        <a:lnTo>
                          <a:pt x="27" y="38"/>
                        </a:lnTo>
                        <a:lnTo>
                          <a:pt x="25" y="42"/>
                        </a:lnTo>
                        <a:lnTo>
                          <a:pt x="21" y="46"/>
                        </a:lnTo>
                        <a:lnTo>
                          <a:pt x="21" y="50"/>
                        </a:lnTo>
                        <a:lnTo>
                          <a:pt x="35" y="52"/>
                        </a:lnTo>
                        <a:lnTo>
                          <a:pt x="44" y="48"/>
                        </a:lnTo>
                        <a:lnTo>
                          <a:pt x="56" y="50"/>
                        </a:lnTo>
                        <a:lnTo>
                          <a:pt x="56" y="57"/>
                        </a:lnTo>
                        <a:lnTo>
                          <a:pt x="62" y="59"/>
                        </a:lnTo>
                        <a:lnTo>
                          <a:pt x="69" y="61"/>
                        </a:lnTo>
                        <a:lnTo>
                          <a:pt x="81" y="61"/>
                        </a:lnTo>
                        <a:lnTo>
                          <a:pt x="94" y="57"/>
                        </a:lnTo>
                        <a:lnTo>
                          <a:pt x="110" y="57"/>
                        </a:lnTo>
                        <a:lnTo>
                          <a:pt x="121" y="61"/>
                        </a:lnTo>
                        <a:lnTo>
                          <a:pt x="135" y="69"/>
                        </a:lnTo>
                        <a:lnTo>
                          <a:pt x="146" y="73"/>
                        </a:lnTo>
                        <a:lnTo>
                          <a:pt x="165" y="75"/>
                        </a:lnTo>
                        <a:lnTo>
                          <a:pt x="185" y="73"/>
                        </a:lnTo>
                        <a:lnTo>
                          <a:pt x="198" y="73"/>
                        </a:lnTo>
                        <a:lnTo>
                          <a:pt x="204" y="77"/>
                        </a:lnTo>
                        <a:lnTo>
                          <a:pt x="208" y="84"/>
                        </a:lnTo>
                        <a:lnTo>
                          <a:pt x="213" y="88"/>
                        </a:lnTo>
                        <a:lnTo>
                          <a:pt x="229" y="92"/>
                        </a:lnTo>
                        <a:lnTo>
                          <a:pt x="234" y="92"/>
                        </a:lnTo>
                        <a:lnTo>
                          <a:pt x="233" y="88"/>
                        </a:lnTo>
                        <a:lnTo>
                          <a:pt x="227" y="80"/>
                        </a:lnTo>
                        <a:lnTo>
                          <a:pt x="225" y="77"/>
                        </a:lnTo>
                        <a:lnTo>
                          <a:pt x="225" y="65"/>
                        </a:lnTo>
                        <a:lnTo>
                          <a:pt x="229" y="57"/>
                        </a:lnTo>
                        <a:lnTo>
                          <a:pt x="223" y="55"/>
                        </a:lnTo>
                        <a:lnTo>
                          <a:pt x="217" y="50"/>
                        </a:lnTo>
                        <a:lnTo>
                          <a:pt x="188" y="50"/>
                        </a:lnTo>
                        <a:lnTo>
                          <a:pt x="190" y="44"/>
                        </a:lnTo>
                        <a:lnTo>
                          <a:pt x="192" y="40"/>
                        </a:lnTo>
                        <a:lnTo>
                          <a:pt x="192" y="34"/>
                        </a:lnTo>
                        <a:lnTo>
                          <a:pt x="190" y="30"/>
                        </a:lnTo>
                        <a:lnTo>
                          <a:pt x="188" y="29"/>
                        </a:lnTo>
                        <a:lnTo>
                          <a:pt x="188" y="23"/>
                        </a:lnTo>
                        <a:lnTo>
                          <a:pt x="171" y="21"/>
                        </a:lnTo>
                        <a:lnTo>
                          <a:pt x="156" y="21"/>
                        </a:lnTo>
                        <a:lnTo>
                          <a:pt x="146" y="19"/>
                        </a:lnTo>
                        <a:lnTo>
                          <a:pt x="144" y="17"/>
                        </a:lnTo>
                        <a:lnTo>
                          <a:pt x="142" y="13"/>
                        </a:lnTo>
                        <a:lnTo>
                          <a:pt x="137" y="11"/>
                        </a:lnTo>
                        <a:lnTo>
                          <a:pt x="133" y="21"/>
                        </a:lnTo>
                        <a:lnTo>
                          <a:pt x="131" y="23"/>
                        </a:lnTo>
                        <a:lnTo>
                          <a:pt x="108" y="23"/>
                        </a:lnTo>
                        <a:lnTo>
                          <a:pt x="92" y="17"/>
                        </a:lnTo>
                        <a:lnTo>
                          <a:pt x="81" y="7"/>
                        </a:lnTo>
                        <a:lnTo>
                          <a:pt x="69" y="0"/>
                        </a:lnTo>
                        <a:lnTo>
                          <a:pt x="58" y="2"/>
                        </a:lnTo>
                        <a:lnTo>
                          <a:pt x="46" y="6"/>
                        </a:lnTo>
                        <a:lnTo>
                          <a:pt x="37" y="7"/>
                        </a:lnTo>
                        <a:lnTo>
                          <a:pt x="27" y="7"/>
                        </a:lnTo>
                        <a:lnTo>
                          <a:pt x="21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Freeform 221"/>
                  <p:cNvSpPr>
                    <a:spLocks/>
                  </p:cNvSpPr>
                  <p:nvPr/>
                </p:nvSpPr>
                <p:spPr bwMode="auto">
                  <a:xfrm>
                    <a:off x="6480807" y="4442375"/>
                    <a:ext cx="2158" cy="6473"/>
                  </a:xfrm>
                  <a:custGeom>
                    <a:avLst/>
                    <a:gdLst>
                      <a:gd name="T0" fmla="*/ 0 w 6"/>
                      <a:gd name="T1" fmla="*/ 0 h 7"/>
                      <a:gd name="T2" fmla="*/ 1 w 6"/>
                      <a:gd name="T3" fmla="*/ 2 h 7"/>
                      <a:gd name="T4" fmla="*/ 1 w 6"/>
                      <a:gd name="T5" fmla="*/ 1 h 7"/>
                      <a:gd name="T6" fmla="*/ 0 w 6"/>
                      <a:gd name="T7" fmla="*/ 0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7"/>
                      <a:gd name="T14" fmla="*/ 6 w 6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7">
                        <a:moveTo>
                          <a:pt x="0" y="0"/>
                        </a:moveTo>
                        <a:lnTo>
                          <a:pt x="6" y="7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Freeform 222"/>
                  <p:cNvSpPr>
                    <a:spLocks/>
                  </p:cNvSpPr>
                  <p:nvPr/>
                </p:nvSpPr>
                <p:spPr bwMode="auto">
                  <a:xfrm>
                    <a:off x="6601640" y="4418643"/>
                    <a:ext cx="23736" cy="34521"/>
                  </a:xfrm>
                  <a:custGeom>
                    <a:avLst/>
                    <a:gdLst>
                      <a:gd name="T0" fmla="*/ 0 w 29"/>
                      <a:gd name="T1" fmla="*/ 0 h 38"/>
                      <a:gd name="T2" fmla="*/ 0 w 29"/>
                      <a:gd name="T3" fmla="*/ 2 h 38"/>
                      <a:gd name="T4" fmla="*/ 0 w 29"/>
                      <a:gd name="T5" fmla="*/ 3 h 38"/>
                      <a:gd name="T6" fmla="*/ 0 w 29"/>
                      <a:gd name="T7" fmla="*/ 5 h 38"/>
                      <a:gd name="T8" fmla="*/ 3 w 29"/>
                      <a:gd name="T9" fmla="*/ 5 h 38"/>
                      <a:gd name="T10" fmla="*/ 3 w 29"/>
                      <a:gd name="T11" fmla="*/ 9 h 38"/>
                      <a:gd name="T12" fmla="*/ 4 w 29"/>
                      <a:gd name="T13" fmla="*/ 12 h 38"/>
                      <a:gd name="T14" fmla="*/ 5 w 29"/>
                      <a:gd name="T15" fmla="*/ 13 h 38"/>
                      <a:gd name="T16" fmla="*/ 7 w 29"/>
                      <a:gd name="T17" fmla="*/ 12 h 38"/>
                      <a:gd name="T18" fmla="*/ 6 w 29"/>
                      <a:gd name="T19" fmla="*/ 6 h 38"/>
                      <a:gd name="T20" fmla="*/ 4 w 29"/>
                      <a:gd name="T21" fmla="*/ 2 h 38"/>
                      <a:gd name="T22" fmla="*/ 3 w 29"/>
                      <a:gd name="T23" fmla="*/ 1 h 38"/>
                      <a:gd name="T24" fmla="*/ 1 w 29"/>
                      <a:gd name="T25" fmla="*/ 1 h 38"/>
                      <a:gd name="T26" fmla="*/ 0 w 29"/>
                      <a:gd name="T27" fmla="*/ 0 h 3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"/>
                      <a:gd name="T43" fmla="*/ 0 h 38"/>
                      <a:gd name="T44" fmla="*/ 29 w 29"/>
                      <a:gd name="T45" fmla="*/ 38 h 3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" h="38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12" y="15"/>
                        </a:lnTo>
                        <a:lnTo>
                          <a:pt x="14" y="27"/>
                        </a:lnTo>
                        <a:lnTo>
                          <a:pt x="16" y="34"/>
                        </a:lnTo>
                        <a:lnTo>
                          <a:pt x="21" y="38"/>
                        </a:lnTo>
                        <a:lnTo>
                          <a:pt x="29" y="34"/>
                        </a:lnTo>
                        <a:lnTo>
                          <a:pt x="25" y="17"/>
                        </a:lnTo>
                        <a:lnTo>
                          <a:pt x="18" y="5"/>
                        </a:lnTo>
                        <a:lnTo>
                          <a:pt x="14" y="2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Freeform 223"/>
                  <p:cNvSpPr>
                    <a:spLocks/>
                  </p:cNvSpPr>
                  <p:nvPr/>
                </p:nvSpPr>
                <p:spPr bwMode="auto">
                  <a:xfrm>
                    <a:off x="6890776" y="4334498"/>
                    <a:ext cx="133780" cy="183392"/>
                  </a:xfrm>
                  <a:custGeom>
                    <a:avLst/>
                    <a:gdLst>
                      <a:gd name="T0" fmla="*/ 34 w 154"/>
                      <a:gd name="T1" fmla="*/ 5 h 215"/>
                      <a:gd name="T2" fmla="*/ 26 w 154"/>
                      <a:gd name="T3" fmla="*/ 7 h 215"/>
                      <a:gd name="T4" fmla="*/ 16 w 154"/>
                      <a:gd name="T5" fmla="*/ 5 h 215"/>
                      <a:gd name="T6" fmla="*/ 14 w 154"/>
                      <a:gd name="T7" fmla="*/ 4 h 215"/>
                      <a:gd name="T8" fmla="*/ 11 w 154"/>
                      <a:gd name="T9" fmla="*/ 7 h 215"/>
                      <a:gd name="T10" fmla="*/ 9 w 154"/>
                      <a:gd name="T11" fmla="*/ 5 h 215"/>
                      <a:gd name="T12" fmla="*/ 8 w 154"/>
                      <a:gd name="T13" fmla="*/ 7 h 215"/>
                      <a:gd name="T14" fmla="*/ 6 w 154"/>
                      <a:gd name="T15" fmla="*/ 9 h 215"/>
                      <a:gd name="T16" fmla="*/ 5 w 154"/>
                      <a:gd name="T17" fmla="*/ 14 h 215"/>
                      <a:gd name="T18" fmla="*/ 6 w 154"/>
                      <a:gd name="T19" fmla="*/ 19 h 215"/>
                      <a:gd name="T20" fmla="*/ 4 w 154"/>
                      <a:gd name="T21" fmla="*/ 21 h 215"/>
                      <a:gd name="T22" fmla="*/ 3 w 154"/>
                      <a:gd name="T23" fmla="*/ 25 h 215"/>
                      <a:gd name="T24" fmla="*/ 4 w 154"/>
                      <a:gd name="T25" fmla="*/ 30 h 215"/>
                      <a:gd name="T26" fmla="*/ 1 w 154"/>
                      <a:gd name="T27" fmla="*/ 39 h 215"/>
                      <a:gd name="T28" fmla="*/ 1 w 154"/>
                      <a:gd name="T29" fmla="*/ 43 h 215"/>
                      <a:gd name="T30" fmla="*/ 4 w 154"/>
                      <a:gd name="T31" fmla="*/ 50 h 215"/>
                      <a:gd name="T32" fmla="*/ 3 w 154"/>
                      <a:gd name="T33" fmla="*/ 62 h 215"/>
                      <a:gd name="T34" fmla="*/ 11 w 154"/>
                      <a:gd name="T35" fmla="*/ 60 h 215"/>
                      <a:gd name="T36" fmla="*/ 10 w 154"/>
                      <a:gd name="T37" fmla="*/ 50 h 215"/>
                      <a:gd name="T38" fmla="*/ 10 w 154"/>
                      <a:gd name="T39" fmla="*/ 49 h 215"/>
                      <a:gd name="T40" fmla="*/ 14 w 154"/>
                      <a:gd name="T41" fmla="*/ 41 h 215"/>
                      <a:gd name="T42" fmla="*/ 18 w 154"/>
                      <a:gd name="T43" fmla="*/ 57 h 215"/>
                      <a:gd name="T44" fmla="*/ 20 w 154"/>
                      <a:gd name="T45" fmla="*/ 58 h 215"/>
                      <a:gd name="T46" fmla="*/ 22 w 154"/>
                      <a:gd name="T47" fmla="*/ 52 h 215"/>
                      <a:gd name="T48" fmla="*/ 27 w 154"/>
                      <a:gd name="T49" fmla="*/ 51 h 215"/>
                      <a:gd name="T50" fmla="*/ 28 w 154"/>
                      <a:gd name="T51" fmla="*/ 51 h 215"/>
                      <a:gd name="T52" fmla="*/ 26 w 154"/>
                      <a:gd name="T53" fmla="*/ 50 h 215"/>
                      <a:gd name="T54" fmla="*/ 23 w 154"/>
                      <a:gd name="T55" fmla="*/ 46 h 215"/>
                      <a:gd name="T56" fmla="*/ 24 w 154"/>
                      <a:gd name="T57" fmla="*/ 43 h 215"/>
                      <a:gd name="T58" fmla="*/ 21 w 154"/>
                      <a:gd name="T59" fmla="*/ 41 h 215"/>
                      <a:gd name="T60" fmla="*/ 19 w 154"/>
                      <a:gd name="T61" fmla="*/ 36 h 215"/>
                      <a:gd name="T62" fmla="*/ 15 w 154"/>
                      <a:gd name="T63" fmla="*/ 33 h 215"/>
                      <a:gd name="T64" fmla="*/ 16 w 154"/>
                      <a:gd name="T65" fmla="*/ 30 h 215"/>
                      <a:gd name="T66" fmla="*/ 19 w 154"/>
                      <a:gd name="T67" fmla="*/ 30 h 215"/>
                      <a:gd name="T68" fmla="*/ 23 w 154"/>
                      <a:gd name="T69" fmla="*/ 28 h 215"/>
                      <a:gd name="T70" fmla="*/ 25 w 154"/>
                      <a:gd name="T71" fmla="*/ 30 h 215"/>
                      <a:gd name="T72" fmla="*/ 27 w 154"/>
                      <a:gd name="T73" fmla="*/ 28 h 215"/>
                      <a:gd name="T74" fmla="*/ 26 w 154"/>
                      <a:gd name="T75" fmla="*/ 26 h 215"/>
                      <a:gd name="T76" fmla="*/ 29 w 154"/>
                      <a:gd name="T77" fmla="*/ 21 h 215"/>
                      <a:gd name="T78" fmla="*/ 15 w 154"/>
                      <a:gd name="T79" fmla="*/ 23 h 215"/>
                      <a:gd name="T80" fmla="*/ 13 w 154"/>
                      <a:gd name="T81" fmla="*/ 21 h 215"/>
                      <a:gd name="T82" fmla="*/ 11 w 154"/>
                      <a:gd name="T83" fmla="*/ 21 h 215"/>
                      <a:gd name="T84" fmla="*/ 11 w 154"/>
                      <a:gd name="T85" fmla="*/ 18 h 215"/>
                      <a:gd name="T86" fmla="*/ 12 w 154"/>
                      <a:gd name="T87" fmla="*/ 11 h 215"/>
                      <a:gd name="T88" fmla="*/ 28 w 154"/>
                      <a:gd name="T89" fmla="*/ 13 h 215"/>
                      <a:gd name="T90" fmla="*/ 35 w 154"/>
                      <a:gd name="T91" fmla="*/ 10 h 215"/>
                      <a:gd name="T92" fmla="*/ 40 w 154"/>
                      <a:gd name="T93" fmla="*/ 2 h 21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54"/>
                      <a:gd name="T142" fmla="*/ 0 h 215"/>
                      <a:gd name="T143" fmla="*/ 154 w 154"/>
                      <a:gd name="T144" fmla="*/ 215 h 21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54" h="215">
                        <a:moveTo>
                          <a:pt x="144" y="0"/>
                        </a:moveTo>
                        <a:lnTo>
                          <a:pt x="133" y="17"/>
                        </a:lnTo>
                        <a:lnTo>
                          <a:pt x="123" y="25"/>
                        </a:lnTo>
                        <a:lnTo>
                          <a:pt x="100" y="25"/>
                        </a:lnTo>
                        <a:lnTo>
                          <a:pt x="79" y="23"/>
                        </a:lnTo>
                        <a:lnTo>
                          <a:pt x="64" y="19"/>
                        </a:lnTo>
                        <a:lnTo>
                          <a:pt x="64" y="11"/>
                        </a:lnTo>
                        <a:lnTo>
                          <a:pt x="54" y="15"/>
                        </a:lnTo>
                        <a:lnTo>
                          <a:pt x="45" y="21"/>
                        </a:lnTo>
                        <a:lnTo>
                          <a:pt x="41" y="25"/>
                        </a:lnTo>
                        <a:lnTo>
                          <a:pt x="37" y="23"/>
                        </a:lnTo>
                        <a:lnTo>
                          <a:pt x="35" y="19"/>
                        </a:lnTo>
                        <a:lnTo>
                          <a:pt x="31" y="19"/>
                        </a:lnTo>
                        <a:lnTo>
                          <a:pt x="31" y="27"/>
                        </a:lnTo>
                        <a:lnTo>
                          <a:pt x="29" y="30"/>
                        </a:lnTo>
                        <a:lnTo>
                          <a:pt x="23" y="32"/>
                        </a:lnTo>
                        <a:lnTo>
                          <a:pt x="22" y="34"/>
                        </a:lnTo>
                        <a:lnTo>
                          <a:pt x="20" y="48"/>
                        </a:lnTo>
                        <a:lnTo>
                          <a:pt x="23" y="57"/>
                        </a:lnTo>
                        <a:lnTo>
                          <a:pt x="23" y="65"/>
                        </a:lnTo>
                        <a:lnTo>
                          <a:pt x="22" y="71"/>
                        </a:lnTo>
                        <a:lnTo>
                          <a:pt x="16" y="75"/>
                        </a:lnTo>
                        <a:lnTo>
                          <a:pt x="14" y="78"/>
                        </a:lnTo>
                        <a:lnTo>
                          <a:pt x="12" y="86"/>
                        </a:lnTo>
                        <a:lnTo>
                          <a:pt x="14" y="96"/>
                        </a:lnTo>
                        <a:lnTo>
                          <a:pt x="14" y="105"/>
                        </a:lnTo>
                        <a:lnTo>
                          <a:pt x="4" y="125"/>
                        </a:lnTo>
                        <a:lnTo>
                          <a:pt x="2" y="134"/>
                        </a:lnTo>
                        <a:lnTo>
                          <a:pt x="0" y="150"/>
                        </a:lnTo>
                        <a:lnTo>
                          <a:pt x="4" y="151"/>
                        </a:lnTo>
                        <a:lnTo>
                          <a:pt x="16" y="153"/>
                        </a:lnTo>
                        <a:lnTo>
                          <a:pt x="14" y="175"/>
                        </a:lnTo>
                        <a:lnTo>
                          <a:pt x="10" y="194"/>
                        </a:lnTo>
                        <a:lnTo>
                          <a:pt x="10" y="215"/>
                        </a:lnTo>
                        <a:lnTo>
                          <a:pt x="29" y="213"/>
                        </a:lnTo>
                        <a:lnTo>
                          <a:pt x="41" y="209"/>
                        </a:lnTo>
                        <a:lnTo>
                          <a:pt x="45" y="188"/>
                        </a:lnTo>
                        <a:lnTo>
                          <a:pt x="37" y="176"/>
                        </a:lnTo>
                        <a:lnTo>
                          <a:pt x="37" y="175"/>
                        </a:lnTo>
                        <a:lnTo>
                          <a:pt x="39" y="171"/>
                        </a:lnTo>
                        <a:lnTo>
                          <a:pt x="41" y="173"/>
                        </a:lnTo>
                        <a:lnTo>
                          <a:pt x="54" y="144"/>
                        </a:lnTo>
                        <a:lnTo>
                          <a:pt x="64" y="169"/>
                        </a:lnTo>
                        <a:lnTo>
                          <a:pt x="70" y="200"/>
                        </a:lnTo>
                        <a:lnTo>
                          <a:pt x="73" y="200"/>
                        </a:lnTo>
                        <a:lnTo>
                          <a:pt x="79" y="201"/>
                        </a:lnTo>
                        <a:lnTo>
                          <a:pt x="85" y="200"/>
                        </a:lnTo>
                        <a:lnTo>
                          <a:pt x="85" y="184"/>
                        </a:lnTo>
                        <a:lnTo>
                          <a:pt x="93" y="184"/>
                        </a:lnTo>
                        <a:lnTo>
                          <a:pt x="104" y="180"/>
                        </a:lnTo>
                        <a:lnTo>
                          <a:pt x="106" y="182"/>
                        </a:lnTo>
                        <a:lnTo>
                          <a:pt x="108" y="180"/>
                        </a:lnTo>
                        <a:lnTo>
                          <a:pt x="108" y="176"/>
                        </a:lnTo>
                        <a:lnTo>
                          <a:pt x="100" y="173"/>
                        </a:lnTo>
                        <a:lnTo>
                          <a:pt x="93" y="167"/>
                        </a:lnTo>
                        <a:lnTo>
                          <a:pt x="89" y="161"/>
                        </a:lnTo>
                        <a:lnTo>
                          <a:pt x="89" y="155"/>
                        </a:lnTo>
                        <a:lnTo>
                          <a:pt x="93" y="151"/>
                        </a:lnTo>
                        <a:lnTo>
                          <a:pt x="93" y="146"/>
                        </a:lnTo>
                        <a:lnTo>
                          <a:pt x="81" y="142"/>
                        </a:lnTo>
                        <a:lnTo>
                          <a:pt x="75" y="138"/>
                        </a:lnTo>
                        <a:lnTo>
                          <a:pt x="75" y="125"/>
                        </a:lnTo>
                        <a:lnTo>
                          <a:pt x="73" y="119"/>
                        </a:lnTo>
                        <a:lnTo>
                          <a:pt x="58" y="115"/>
                        </a:lnTo>
                        <a:lnTo>
                          <a:pt x="58" y="107"/>
                        </a:lnTo>
                        <a:lnTo>
                          <a:pt x="64" y="107"/>
                        </a:lnTo>
                        <a:lnTo>
                          <a:pt x="70" y="109"/>
                        </a:lnTo>
                        <a:lnTo>
                          <a:pt x="75" y="107"/>
                        </a:lnTo>
                        <a:lnTo>
                          <a:pt x="83" y="103"/>
                        </a:lnTo>
                        <a:lnTo>
                          <a:pt x="89" y="98"/>
                        </a:lnTo>
                        <a:lnTo>
                          <a:pt x="96" y="92"/>
                        </a:lnTo>
                        <a:lnTo>
                          <a:pt x="96" y="105"/>
                        </a:lnTo>
                        <a:lnTo>
                          <a:pt x="100" y="103"/>
                        </a:lnTo>
                        <a:lnTo>
                          <a:pt x="106" y="100"/>
                        </a:lnTo>
                        <a:lnTo>
                          <a:pt x="116" y="100"/>
                        </a:lnTo>
                        <a:lnTo>
                          <a:pt x="100" y="92"/>
                        </a:lnTo>
                        <a:lnTo>
                          <a:pt x="100" y="86"/>
                        </a:lnTo>
                        <a:lnTo>
                          <a:pt x="112" y="73"/>
                        </a:lnTo>
                        <a:lnTo>
                          <a:pt x="66" y="73"/>
                        </a:lnTo>
                        <a:lnTo>
                          <a:pt x="60" y="80"/>
                        </a:lnTo>
                        <a:lnTo>
                          <a:pt x="50" y="80"/>
                        </a:lnTo>
                        <a:lnTo>
                          <a:pt x="50" y="73"/>
                        </a:lnTo>
                        <a:lnTo>
                          <a:pt x="48" y="73"/>
                        </a:lnTo>
                        <a:lnTo>
                          <a:pt x="43" y="75"/>
                        </a:lnTo>
                        <a:lnTo>
                          <a:pt x="41" y="73"/>
                        </a:lnTo>
                        <a:lnTo>
                          <a:pt x="41" y="61"/>
                        </a:lnTo>
                        <a:lnTo>
                          <a:pt x="43" y="48"/>
                        </a:lnTo>
                        <a:lnTo>
                          <a:pt x="45" y="38"/>
                        </a:lnTo>
                        <a:lnTo>
                          <a:pt x="75" y="42"/>
                        </a:lnTo>
                        <a:lnTo>
                          <a:pt x="110" y="44"/>
                        </a:lnTo>
                        <a:lnTo>
                          <a:pt x="137" y="38"/>
                        </a:lnTo>
                        <a:lnTo>
                          <a:pt x="137" y="34"/>
                        </a:lnTo>
                        <a:lnTo>
                          <a:pt x="146" y="25"/>
                        </a:lnTo>
                        <a:lnTo>
                          <a:pt x="154" y="5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Freeform 224"/>
                  <p:cNvSpPr>
                    <a:spLocks/>
                  </p:cNvSpPr>
                  <p:nvPr/>
                </p:nvSpPr>
                <p:spPr bwMode="auto">
                  <a:xfrm>
                    <a:off x="7156179" y="4394909"/>
                    <a:ext cx="207143" cy="224385"/>
                  </a:xfrm>
                  <a:custGeom>
                    <a:avLst/>
                    <a:gdLst>
                      <a:gd name="T0" fmla="*/ 62 w 238"/>
                      <a:gd name="T1" fmla="*/ 56 h 267"/>
                      <a:gd name="T2" fmla="*/ 62 w 238"/>
                      <a:gd name="T3" fmla="*/ 50 h 267"/>
                      <a:gd name="T4" fmla="*/ 60 w 238"/>
                      <a:gd name="T5" fmla="*/ 17 h 267"/>
                      <a:gd name="T6" fmla="*/ 57 w 238"/>
                      <a:gd name="T7" fmla="*/ 16 h 267"/>
                      <a:gd name="T8" fmla="*/ 53 w 238"/>
                      <a:gd name="T9" fmla="*/ 16 h 267"/>
                      <a:gd name="T10" fmla="*/ 45 w 238"/>
                      <a:gd name="T11" fmla="*/ 11 h 267"/>
                      <a:gd name="T12" fmla="*/ 39 w 238"/>
                      <a:gd name="T13" fmla="*/ 11 h 267"/>
                      <a:gd name="T14" fmla="*/ 38 w 238"/>
                      <a:gd name="T15" fmla="*/ 14 h 267"/>
                      <a:gd name="T16" fmla="*/ 35 w 238"/>
                      <a:gd name="T17" fmla="*/ 16 h 267"/>
                      <a:gd name="T18" fmla="*/ 33 w 238"/>
                      <a:gd name="T19" fmla="*/ 18 h 267"/>
                      <a:gd name="T20" fmla="*/ 31 w 238"/>
                      <a:gd name="T21" fmla="*/ 22 h 267"/>
                      <a:gd name="T22" fmla="*/ 25 w 238"/>
                      <a:gd name="T23" fmla="*/ 23 h 267"/>
                      <a:gd name="T24" fmla="*/ 24 w 238"/>
                      <a:gd name="T25" fmla="*/ 19 h 267"/>
                      <a:gd name="T26" fmla="*/ 22 w 238"/>
                      <a:gd name="T27" fmla="*/ 17 h 267"/>
                      <a:gd name="T28" fmla="*/ 20 w 238"/>
                      <a:gd name="T29" fmla="*/ 17 h 267"/>
                      <a:gd name="T30" fmla="*/ 20 w 238"/>
                      <a:gd name="T31" fmla="*/ 8 h 267"/>
                      <a:gd name="T32" fmla="*/ 18 w 238"/>
                      <a:gd name="T33" fmla="*/ 2 h 267"/>
                      <a:gd name="T34" fmla="*/ 16 w 238"/>
                      <a:gd name="T35" fmla="*/ 1 h 267"/>
                      <a:gd name="T36" fmla="*/ 11 w 238"/>
                      <a:gd name="T37" fmla="*/ 1 h 267"/>
                      <a:gd name="T38" fmla="*/ 8 w 238"/>
                      <a:gd name="T39" fmla="*/ 0 h 267"/>
                      <a:gd name="T40" fmla="*/ 6 w 238"/>
                      <a:gd name="T41" fmla="*/ 2 h 267"/>
                      <a:gd name="T42" fmla="*/ 4 w 238"/>
                      <a:gd name="T43" fmla="*/ 3 h 267"/>
                      <a:gd name="T44" fmla="*/ 0 w 238"/>
                      <a:gd name="T45" fmla="*/ 3 h 267"/>
                      <a:gd name="T46" fmla="*/ 1 w 238"/>
                      <a:gd name="T47" fmla="*/ 6 h 267"/>
                      <a:gd name="T48" fmla="*/ 0 w 238"/>
                      <a:gd name="T49" fmla="*/ 10 h 267"/>
                      <a:gd name="T50" fmla="*/ 4 w 238"/>
                      <a:gd name="T51" fmla="*/ 9 h 267"/>
                      <a:gd name="T52" fmla="*/ 6 w 238"/>
                      <a:gd name="T53" fmla="*/ 12 h 267"/>
                      <a:gd name="T54" fmla="*/ 16 w 238"/>
                      <a:gd name="T55" fmla="*/ 13 h 267"/>
                      <a:gd name="T56" fmla="*/ 16 w 238"/>
                      <a:gd name="T57" fmla="*/ 16 h 267"/>
                      <a:gd name="T58" fmla="*/ 9 w 238"/>
                      <a:gd name="T59" fmla="*/ 17 h 267"/>
                      <a:gd name="T60" fmla="*/ 13 w 238"/>
                      <a:gd name="T61" fmla="*/ 19 h 267"/>
                      <a:gd name="T62" fmla="*/ 8 w 238"/>
                      <a:gd name="T63" fmla="*/ 18 h 267"/>
                      <a:gd name="T64" fmla="*/ 13 w 238"/>
                      <a:gd name="T65" fmla="*/ 27 h 267"/>
                      <a:gd name="T66" fmla="*/ 15 w 238"/>
                      <a:gd name="T67" fmla="*/ 24 h 267"/>
                      <a:gd name="T68" fmla="*/ 17 w 238"/>
                      <a:gd name="T69" fmla="*/ 24 h 267"/>
                      <a:gd name="T70" fmla="*/ 19 w 238"/>
                      <a:gd name="T71" fmla="*/ 26 h 267"/>
                      <a:gd name="T72" fmla="*/ 22 w 238"/>
                      <a:gd name="T73" fmla="*/ 29 h 267"/>
                      <a:gd name="T74" fmla="*/ 23 w 238"/>
                      <a:gd name="T75" fmla="*/ 32 h 267"/>
                      <a:gd name="T76" fmla="*/ 32 w 238"/>
                      <a:gd name="T77" fmla="*/ 34 h 267"/>
                      <a:gd name="T78" fmla="*/ 37 w 238"/>
                      <a:gd name="T79" fmla="*/ 38 h 267"/>
                      <a:gd name="T80" fmla="*/ 38 w 238"/>
                      <a:gd name="T81" fmla="*/ 40 h 267"/>
                      <a:gd name="T82" fmla="*/ 40 w 238"/>
                      <a:gd name="T83" fmla="*/ 39 h 267"/>
                      <a:gd name="T84" fmla="*/ 45 w 238"/>
                      <a:gd name="T85" fmla="*/ 48 h 267"/>
                      <a:gd name="T86" fmla="*/ 49 w 238"/>
                      <a:gd name="T87" fmla="*/ 63 h 267"/>
                      <a:gd name="T88" fmla="*/ 46 w 238"/>
                      <a:gd name="T89" fmla="*/ 63 h 267"/>
                      <a:gd name="T90" fmla="*/ 44 w 238"/>
                      <a:gd name="T91" fmla="*/ 64 h 267"/>
                      <a:gd name="T92" fmla="*/ 41 w 238"/>
                      <a:gd name="T93" fmla="*/ 68 h 267"/>
                      <a:gd name="T94" fmla="*/ 45 w 238"/>
                      <a:gd name="T95" fmla="*/ 68 h 267"/>
                      <a:gd name="T96" fmla="*/ 48 w 238"/>
                      <a:gd name="T97" fmla="*/ 65 h 267"/>
                      <a:gd name="T98" fmla="*/ 54 w 238"/>
                      <a:gd name="T99" fmla="*/ 66 h 267"/>
                      <a:gd name="T100" fmla="*/ 58 w 238"/>
                      <a:gd name="T101" fmla="*/ 69 h 267"/>
                      <a:gd name="T102" fmla="*/ 62 w 238"/>
                      <a:gd name="T103" fmla="*/ 74 h 26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38"/>
                      <a:gd name="T157" fmla="*/ 0 h 267"/>
                      <a:gd name="T158" fmla="*/ 238 w 238"/>
                      <a:gd name="T159" fmla="*/ 267 h 267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38" h="267">
                        <a:moveTo>
                          <a:pt x="238" y="267"/>
                        </a:moveTo>
                        <a:lnTo>
                          <a:pt x="238" y="200"/>
                        </a:lnTo>
                        <a:lnTo>
                          <a:pt x="232" y="188"/>
                        </a:lnTo>
                        <a:lnTo>
                          <a:pt x="238" y="180"/>
                        </a:lnTo>
                        <a:lnTo>
                          <a:pt x="236" y="65"/>
                        </a:lnTo>
                        <a:lnTo>
                          <a:pt x="232" y="61"/>
                        </a:lnTo>
                        <a:lnTo>
                          <a:pt x="232" y="59"/>
                        </a:lnTo>
                        <a:lnTo>
                          <a:pt x="222" y="59"/>
                        </a:lnTo>
                        <a:lnTo>
                          <a:pt x="213" y="61"/>
                        </a:lnTo>
                        <a:lnTo>
                          <a:pt x="205" y="59"/>
                        </a:lnTo>
                        <a:lnTo>
                          <a:pt x="190" y="52"/>
                        </a:lnTo>
                        <a:lnTo>
                          <a:pt x="174" y="40"/>
                        </a:lnTo>
                        <a:lnTo>
                          <a:pt x="155" y="36"/>
                        </a:lnTo>
                        <a:lnTo>
                          <a:pt x="151" y="40"/>
                        </a:lnTo>
                        <a:lnTo>
                          <a:pt x="149" y="48"/>
                        </a:lnTo>
                        <a:lnTo>
                          <a:pt x="146" y="52"/>
                        </a:lnTo>
                        <a:lnTo>
                          <a:pt x="140" y="56"/>
                        </a:lnTo>
                        <a:lnTo>
                          <a:pt x="134" y="56"/>
                        </a:lnTo>
                        <a:lnTo>
                          <a:pt x="128" y="59"/>
                        </a:lnTo>
                        <a:lnTo>
                          <a:pt x="125" y="65"/>
                        </a:lnTo>
                        <a:lnTo>
                          <a:pt x="123" y="75"/>
                        </a:lnTo>
                        <a:lnTo>
                          <a:pt x="119" y="79"/>
                        </a:lnTo>
                        <a:lnTo>
                          <a:pt x="113" y="82"/>
                        </a:lnTo>
                        <a:lnTo>
                          <a:pt x="96" y="82"/>
                        </a:lnTo>
                        <a:lnTo>
                          <a:pt x="94" y="75"/>
                        </a:lnTo>
                        <a:lnTo>
                          <a:pt x="92" y="69"/>
                        </a:lnTo>
                        <a:lnTo>
                          <a:pt x="88" y="59"/>
                        </a:lnTo>
                        <a:lnTo>
                          <a:pt x="86" y="61"/>
                        </a:lnTo>
                        <a:lnTo>
                          <a:pt x="80" y="65"/>
                        </a:lnTo>
                        <a:lnTo>
                          <a:pt x="77" y="63"/>
                        </a:lnTo>
                        <a:lnTo>
                          <a:pt x="75" y="48"/>
                        </a:lnTo>
                        <a:lnTo>
                          <a:pt x="77" y="29"/>
                        </a:lnTo>
                        <a:lnTo>
                          <a:pt x="77" y="9"/>
                        </a:lnTo>
                        <a:lnTo>
                          <a:pt x="71" y="7"/>
                        </a:lnTo>
                        <a:lnTo>
                          <a:pt x="67" y="6"/>
                        </a:lnTo>
                        <a:lnTo>
                          <a:pt x="61" y="2"/>
                        </a:lnTo>
                        <a:lnTo>
                          <a:pt x="50" y="7"/>
                        </a:lnTo>
                        <a:lnTo>
                          <a:pt x="44" y="4"/>
                        </a:lnTo>
                        <a:lnTo>
                          <a:pt x="36" y="0"/>
                        </a:lnTo>
                        <a:lnTo>
                          <a:pt x="29" y="0"/>
                        </a:lnTo>
                        <a:lnTo>
                          <a:pt x="25" y="2"/>
                        </a:lnTo>
                        <a:lnTo>
                          <a:pt x="21" y="7"/>
                        </a:lnTo>
                        <a:lnTo>
                          <a:pt x="19" y="9"/>
                        </a:lnTo>
                        <a:lnTo>
                          <a:pt x="13" y="11"/>
                        </a:lnTo>
                        <a:lnTo>
                          <a:pt x="7" y="9"/>
                        </a:ln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2" y="23"/>
                        </a:lnTo>
                        <a:lnTo>
                          <a:pt x="0" y="27"/>
                        </a:lnTo>
                        <a:lnTo>
                          <a:pt x="0" y="34"/>
                        </a:lnTo>
                        <a:lnTo>
                          <a:pt x="7" y="32"/>
                        </a:lnTo>
                        <a:lnTo>
                          <a:pt x="15" y="32"/>
                        </a:lnTo>
                        <a:lnTo>
                          <a:pt x="23" y="36"/>
                        </a:lnTo>
                        <a:lnTo>
                          <a:pt x="23" y="42"/>
                        </a:lnTo>
                        <a:lnTo>
                          <a:pt x="25" y="48"/>
                        </a:lnTo>
                        <a:lnTo>
                          <a:pt x="61" y="48"/>
                        </a:lnTo>
                        <a:lnTo>
                          <a:pt x="65" y="52"/>
                        </a:lnTo>
                        <a:lnTo>
                          <a:pt x="63" y="57"/>
                        </a:lnTo>
                        <a:lnTo>
                          <a:pt x="61" y="59"/>
                        </a:lnTo>
                        <a:lnTo>
                          <a:pt x="34" y="63"/>
                        </a:lnTo>
                        <a:lnTo>
                          <a:pt x="19" y="63"/>
                        </a:lnTo>
                        <a:lnTo>
                          <a:pt x="50" y="69"/>
                        </a:lnTo>
                        <a:lnTo>
                          <a:pt x="30" y="71"/>
                        </a:lnTo>
                        <a:lnTo>
                          <a:pt x="32" y="67"/>
                        </a:lnTo>
                        <a:lnTo>
                          <a:pt x="38" y="79"/>
                        </a:lnTo>
                        <a:lnTo>
                          <a:pt x="50" y="98"/>
                        </a:lnTo>
                        <a:lnTo>
                          <a:pt x="54" y="90"/>
                        </a:lnTo>
                        <a:lnTo>
                          <a:pt x="57" y="86"/>
                        </a:lnTo>
                        <a:lnTo>
                          <a:pt x="57" y="84"/>
                        </a:lnTo>
                        <a:lnTo>
                          <a:pt x="65" y="86"/>
                        </a:lnTo>
                        <a:lnTo>
                          <a:pt x="65" y="90"/>
                        </a:lnTo>
                        <a:lnTo>
                          <a:pt x="73" y="94"/>
                        </a:lnTo>
                        <a:lnTo>
                          <a:pt x="84" y="98"/>
                        </a:lnTo>
                        <a:lnTo>
                          <a:pt x="86" y="104"/>
                        </a:lnTo>
                        <a:lnTo>
                          <a:pt x="86" y="109"/>
                        </a:lnTo>
                        <a:lnTo>
                          <a:pt x="88" y="113"/>
                        </a:lnTo>
                        <a:lnTo>
                          <a:pt x="105" y="119"/>
                        </a:lnTo>
                        <a:lnTo>
                          <a:pt x="123" y="121"/>
                        </a:lnTo>
                        <a:lnTo>
                          <a:pt x="138" y="125"/>
                        </a:lnTo>
                        <a:lnTo>
                          <a:pt x="142" y="136"/>
                        </a:lnTo>
                        <a:lnTo>
                          <a:pt x="144" y="140"/>
                        </a:lnTo>
                        <a:lnTo>
                          <a:pt x="146" y="142"/>
                        </a:lnTo>
                        <a:lnTo>
                          <a:pt x="148" y="138"/>
                        </a:lnTo>
                        <a:lnTo>
                          <a:pt x="155" y="138"/>
                        </a:lnTo>
                        <a:lnTo>
                          <a:pt x="171" y="144"/>
                        </a:lnTo>
                        <a:lnTo>
                          <a:pt x="176" y="171"/>
                        </a:lnTo>
                        <a:lnTo>
                          <a:pt x="184" y="200"/>
                        </a:lnTo>
                        <a:lnTo>
                          <a:pt x="190" y="225"/>
                        </a:lnTo>
                        <a:lnTo>
                          <a:pt x="184" y="227"/>
                        </a:lnTo>
                        <a:lnTo>
                          <a:pt x="178" y="225"/>
                        </a:lnTo>
                        <a:lnTo>
                          <a:pt x="173" y="225"/>
                        </a:lnTo>
                        <a:lnTo>
                          <a:pt x="169" y="230"/>
                        </a:lnTo>
                        <a:lnTo>
                          <a:pt x="163" y="238"/>
                        </a:lnTo>
                        <a:lnTo>
                          <a:pt x="157" y="244"/>
                        </a:lnTo>
                        <a:lnTo>
                          <a:pt x="167" y="242"/>
                        </a:lnTo>
                        <a:lnTo>
                          <a:pt x="174" y="242"/>
                        </a:lnTo>
                        <a:lnTo>
                          <a:pt x="184" y="240"/>
                        </a:lnTo>
                        <a:lnTo>
                          <a:pt x="184" y="232"/>
                        </a:lnTo>
                        <a:lnTo>
                          <a:pt x="196" y="232"/>
                        </a:lnTo>
                        <a:lnTo>
                          <a:pt x="209" y="236"/>
                        </a:lnTo>
                        <a:lnTo>
                          <a:pt x="219" y="236"/>
                        </a:lnTo>
                        <a:lnTo>
                          <a:pt x="224" y="248"/>
                        </a:lnTo>
                        <a:lnTo>
                          <a:pt x="236" y="267"/>
                        </a:lnTo>
                        <a:lnTo>
                          <a:pt x="238" y="26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Freeform 249"/>
                  <p:cNvSpPr>
                    <a:spLocks/>
                  </p:cNvSpPr>
                  <p:nvPr/>
                </p:nvSpPr>
                <p:spPr bwMode="auto">
                  <a:xfrm>
                    <a:off x="7872547" y="4919194"/>
                    <a:ext cx="64732" cy="64726"/>
                  </a:xfrm>
                  <a:custGeom>
                    <a:avLst/>
                    <a:gdLst>
                      <a:gd name="T0" fmla="*/ 0 w 72"/>
                      <a:gd name="T1" fmla="*/ 0 h 77"/>
                      <a:gd name="T2" fmla="*/ 2 w 72"/>
                      <a:gd name="T3" fmla="*/ 4 h 77"/>
                      <a:gd name="T4" fmla="*/ 3 w 72"/>
                      <a:gd name="T5" fmla="*/ 7 h 77"/>
                      <a:gd name="T6" fmla="*/ 4 w 72"/>
                      <a:gd name="T7" fmla="*/ 11 h 77"/>
                      <a:gd name="T8" fmla="*/ 6 w 72"/>
                      <a:gd name="T9" fmla="*/ 13 h 77"/>
                      <a:gd name="T10" fmla="*/ 9 w 72"/>
                      <a:gd name="T11" fmla="*/ 14 h 77"/>
                      <a:gd name="T12" fmla="*/ 11 w 72"/>
                      <a:gd name="T13" fmla="*/ 17 h 77"/>
                      <a:gd name="T14" fmla="*/ 11 w 72"/>
                      <a:gd name="T15" fmla="*/ 19 h 77"/>
                      <a:gd name="T16" fmla="*/ 14 w 72"/>
                      <a:gd name="T17" fmla="*/ 20 h 77"/>
                      <a:gd name="T18" fmla="*/ 20 w 72"/>
                      <a:gd name="T19" fmla="*/ 22 h 77"/>
                      <a:gd name="T20" fmla="*/ 20 w 72"/>
                      <a:gd name="T21" fmla="*/ 19 h 77"/>
                      <a:gd name="T22" fmla="*/ 19 w 72"/>
                      <a:gd name="T23" fmla="*/ 18 h 77"/>
                      <a:gd name="T24" fmla="*/ 17 w 72"/>
                      <a:gd name="T25" fmla="*/ 17 h 77"/>
                      <a:gd name="T26" fmla="*/ 14 w 72"/>
                      <a:gd name="T27" fmla="*/ 14 h 77"/>
                      <a:gd name="T28" fmla="*/ 11 w 72"/>
                      <a:gd name="T29" fmla="*/ 12 h 77"/>
                      <a:gd name="T30" fmla="*/ 7 w 72"/>
                      <a:gd name="T31" fmla="*/ 9 h 77"/>
                      <a:gd name="T32" fmla="*/ 6 w 72"/>
                      <a:gd name="T33" fmla="*/ 7 h 77"/>
                      <a:gd name="T34" fmla="*/ 5 w 72"/>
                      <a:gd name="T35" fmla="*/ 3 h 77"/>
                      <a:gd name="T36" fmla="*/ 4 w 72"/>
                      <a:gd name="T37" fmla="*/ 1 h 77"/>
                      <a:gd name="T38" fmla="*/ 3 w 72"/>
                      <a:gd name="T39" fmla="*/ 1 h 77"/>
                      <a:gd name="T40" fmla="*/ 2 w 72"/>
                      <a:gd name="T41" fmla="*/ 1 h 77"/>
                      <a:gd name="T42" fmla="*/ 0 w 72"/>
                      <a:gd name="T43" fmla="*/ 0 h 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2"/>
                      <a:gd name="T67" fmla="*/ 0 h 77"/>
                      <a:gd name="T68" fmla="*/ 72 w 72"/>
                      <a:gd name="T69" fmla="*/ 77 h 7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2" h="77">
                        <a:moveTo>
                          <a:pt x="0" y="0"/>
                        </a:moveTo>
                        <a:lnTo>
                          <a:pt x="5" y="14"/>
                        </a:lnTo>
                        <a:lnTo>
                          <a:pt x="9" y="27"/>
                        </a:lnTo>
                        <a:lnTo>
                          <a:pt x="15" y="39"/>
                        </a:lnTo>
                        <a:lnTo>
                          <a:pt x="23" y="45"/>
                        </a:lnTo>
                        <a:lnTo>
                          <a:pt x="32" y="50"/>
                        </a:lnTo>
                        <a:lnTo>
                          <a:pt x="40" y="58"/>
                        </a:lnTo>
                        <a:lnTo>
                          <a:pt x="40" y="66"/>
                        </a:lnTo>
                        <a:lnTo>
                          <a:pt x="49" y="70"/>
                        </a:lnTo>
                        <a:lnTo>
                          <a:pt x="72" y="77"/>
                        </a:lnTo>
                        <a:lnTo>
                          <a:pt x="72" y="66"/>
                        </a:lnTo>
                        <a:lnTo>
                          <a:pt x="69" y="62"/>
                        </a:lnTo>
                        <a:lnTo>
                          <a:pt x="61" y="58"/>
                        </a:lnTo>
                        <a:lnTo>
                          <a:pt x="49" y="49"/>
                        </a:lnTo>
                        <a:lnTo>
                          <a:pt x="38" y="41"/>
                        </a:lnTo>
                        <a:lnTo>
                          <a:pt x="26" y="31"/>
                        </a:lnTo>
                        <a:lnTo>
                          <a:pt x="23" y="24"/>
                        </a:lnTo>
                        <a:lnTo>
                          <a:pt x="19" y="10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" name="Freeform 276"/>
                  <p:cNvSpPr>
                    <a:spLocks/>
                  </p:cNvSpPr>
                  <p:nvPr/>
                </p:nvSpPr>
                <p:spPr bwMode="auto">
                  <a:xfrm>
                    <a:off x="6927459" y="3523260"/>
                    <a:ext cx="12946" cy="10788"/>
                  </a:xfrm>
                  <a:custGeom>
                    <a:avLst/>
                    <a:gdLst>
                      <a:gd name="T0" fmla="*/ 2 w 13"/>
                      <a:gd name="T1" fmla="*/ 0 h 11"/>
                      <a:gd name="T2" fmla="*/ 3 w 13"/>
                      <a:gd name="T3" fmla="*/ 1 h 11"/>
                      <a:gd name="T4" fmla="*/ 4 w 13"/>
                      <a:gd name="T5" fmla="*/ 3 h 11"/>
                      <a:gd name="T6" fmla="*/ 2 w 13"/>
                      <a:gd name="T7" fmla="*/ 3 h 11"/>
                      <a:gd name="T8" fmla="*/ 0 w 13"/>
                      <a:gd name="T9" fmla="*/ 3 h 11"/>
                      <a:gd name="T10" fmla="*/ 0 w 13"/>
                      <a:gd name="T11" fmla="*/ 1 h 11"/>
                      <a:gd name="T12" fmla="*/ 2 w 13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11"/>
                      <a:gd name="T23" fmla="*/ 13 w 13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11">
                        <a:moveTo>
                          <a:pt x="7" y="0"/>
                        </a:moveTo>
                        <a:lnTo>
                          <a:pt x="11" y="4"/>
                        </a:lnTo>
                        <a:lnTo>
                          <a:pt x="13" y="10"/>
                        </a:lnTo>
                        <a:lnTo>
                          <a:pt x="7" y="11"/>
                        </a:lnTo>
                        <a:lnTo>
                          <a:pt x="0" y="10"/>
                        </a:lnTo>
                        <a:lnTo>
                          <a:pt x="0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Freeform 277"/>
                  <p:cNvSpPr>
                    <a:spLocks/>
                  </p:cNvSpPr>
                  <p:nvPr/>
                </p:nvSpPr>
                <p:spPr bwMode="auto">
                  <a:xfrm>
                    <a:off x="6920985" y="3536206"/>
                    <a:ext cx="10789" cy="10788"/>
                  </a:xfrm>
                  <a:custGeom>
                    <a:avLst/>
                    <a:gdLst>
                      <a:gd name="T0" fmla="*/ 2 w 13"/>
                      <a:gd name="T1" fmla="*/ 0 h 16"/>
                      <a:gd name="T2" fmla="*/ 3 w 13"/>
                      <a:gd name="T3" fmla="*/ 1 h 16"/>
                      <a:gd name="T4" fmla="*/ 4 w 13"/>
                      <a:gd name="T5" fmla="*/ 2 h 16"/>
                      <a:gd name="T6" fmla="*/ 1 w 13"/>
                      <a:gd name="T7" fmla="*/ 3 h 16"/>
                      <a:gd name="T8" fmla="*/ 1 w 13"/>
                      <a:gd name="T9" fmla="*/ 2 h 16"/>
                      <a:gd name="T10" fmla="*/ 0 w 13"/>
                      <a:gd name="T11" fmla="*/ 1 h 16"/>
                      <a:gd name="T12" fmla="*/ 2 w 13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16"/>
                      <a:gd name="T23" fmla="*/ 13 w 13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16">
                        <a:moveTo>
                          <a:pt x="8" y="0"/>
                        </a:moveTo>
                        <a:lnTo>
                          <a:pt x="12" y="6"/>
                        </a:lnTo>
                        <a:lnTo>
                          <a:pt x="13" y="12"/>
                        </a:lnTo>
                        <a:lnTo>
                          <a:pt x="4" y="16"/>
                        </a:lnTo>
                        <a:lnTo>
                          <a:pt x="2" y="12"/>
                        </a:lnTo>
                        <a:lnTo>
                          <a:pt x="0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Freeform 278"/>
                  <p:cNvSpPr>
                    <a:spLocks/>
                  </p:cNvSpPr>
                  <p:nvPr/>
                </p:nvSpPr>
                <p:spPr bwMode="auto">
                  <a:xfrm>
                    <a:off x="6841149" y="3594460"/>
                    <a:ext cx="12946" cy="6472"/>
                  </a:xfrm>
                  <a:custGeom>
                    <a:avLst/>
                    <a:gdLst>
                      <a:gd name="T0" fmla="*/ 2 w 13"/>
                      <a:gd name="T1" fmla="*/ 0 h 8"/>
                      <a:gd name="T2" fmla="*/ 4 w 13"/>
                      <a:gd name="T3" fmla="*/ 1 h 8"/>
                      <a:gd name="T4" fmla="*/ 4 w 13"/>
                      <a:gd name="T5" fmla="*/ 3 h 8"/>
                      <a:gd name="T6" fmla="*/ 3 w 13"/>
                      <a:gd name="T7" fmla="*/ 3 h 8"/>
                      <a:gd name="T8" fmla="*/ 0 w 13"/>
                      <a:gd name="T9" fmla="*/ 1 h 8"/>
                      <a:gd name="T10" fmla="*/ 2 w 13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8"/>
                      <a:gd name="T20" fmla="*/ 13 w 13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8">
                        <a:moveTo>
                          <a:pt x="6" y="0"/>
                        </a:moveTo>
                        <a:lnTo>
                          <a:pt x="13" y="2"/>
                        </a:lnTo>
                        <a:lnTo>
                          <a:pt x="13" y="6"/>
                        </a:lnTo>
                        <a:lnTo>
                          <a:pt x="11" y="8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Freeform 279"/>
                  <p:cNvSpPr>
                    <a:spLocks/>
                  </p:cNvSpPr>
                  <p:nvPr/>
                </p:nvSpPr>
                <p:spPr bwMode="auto">
                  <a:xfrm>
                    <a:off x="6746209" y="3605247"/>
                    <a:ext cx="19419" cy="12945"/>
                  </a:xfrm>
                  <a:custGeom>
                    <a:avLst/>
                    <a:gdLst>
                      <a:gd name="T0" fmla="*/ 1 w 23"/>
                      <a:gd name="T1" fmla="*/ 0 h 15"/>
                      <a:gd name="T2" fmla="*/ 2 w 23"/>
                      <a:gd name="T3" fmla="*/ 1 h 15"/>
                      <a:gd name="T4" fmla="*/ 5 w 23"/>
                      <a:gd name="T5" fmla="*/ 1 h 15"/>
                      <a:gd name="T6" fmla="*/ 5 w 23"/>
                      <a:gd name="T7" fmla="*/ 2 h 15"/>
                      <a:gd name="T8" fmla="*/ 5 w 23"/>
                      <a:gd name="T9" fmla="*/ 2 h 15"/>
                      <a:gd name="T10" fmla="*/ 5 w 23"/>
                      <a:gd name="T11" fmla="*/ 4 h 15"/>
                      <a:gd name="T12" fmla="*/ 1 w 23"/>
                      <a:gd name="T13" fmla="*/ 4 h 15"/>
                      <a:gd name="T14" fmla="*/ 0 w 23"/>
                      <a:gd name="T15" fmla="*/ 3 h 15"/>
                      <a:gd name="T16" fmla="*/ 0 w 23"/>
                      <a:gd name="T17" fmla="*/ 1 h 15"/>
                      <a:gd name="T18" fmla="*/ 1 w 23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15"/>
                      <a:gd name="T32" fmla="*/ 23 w 23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15">
                        <a:moveTo>
                          <a:pt x="4" y="0"/>
                        </a:moveTo>
                        <a:lnTo>
                          <a:pt x="10" y="4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0" y="8"/>
                        </a:lnTo>
                        <a:lnTo>
                          <a:pt x="20" y="15"/>
                        </a:lnTo>
                        <a:lnTo>
                          <a:pt x="4" y="15"/>
                        </a:lnTo>
                        <a:lnTo>
                          <a:pt x="0" y="10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Freeform 280"/>
                  <p:cNvSpPr>
                    <a:spLocks/>
                  </p:cNvSpPr>
                  <p:nvPr/>
                </p:nvSpPr>
                <p:spPr bwMode="auto">
                  <a:xfrm>
                    <a:off x="6670687" y="3853366"/>
                    <a:ext cx="60417" cy="53938"/>
                  </a:xfrm>
                  <a:custGeom>
                    <a:avLst/>
                    <a:gdLst>
                      <a:gd name="T0" fmla="*/ 13 w 67"/>
                      <a:gd name="T1" fmla="*/ 0 h 61"/>
                      <a:gd name="T2" fmla="*/ 8 w 67"/>
                      <a:gd name="T3" fmla="*/ 2 h 61"/>
                      <a:gd name="T4" fmla="*/ 4 w 67"/>
                      <a:gd name="T5" fmla="*/ 5 h 61"/>
                      <a:gd name="T6" fmla="*/ 0 w 67"/>
                      <a:gd name="T7" fmla="*/ 8 h 61"/>
                      <a:gd name="T8" fmla="*/ 1 w 67"/>
                      <a:gd name="T9" fmla="*/ 13 h 61"/>
                      <a:gd name="T10" fmla="*/ 4 w 67"/>
                      <a:gd name="T11" fmla="*/ 17 h 61"/>
                      <a:gd name="T12" fmla="*/ 9 w 67"/>
                      <a:gd name="T13" fmla="*/ 18 h 61"/>
                      <a:gd name="T14" fmla="*/ 13 w 67"/>
                      <a:gd name="T15" fmla="*/ 15 h 61"/>
                      <a:gd name="T16" fmla="*/ 15 w 67"/>
                      <a:gd name="T17" fmla="*/ 10 h 61"/>
                      <a:gd name="T18" fmla="*/ 17 w 67"/>
                      <a:gd name="T19" fmla="*/ 4 h 61"/>
                      <a:gd name="T20" fmla="*/ 18 w 67"/>
                      <a:gd name="T21" fmla="*/ 4 h 61"/>
                      <a:gd name="T22" fmla="*/ 18 w 67"/>
                      <a:gd name="T23" fmla="*/ 1 h 61"/>
                      <a:gd name="T24" fmla="*/ 13 w 67"/>
                      <a:gd name="T25" fmla="*/ 0 h 6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7"/>
                      <a:gd name="T40" fmla="*/ 0 h 61"/>
                      <a:gd name="T41" fmla="*/ 67 w 67"/>
                      <a:gd name="T42" fmla="*/ 61 h 6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7" h="61">
                        <a:moveTo>
                          <a:pt x="46" y="0"/>
                        </a:moveTo>
                        <a:lnTo>
                          <a:pt x="31" y="6"/>
                        </a:lnTo>
                        <a:lnTo>
                          <a:pt x="13" y="17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4" y="61"/>
                        </a:lnTo>
                        <a:lnTo>
                          <a:pt x="48" y="52"/>
                        </a:lnTo>
                        <a:lnTo>
                          <a:pt x="56" y="35"/>
                        </a:lnTo>
                        <a:lnTo>
                          <a:pt x="61" y="15"/>
                        </a:lnTo>
                        <a:lnTo>
                          <a:pt x="67" y="13"/>
                        </a:lnTo>
                        <a:lnTo>
                          <a:pt x="65" y="4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Freeform 281"/>
                  <p:cNvSpPr>
                    <a:spLocks/>
                  </p:cNvSpPr>
                  <p:nvPr/>
                </p:nvSpPr>
                <p:spPr bwMode="auto">
                  <a:xfrm>
                    <a:off x="6778574" y="3775694"/>
                    <a:ext cx="4315" cy="8630"/>
                  </a:xfrm>
                  <a:custGeom>
                    <a:avLst/>
                    <a:gdLst>
                      <a:gd name="T0" fmla="*/ 2 w 6"/>
                      <a:gd name="T1" fmla="*/ 0 h 7"/>
                      <a:gd name="T2" fmla="*/ 2 w 6"/>
                      <a:gd name="T3" fmla="*/ 2 h 7"/>
                      <a:gd name="T4" fmla="*/ 1 w 6"/>
                      <a:gd name="T5" fmla="*/ 4 h 7"/>
                      <a:gd name="T6" fmla="*/ 0 w 6"/>
                      <a:gd name="T7" fmla="*/ 2 h 7"/>
                      <a:gd name="T8" fmla="*/ 0 w 6"/>
                      <a:gd name="T9" fmla="*/ 0 h 7"/>
                      <a:gd name="T10" fmla="*/ 2 w 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7"/>
                      <a:gd name="T20" fmla="*/ 6 w 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7">
                        <a:moveTo>
                          <a:pt x="6" y="0"/>
                        </a:moveTo>
                        <a:lnTo>
                          <a:pt x="6" y="4"/>
                        </a:lnTo>
                        <a:lnTo>
                          <a:pt x="2" y="7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Freeform 320"/>
                  <p:cNvSpPr>
                    <a:spLocks/>
                  </p:cNvSpPr>
                  <p:nvPr/>
                </p:nvSpPr>
                <p:spPr bwMode="auto">
                  <a:xfrm>
                    <a:off x="6321134" y="3657028"/>
                    <a:ext cx="189881" cy="429353"/>
                  </a:xfrm>
                  <a:custGeom>
                    <a:avLst/>
                    <a:gdLst>
                      <a:gd name="T0" fmla="*/ 44 w 213"/>
                      <a:gd name="T1" fmla="*/ 141 h 512"/>
                      <a:gd name="T2" fmla="*/ 45 w 213"/>
                      <a:gd name="T3" fmla="*/ 122 h 512"/>
                      <a:gd name="T4" fmla="*/ 38 w 213"/>
                      <a:gd name="T5" fmla="*/ 106 h 512"/>
                      <a:gd name="T6" fmla="*/ 39 w 213"/>
                      <a:gd name="T7" fmla="*/ 97 h 512"/>
                      <a:gd name="T8" fmla="*/ 36 w 213"/>
                      <a:gd name="T9" fmla="*/ 83 h 512"/>
                      <a:gd name="T10" fmla="*/ 36 w 213"/>
                      <a:gd name="T11" fmla="*/ 73 h 512"/>
                      <a:gd name="T12" fmla="*/ 42 w 213"/>
                      <a:gd name="T13" fmla="*/ 69 h 512"/>
                      <a:gd name="T14" fmla="*/ 45 w 213"/>
                      <a:gd name="T15" fmla="*/ 64 h 512"/>
                      <a:gd name="T16" fmla="*/ 54 w 213"/>
                      <a:gd name="T17" fmla="*/ 61 h 512"/>
                      <a:gd name="T18" fmla="*/ 52 w 213"/>
                      <a:gd name="T19" fmla="*/ 53 h 512"/>
                      <a:gd name="T20" fmla="*/ 48 w 213"/>
                      <a:gd name="T21" fmla="*/ 46 h 512"/>
                      <a:gd name="T22" fmla="*/ 48 w 213"/>
                      <a:gd name="T23" fmla="*/ 40 h 512"/>
                      <a:gd name="T24" fmla="*/ 44 w 213"/>
                      <a:gd name="T25" fmla="*/ 35 h 512"/>
                      <a:gd name="T26" fmla="*/ 41 w 213"/>
                      <a:gd name="T27" fmla="*/ 31 h 512"/>
                      <a:gd name="T28" fmla="*/ 36 w 213"/>
                      <a:gd name="T29" fmla="*/ 34 h 512"/>
                      <a:gd name="T30" fmla="*/ 34 w 213"/>
                      <a:gd name="T31" fmla="*/ 28 h 512"/>
                      <a:gd name="T32" fmla="*/ 38 w 213"/>
                      <a:gd name="T33" fmla="*/ 19 h 512"/>
                      <a:gd name="T34" fmla="*/ 38 w 213"/>
                      <a:gd name="T35" fmla="*/ 9 h 512"/>
                      <a:gd name="T36" fmla="*/ 37 w 213"/>
                      <a:gd name="T37" fmla="*/ 0 h 512"/>
                      <a:gd name="T38" fmla="*/ 33 w 213"/>
                      <a:gd name="T39" fmla="*/ 5 h 512"/>
                      <a:gd name="T40" fmla="*/ 24 w 213"/>
                      <a:gd name="T41" fmla="*/ 9 h 512"/>
                      <a:gd name="T42" fmla="*/ 19 w 213"/>
                      <a:gd name="T43" fmla="*/ 19 h 512"/>
                      <a:gd name="T44" fmla="*/ 13 w 213"/>
                      <a:gd name="T45" fmla="*/ 24 h 512"/>
                      <a:gd name="T46" fmla="*/ 12 w 213"/>
                      <a:gd name="T47" fmla="*/ 31 h 512"/>
                      <a:gd name="T48" fmla="*/ 7 w 213"/>
                      <a:gd name="T49" fmla="*/ 41 h 512"/>
                      <a:gd name="T50" fmla="*/ 8 w 213"/>
                      <a:gd name="T51" fmla="*/ 49 h 512"/>
                      <a:gd name="T52" fmla="*/ 2 w 213"/>
                      <a:gd name="T53" fmla="*/ 51 h 512"/>
                      <a:gd name="T54" fmla="*/ 4 w 213"/>
                      <a:gd name="T55" fmla="*/ 60 h 512"/>
                      <a:gd name="T56" fmla="*/ 1 w 213"/>
                      <a:gd name="T57" fmla="*/ 62 h 512"/>
                      <a:gd name="T58" fmla="*/ 1 w 213"/>
                      <a:gd name="T59" fmla="*/ 64 h 512"/>
                      <a:gd name="T60" fmla="*/ 2 w 213"/>
                      <a:gd name="T61" fmla="*/ 67 h 512"/>
                      <a:gd name="T62" fmla="*/ 4 w 213"/>
                      <a:gd name="T63" fmla="*/ 66 h 512"/>
                      <a:gd name="T64" fmla="*/ 7 w 213"/>
                      <a:gd name="T65" fmla="*/ 69 h 512"/>
                      <a:gd name="T66" fmla="*/ 10 w 213"/>
                      <a:gd name="T67" fmla="*/ 80 h 512"/>
                      <a:gd name="T68" fmla="*/ 13 w 213"/>
                      <a:gd name="T69" fmla="*/ 88 h 512"/>
                      <a:gd name="T70" fmla="*/ 10 w 213"/>
                      <a:gd name="T71" fmla="*/ 96 h 512"/>
                      <a:gd name="T72" fmla="*/ 14 w 213"/>
                      <a:gd name="T73" fmla="*/ 101 h 512"/>
                      <a:gd name="T74" fmla="*/ 25 w 213"/>
                      <a:gd name="T75" fmla="*/ 94 h 512"/>
                      <a:gd name="T76" fmla="*/ 26 w 213"/>
                      <a:gd name="T77" fmla="*/ 92 h 512"/>
                      <a:gd name="T78" fmla="*/ 30 w 213"/>
                      <a:gd name="T79" fmla="*/ 97 h 512"/>
                      <a:gd name="T80" fmla="*/ 32 w 213"/>
                      <a:gd name="T81" fmla="*/ 102 h 512"/>
                      <a:gd name="T82" fmla="*/ 34 w 213"/>
                      <a:gd name="T83" fmla="*/ 106 h 512"/>
                      <a:gd name="T84" fmla="*/ 35 w 213"/>
                      <a:gd name="T85" fmla="*/ 118 h 512"/>
                      <a:gd name="T86" fmla="*/ 36 w 213"/>
                      <a:gd name="T87" fmla="*/ 121 h 512"/>
                      <a:gd name="T88" fmla="*/ 39 w 213"/>
                      <a:gd name="T89" fmla="*/ 127 h 512"/>
                      <a:gd name="T90" fmla="*/ 40 w 213"/>
                      <a:gd name="T91" fmla="*/ 133 h 512"/>
                      <a:gd name="T92" fmla="*/ 42 w 213"/>
                      <a:gd name="T93" fmla="*/ 138 h 512"/>
                      <a:gd name="T94" fmla="*/ 42 w 213"/>
                      <a:gd name="T95" fmla="*/ 143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13"/>
                      <a:gd name="T145" fmla="*/ 0 h 512"/>
                      <a:gd name="T146" fmla="*/ 213 w 213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13" h="512">
                        <a:moveTo>
                          <a:pt x="159" y="512"/>
                        </a:moveTo>
                        <a:lnTo>
                          <a:pt x="163" y="512"/>
                        </a:lnTo>
                        <a:lnTo>
                          <a:pt x="165" y="502"/>
                        </a:lnTo>
                        <a:lnTo>
                          <a:pt x="174" y="473"/>
                        </a:lnTo>
                        <a:lnTo>
                          <a:pt x="174" y="456"/>
                        </a:lnTo>
                        <a:lnTo>
                          <a:pt x="168" y="437"/>
                        </a:lnTo>
                        <a:lnTo>
                          <a:pt x="157" y="423"/>
                        </a:lnTo>
                        <a:lnTo>
                          <a:pt x="149" y="402"/>
                        </a:lnTo>
                        <a:lnTo>
                          <a:pt x="143" y="377"/>
                        </a:lnTo>
                        <a:lnTo>
                          <a:pt x="157" y="371"/>
                        </a:lnTo>
                        <a:lnTo>
                          <a:pt x="157" y="358"/>
                        </a:lnTo>
                        <a:lnTo>
                          <a:pt x="145" y="348"/>
                        </a:lnTo>
                        <a:lnTo>
                          <a:pt x="136" y="335"/>
                        </a:lnTo>
                        <a:lnTo>
                          <a:pt x="130" y="312"/>
                        </a:lnTo>
                        <a:lnTo>
                          <a:pt x="136" y="294"/>
                        </a:lnTo>
                        <a:lnTo>
                          <a:pt x="136" y="283"/>
                        </a:lnTo>
                        <a:lnTo>
                          <a:pt x="132" y="270"/>
                        </a:lnTo>
                        <a:lnTo>
                          <a:pt x="134" y="260"/>
                        </a:lnTo>
                        <a:lnTo>
                          <a:pt x="143" y="258"/>
                        </a:lnTo>
                        <a:lnTo>
                          <a:pt x="151" y="248"/>
                        </a:lnTo>
                        <a:lnTo>
                          <a:pt x="159" y="246"/>
                        </a:lnTo>
                        <a:lnTo>
                          <a:pt x="157" y="239"/>
                        </a:lnTo>
                        <a:lnTo>
                          <a:pt x="163" y="229"/>
                        </a:lnTo>
                        <a:lnTo>
                          <a:pt x="168" y="229"/>
                        </a:lnTo>
                        <a:lnTo>
                          <a:pt x="176" y="233"/>
                        </a:lnTo>
                        <a:lnTo>
                          <a:pt x="195" y="233"/>
                        </a:lnTo>
                        <a:lnTo>
                          <a:pt x="203" y="220"/>
                        </a:lnTo>
                        <a:lnTo>
                          <a:pt x="201" y="206"/>
                        </a:lnTo>
                        <a:lnTo>
                          <a:pt x="213" y="195"/>
                        </a:lnTo>
                        <a:lnTo>
                          <a:pt x="193" y="189"/>
                        </a:lnTo>
                        <a:lnTo>
                          <a:pt x="191" y="179"/>
                        </a:lnTo>
                        <a:lnTo>
                          <a:pt x="188" y="166"/>
                        </a:lnTo>
                        <a:lnTo>
                          <a:pt x="180" y="164"/>
                        </a:lnTo>
                        <a:lnTo>
                          <a:pt x="170" y="162"/>
                        </a:lnTo>
                        <a:lnTo>
                          <a:pt x="170" y="156"/>
                        </a:lnTo>
                        <a:lnTo>
                          <a:pt x="178" y="141"/>
                        </a:lnTo>
                        <a:lnTo>
                          <a:pt x="176" y="137"/>
                        </a:lnTo>
                        <a:lnTo>
                          <a:pt x="168" y="137"/>
                        </a:lnTo>
                        <a:lnTo>
                          <a:pt x="165" y="125"/>
                        </a:lnTo>
                        <a:lnTo>
                          <a:pt x="167" y="118"/>
                        </a:lnTo>
                        <a:lnTo>
                          <a:pt x="161" y="110"/>
                        </a:lnTo>
                        <a:lnTo>
                          <a:pt x="153" y="110"/>
                        </a:lnTo>
                        <a:lnTo>
                          <a:pt x="143" y="114"/>
                        </a:lnTo>
                        <a:lnTo>
                          <a:pt x="138" y="120"/>
                        </a:lnTo>
                        <a:lnTo>
                          <a:pt x="134" y="120"/>
                        </a:lnTo>
                        <a:lnTo>
                          <a:pt x="132" y="116"/>
                        </a:lnTo>
                        <a:lnTo>
                          <a:pt x="132" y="106"/>
                        </a:lnTo>
                        <a:lnTo>
                          <a:pt x="126" y="98"/>
                        </a:lnTo>
                        <a:lnTo>
                          <a:pt x="126" y="91"/>
                        </a:lnTo>
                        <a:lnTo>
                          <a:pt x="136" y="79"/>
                        </a:lnTo>
                        <a:lnTo>
                          <a:pt x="143" y="68"/>
                        </a:lnTo>
                        <a:lnTo>
                          <a:pt x="145" y="50"/>
                        </a:lnTo>
                        <a:lnTo>
                          <a:pt x="147" y="43"/>
                        </a:lnTo>
                        <a:lnTo>
                          <a:pt x="143" y="33"/>
                        </a:lnTo>
                        <a:lnTo>
                          <a:pt x="147" y="20"/>
                        </a:lnTo>
                        <a:lnTo>
                          <a:pt x="142" y="10"/>
                        </a:lnTo>
                        <a:lnTo>
                          <a:pt x="138" y="0"/>
                        </a:lnTo>
                        <a:lnTo>
                          <a:pt x="130" y="0"/>
                        </a:lnTo>
                        <a:lnTo>
                          <a:pt x="122" y="2"/>
                        </a:lnTo>
                        <a:lnTo>
                          <a:pt x="122" y="18"/>
                        </a:lnTo>
                        <a:lnTo>
                          <a:pt x="113" y="33"/>
                        </a:lnTo>
                        <a:lnTo>
                          <a:pt x="105" y="31"/>
                        </a:lnTo>
                        <a:lnTo>
                          <a:pt x="90" y="33"/>
                        </a:lnTo>
                        <a:lnTo>
                          <a:pt x="82" y="50"/>
                        </a:lnTo>
                        <a:lnTo>
                          <a:pt x="82" y="58"/>
                        </a:lnTo>
                        <a:lnTo>
                          <a:pt x="72" y="68"/>
                        </a:lnTo>
                        <a:lnTo>
                          <a:pt x="65" y="77"/>
                        </a:lnTo>
                        <a:lnTo>
                          <a:pt x="53" y="83"/>
                        </a:lnTo>
                        <a:lnTo>
                          <a:pt x="49" y="87"/>
                        </a:lnTo>
                        <a:lnTo>
                          <a:pt x="55" y="93"/>
                        </a:lnTo>
                        <a:lnTo>
                          <a:pt x="55" y="98"/>
                        </a:lnTo>
                        <a:lnTo>
                          <a:pt x="46" y="112"/>
                        </a:lnTo>
                        <a:lnTo>
                          <a:pt x="42" y="129"/>
                        </a:lnTo>
                        <a:lnTo>
                          <a:pt x="26" y="120"/>
                        </a:lnTo>
                        <a:lnTo>
                          <a:pt x="26" y="145"/>
                        </a:lnTo>
                        <a:lnTo>
                          <a:pt x="30" y="154"/>
                        </a:lnTo>
                        <a:lnTo>
                          <a:pt x="32" y="166"/>
                        </a:lnTo>
                        <a:lnTo>
                          <a:pt x="30" y="175"/>
                        </a:lnTo>
                        <a:lnTo>
                          <a:pt x="21" y="185"/>
                        </a:lnTo>
                        <a:lnTo>
                          <a:pt x="15" y="179"/>
                        </a:lnTo>
                        <a:lnTo>
                          <a:pt x="7" y="181"/>
                        </a:lnTo>
                        <a:lnTo>
                          <a:pt x="9" y="195"/>
                        </a:lnTo>
                        <a:lnTo>
                          <a:pt x="13" y="200"/>
                        </a:lnTo>
                        <a:lnTo>
                          <a:pt x="13" y="214"/>
                        </a:lnTo>
                        <a:lnTo>
                          <a:pt x="3" y="208"/>
                        </a:lnTo>
                        <a:lnTo>
                          <a:pt x="0" y="216"/>
                        </a:lnTo>
                        <a:lnTo>
                          <a:pt x="1" y="221"/>
                        </a:lnTo>
                        <a:lnTo>
                          <a:pt x="0" y="223"/>
                        </a:lnTo>
                        <a:lnTo>
                          <a:pt x="1" y="225"/>
                        </a:lnTo>
                        <a:lnTo>
                          <a:pt x="1" y="229"/>
                        </a:lnTo>
                        <a:lnTo>
                          <a:pt x="3" y="231"/>
                        </a:lnTo>
                        <a:lnTo>
                          <a:pt x="3" y="239"/>
                        </a:lnTo>
                        <a:lnTo>
                          <a:pt x="7" y="239"/>
                        </a:lnTo>
                        <a:lnTo>
                          <a:pt x="11" y="237"/>
                        </a:lnTo>
                        <a:lnTo>
                          <a:pt x="11" y="235"/>
                        </a:lnTo>
                        <a:lnTo>
                          <a:pt x="15" y="235"/>
                        </a:lnTo>
                        <a:lnTo>
                          <a:pt x="19" y="231"/>
                        </a:lnTo>
                        <a:lnTo>
                          <a:pt x="26" y="231"/>
                        </a:lnTo>
                        <a:lnTo>
                          <a:pt x="28" y="248"/>
                        </a:lnTo>
                        <a:lnTo>
                          <a:pt x="30" y="264"/>
                        </a:lnTo>
                        <a:lnTo>
                          <a:pt x="34" y="281"/>
                        </a:lnTo>
                        <a:lnTo>
                          <a:pt x="38" y="287"/>
                        </a:lnTo>
                        <a:lnTo>
                          <a:pt x="44" y="293"/>
                        </a:lnTo>
                        <a:lnTo>
                          <a:pt x="49" y="300"/>
                        </a:lnTo>
                        <a:lnTo>
                          <a:pt x="48" y="314"/>
                        </a:lnTo>
                        <a:lnTo>
                          <a:pt x="42" y="325"/>
                        </a:lnTo>
                        <a:lnTo>
                          <a:pt x="38" y="335"/>
                        </a:lnTo>
                        <a:lnTo>
                          <a:pt x="36" y="343"/>
                        </a:lnTo>
                        <a:lnTo>
                          <a:pt x="38" y="350"/>
                        </a:lnTo>
                        <a:lnTo>
                          <a:pt x="38" y="358"/>
                        </a:lnTo>
                        <a:lnTo>
                          <a:pt x="55" y="360"/>
                        </a:lnTo>
                        <a:lnTo>
                          <a:pt x="76" y="356"/>
                        </a:lnTo>
                        <a:lnTo>
                          <a:pt x="92" y="343"/>
                        </a:lnTo>
                        <a:lnTo>
                          <a:pt x="92" y="337"/>
                        </a:lnTo>
                        <a:lnTo>
                          <a:pt x="90" y="331"/>
                        </a:lnTo>
                        <a:lnTo>
                          <a:pt x="92" y="327"/>
                        </a:lnTo>
                        <a:lnTo>
                          <a:pt x="99" y="327"/>
                        </a:lnTo>
                        <a:lnTo>
                          <a:pt x="103" y="333"/>
                        </a:lnTo>
                        <a:lnTo>
                          <a:pt x="109" y="341"/>
                        </a:lnTo>
                        <a:lnTo>
                          <a:pt x="113" y="346"/>
                        </a:lnTo>
                        <a:lnTo>
                          <a:pt x="122" y="346"/>
                        </a:lnTo>
                        <a:lnTo>
                          <a:pt x="122" y="356"/>
                        </a:lnTo>
                        <a:lnTo>
                          <a:pt x="119" y="362"/>
                        </a:lnTo>
                        <a:lnTo>
                          <a:pt x="117" y="369"/>
                        </a:lnTo>
                        <a:lnTo>
                          <a:pt x="120" y="373"/>
                        </a:lnTo>
                        <a:lnTo>
                          <a:pt x="126" y="377"/>
                        </a:lnTo>
                        <a:lnTo>
                          <a:pt x="130" y="381"/>
                        </a:lnTo>
                        <a:lnTo>
                          <a:pt x="130" y="406"/>
                        </a:lnTo>
                        <a:lnTo>
                          <a:pt x="132" y="419"/>
                        </a:lnTo>
                        <a:lnTo>
                          <a:pt x="134" y="421"/>
                        </a:lnTo>
                        <a:lnTo>
                          <a:pt x="136" y="425"/>
                        </a:lnTo>
                        <a:lnTo>
                          <a:pt x="136" y="431"/>
                        </a:lnTo>
                        <a:lnTo>
                          <a:pt x="143" y="431"/>
                        </a:lnTo>
                        <a:lnTo>
                          <a:pt x="147" y="442"/>
                        </a:lnTo>
                        <a:lnTo>
                          <a:pt x="147" y="454"/>
                        </a:lnTo>
                        <a:lnTo>
                          <a:pt x="149" y="466"/>
                        </a:lnTo>
                        <a:lnTo>
                          <a:pt x="151" y="466"/>
                        </a:lnTo>
                        <a:lnTo>
                          <a:pt x="151" y="475"/>
                        </a:lnTo>
                        <a:lnTo>
                          <a:pt x="145" y="483"/>
                        </a:lnTo>
                        <a:lnTo>
                          <a:pt x="143" y="489"/>
                        </a:lnTo>
                        <a:lnTo>
                          <a:pt x="157" y="492"/>
                        </a:lnTo>
                        <a:lnTo>
                          <a:pt x="157" y="502"/>
                        </a:lnTo>
                        <a:lnTo>
                          <a:pt x="159" y="508"/>
                        </a:lnTo>
                        <a:lnTo>
                          <a:pt x="159" y="5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Freeform 323"/>
                  <p:cNvSpPr>
                    <a:spLocks/>
                  </p:cNvSpPr>
                  <p:nvPr/>
                </p:nvSpPr>
                <p:spPr bwMode="auto">
                  <a:xfrm>
                    <a:off x="6795836" y="4252511"/>
                    <a:ext cx="28051" cy="21575"/>
                  </a:xfrm>
                  <a:custGeom>
                    <a:avLst/>
                    <a:gdLst>
                      <a:gd name="T0" fmla="*/ 0 w 34"/>
                      <a:gd name="T1" fmla="*/ 4 h 25"/>
                      <a:gd name="T2" fmla="*/ 2 w 34"/>
                      <a:gd name="T3" fmla="*/ 8 h 25"/>
                      <a:gd name="T4" fmla="*/ 4 w 34"/>
                      <a:gd name="T5" fmla="*/ 7 h 25"/>
                      <a:gd name="T6" fmla="*/ 4 w 34"/>
                      <a:gd name="T7" fmla="*/ 6 h 25"/>
                      <a:gd name="T8" fmla="*/ 5 w 34"/>
                      <a:gd name="T9" fmla="*/ 4 h 25"/>
                      <a:gd name="T10" fmla="*/ 7 w 34"/>
                      <a:gd name="T11" fmla="*/ 6 h 25"/>
                      <a:gd name="T12" fmla="*/ 9 w 34"/>
                      <a:gd name="T13" fmla="*/ 4 h 25"/>
                      <a:gd name="T14" fmla="*/ 7 w 34"/>
                      <a:gd name="T15" fmla="*/ 0 h 25"/>
                      <a:gd name="T16" fmla="*/ 4 w 34"/>
                      <a:gd name="T17" fmla="*/ 0 h 25"/>
                      <a:gd name="T18" fmla="*/ 2 w 34"/>
                      <a:gd name="T19" fmla="*/ 1 h 25"/>
                      <a:gd name="T20" fmla="*/ 2 w 34"/>
                      <a:gd name="T21" fmla="*/ 2 h 25"/>
                      <a:gd name="T22" fmla="*/ 2 w 34"/>
                      <a:gd name="T23" fmla="*/ 3 h 25"/>
                      <a:gd name="T24" fmla="*/ 2 w 34"/>
                      <a:gd name="T25" fmla="*/ 4 h 25"/>
                      <a:gd name="T26" fmla="*/ 1 w 34"/>
                      <a:gd name="T27" fmla="*/ 4 h 25"/>
                      <a:gd name="T28" fmla="*/ 1 w 34"/>
                      <a:gd name="T29" fmla="*/ 4 h 25"/>
                      <a:gd name="T30" fmla="*/ 1 w 34"/>
                      <a:gd name="T31" fmla="*/ 4 h 25"/>
                      <a:gd name="T32" fmla="*/ 0 w 34"/>
                      <a:gd name="T33" fmla="*/ 4 h 2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4"/>
                      <a:gd name="T52" fmla="*/ 0 h 25"/>
                      <a:gd name="T53" fmla="*/ 34 w 34"/>
                      <a:gd name="T54" fmla="*/ 25 h 2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4" h="25">
                        <a:moveTo>
                          <a:pt x="0" y="15"/>
                        </a:moveTo>
                        <a:lnTo>
                          <a:pt x="10" y="25"/>
                        </a:lnTo>
                        <a:lnTo>
                          <a:pt x="17" y="23"/>
                        </a:lnTo>
                        <a:lnTo>
                          <a:pt x="19" y="19"/>
                        </a:lnTo>
                        <a:lnTo>
                          <a:pt x="23" y="13"/>
                        </a:lnTo>
                        <a:lnTo>
                          <a:pt x="29" y="17"/>
                        </a:lnTo>
                        <a:lnTo>
                          <a:pt x="34" y="15"/>
                        </a:lnTo>
                        <a:lnTo>
                          <a:pt x="29" y="0"/>
                        </a:lnTo>
                        <a:lnTo>
                          <a:pt x="17" y="0"/>
                        </a:lnTo>
                        <a:lnTo>
                          <a:pt x="11" y="4"/>
                        </a:lnTo>
                        <a:lnTo>
                          <a:pt x="11" y="5"/>
                        </a:lnTo>
                        <a:lnTo>
                          <a:pt x="10" y="11"/>
                        </a:lnTo>
                        <a:lnTo>
                          <a:pt x="10" y="13"/>
                        </a:lnTo>
                        <a:lnTo>
                          <a:pt x="6" y="15"/>
                        </a:lnTo>
                        <a:lnTo>
                          <a:pt x="4" y="13"/>
                        </a:lnTo>
                        <a:lnTo>
                          <a:pt x="2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Freeform 326"/>
                  <p:cNvSpPr>
                    <a:spLocks/>
                  </p:cNvSpPr>
                  <p:nvPr/>
                </p:nvSpPr>
                <p:spPr bwMode="auto">
                  <a:xfrm>
                    <a:off x="6249930" y="3631138"/>
                    <a:ext cx="69048" cy="34521"/>
                  </a:xfrm>
                  <a:custGeom>
                    <a:avLst/>
                    <a:gdLst>
                      <a:gd name="T0" fmla="*/ 1 w 77"/>
                      <a:gd name="T1" fmla="*/ 7 h 40"/>
                      <a:gd name="T2" fmla="*/ 0 w 77"/>
                      <a:gd name="T3" fmla="*/ 9 h 40"/>
                      <a:gd name="T4" fmla="*/ 3 w 77"/>
                      <a:gd name="T5" fmla="*/ 12 h 40"/>
                      <a:gd name="T6" fmla="*/ 5 w 77"/>
                      <a:gd name="T7" fmla="*/ 12 h 40"/>
                      <a:gd name="T8" fmla="*/ 8 w 77"/>
                      <a:gd name="T9" fmla="*/ 10 h 40"/>
                      <a:gd name="T10" fmla="*/ 12 w 77"/>
                      <a:gd name="T11" fmla="*/ 12 h 40"/>
                      <a:gd name="T12" fmla="*/ 18 w 77"/>
                      <a:gd name="T13" fmla="*/ 12 h 40"/>
                      <a:gd name="T14" fmla="*/ 20 w 77"/>
                      <a:gd name="T15" fmla="*/ 10 h 40"/>
                      <a:gd name="T16" fmla="*/ 20 w 77"/>
                      <a:gd name="T17" fmla="*/ 8 h 40"/>
                      <a:gd name="T18" fmla="*/ 18 w 77"/>
                      <a:gd name="T19" fmla="*/ 2 h 40"/>
                      <a:gd name="T20" fmla="*/ 14 w 77"/>
                      <a:gd name="T21" fmla="*/ 1 h 40"/>
                      <a:gd name="T22" fmla="*/ 11 w 77"/>
                      <a:gd name="T23" fmla="*/ 1 h 40"/>
                      <a:gd name="T24" fmla="*/ 8 w 77"/>
                      <a:gd name="T25" fmla="*/ 0 h 40"/>
                      <a:gd name="T26" fmla="*/ 5 w 77"/>
                      <a:gd name="T27" fmla="*/ 0 h 40"/>
                      <a:gd name="T28" fmla="*/ 3 w 77"/>
                      <a:gd name="T29" fmla="*/ 2 h 40"/>
                      <a:gd name="T30" fmla="*/ 1 w 77"/>
                      <a:gd name="T31" fmla="*/ 7 h 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7"/>
                      <a:gd name="T49" fmla="*/ 0 h 40"/>
                      <a:gd name="T50" fmla="*/ 77 w 77"/>
                      <a:gd name="T51" fmla="*/ 40 h 4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7" h="40">
                        <a:moveTo>
                          <a:pt x="2" y="21"/>
                        </a:moveTo>
                        <a:lnTo>
                          <a:pt x="0" y="30"/>
                        </a:lnTo>
                        <a:lnTo>
                          <a:pt x="10" y="40"/>
                        </a:lnTo>
                        <a:lnTo>
                          <a:pt x="19" y="38"/>
                        </a:lnTo>
                        <a:lnTo>
                          <a:pt x="31" y="34"/>
                        </a:lnTo>
                        <a:lnTo>
                          <a:pt x="46" y="40"/>
                        </a:lnTo>
                        <a:lnTo>
                          <a:pt x="69" y="40"/>
                        </a:lnTo>
                        <a:lnTo>
                          <a:pt x="77" y="34"/>
                        </a:lnTo>
                        <a:lnTo>
                          <a:pt x="77" y="25"/>
                        </a:lnTo>
                        <a:lnTo>
                          <a:pt x="71" y="5"/>
                        </a:lnTo>
                        <a:lnTo>
                          <a:pt x="56" y="4"/>
                        </a:lnTo>
                        <a:lnTo>
                          <a:pt x="44" y="4"/>
                        </a:lnTo>
                        <a:lnTo>
                          <a:pt x="31" y="0"/>
                        </a:lnTo>
                        <a:lnTo>
                          <a:pt x="17" y="0"/>
                        </a:lnTo>
                        <a:lnTo>
                          <a:pt x="10" y="5"/>
                        </a:lnTo>
                        <a:lnTo>
                          <a:pt x="2" y="2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Freeform 331"/>
                  <p:cNvSpPr>
                    <a:spLocks/>
                  </p:cNvSpPr>
                  <p:nvPr/>
                </p:nvSpPr>
                <p:spPr bwMode="auto">
                  <a:xfrm>
                    <a:off x="6215406" y="3680762"/>
                    <a:ext cx="118675" cy="161815"/>
                  </a:xfrm>
                  <a:custGeom>
                    <a:avLst/>
                    <a:gdLst>
                      <a:gd name="T0" fmla="*/ 33 w 136"/>
                      <a:gd name="T1" fmla="*/ 55 h 190"/>
                      <a:gd name="T2" fmla="*/ 32 w 136"/>
                      <a:gd name="T3" fmla="*/ 53 h 190"/>
                      <a:gd name="T4" fmla="*/ 33 w 136"/>
                      <a:gd name="T5" fmla="*/ 51 h 190"/>
                      <a:gd name="T6" fmla="*/ 36 w 136"/>
                      <a:gd name="T7" fmla="*/ 53 h 190"/>
                      <a:gd name="T8" fmla="*/ 36 w 136"/>
                      <a:gd name="T9" fmla="*/ 49 h 190"/>
                      <a:gd name="T10" fmla="*/ 35 w 136"/>
                      <a:gd name="T11" fmla="*/ 47 h 190"/>
                      <a:gd name="T12" fmla="*/ 34 w 136"/>
                      <a:gd name="T13" fmla="*/ 43 h 190"/>
                      <a:gd name="T14" fmla="*/ 34 w 136"/>
                      <a:gd name="T15" fmla="*/ 41 h 190"/>
                      <a:gd name="T16" fmla="*/ 34 w 136"/>
                      <a:gd name="T17" fmla="*/ 36 h 190"/>
                      <a:gd name="T18" fmla="*/ 31 w 136"/>
                      <a:gd name="T19" fmla="*/ 31 h 190"/>
                      <a:gd name="T20" fmla="*/ 30 w 136"/>
                      <a:gd name="T21" fmla="*/ 34 h 190"/>
                      <a:gd name="T22" fmla="*/ 27 w 136"/>
                      <a:gd name="T23" fmla="*/ 34 h 190"/>
                      <a:gd name="T24" fmla="*/ 26 w 136"/>
                      <a:gd name="T25" fmla="*/ 32 h 190"/>
                      <a:gd name="T26" fmla="*/ 27 w 136"/>
                      <a:gd name="T27" fmla="*/ 26 h 190"/>
                      <a:gd name="T28" fmla="*/ 29 w 136"/>
                      <a:gd name="T29" fmla="*/ 23 h 190"/>
                      <a:gd name="T30" fmla="*/ 29 w 136"/>
                      <a:gd name="T31" fmla="*/ 22 h 190"/>
                      <a:gd name="T32" fmla="*/ 30 w 136"/>
                      <a:gd name="T33" fmla="*/ 20 h 190"/>
                      <a:gd name="T34" fmla="*/ 31 w 136"/>
                      <a:gd name="T35" fmla="*/ 19 h 190"/>
                      <a:gd name="T36" fmla="*/ 30 w 136"/>
                      <a:gd name="T37" fmla="*/ 16 h 190"/>
                      <a:gd name="T38" fmla="*/ 33 w 136"/>
                      <a:gd name="T39" fmla="*/ 13 h 190"/>
                      <a:gd name="T40" fmla="*/ 29 w 136"/>
                      <a:gd name="T41" fmla="*/ 13 h 190"/>
                      <a:gd name="T42" fmla="*/ 25 w 136"/>
                      <a:gd name="T43" fmla="*/ 14 h 190"/>
                      <a:gd name="T44" fmla="*/ 14 w 136"/>
                      <a:gd name="T45" fmla="*/ 14 h 190"/>
                      <a:gd name="T46" fmla="*/ 14 w 136"/>
                      <a:gd name="T47" fmla="*/ 9 h 190"/>
                      <a:gd name="T48" fmla="*/ 14 w 136"/>
                      <a:gd name="T49" fmla="*/ 4 h 190"/>
                      <a:gd name="T50" fmla="*/ 13 w 136"/>
                      <a:gd name="T51" fmla="*/ 3 h 190"/>
                      <a:gd name="T52" fmla="*/ 9 w 136"/>
                      <a:gd name="T53" fmla="*/ 4 h 190"/>
                      <a:gd name="T54" fmla="*/ 6 w 136"/>
                      <a:gd name="T55" fmla="*/ 0 h 190"/>
                      <a:gd name="T56" fmla="*/ 4 w 136"/>
                      <a:gd name="T57" fmla="*/ 3 h 190"/>
                      <a:gd name="T58" fmla="*/ 7 w 136"/>
                      <a:gd name="T59" fmla="*/ 7 h 190"/>
                      <a:gd name="T60" fmla="*/ 6 w 136"/>
                      <a:gd name="T61" fmla="*/ 10 h 190"/>
                      <a:gd name="T62" fmla="*/ 2 w 136"/>
                      <a:gd name="T63" fmla="*/ 12 h 190"/>
                      <a:gd name="T64" fmla="*/ 0 w 136"/>
                      <a:gd name="T65" fmla="*/ 13 h 190"/>
                      <a:gd name="T66" fmla="*/ 1 w 136"/>
                      <a:gd name="T67" fmla="*/ 19 h 190"/>
                      <a:gd name="T68" fmla="*/ 1 w 136"/>
                      <a:gd name="T69" fmla="*/ 21 h 190"/>
                      <a:gd name="T70" fmla="*/ 5 w 136"/>
                      <a:gd name="T71" fmla="*/ 23 h 190"/>
                      <a:gd name="T72" fmla="*/ 7 w 136"/>
                      <a:gd name="T73" fmla="*/ 26 h 190"/>
                      <a:gd name="T74" fmla="*/ 6 w 136"/>
                      <a:gd name="T75" fmla="*/ 31 h 190"/>
                      <a:gd name="T76" fmla="*/ 7 w 136"/>
                      <a:gd name="T77" fmla="*/ 34 h 190"/>
                      <a:gd name="T78" fmla="*/ 7 w 136"/>
                      <a:gd name="T79" fmla="*/ 39 h 190"/>
                      <a:gd name="T80" fmla="*/ 6 w 136"/>
                      <a:gd name="T81" fmla="*/ 41 h 190"/>
                      <a:gd name="T82" fmla="*/ 7 w 136"/>
                      <a:gd name="T83" fmla="*/ 47 h 190"/>
                      <a:gd name="T84" fmla="*/ 16 w 136"/>
                      <a:gd name="T85" fmla="*/ 42 h 190"/>
                      <a:gd name="T86" fmla="*/ 15 w 136"/>
                      <a:gd name="T87" fmla="*/ 43 h 190"/>
                      <a:gd name="T88" fmla="*/ 19 w 136"/>
                      <a:gd name="T89" fmla="*/ 43 h 190"/>
                      <a:gd name="T90" fmla="*/ 19 w 136"/>
                      <a:gd name="T91" fmla="*/ 41 h 190"/>
                      <a:gd name="T92" fmla="*/ 20 w 136"/>
                      <a:gd name="T93" fmla="*/ 32 h 190"/>
                      <a:gd name="T94" fmla="*/ 27 w 136"/>
                      <a:gd name="T95" fmla="*/ 38 h 190"/>
                      <a:gd name="T96" fmla="*/ 28 w 136"/>
                      <a:gd name="T97" fmla="*/ 45 h 190"/>
                      <a:gd name="T98" fmla="*/ 30 w 136"/>
                      <a:gd name="T99" fmla="*/ 53 h 190"/>
                      <a:gd name="T100" fmla="*/ 31 w 136"/>
                      <a:gd name="T101" fmla="*/ 54 h 190"/>
                      <a:gd name="T102" fmla="*/ 33 w 136"/>
                      <a:gd name="T103" fmla="*/ 55 h 19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36"/>
                      <a:gd name="T157" fmla="*/ 0 h 190"/>
                      <a:gd name="T158" fmla="*/ 136 w 136"/>
                      <a:gd name="T159" fmla="*/ 190 h 19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36" h="190">
                        <a:moveTo>
                          <a:pt x="124" y="190"/>
                        </a:moveTo>
                        <a:lnTo>
                          <a:pt x="123" y="185"/>
                        </a:lnTo>
                        <a:lnTo>
                          <a:pt x="126" y="177"/>
                        </a:lnTo>
                        <a:lnTo>
                          <a:pt x="136" y="183"/>
                        </a:lnTo>
                        <a:lnTo>
                          <a:pt x="136" y="169"/>
                        </a:lnTo>
                        <a:lnTo>
                          <a:pt x="132" y="164"/>
                        </a:lnTo>
                        <a:lnTo>
                          <a:pt x="130" y="150"/>
                        </a:lnTo>
                        <a:lnTo>
                          <a:pt x="128" y="141"/>
                        </a:lnTo>
                        <a:lnTo>
                          <a:pt x="128" y="125"/>
                        </a:lnTo>
                        <a:lnTo>
                          <a:pt x="117" y="108"/>
                        </a:lnTo>
                        <a:lnTo>
                          <a:pt x="113" y="119"/>
                        </a:lnTo>
                        <a:lnTo>
                          <a:pt x="101" y="119"/>
                        </a:lnTo>
                        <a:lnTo>
                          <a:pt x="99" y="112"/>
                        </a:lnTo>
                        <a:lnTo>
                          <a:pt x="103" y="92"/>
                        </a:lnTo>
                        <a:lnTo>
                          <a:pt x="111" y="81"/>
                        </a:lnTo>
                        <a:lnTo>
                          <a:pt x="111" y="77"/>
                        </a:lnTo>
                        <a:lnTo>
                          <a:pt x="113" y="71"/>
                        </a:lnTo>
                        <a:lnTo>
                          <a:pt x="117" y="67"/>
                        </a:lnTo>
                        <a:lnTo>
                          <a:pt x="113" y="56"/>
                        </a:lnTo>
                        <a:lnTo>
                          <a:pt x="126" y="46"/>
                        </a:lnTo>
                        <a:lnTo>
                          <a:pt x="109" y="46"/>
                        </a:lnTo>
                        <a:lnTo>
                          <a:pt x="94" y="50"/>
                        </a:lnTo>
                        <a:lnTo>
                          <a:pt x="55" y="50"/>
                        </a:lnTo>
                        <a:lnTo>
                          <a:pt x="53" y="31"/>
                        </a:lnTo>
                        <a:lnTo>
                          <a:pt x="55" y="14"/>
                        </a:lnTo>
                        <a:lnTo>
                          <a:pt x="48" y="10"/>
                        </a:lnTo>
                        <a:lnTo>
                          <a:pt x="34" y="14"/>
                        </a:lnTo>
                        <a:lnTo>
                          <a:pt x="21" y="0"/>
                        </a:lnTo>
                        <a:lnTo>
                          <a:pt x="13" y="12"/>
                        </a:lnTo>
                        <a:lnTo>
                          <a:pt x="25" y="25"/>
                        </a:lnTo>
                        <a:lnTo>
                          <a:pt x="21" y="35"/>
                        </a:lnTo>
                        <a:lnTo>
                          <a:pt x="7" y="41"/>
                        </a:lnTo>
                        <a:lnTo>
                          <a:pt x="0" y="46"/>
                        </a:lnTo>
                        <a:lnTo>
                          <a:pt x="2" y="66"/>
                        </a:lnTo>
                        <a:lnTo>
                          <a:pt x="4" y="73"/>
                        </a:lnTo>
                        <a:lnTo>
                          <a:pt x="19" y="79"/>
                        </a:lnTo>
                        <a:lnTo>
                          <a:pt x="25" y="89"/>
                        </a:lnTo>
                        <a:lnTo>
                          <a:pt x="21" y="108"/>
                        </a:lnTo>
                        <a:lnTo>
                          <a:pt x="28" y="117"/>
                        </a:lnTo>
                        <a:lnTo>
                          <a:pt x="28" y="135"/>
                        </a:lnTo>
                        <a:lnTo>
                          <a:pt x="23" y="144"/>
                        </a:lnTo>
                        <a:lnTo>
                          <a:pt x="27" y="164"/>
                        </a:lnTo>
                        <a:lnTo>
                          <a:pt x="61" y="146"/>
                        </a:lnTo>
                        <a:lnTo>
                          <a:pt x="59" y="150"/>
                        </a:lnTo>
                        <a:lnTo>
                          <a:pt x="69" y="150"/>
                        </a:lnTo>
                        <a:lnTo>
                          <a:pt x="69" y="141"/>
                        </a:lnTo>
                        <a:lnTo>
                          <a:pt x="75" y="112"/>
                        </a:lnTo>
                        <a:lnTo>
                          <a:pt x="101" y="133"/>
                        </a:lnTo>
                        <a:lnTo>
                          <a:pt x="107" y="154"/>
                        </a:lnTo>
                        <a:lnTo>
                          <a:pt x="115" y="185"/>
                        </a:lnTo>
                        <a:lnTo>
                          <a:pt x="117" y="187"/>
                        </a:lnTo>
                        <a:lnTo>
                          <a:pt x="124" y="19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Freeform 335"/>
                  <p:cNvSpPr>
                    <a:spLocks/>
                  </p:cNvSpPr>
                  <p:nvPr/>
                </p:nvSpPr>
                <p:spPr bwMode="auto">
                  <a:xfrm>
                    <a:off x="7443157" y="5488786"/>
                    <a:ext cx="84152" cy="86302"/>
                  </a:xfrm>
                  <a:custGeom>
                    <a:avLst/>
                    <a:gdLst>
                      <a:gd name="T0" fmla="*/ 2 w 98"/>
                      <a:gd name="T1" fmla="*/ 0 h 104"/>
                      <a:gd name="T2" fmla="*/ 1 w 98"/>
                      <a:gd name="T3" fmla="*/ 2 h 104"/>
                      <a:gd name="T4" fmla="*/ 1 w 98"/>
                      <a:gd name="T5" fmla="*/ 3 h 104"/>
                      <a:gd name="T6" fmla="*/ 0 w 98"/>
                      <a:gd name="T7" fmla="*/ 3 h 104"/>
                      <a:gd name="T8" fmla="*/ 3 w 98"/>
                      <a:gd name="T9" fmla="*/ 6 h 104"/>
                      <a:gd name="T10" fmla="*/ 3 w 98"/>
                      <a:gd name="T11" fmla="*/ 10 h 104"/>
                      <a:gd name="T12" fmla="*/ 5 w 98"/>
                      <a:gd name="T13" fmla="*/ 14 h 104"/>
                      <a:gd name="T14" fmla="*/ 6 w 98"/>
                      <a:gd name="T15" fmla="*/ 14 h 104"/>
                      <a:gd name="T16" fmla="*/ 7 w 98"/>
                      <a:gd name="T17" fmla="*/ 15 h 104"/>
                      <a:gd name="T18" fmla="*/ 9 w 98"/>
                      <a:gd name="T19" fmla="*/ 15 h 104"/>
                      <a:gd name="T20" fmla="*/ 6 w 98"/>
                      <a:gd name="T21" fmla="*/ 19 h 104"/>
                      <a:gd name="T22" fmla="*/ 9 w 98"/>
                      <a:gd name="T23" fmla="*/ 22 h 104"/>
                      <a:gd name="T24" fmla="*/ 11 w 98"/>
                      <a:gd name="T25" fmla="*/ 25 h 104"/>
                      <a:gd name="T26" fmla="*/ 11 w 98"/>
                      <a:gd name="T27" fmla="*/ 27 h 104"/>
                      <a:gd name="T28" fmla="*/ 15 w 98"/>
                      <a:gd name="T29" fmla="*/ 28 h 104"/>
                      <a:gd name="T30" fmla="*/ 17 w 98"/>
                      <a:gd name="T31" fmla="*/ 25 h 104"/>
                      <a:gd name="T32" fmla="*/ 19 w 98"/>
                      <a:gd name="T33" fmla="*/ 22 h 104"/>
                      <a:gd name="T34" fmla="*/ 21 w 98"/>
                      <a:gd name="T35" fmla="*/ 24 h 104"/>
                      <a:gd name="T36" fmla="*/ 22 w 98"/>
                      <a:gd name="T37" fmla="*/ 24 h 104"/>
                      <a:gd name="T38" fmla="*/ 22 w 98"/>
                      <a:gd name="T39" fmla="*/ 21 h 104"/>
                      <a:gd name="T40" fmla="*/ 22 w 98"/>
                      <a:gd name="T41" fmla="*/ 20 h 104"/>
                      <a:gd name="T42" fmla="*/ 22 w 98"/>
                      <a:gd name="T43" fmla="*/ 17 h 104"/>
                      <a:gd name="T44" fmla="*/ 22 w 98"/>
                      <a:gd name="T45" fmla="*/ 15 h 104"/>
                      <a:gd name="T46" fmla="*/ 22 w 98"/>
                      <a:gd name="T47" fmla="*/ 14 h 104"/>
                      <a:gd name="T48" fmla="*/ 24 w 98"/>
                      <a:gd name="T49" fmla="*/ 14 h 104"/>
                      <a:gd name="T50" fmla="*/ 25 w 98"/>
                      <a:gd name="T51" fmla="*/ 10 h 104"/>
                      <a:gd name="T52" fmla="*/ 24 w 98"/>
                      <a:gd name="T53" fmla="*/ 6 h 104"/>
                      <a:gd name="T54" fmla="*/ 24 w 98"/>
                      <a:gd name="T55" fmla="*/ 2 h 104"/>
                      <a:gd name="T56" fmla="*/ 15 w 98"/>
                      <a:gd name="T57" fmla="*/ 5 h 104"/>
                      <a:gd name="T58" fmla="*/ 10 w 98"/>
                      <a:gd name="T59" fmla="*/ 3 h 104"/>
                      <a:gd name="T60" fmla="*/ 2 w 98"/>
                      <a:gd name="T61" fmla="*/ 0 h 10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98"/>
                      <a:gd name="T94" fmla="*/ 0 h 104"/>
                      <a:gd name="T95" fmla="*/ 98 w 98"/>
                      <a:gd name="T96" fmla="*/ 104 h 104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98" h="104">
                        <a:moveTo>
                          <a:pt x="6" y="0"/>
                        </a:moveTo>
                        <a:lnTo>
                          <a:pt x="4" y="6"/>
                        </a:lnTo>
                        <a:lnTo>
                          <a:pt x="2" y="10"/>
                        </a:lnTo>
                        <a:lnTo>
                          <a:pt x="0" y="12"/>
                        </a:lnTo>
                        <a:lnTo>
                          <a:pt x="10" y="23"/>
                        </a:lnTo>
                        <a:lnTo>
                          <a:pt x="14" y="38"/>
                        </a:lnTo>
                        <a:lnTo>
                          <a:pt x="19" y="50"/>
                        </a:lnTo>
                        <a:lnTo>
                          <a:pt x="23" y="52"/>
                        </a:lnTo>
                        <a:lnTo>
                          <a:pt x="29" y="54"/>
                        </a:lnTo>
                        <a:lnTo>
                          <a:pt x="33" y="54"/>
                        </a:lnTo>
                        <a:lnTo>
                          <a:pt x="25" y="69"/>
                        </a:lnTo>
                        <a:lnTo>
                          <a:pt x="33" y="81"/>
                        </a:lnTo>
                        <a:lnTo>
                          <a:pt x="42" y="92"/>
                        </a:lnTo>
                        <a:lnTo>
                          <a:pt x="42" y="100"/>
                        </a:lnTo>
                        <a:lnTo>
                          <a:pt x="60" y="104"/>
                        </a:lnTo>
                        <a:lnTo>
                          <a:pt x="67" y="94"/>
                        </a:lnTo>
                        <a:lnTo>
                          <a:pt x="73" y="81"/>
                        </a:lnTo>
                        <a:lnTo>
                          <a:pt x="83" y="90"/>
                        </a:lnTo>
                        <a:lnTo>
                          <a:pt x="88" y="88"/>
                        </a:lnTo>
                        <a:lnTo>
                          <a:pt x="88" y="79"/>
                        </a:lnTo>
                        <a:lnTo>
                          <a:pt x="87" y="73"/>
                        </a:lnTo>
                        <a:lnTo>
                          <a:pt x="87" y="63"/>
                        </a:lnTo>
                        <a:lnTo>
                          <a:pt x="88" y="56"/>
                        </a:lnTo>
                        <a:lnTo>
                          <a:pt x="88" y="50"/>
                        </a:lnTo>
                        <a:lnTo>
                          <a:pt x="96" y="50"/>
                        </a:lnTo>
                        <a:lnTo>
                          <a:pt x="98" y="37"/>
                        </a:lnTo>
                        <a:lnTo>
                          <a:pt x="96" y="21"/>
                        </a:lnTo>
                        <a:lnTo>
                          <a:pt x="94" y="8"/>
                        </a:lnTo>
                        <a:lnTo>
                          <a:pt x="62" y="17"/>
                        </a:lnTo>
                        <a:lnTo>
                          <a:pt x="37" y="1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Freeform 336"/>
                  <p:cNvSpPr>
                    <a:spLocks/>
                  </p:cNvSpPr>
                  <p:nvPr/>
                </p:nvSpPr>
                <p:spPr bwMode="auto">
                  <a:xfrm>
                    <a:off x="7501417" y="5566458"/>
                    <a:ext cx="4315" cy="4315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2 w 4"/>
                      <a:gd name="T3" fmla="*/ 1 h 8"/>
                      <a:gd name="T4" fmla="*/ 2 w 4"/>
                      <a:gd name="T5" fmla="*/ 0 h 8"/>
                      <a:gd name="T6" fmla="*/ 0 w 4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8"/>
                      <a:gd name="T14" fmla="*/ 4 w 4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8">
                        <a:moveTo>
                          <a:pt x="0" y="0"/>
                        </a:moveTo>
                        <a:lnTo>
                          <a:pt x="4" y="8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Freeform 337"/>
                  <p:cNvSpPr>
                    <a:spLocks/>
                  </p:cNvSpPr>
                  <p:nvPr/>
                </p:nvSpPr>
                <p:spPr bwMode="auto">
                  <a:xfrm>
                    <a:off x="6769943" y="4673234"/>
                    <a:ext cx="869568" cy="774559"/>
                  </a:xfrm>
                  <a:custGeom>
                    <a:avLst/>
                    <a:gdLst>
                      <a:gd name="T0" fmla="*/ 14 w 989"/>
                      <a:gd name="T1" fmla="*/ 176 h 919"/>
                      <a:gd name="T2" fmla="*/ 11 w 989"/>
                      <a:gd name="T3" fmla="*/ 203 h 919"/>
                      <a:gd name="T4" fmla="*/ 18 w 989"/>
                      <a:gd name="T5" fmla="*/ 213 h 919"/>
                      <a:gd name="T6" fmla="*/ 37 w 989"/>
                      <a:gd name="T7" fmla="*/ 209 h 919"/>
                      <a:gd name="T8" fmla="*/ 44 w 989"/>
                      <a:gd name="T9" fmla="*/ 207 h 919"/>
                      <a:gd name="T10" fmla="*/ 65 w 989"/>
                      <a:gd name="T11" fmla="*/ 205 h 919"/>
                      <a:gd name="T12" fmla="*/ 76 w 989"/>
                      <a:gd name="T13" fmla="*/ 194 h 919"/>
                      <a:gd name="T14" fmla="*/ 87 w 989"/>
                      <a:gd name="T15" fmla="*/ 191 h 919"/>
                      <a:gd name="T16" fmla="*/ 128 w 989"/>
                      <a:gd name="T17" fmla="*/ 188 h 919"/>
                      <a:gd name="T18" fmla="*/ 135 w 989"/>
                      <a:gd name="T19" fmla="*/ 195 h 919"/>
                      <a:gd name="T20" fmla="*/ 139 w 989"/>
                      <a:gd name="T21" fmla="*/ 199 h 919"/>
                      <a:gd name="T22" fmla="*/ 149 w 989"/>
                      <a:gd name="T23" fmla="*/ 205 h 919"/>
                      <a:gd name="T24" fmla="*/ 158 w 989"/>
                      <a:gd name="T25" fmla="*/ 200 h 919"/>
                      <a:gd name="T26" fmla="*/ 152 w 989"/>
                      <a:gd name="T27" fmla="*/ 215 h 919"/>
                      <a:gd name="T28" fmla="*/ 161 w 989"/>
                      <a:gd name="T29" fmla="*/ 210 h 919"/>
                      <a:gd name="T30" fmla="*/ 166 w 989"/>
                      <a:gd name="T31" fmla="*/ 221 h 919"/>
                      <a:gd name="T32" fmla="*/ 179 w 989"/>
                      <a:gd name="T33" fmla="*/ 249 h 919"/>
                      <a:gd name="T34" fmla="*/ 196 w 989"/>
                      <a:gd name="T35" fmla="*/ 255 h 919"/>
                      <a:gd name="T36" fmla="*/ 205 w 989"/>
                      <a:gd name="T37" fmla="*/ 243 h 919"/>
                      <a:gd name="T38" fmla="*/ 209 w 989"/>
                      <a:gd name="T39" fmla="*/ 254 h 919"/>
                      <a:gd name="T40" fmla="*/ 214 w 989"/>
                      <a:gd name="T41" fmla="*/ 255 h 919"/>
                      <a:gd name="T42" fmla="*/ 236 w 989"/>
                      <a:gd name="T43" fmla="*/ 243 h 919"/>
                      <a:gd name="T44" fmla="*/ 236 w 989"/>
                      <a:gd name="T45" fmla="*/ 233 h 919"/>
                      <a:gd name="T46" fmla="*/ 244 w 989"/>
                      <a:gd name="T47" fmla="*/ 211 h 919"/>
                      <a:gd name="T48" fmla="*/ 247 w 989"/>
                      <a:gd name="T49" fmla="*/ 199 h 919"/>
                      <a:gd name="T50" fmla="*/ 257 w 989"/>
                      <a:gd name="T51" fmla="*/ 186 h 919"/>
                      <a:gd name="T52" fmla="*/ 257 w 989"/>
                      <a:gd name="T53" fmla="*/ 165 h 919"/>
                      <a:gd name="T54" fmla="*/ 256 w 989"/>
                      <a:gd name="T55" fmla="*/ 147 h 919"/>
                      <a:gd name="T56" fmla="*/ 248 w 989"/>
                      <a:gd name="T57" fmla="*/ 117 h 919"/>
                      <a:gd name="T58" fmla="*/ 235 w 989"/>
                      <a:gd name="T59" fmla="*/ 95 h 919"/>
                      <a:gd name="T60" fmla="*/ 231 w 989"/>
                      <a:gd name="T61" fmla="*/ 80 h 919"/>
                      <a:gd name="T62" fmla="*/ 209 w 989"/>
                      <a:gd name="T63" fmla="*/ 46 h 919"/>
                      <a:gd name="T64" fmla="*/ 204 w 989"/>
                      <a:gd name="T65" fmla="*/ 30 h 919"/>
                      <a:gd name="T66" fmla="*/ 194 w 989"/>
                      <a:gd name="T67" fmla="*/ 8 h 919"/>
                      <a:gd name="T68" fmla="*/ 184 w 989"/>
                      <a:gd name="T69" fmla="*/ 37 h 919"/>
                      <a:gd name="T70" fmla="*/ 180 w 989"/>
                      <a:gd name="T71" fmla="*/ 54 h 919"/>
                      <a:gd name="T72" fmla="*/ 170 w 989"/>
                      <a:gd name="T73" fmla="*/ 53 h 919"/>
                      <a:gd name="T74" fmla="*/ 151 w 989"/>
                      <a:gd name="T75" fmla="*/ 39 h 919"/>
                      <a:gd name="T76" fmla="*/ 146 w 989"/>
                      <a:gd name="T77" fmla="*/ 21 h 919"/>
                      <a:gd name="T78" fmla="*/ 151 w 989"/>
                      <a:gd name="T79" fmla="*/ 15 h 919"/>
                      <a:gd name="T80" fmla="*/ 146 w 989"/>
                      <a:gd name="T81" fmla="*/ 8 h 919"/>
                      <a:gd name="T82" fmla="*/ 132 w 989"/>
                      <a:gd name="T83" fmla="*/ 6 h 919"/>
                      <a:gd name="T84" fmla="*/ 124 w 989"/>
                      <a:gd name="T85" fmla="*/ 3 h 919"/>
                      <a:gd name="T86" fmla="*/ 126 w 989"/>
                      <a:gd name="T87" fmla="*/ 13 h 919"/>
                      <a:gd name="T88" fmla="*/ 112 w 989"/>
                      <a:gd name="T89" fmla="*/ 11 h 919"/>
                      <a:gd name="T90" fmla="*/ 108 w 989"/>
                      <a:gd name="T91" fmla="*/ 24 h 919"/>
                      <a:gd name="T92" fmla="*/ 101 w 989"/>
                      <a:gd name="T93" fmla="*/ 34 h 919"/>
                      <a:gd name="T94" fmla="*/ 92 w 989"/>
                      <a:gd name="T95" fmla="*/ 26 h 919"/>
                      <a:gd name="T96" fmla="*/ 82 w 989"/>
                      <a:gd name="T97" fmla="*/ 28 h 919"/>
                      <a:gd name="T98" fmla="*/ 80 w 989"/>
                      <a:gd name="T99" fmla="*/ 35 h 919"/>
                      <a:gd name="T100" fmla="*/ 75 w 989"/>
                      <a:gd name="T101" fmla="*/ 37 h 919"/>
                      <a:gd name="T102" fmla="*/ 68 w 989"/>
                      <a:gd name="T103" fmla="*/ 50 h 919"/>
                      <a:gd name="T104" fmla="*/ 63 w 989"/>
                      <a:gd name="T105" fmla="*/ 47 h 919"/>
                      <a:gd name="T106" fmla="*/ 53 w 989"/>
                      <a:gd name="T107" fmla="*/ 70 h 919"/>
                      <a:gd name="T108" fmla="*/ 37 w 989"/>
                      <a:gd name="T109" fmla="*/ 77 h 919"/>
                      <a:gd name="T110" fmla="*/ 24 w 989"/>
                      <a:gd name="T111" fmla="*/ 83 h 919"/>
                      <a:gd name="T112" fmla="*/ 7 w 989"/>
                      <a:gd name="T113" fmla="*/ 99 h 919"/>
                      <a:gd name="T114" fmla="*/ 3 w 989"/>
                      <a:gd name="T115" fmla="*/ 100 h 919"/>
                      <a:gd name="T116" fmla="*/ 0 w 989"/>
                      <a:gd name="T117" fmla="*/ 116 h 919"/>
                      <a:gd name="T118" fmla="*/ 6 w 989"/>
                      <a:gd name="T119" fmla="*/ 134 h 919"/>
                      <a:gd name="T120" fmla="*/ 3 w 989"/>
                      <a:gd name="T121" fmla="*/ 138 h 919"/>
                      <a:gd name="T122" fmla="*/ 7 w 989"/>
                      <a:gd name="T123" fmla="*/ 152 h 91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989"/>
                      <a:gd name="T187" fmla="*/ 0 h 919"/>
                      <a:gd name="T188" fmla="*/ 989 w 989"/>
                      <a:gd name="T189" fmla="*/ 919 h 919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989" h="919">
                        <a:moveTo>
                          <a:pt x="41" y="550"/>
                        </a:moveTo>
                        <a:lnTo>
                          <a:pt x="39" y="556"/>
                        </a:lnTo>
                        <a:lnTo>
                          <a:pt x="37" y="558"/>
                        </a:lnTo>
                        <a:lnTo>
                          <a:pt x="37" y="562"/>
                        </a:lnTo>
                        <a:lnTo>
                          <a:pt x="44" y="577"/>
                        </a:lnTo>
                        <a:lnTo>
                          <a:pt x="44" y="594"/>
                        </a:lnTo>
                        <a:lnTo>
                          <a:pt x="46" y="619"/>
                        </a:lnTo>
                        <a:lnTo>
                          <a:pt x="54" y="623"/>
                        </a:lnTo>
                        <a:lnTo>
                          <a:pt x="58" y="635"/>
                        </a:lnTo>
                        <a:lnTo>
                          <a:pt x="58" y="646"/>
                        </a:lnTo>
                        <a:lnTo>
                          <a:pt x="60" y="658"/>
                        </a:lnTo>
                        <a:lnTo>
                          <a:pt x="62" y="658"/>
                        </a:lnTo>
                        <a:lnTo>
                          <a:pt x="64" y="677"/>
                        </a:lnTo>
                        <a:lnTo>
                          <a:pt x="60" y="696"/>
                        </a:lnTo>
                        <a:lnTo>
                          <a:pt x="60" y="721"/>
                        </a:lnTo>
                        <a:lnTo>
                          <a:pt x="41" y="721"/>
                        </a:lnTo>
                        <a:lnTo>
                          <a:pt x="44" y="733"/>
                        </a:lnTo>
                        <a:lnTo>
                          <a:pt x="46" y="736"/>
                        </a:lnTo>
                        <a:lnTo>
                          <a:pt x="52" y="740"/>
                        </a:lnTo>
                        <a:lnTo>
                          <a:pt x="60" y="742"/>
                        </a:lnTo>
                        <a:lnTo>
                          <a:pt x="65" y="744"/>
                        </a:lnTo>
                        <a:lnTo>
                          <a:pt x="67" y="748"/>
                        </a:lnTo>
                        <a:lnTo>
                          <a:pt x="67" y="754"/>
                        </a:lnTo>
                        <a:lnTo>
                          <a:pt x="69" y="756"/>
                        </a:lnTo>
                        <a:lnTo>
                          <a:pt x="79" y="759"/>
                        </a:lnTo>
                        <a:lnTo>
                          <a:pt x="87" y="758"/>
                        </a:lnTo>
                        <a:lnTo>
                          <a:pt x="92" y="756"/>
                        </a:lnTo>
                        <a:lnTo>
                          <a:pt x="106" y="763"/>
                        </a:lnTo>
                        <a:lnTo>
                          <a:pt x="119" y="761"/>
                        </a:lnTo>
                        <a:lnTo>
                          <a:pt x="129" y="750"/>
                        </a:lnTo>
                        <a:lnTo>
                          <a:pt x="135" y="736"/>
                        </a:lnTo>
                        <a:lnTo>
                          <a:pt x="140" y="742"/>
                        </a:lnTo>
                        <a:lnTo>
                          <a:pt x="144" y="748"/>
                        </a:lnTo>
                        <a:lnTo>
                          <a:pt x="152" y="748"/>
                        </a:lnTo>
                        <a:lnTo>
                          <a:pt x="154" y="744"/>
                        </a:lnTo>
                        <a:lnTo>
                          <a:pt x="152" y="734"/>
                        </a:lnTo>
                        <a:lnTo>
                          <a:pt x="152" y="729"/>
                        </a:lnTo>
                        <a:lnTo>
                          <a:pt x="154" y="731"/>
                        </a:lnTo>
                        <a:lnTo>
                          <a:pt x="160" y="733"/>
                        </a:lnTo>
                        <a:lnTo>
                          <a:pt x="167" y="734"/>
                        </a:lnTo>
                        <a:lnTo>
                          <a:pt x="179" y="731"/>
                        </a:lnTo>
                        <a:lnTo>
                          <a:pt x="198" y="725"/>
                        </a:lnTo>
                        <a:lnTo>
                          <a:pt x="211" y="721"/>
                        </a:lnTo>
                        <a:lnTo>
                          <a:pt x="219" y="729"/>
                        </a:lnTo>
                        <a:lnTo>
                          <a:pt x="223" y="729"/>
                        </a:lnTo>
                        <a:lnTo>
                          <a:pt x="234" y="721"/>
                        </a:lnTo>
                        <a:lnTo>
                          <a:pt x="240" y="723"/>
                        </a:lnTo>
                        <a:lnTo>
                          <a:pt x="246" y="727"/>
                        </a:lnTo>
                        <a:lnTo>
                          <a:pt x="254" y="727"/>
                        </a:lnTo>
                        <a:lnTo>
                          <a:pt x="259" y="719"/>
                        </a:lnTo>
                        <a:lnTo>
                          <a:pt x="263" y="708"/>
                        </a:lnTo>
                        <a:lnTo>
                          <a:pt x="267" y="700"/>
                        </a:lnTo>
                        <a:lnTo>
                          <a:pt x="275" y="696"/>
                        </a:lnTo>
                        <a:lnTo>
                          <a:pt x="286" y="700"/>
                        </a:lnTo>
                        <a:lnTo>
                          <a:pt x="286" y="692"/>
                        </a:lnTo>
                        <a:lnTo>
                          <a:pt x="290" y="688"/>
                        </a:lnTo>
                        <a:lnTo>
                          <a:pt x="303" y="688"/>
                        </a:lnTo>
                        <a:lnTo>
                          <a:pt x="303" y="685"/>
                        </a:lnTo>
                        <a:lnTo>
                          <a:pt x="305" y="679"/>
                        </a:lnTo>
                        <a:lnTo>
                          <a:pt x="305" y="677"/>
                        </a:lnTo>
                        <a:lnTo>
                          <a:pt x="309" y="677"/>
                        </a:lnTo>
                        <a:lnTo>
                          <a:pt x="309" y="673"/>
                        </a:lnTo>
                        <a:lnTo>
                          <a:pt x="317" y="673"/>
                        </a:lnTo>
                        <a:lnTo>
                          <a:pt x="332" y="677"/>
                        </a:lnTo>
                        <a:lnTo>
                          <a:pt x="369" y="667"/>
                        </a:lnTo>
                        <a:lnTo>
                          <a:pt x="411" y="654"/>
                        </a:lnTo>
                        <a:lnTo>
                          <a:pt x="449" y="650"/>
                        </a:lnTo>
                        <a:lnTo>
                          <a:pt x="455" y="654"/>
                        </a:lnTo>
                        <a:lnTo>
                          <a:pt x="459" y="663"/>
                        </a:lnTo>
                        <a:lnTo>
                          <a:pt x="465" y="669"/>
                        </a:lnTo>
                        <a:lnTo>
                          <a:pt x="474" y="669"/>
                        </a:lnTo>
                        <a:lnTo>
                          <a:pt x="488" y="667"/>
                        </a:lnTo>
                        <a:lnTo>
                          <a:pt x="501" y="669"/>
                        </a:lnTo>
                        <a:lnTo>
                          <a:pt x="501" y="673"/>
                        </a:lnTo>
                        <a:lnTo>
                          <a:pt x="505" y="675"/>
                        </a:lnTo>
                        <a:lnTo>
                          <a:pt x="505" y="681"/>
                        </a:lnTo>
                        <a:lnTo>
                          <a:pt x="501" y="685"/>
                        </a:lnTo>
                        <a:lnTo>
                          <a:pt x="511" y="685"/>
                        </a:lnTo>
                        <a:lnTo>
                          <a:pt x="517" y="686"/>
                        </a:lnTo>
                        <a:lnTo>
                          <a:pt x="513" y="692"/>
                        </a:lnTo>
                        <a:lnTo>
                          <a:pt x="513" y="694"/>
                        </a:lnTo>
                        <a:lnTo>
                          <a:pt x="515" y="696"/>
                        </a:lnTo>
                        <a:lnTo>
                          <a:pt x="509" y="694"/>
                        </a:lnTo>
                        <a:lnTo>
                          <a:pt x="511" y="698"/>
                        </a:lnTo>
                        <a:lnTo>
                          <a:pt x="513" y="700"/>
                        </a:lnTo>
                        <a:lnTo>
                          <a:pt x="513" y="702"/>
                        </a:lnTo>
                        <a:lnTo>
                          <a:pt x="522" y="704"/>
                        </a:lnTo>
                        <a:lnTo>
                          <a:pt x="528" y="706"/>
                        </a:lnTo>
                        <a:lnTo>
                          <a:pt x="532" y="708"/>
                        </a:lnTo>
                        <a:lnTo>
                          <a:pt x="536" y="731"/>
                        </a:lnTo>
                        <a:lnTo>
                          <a:pt x="541" y="744"/>
                        </a:lnTo>
                        <a:lnTo>
                          <a:pt x="543" y="746"/>
                        </a:lnTo>
                        <a:lnTo>
                          <a:pt x="547" y="748"/>
                        </a:lnTo>
                        <a:lnTo>
                          <a:pt x="551" y="748"/>
                        </a:lnTo>
                        <a:lnTo>
                          <a:pt x="559" y="740"/>
                        </a:lnTo>
                        <a:lnTo>
                          <a:pt x="568" y="727"/>
                        </a:lnTo>
                        <a:lnTo>
                          <a:pt x="576" y="717"/>
                        </a:lnTo>
                        <a:lnTo>
                          <a:pt x="578" y="717"/>
                        </a:lnTo>
                        <a:lnTo>
                          <a:pt x="584" y="719"/>
                        </a:lnTo>
                        <a:lnTo>
                          <a:pt x="586" y="717"/>
                        </a:lnTo>
                        <a:lnTo>
                          <a:pt x="589" y="711"/>
                        </a:lnTo>
                        <a:lnTo>
                          <a:pt x="595" y="704"/>
                        </a:lnTo>
                        <a:lnTo>
                          <a:pt x="597" y="700"/>
                        </a:lnTo>
                        <a:lnTo>
                          <a:pt x="603" y="708"/>
                        </a:lnTo>
                        <a:lnTo>
                          <a:pt x="597" y="729"/>
                        </a:lnTo>
                        <a:lnTo>
                          <a:pt x="589" y="742"/>
                        </a:lnTo>
                        <a:lnTo>
                          <a:pt x="591" y="748"/>
                        </a:lnTo>
                        <a:lnTo>
                          <a:pt x="593" y="756"/>
                        </a:lnTo>
                        <a:lnTo>
                          <a:pt x="595" y="761"/>
                        </a:lnTo>
                        <a:lnTo>
                          <a:pt x="589" y="761"/>
                        </a:lnTo>
                        <a:lnTo>
                          <a:pt x="584" y="763"/>
                        </a:lnTo>
                        <a:lnTo>
                          <a:pt x="578" y="763"/>
                        </a:lnTo>
                        <a:lnTo>
                          <a:pt x="578" y="773"/>
                        </a:lnTo>
                        <a:lnTo>
                          <a:pt x="584" y="771"/>
                        </a:lnTo>
                        <a:lnTo>
                          <a:pt x="586" y="769"/>
                        </a:lnTo>
                        <a:lnTo>
                          <a:pt x="597" y="761"/>
                        </a:lnTo>
                        <a:lnTo>
                          <a:pt x="601" y="756"/>
                        </a:lnTo>
                        <a:lnTo>
                          <a:pt x="603" y="742"/>
                        </a:lnTo>
                        <a:lnTo>
                          <a:pt x="613" y="742"/>
                        </a:lnTo>
                        <a:lnTo>
                          <a:pt x="613" y="744"/>
                        </a:lnTo>
                        <a:lnTo>
                          <a:pt x="609" y="748"/>
                        </a:lnTo>
                        <a:lnTo>
                          <a:pt x="611" y="748"/>
                        </a:lnTo>
                        <a:lnTo>
                          <a:pt x="616" y="756"/>
                        </a:lnTo>
                        <a:lnTo>
                          <a:pt x="620" y="769"/>
                        </a:lnTo>
                        <a:lnTo>
                          <a:pt x="622" y="781"/>
                        </a:lnTo>
                        <a:lnTo>
                          <a:pt x="616" y="790"/>
                        </a:lnTo>
                        <a:lnTo>
                          <a:pt x="626" y="790"/>
                        </a:lnTo>
                        <a:lnTo>
                          <a:pt x="632" y="786"/>
                        </a:lnTo>
                        <a:lnTo>
                          <a:pt x="641" y="783"/>
                        </a:lnTo>
                        <a:lnTo>
                          <a:pt x="647" y="808"/>
                        </a:lnTo>
                        <a:lnTo>
                          <a:pt x="651" y="831"/>
                        </a:lnTo>
                        <a:lnTo>
                          <a:pt x="651" y="852"/>
                        </a:lnTo>
                        <a:lnTo>
                          <a:pt x="657" y="856"/>
                        </a:lnTo>
                        <a:lnTo>
                          <a:pt x="668" y="859"/>
                        </a:lnTo>
                        <a:lnTo>
                          <a:pt x="672" y="871"/>
                        </a:lnTo>
                        <a:lnTo>
                          <a:pt x="682" y="881"/>
                        </a:lnTo>
                        <a:lnTo>
                          <a:pt x="691" y="884"/>
                        </a:lnTo>
                        <a:lnTo>
                          <a:pt x="699" y="886"/>
                        </a:lnTo>
                        <a:lnTo>
                          <a:pt x="699" y="884"/>
                        </a:lnTo>
                        <a:lnTo>
                          <a:pt x="703" y="881"/>
                        </a:lnTo>
                        <a:lnTo>
                          <a:pt x="707" y="879"/>
                        </a:lnTo>
                        <a:lnTo>
                          <a:pt x="712" y="884"/>
                        </a:lnTo>
                        <a:lnTo>
                          <a:pt x="720" y="900"/>
                        </a:lnTo>
                        <a:lnTo>
                          <a:pt x="745" y="906"/>
                        </a:lnTo>
                        <a:lnTo>
                          <a:pt x="755" y="894"/>
                        </a:lnTo>
                        <a:lnTo>
                          <a:pt x="762" y="882"/>
                        </a:lnTo>
                        <a:lnTo>
                          <a:pt x="770" y="882"/>
                        </a:lnTo>
                        <a:lnTo>
                          <a:pt x="768" y="881"/>
                        </a:lnTo>
                        <a:lnTo>
                          <a:pt x="768" y="875"/>
                        </a:lnTo>
                        <a:lnTo>
                          <a:pt x="772" y="871"/>
                        </a:lnTo>
                        <a:lnTo>
                          <a:pt x="778" y="867"/>
                        </a:lnTo>
                        <a:lnTo>
                          <a:pt x="781" y="863"/>
                        </a:lnTo>
                        <a:lnTo>
                          <a:pt x="781" y="869"/>
                        </a:lnTo>
                        <a:lnTo>
                          <a:pt x="783" y="873"/>
                        </a:lnTo>
                        <a:lnTo>
                          <a:pt x="785" y="875"/>
                        </a:lnTo>
                        <a:lnTo>
                          <a:pt x="774" y="886"/>
                        </a:lnTo>
                        <a:lnTo>
                          <a:pt x="787" y="882"/>
                        </a:lnTo>
                        <a:lnTo>
                          <a:pt x="797" y="882"/>
                        </a:lnTo>
                        <a:lnTo>
                          <a:pt x="785" y="894"/>
                        </a:lnTo>
                        <a:lnTo>
                          <a:pt x="795" y="900"/>
                        </a:lnTo>
                        <a:lnTo>
                          <a:pt x="801" y="902"/>
                        </a:lnTo>
                        <a:lnTo>
                          <a:pt x="808" y="906"/>
                        </a:lnTo>
                        <a:lnTo>
                          <a:pt x="810" y="909"/>
                        </a:lnTo>
                        <a:lnTo>
                          <a:pt x="812" y="915"/>
                        </a:lnTo>
                        <a:lnTo>
                          <a:pt x="814" y="919"/>
                        </a:lnTo>
                        <a:lnTo>
                          <a:pt x="814" y="913"/>
                        </a:lnTo>
                        <a:lnTo>
                          <a:pt x="816" y="909"/>
                        </a:lnTo>
                        <a:lnTo>
                          <a:pt x="816" y="906"/>
                        </a:lnTo>
                        <a:lnTo>
                          <a:pt x="829" y="906"/>
                        </a:lnTo>
                        <a:lnTo>
                          <a:pt x="839" y="896"/>
                        </a:lnTo>
                        <a:lnTo>
                          <a:pt x="849" y="867"/>
                        </a:lnTo>
                        <a:lnTo>
                          <a:pt x="866" y="867"/>
                        </a:lnTo>
                        <a:lnTo>
                          <a:pt x="881" y="869"/>
                        </a:lnTo>
                        <a:lnTo>
                          <a:pt x="895" y="867"/>
                        </a:lnTo>
                        <a:lnTo>
                          <a:pt x="895" y="865"/>
                        </a:lnTo>
                        <a:lnTo>
                          <a:pt x="897" y="863"/>
                        </a:lnTo>
                        <a:lnTo>
                          <a:pt x="902" y="859"/>
                        </a:lnTo>
                        <a:lnTo>
                          <a:pt x="902" y="854"/>
                        </a:lnTo>
                        <a:lnTo>
                          <a:pt x="904" y="848"/>
                        </a:lnTo>
                        <a:lnTo>
                          <a:pt x="904" y="844"/>
                        </a:lnTo>
                        <a:lnTo>
                          <a:pt x="902" y="840"/>
                        </a:lnTo>
                        <a:lnTo>
                          <a:pt x="897" y="838"/>
                        </a:lnTo>
                        <a:lnTo>
                          <a:pt x="895" y="829"/>
                        </a:lnTo>
                        <a:lnTo>
                          <a:pt x="897" y="827"/>
                        </a:lnTo>
                        <a:lnTo>
                          <a:pt x="902" y="823"/>
                        </a:lnTo>
                        <a:lnTo>
                          <a:pt x="904" y="821"/>
                        </a:lnTo>
                        <a:lnTo>
                          <a:pt x="908" y="811"/>
                        </a:lnTo>
                        <a:lnTo>
                          <a:pt x="908" y="800"/>
                        </a:lnTo>
                        <a:lnTo>
                          <a:pt x="910" y="788"/>
                        </a:lnTo>
                        <a:lnTo>
                          <a:pt x="914" y="775"/>
                        </a:lnTo>
                        <a:lnTo>
                          <a:pt x="923" y="761"/>
                        </a:lnTo>
                        <a:lnTo>
                          <a:pt x="929" y="748"/>
                        </a:lnTo>
                        <a:lnTo>
                          <a:pt x="929" y="736"/>
                        </a:lnTo>
                        <a:lnTo>
                          <a:pt x="927" y="723"/>
                        </a:lnTo>
                        <a:lnTo>
                          <a:pt x="929" y="715"/>
                        </a:lnTo>
                        <a:lnTo>
                          <a:pt x="931" y="713"/>
                        </a:lnTo>
                        <a:lnTo>
                          <a:pt x="937" y="715"/>
                        </a:lnTo>
                        <a:lnTo>
                          <a:pt x="939" y="715"/>
                        </a:lnTo>
                        <a:lnTo>
                          <a:pt x="941" y="711"/>
                        </a:lnTo>
                        <a:lnTo>
                          <a:pt x="939" y="706"/>
                        </a:lnTo>
                        <a:lnTo>
                          <a:pt x="939" y="702"/>
                        </a:lnTo>
                        <a:lnTo>
                          <a:pt x="946" y="696"/>
                        </a:lnTo>
                        <a:lnTo>
                          <a:pt x="958" y="692"/>
                        </a:lnTo>
                        <a:lnTo>
                          <a:pt x="966" y="688"/>
                        </a:lnTo>
                        <a:lnTo>
                          <a:pt x="966" y="669"/>
                        </a:lnTo>
                        <a:lnTo>
                          <a:pt x="973" y="669"/>
                        </a:lnTo>
                        <a:lnTo>
                          <a:pt x="975" y="663"/>
                        </a:lnTo>
                        <a:lnTo>
                          <a:pt x="977" y="660"/>
                        </a:lnTo>
                        <a:lnTo>
                          <a:pt x="977" y="658"/>
                        </a:lnTo>
                        <a:lnTo>
                          <a:pt x="979" y="646"/>
                        </a:lnTo>
                        <a:lnTo>
                          <a:pt x="979" y="636"/>
                        </a:lnTo>
                        <a:lnTo>
                          <a:pt x="977" y="635"/>
                        </a:lnTo>
                        <a:lnTo>
                          <a:pt x="977" y="625"/>
                        </a:lnTo>
                        <a:lnTo>
                          <a:pt x="979" y="613"/>
                        </a:lnTo>
                        <a:lnTo>
                          <a:pt x="977" y="598"/>
                        </a:lnTo>
                        <a:lnTo>
                          <a:pt x="977" y="585"/>
                        </a:lnTo>
                        <a:lnTo>
                          <a:pt x="985" y="585"/>
                        </a:lnTo>
                        <a:lnTo>
                          <a:pt x="987" y="577"/>
                        </a:lnTo>
                        <a:lnTo>
                          <a:pt x="989" y="571"/>
                        </a:lnTo>
                        <a:lnTo>
                          <a:pt x="989" y="560"/>
                        </a:lnTo>
                        <a:lnTo>
                          <a:pt x="987" y="550"/>
                        </a:lnTo>
                        <a:lnTo>
                          <a:pt x="985" y="546"/>
                        </a:lnTo>
                        <a:lnTo>
                          <a:pt x="977" y="527"/>
                        </a:lnTo>
                        <a:lnTo>
                          <a:pt x="973" y="519"/>
                        </a:lnTo>
                        <a:lnTo>
                          <a:pt x="975" y="500"/>
                        </a:lnTo>
                        <a:lnTo>
                          <a:pt x="977" y="475"/>
                        </a:lnTo>
                        <a:lnTo>
                          <a:pt x="973" y="454"/>
                        </a:lnTo>
                        <a:lnTo>
                          <a:pt x="950" y="439"/>
                        </a:lnTo>
                        <a:lnTo>
                          <a:pt x="950" y="435"/>
                        </a:lnTo>
                        <a:lnTo>
                          <a:pt x="952" y="427"/>
                        </a:lnTo>
                        <a:lnTo>
                          <a:pt x="950" y="423"/>
                        </a:lnTo>
                        <a:lnTo>
                          <a:pt x="945" y="417"/>
                        </a:lnTo>
                        <a:lnTo>
                          <a:pt x="935" y="412"/>
                        </a:lnTo>
                        <a:lnTo>
                          <a:pt x="929" y="408"/>
                        </a:lnTo>
                        <a:lnTo>
                          <a:pt x="925" y="396"/>
                        </a:lnTo>
                        <a:lnTo>
                          <a:pt x="925" y="383"/>
                        </a:lnTo>
                        <a:lnTo>
                          <a:pt x="923" y="369"/>
                        </a:lnTo>
                        <a:lnTo>
                          <a:pt x="904" y="358"/>
                        </a:lnTo>
                        <a:lnTo>
                          <a:pt x="895" y="354"/>
                        </a:lnTo>
                        <a:lnTo>
                          <a:pt x="895" y="335"/>
                        </a:lnTo>
                        <a:lnTo>
                          <a:pt x="893" y="319"/>
                        </a:lnTo>
                        <a:lnTo>
                          <a:pt x="883" y="308"/>
                        </a:lnTo>
                        <a:lnTo>
                          <a:pt x="875" y="308"/>
                        </a:lnTo>
                        <a:lnTo>
                          <a:pt x="877" y="302"/>
                        </a:lnTo>
                        <a:lnTo>
                          <a:pt x="883" y="296"/>
                        </a:lnTo>
                        <a:lnTo>
                          <a:pt x="881" y="292"/>
                        </a:lnTo>
                        <a:lnTo>
                          <a:pt x="879" y="291"/>
                        </a:lnTo>
                        <a:lnTo>
                          <a:pt x="877" y="285"/>
                        </a:lnTo>
                        <a:lnTo>
                          <a:pt x="858" y="273"/>
                        </a:lnTo>
                        <a:lnTo>
                          <a:pt x="833" y="262"/>
                        </a:lnTo>
                        <a:lnTo>
                          <a:pt x="816" y="250"/>
                        </a:lnTo>
                        <a:lnTo>
                          <a:pt x="814" y="233"/>
                        </a:lnTo>
                        <a:lnTo>
                          <a:pt x="814" y="196"/>
                        </a:lnTo>
                        <a:lnTo>
                          <a:pt x="808" y="183"/>
                        </a:lnTo>
                        <a:lnTo>
                          <a:pt x="799" y="171"/>
                        </a:lnTo>
                        <a:lnTo>
                          <a:pt x="795" y="162"/>
                        </a:lnTo>
                        <a:lnTo>
                          <a:pt x="793" y="146"/>
                        </a:lnTo>
                        <a:lnTo>
                          <a:pt x="795" y="131"/>
                        </a:lnTo>
                        <a:lnTo>
                          <a:pt x="795" y="116"/>
                        </a:lnTo>
                        <a:lnTo>
                          <a:pt x="781" y="116"/>
                        </a:lnTo>
                        <a:lnTo>
                          <a:pt x="781" y="114"/>
                        </a:lnTo>
                        <a:lnTo>
                          <a:pt x="779" y="110"/>
                        </a:lnTo>
                        <a:lnTo>
                          <a:pt x="778" y="108"/>
                        </a:lnTo>
                        <a:lnTo>
                          <a:pt x="774" y="108"/>
                        </a:lnTo>
                        <a:lnTo>
                          <a:pt x="774" y="96"/>
                        </a:lnTo>
                        <a:lnTo>
                          <a:pt x="762" y="100"/>
                        </a:lnTo>
                        <a:lnTo>
                          <a:pt x="762" y="108"/>
                        </a:lnTo>
                        <a:lnTo>
                          <a:pt x="756" y="108"/>
                        </a:lnTo>
                        <a:lnTo>
                          <a:pt x="755" y="104"/>
                        </a:lnTo>
                        <a:lnTo>
                          <a:pt x="751" y="104"/>
                        </a:lnTo>
                        <a:lnTo>
                          <a:pt x="747" y="62"/>
                        </a:lnTo>
                        <a:lnTo>
                          <a:pt x="737" y="31"/>
                        </a:lnTo>
                        <a:lnTo>
                          <a:pt x="720" y="0"/>
                        </a:lnTo>
                        <a:lnTo>
                          <a:pt x="710" y="0"/>
                        </a:lnTo>
                        <a:lnTo>
                          <a:pt x="707" y="29"/>
                        </a:lnTo>
                        <a:lnTo>
                          <a:pt x="705" y="50"/>
                        </a:lnTo>
                        <a:lnTo>
                          <a:pt x="707" y="73"/>
                        </a:lnTo>
                        <a:lnTo>
                          <a:pt x="699" y="77"/>
                        </a:lnTo>
                        <a:lnTo>
                          <a:pt x="699" y="106"/>
                        </a:lnTo>
                        <a:lnTo>
                          <a:pt x="701" y="131"/>
                        </a:lnTo>
                        <a:lnTo>
                          <a:pt x="699" y="158"/>
                        </a:lnTo>
                        <a:lnTo>
                          <a:pt x="697" y="160"/>
                        </a:lnTo>
                        <a:lnTo>
                          <a:pt x="693" y="160"/>
                        </a:lnTo>
                        <a:lnTo>
                          <a:pt x="691" y="162"/>
                        </a:lnTo>
                        <a:lnTo>
                          <a:pt x="689" y="168"/>
                        </a:lnTo>
                        <a:lnTo>
                          <a:pt x="691" y="177"/>
                        </a:lnTo>
                        <a:lnTo>
                          <a:pt x="691" y="183"/>
                        </a:lnTo>
                        <a:lnTo>
                          <a:pt x="684" y="191"/>
                        </a:lnTo>
                        <a:lnTo>
                          <a:pt x="684" y="208"/>
                        </a:lnTo>
                        <a:lnTo>
                          <a:pt x="680" y="210"/>
                        </a:lnTo>
                        <a:lnTo>
                          <a:pt x="678" y="208"/>
                        </a:lnTo>
                        <a:lnTo>
                          <a:pt x="676" y="212"/>
                        </a:lnTo>
                        <a:lnTo>
                          <a:pt x="657" y="212"/>
                        </a:lnTo>
                        <a:lnTo>
                          <a:pt x="651" y="206"/>
                        </a:lnTo>
                        <a:lnTo>
                          <a:pt x="647" y="196"/>
                        </a:lnTo>
                        <a:lnTo>
                          <a:pt x="645" y="187"/>
                        </a:lnTo>
                        <a:lnTo>
                          <a:pt x="632" y="187"/>
                        </a:lnTo>
                        <a:lnTo>
                          <a:pt x="624" y="179"/>
                        </a:lnTo>
                        <a:lnTo>
                          <a:pt x="614" y="164"/>
                        </a:lnTo>
                        <a:lnTo>
                          <a:pt x="605" y="154"/>
                        </a:lnTo>
                        <a:lnTo>
                          <a:pt x="595" y="150"/>
                        </a:lnTo>
                        <a:lnTo>
                          <a:pt x="586" y="150"/>
                        </a:lnTo>
                        <a:lnTo>
                          <a:pt x="576" y="146"/>
                        </a:lnTo>
                        <a:lnTo>
                          <a:pt x="576" y="139"/>
                        </a:lnTo>
                        <a:lnTo>
                          <a:pt x="566" y="135"/>
                        </a:lnTo>
                        <a:lnTo>
                          <a:pt x="551" y="127"/>
                        </a:lnTo>
                        <a:lnTo>
                          <a:pt x="553" y="118"/>
                        </a:lnTo>
                        <a:lnTo>
                          <a:pt x="551" y="100"/>
                        </a:lnTo>
                        <a:lnTo>
                          <a:pt x="559" y="96"/>
                        </a:lnTo>
                        <a:lnTo>
                          <a:pt x="561" y="87"/>
                        </a:lnTo>
                        <a:lnTo>
                          <a:pt x="561" y="77"/>
                        </a:lnTo>
                        <a:lnTo>
                          <a:pt x="555" y="73"/>
                        </a:lnTo>
                        <a:lnTo>
                          <a:pt x="576" y="73"/>
                        </a:lnTo>
                        <a:lnTo>
                          <a:pt x="574" y="70"/>
                        </a:lnTo>
                        <a:lnTo>
                          <a:pt x="574" y="66"/>
                        </a:lnTo>
                        <a:lnTo>
                          <a:pt x="576" y="62"/>
                        </a:lnTo>
                        <a:lnTo>
                          <a:pt x="574" y="62"/>
                        </a:lnTo>
                        <a:lnTo>
                          <a:pt x="570" y="60"/>
                        </a:lnTo>
                        <a:lnTo>
                          <a:pt x="570" y="54"/>
                        </a:lnTo>
                        <a:lnTo>
                          <a:pt x="574" y="52"/>
                        </a:lnTo>
                        <a:lnTo>
                          <a:pt x="580" y="50"/>
                        </a:lnTo>
                        <a:lnTo>
                          <a:pt x="584" y="47"/>
                        </a:lnTo>
                        <a:lnTo>
                          <a:pt x="582" y="41"/>
                        </a:lnTo>
                        <a:lnTo>
                          <a:pt x="578" y="31"/>
                        </a:lnTo>
                        <a:lnTo>
                          <a:pt x="580" y="31"/>
                        </a:lnTo>
                        <a:lnTo>
                          <a:pt x="568" y="35"/>
                        </a:lnTo>
                        <a:lnTo>
                          <a:pt x="559" y="39"/>
                        </a:lnTo>
                        <a:lnTo>
                          <a:pt x="555" y="31"/>
                        </a:lnTo>
                        <a:lnTo>
                          <a:pt x="543" y="33"/>
                        </a:lnTo>
                        <a:lnTo>
                          <a:pt x="530" y="31"/>
                        </a:lnTo>
                        <a:lnTo>
                          <a:pt x="513" y="27"/>
                        </a:lnTo>
                        <a:lnTo>
                          <a:pt x="515" y="27"/>
                        </a:lnTo>
                        <a:lnTo>
                          <a:pt x="507" y="27"/>
                        </a:lnTo>
                        <a:lnTo>
                          <a:pt x="509" y="27"/>
                        </a:lnTo>
                        <a:lnTo>
                          <a:pt x="503" y="23"/>
                        </a:lnTo>
                        <a:lnTo>
                          <a:pt x="501" y="22"/>
                        </a:lnTo>
                        <a:lnTo>
                          <a:pt x="497" y="16"/>
                        </a:lnTo>
                        <a:lnTo>
                          <a:pt x="495" y="18"/>
                        </a:lnTo>
                        <a:lnTo>
                          <a:pt x="490" y="22"/>
                        </a:lnTo>
                        <a:lnTo>
                          <a:pt x="490" y="23"/>
                        </a:lnTo>
                        <a:lnTo>
                          <a:pt x="488" y="23"/>
                        </a:lnTo>
                        <a:lnTo>
                          <a:pt x="482" y="22"/>
                        </a:lnTo>
                        <a:lnTo>
                          <a:pt x="484" y="20"/>
                        </a:lnTo>
                        <a:lnTo>
                          <a:pt x="472" y="12"/>
                        </a:lnTo>
                        <a:lnTo>
                          <a:pt x="469" y="8"/>
                        </a:lnTo>
                        <a:lnTo>
                          <a:pt x="459" y="10"/>
                        </a:lnTo>
                        <a:lnTo>
                          <a:pt x="474" y="23"/>
                        </a:lnTo>
                        <a:lnTo>
                          <a:pt x="488" y="31"/>
                        </a:lnTo>
                        <a:lnTo>
                          <a:pt x="486" y="35"/>
                        </a:lnTo>
                        <a:lnTo>
                          <a:pt x="486" y="41"/>
                        </a:lnTo>
                        <a:lnTo>
                          <a:pt x="480" y="39"/>
                        </a:lnTo>
                        <a:lnTo>
                          <a:pt x="480" y="47"/>
                        </a:lnTo>
                        <a:lnTo>
                          <a:pt x="469" y="45"/>
                        </a:lnTo>
                        <a:lnTo>
                          <a:pt x="453" y="39"/>
                        </a:lnTo>
                        <a:lnTo>
                          <a:pt x="440" y="35"/>
                        </a:lnTo>
                        <a:lnTo>
                          <a:pt x="440" y="39"/>
                        </a:lnTo>
                        <a:lnTo>
                          <a:pt x="438" y="45"/>
                        </a:lnTo>
                        <a:lnTo>
                          <a:pt x="438" y="47"/>
                        </a:lnTo>
                        <a:lnTo>
                          <a:pt x="432" y="45"/>
                        </a:lnTo>
                        <a:lnTo>
                          <a:pt x="426" y="39"/>
                        </a:lnTo>
                        <a:lnTo>
                          <a:pt x="422" y="52"/>
                        </a:lnTo>
                        <a:lnTo>
                          <a:pt x="421" y="66"/>
                        </a:lnTo>
                        <a:lnTo>
                          <a:pt x="426" y="73"/>
                        </a:lnTo>
                        <a:lnTo>
                          <a:pt x="421" y="75"/>
                        </a:lnTo>
                        <a:lnTo>
                          <a:pt x="415" y="73"/>
                        </a:lnTo>
                        <a:lnTo>
                          <a:pt x="411" y="73"/>
                        </a:lnTo>
                        <a:lnTo>
                          <a:pt x="409" y="77"/>
                        </a:lnTo>
                        <a:lnTo>
                          <a:pt x="409" y="87"/>
                        </a:lnTo>
                        <a:lnTo>
                          <a:pt x="411" y="93"/>
                        </a:lnTo>
                        <a:lnTo>
                          <a:pt x="399" y="96"/>
                        </a:lnTo>
                        <a:lnTo>
                          <a:pt x="396" y="100"/>
                        </a:lnTo>
                        <a:lnTo>
                          <a:pt x="403" y="112"/>
                        </a:lnTo>
                        <a:lnTo>
                          <a:pt x="405" y="120"/>
                        </a:lnTo>
                        <a:lnTo>
                          <a:pt x="392" y="123"/>
                        </a:lnTo>
                        <a:lnTo>
                          <a:pt x="386" y="121"/>
                        </a:lnTo>
                        <a:lnTo>
                          <a:pt x="384" y="120"/>
                        </a:lnTo>
                        <a:lnTo>
                          <a:pt x="382" y="116"/>
                        </a:lnTo>
                        <a:lnTo>
                          <a:pt x="371" y="116"/>
                        </a:lnTo>
                        <a:lnTo>
                          <a:pt x="371" y="131"/>
                        </a:lnTo>
                        <a:lnTo>
                          <a:pt x="359" y="135"/>
                        </a:lnTo>
                        <a:lnTo>
                          <a:pt x="365" y="120"/>
                        </a:lnTo>
                        <a:lnTo>
                          <a:pt x="363" y="108"/>
                        </a:lnTo>
                        <a:lnTo>
                          <a:pt x="351" y="96"/>
                        </a:lnTo>
                        <a:lnTo>
                          <a:pt x="351" y="93"/>
                        </a:lnTo>
                        <a:lnTo>
                          <a:pt x="350" y="89"/>
                        </a:lnTo>
                        <a:lnTo>
                          <a:pt x="350" y="85"/>
                        </a:lnTo>
                        <a:lnTo>
                          <a:pt x="328" y="89"/>
                        </a:lnTo>
                        <a:lnTo>
                          <a:pt x="321" y="93"/>
                        </a:lnTo>
                        <a:lnTo>
                          <a:pt x="317" y="108"/>
                        </a:lnTo>
                        <a:lnTo>
                          <a:pt x="317" y="106"/>
                        </a:lnTo>
                        <a:lnTo>
                          <a:pt x="315" y="104"/>
                        </a:lnTo>
                        <a:lnTo>
                          <a:pt x="313" y="100"/>
                        </a:lnTo>
                        <a:lnTo>
                          <a:pt x="305" y="100"/>
                        </a:lnTo>
                        <a:lnTo>
                          <a:pt x="307" y="102"/>
                        </a:lnTo>
                        <a:lnTo>
                          <a:pt x="309" y="106"/>
                        </a:lnTo>
                        <a:lnTo>
                          <a:pt x="309" y="108"/>
                        </a:lnTo>
                        <a:lnTo>
                          <a:pt x="303" y="108"/>
                        </a:lnTo>
                        <a:lnTo>
                          <a:pt x="303" y="112"/>
                        </a:lnTo>
                        <a:lnTo>
                          <a:pt x="305" y="120"/>
                        </a:lnTo>
                        <a:lnTo>
                          <a:pt x="305" y="123"/>
                        </a:lnTo>
                        <a:lnTo>
                          <a:pt x="296" y="123"/>
                        </a:lnTo>
                        <a:lnTo>
                          <a:pt x="296" y="125"/>
                        </a:lnTo>
                        <a:lnTo>
                          <a:pt x="300" y="131"/>
                        </a:lnTo>
                        <a:lnTo>
                          <a:pt x="298" y="135"/>
                        </a:lnTo>
                        <a:lnTo>
                          <a:pt x="296" y="133"/>
                        </a:lnTo>
                        <a:lnTo>
                          <a:pt x="290" y="129"/>
                        </a:lnTo>
                        <a:lnTo>
                          <a:pt x="286" y="127"/>
                        </a:lnTo>
                        <a:lnTo>
                          <a:pt x="284" y="131"/>
                        </a:lnTo>
                        <a:lnTo>
                          <a:pt x="282" y="133"/>
                        </a:lnTo>
                        <a:lnTo>
                          <a:pt x="279" y="135"/>
                        </a:lnTo>
                        <a:lnTo>
                          <a:pt x="279" y="158"/>
                        </a:lnTo>
                        <a:lnTo>
                          <a:pt x="273" y="152"/>
                        </a:lnTo>
                        <a:lnTo>
                          <a:pt x="263" y="148"/>
                        </a:lnTo>
                        <a:lnTo>
                          <a:pt x="259" y="150"/>
                        </a:lnTo>
                        <a:lnTo>
                          <a:pt x="257" y="154"/>
                        </a:lnTo>
                        <a:lnTo>
                          <a:pt x="257" y="179"/>
                        </a:lnTo>
                        <a:lnTo>
                          <a:pt x="261" y="181"/>
                        </a:lnTo>
                        <a:lnTo>
                          <a:pt x="259" y="189"/>
                        </a:lnTo>
                        <a:lnTo>
                          <a:pt x="257" y="196"/>
                        </a:lnTo>
                        <a:lnTo>
                          <a:pt x="254" y="194"/>
                        </a:lnTo>
                        <a:lnTo>
                          <a:pt x="248" y="187"/>
                        </a:lnTo>
                        <a:lnTo>
                          <a:pt x="246" y="183"/>
                        </a:lnTo>
                        <a:lnTo>
                          <a:pt x="240" y="166"/>
                        </a:lnTo>
                        <a:lnTo>
                          <a:pt x="240" y="168"/>
                        </a:lnTo>
                        <a:lnTo>
                          <a:pt x="227" y="179"/>
                        </a:lnTo>
                        <a:lnTo>
                          <a:pt x="223" y="198"/>
                        </a:lnTo>
                        <a:lnTo>
                          <a:pt x="221" y="216"/>
                        </a:lnTo>
                        <a:lnTo>
                          <a:pt x="227" y="223"/>
                        </a:lnTo>
                        <a:lnTo>
                          <a:pt x="217" y="229"/>
                        </a:lnTo>
                        <a:lnTo>
                          <a:pt x="209" y="235"/>
                        </a:lnTo>
                        <a:lnTo>
                          <a:pt x="204" y="243"/>
                        </a:lnTo>
                        <a:lnTo>
                          <a:pt x="202" y="246"/>
                        </a:lnTo>
                        <a:lnTo>
                          <a:pt x="202" y="258"/>
                        </a:lnTo>
                        <a:lnTo>
                          <a:pt x="188" y="264"/>
                        </a:lnTo>
                        <a:lnTo>
                          <a:pt x="175" y="266"/>
                        </a:lnTo>
                        <a:lnTo>
                          <a:pt x="160" y="269"/>
                        </a:lnTo>
                        <a:lnTo>
                          <a:pt x="154" y="277"/>
                        </a:lnTo>
                        <a:lnTo>
                          <a:pt x="148" y="277"/>
                        </a:lnTo>
                        <a:lnTo>
                          <a:pt x="146" y="273"/>
                        </a:lnTo>
                        <a:lnTo>
                          <a:pt x="142" y="273"/>
                        </a:lnTo>
                        <a:lnTo>
                          <a:pt x="138" y="279"/>
                        </a:lnTo>
                        <a:lnTo>
                          <a:pt x="137" y="287"/>
                        </a:lnTo>
                        <a:lnTo>
                          <a:pt x="133" y="292"/>
                        </a:lnTo>
                        <a:lnTo>
                          <a:pt x="115" y="292"/>
                        </a:lnTo>
                        <a:lnTo>
                          <a:pt x="113" y="300"/>
                        </a:lnTo>
                        <a:lnTo>
                          <a:pt x="104" y="300"/>
                        </a:lnTo>
                        <a:lnTo>
                          <a:pt x="94" y="298"/>
                        </a:lnTo>
                        <a:lnTo>
                          <a:pt x="89" y="296"/>
                        </a:lnTo>
                        <a:lnTo>
                          <a:pt x="87" y="300"/>
                        </a:lnTo>
                        <a:lnTo>
                          <a:pt x="87" y="308"/>
                        </a:lnTo>
                        <a:lnTo>
                          <a:pt x="69" y="308"/>
                        </a:lnTo>
                        <a:lnTo>
                          <a:pt x="69" y="312"/>
                        </a:lnTo>
                        <a:lnTo>
                          <a:pt x="46" y="331"/>
                        </a:lnTo>
                        <a:lnTo>
                          <a:pt x="37" y="342"/>
                        </a:lnTo>
                        <a:lnTo>
                          <a:pt x="33" y="344"/>
                        </a:lnTo>
                        <a:lnTo>
                          <a:pt x="25" y="350"/>
                        </a:lnTo>
                        <a:lnTo>
                          <a:pt x="19" y="352"/>
                        </a:lnTo>
                        <a:lnTo>
                          <a:pt x="18" y="354"/>
                        </a:lnTo>
                        <a:lnTo>
                          <a:pt x="21" y="342"/>
                        </a:lnTo>
                        <a:lnTo>
                          <a:pt x="18" y="344"/>
                        </a:lnTo>
                        <a:lnTo>
                          <a:pt x="16" y="346"/>
                        </a:lnTo>
                        <a:lnTo>
                          <a:pt x="14" y="346"/>
                        </a:lnTo>
                        <a:lnTo>
                          <a:pt x="14" y="348"/>
                        </a:lnTo>
                        <a:lnTo>
                          <a:pt x="12" y="354"/>
                        </a:lnTo>
                        <a:lnTo>
                          <a:pt x="10" y="358"/>
                        </a:lnTo>
                        <a:lnTo>
                          <a:pt x="12" y="367"/>
                        </a:lnTo>
                        <a:lnTo>
                          <a:pt x="14" y="381"/>
                        </a:lnTo>
                        <a:lnTo>
                          <a:pt x="14" y="396"/>
                        </a:lnTo>
                        <a:lnTo>
                          <a:pt x="10" y="400"/>
                        </a:lnTo>
                        <a:lnTo>
                          <a:pt x="2" y="404"/>
                        </a:lnTo>
                        <a:lnTo>
                          <a:pt x="0" y="408"/>
                        </a:lnTo>
                        <a:lnTo>
                          <a:pt x="0" y="412"/>
                        </a:lnTo>
                        <a:lnTo>
                          <a:pt x="0" y="419"/>
                        </a:lnTo>
                        <a:lnTo>
                          <a:pt x="6" y="419"/>
                        </a:lnTo>
                        <a:lnTo>
                          <a:pt x="6" y="423"/>
                        </a:lnTo>
                        <a:lnTo>
                          <a:pt x="14" y="431"/>
                        </a:lnTo>
                        <a:lnTo>
                          <a:pt x="21" y="458"/>
                        </a:lnTo>
                        <a:lnTo>
                          <a:pt x="19" y="462"/>
                        </a:lnTo>
                        <a:lnTo>
                          <a:pt x="21" y="471"/>
                        </a:lnTo>
                        <a:lnTo>
                          <a:pt x="21" y="477"/>
                        </a:lnTo>
                        <a:lnTo>
                          <a:pt x="14" y="473"/>
                        </a:lnTo>
                        <a:lnTo>
                          <a:pt x="10" y="473"/>
                        </a:lnTo>
                        <a:lnTo>
                          <a:pt x="10" y="462"/>
                        </a:lnTo>
                        <a:lnTo>
                          <a:pt x="6" y="462"/>
                        </a:lnTo>
                        <a:lnTo>
                          <a:pt x="4" y="467"/>
                        </a:lnTo>
                        <a:lnTo>
                          <a:pt x="6" y="473"/>
                        </a:lnTo>
                        <a:lnTo>
                          <a:pt x="23" y="490"/>
                        </a:lnTo>
                        <a:lnTo>
                          <a:pt x="12" y="489"/>
                        </a:lnTo>
                        <a:lnTo>
                          <a:pt x="2" y="485"/>
                        </a:lnTo>
                        <a:lnTo>
                          <a:pt x="2" y="492"/>
                        </a:lnTo>
                        <a:lnTo>
                          <a:pt x="10" y="498"/>
                        </a:lnTo>
                        <a:lnTo>
                          <a:pt x="18" y="506"/>
                        </a:lnTo>
                        <a:lnTo>
                          <a:pt x="25" y="515"/>
                        </a:lnTo>
                        <a:lnTo>
                          <a:pt x="25" y="523"/>
                        </a:lnTo>
                        <a:lnTo>
                          <a:pt x="23" y="531"/>
                        </a:lnTo>
                        <a:lnTo>
                          <a:pt x="25" y="538"/>
                        </a:lnTo>
                        <a:lnTo>
                          <a:pt x="29" y="542"/>
                        </a:lnTo>
                        <a:lnTo>
                          <a:pt x="41" y="5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Freeform 359"/>
                  <p:cNvSpPr>
                    <a:spLocks/>
                  </p:cNvSpPr>
                  <p:nvPr/>
                </p:nvSpPr>
                <p:spPr bwMode="auto">
                  <a:xfrm>
                    <a:off x="6605955" y="4116586"/>
                    <a:ext cx="2158" cy="6472"/>
                  </a:xfrm>
                  <a:custGeom>
                    <a:avLst/>
                    <a:gdLst>
                      <a:gd name="T0" fmla="*/ 1 w 4"/>
                      <a:gd name="T1" fmla="*/ 0 h 8"/>
                      <a:gd name="T2" fmla="*/ 0 w 4"/>
                      <a:gd name="T3" fmla="*/ 0 h 8"/>
                      <a:gd name="T4" fmla="*/ 0 w 4"/>
                      <a:gd name="T5" fmla="*/ 1 h 8"/>
                      <a:gd name="T6" fmla="*/ 1 w 4"/>
                      <a:gd name="T7" fmla="*/ 1 h 8"/>
                      <a:gd name="T8" fmla="*/ 1 w 4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8"/>
                      <a:gd name="T17" fmla="*/ 4 w 4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8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Freeform 360"/>
                  <p:cNvSpPr>
                    <a:spLocks/>
                  </p:cNvSpPr>
                  <p:nvPr/>
                </p:nvSpPr>
                <p:spPr bwMode="auto">
                  <a:xfrm>
                    <a:off x="6603798" y="4112271"/>
                    <a:ext cx="2157" cy="4315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0 w 4"/>
                      <a:gd name="T3" fmla="*/ 0 h 7"/>
                      <a:gd name="T4" fmla="*/ 0 w 4"/>
                      <a:gd name="T5" fmla="*/ 2 h 7"/>
                      <a:gd name="T6" fmla="*/ 0 w 4"/>
                      <a:gd name="T7" fmla="*/ 1 h 7"/>
                      <a:gd name="T8" fmla="*/ 0 w 4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7"/>
                      <a:gd name="T17" fmla="*/ 4 w 4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7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Freeform 361"/>
                  <p:cNvSpPr>
                    <a:spLocks noEditPoints="1"/>
                  </p:cNvSpPr>
                  <p:nvPr/>
                </p:nvSpPr>
                <p:spPr bwMode="auto">
                  <a:xfrm>
                    <a:off x="6543382" y="3775694"/>
                    <a:ext cx="146726" cy="377570"/>
                  </a:xfrm>
                  <a:custGeom>
                    <a:avLst/>
                    <a:gdLst>
                      <a:gd name="T0" fmla="*/ 18 w 165"/>
                      <a:gd name="T1" fmla="*/ 114 h 448"/>
                      <a:gd name="T2" fmla="*/ 20 w 165"/>
                      <a:gd name="T3" fmla="*/ 114 h 448"/>
                      <a:gd name="T4" fmla="*/ 19 w 165"/>
                      <a:gd name="T5" fmla="*/ 114 h 448"/>
                      <a:gd name="T6" fmla="*/ 32 w 165"/>
                      <a:gd name="T7" fmla="*/ 12 h 448"/>
                      <a:gd name="T8" fmla="*/ 22 w 165"/>
                      <a:gd name="T9" fmla="*/ 9 h 448"/>
                      <a:gd name="T10" fmla="*/ 22 w 165"/>
                      <a:gd name="T11" fmla="*/ 4 h 448"/>
                      <a:gd name="T12" fmla="*/ 14 w 165"/>
                      <a:gd name="T13" fmla="*/ 2 h 448"/>
                      <a:gd name="T14" fmla="*/ 4 w 165"/>
                      <a:gd name="T15" fmla="*/ 2 h 448"/>
                      <a:gd name="T16" fmla="*/ 2 w 165"/>
                      <a:gd name="T17" fmla="*/ 7 h 448"/>
                      <a:gd name="T18" fmla="*/ 8 w 165"/>
                      <a:gd name="T19" fmla="*/ 12 h 448"/>
                      <a:gd name="T20" fmla="*/ 15 w 165"/>
                      <a:gd name="T21" fmla="*/ 14 h 448"/>
                      <a:gd name="T22" fmla="*/ 14 w 165"/>
                      <a:gd name="T23" fmla="*/ 26 h 448"/>
                      <a:gd name="T24" fmla="*/ 7 w 165"/>
                      <a:gd name="T25" fmla="*/ 29 h 448"/>
                      <a:gd name="T26" fmla="*/ 14 w 165"/>
                      <a:gd name="T27" fmla="*/ 39 h 448"/>
                      <a:gd name="T28" fmla="*/ 20 w 165"/>
                      <a:gd name="T29" fmla="*/ 48 h 448"/>
                      <a:gd name="T30" fmla="*/ 26 w 165"/>
                      <a:gd name="T31" fmla="*/ 57 h 448"/>
                      <a:gd name="T32" fmla="*/ 30 w 165"/>
                      <a:gd name="T33" fmla="*/ 65 h 448"/>
                      <a:gd name="T34" fmla="*/ 30 w 165"/>
                      <a:gd name="T35" fmla="*/ 77 h 448"/>
                      <a:gd name="T36" fmla="*/ 32 w 165"/>
                      <a:gd name="T37" fmla="*/ 86 h 448"/>
                      <a:gd name="T38" fmla="*/ 31 w 165"/>
                      <a:gd name="T39" fmla="*/ 99 h 448"/>
                      <a:gd name="T40" fmla="*/ 23 w 165"/>
                      <a:gd name="T41" fmla="*/ 107 h 448"/>
                      <a:gd name="T42" fmla="*/ 14 w 165"/>
                      <a:gd name="T43" fmla="*/ 107 h 448"/>
                      <a:gd name="T44" fmla="*/ 13 w 165"/>
                      <a:gd name="T45" fmla="*/ 112 h 448"/>
                      <a:gd name="T46" fmla="*/ 15 w 165"/>
                      <a:gd name="T47" fmla="*/ 124 h 448"/>
                      <a:gd name="T48" fmla="*/ 14 w 165"/>
                      <a:gd name="T49" fmla="*/ 126 h 448"/>
                      <a:gd name="T50" fmla="*/ 18 w 165"/>
                      <a:gd name="T51" fmla="*/ 122 h 448"/>
                      <a:gd name="T52" fmla="*/ 21 w 165"/>
                      <a:gd name="T53" fmla="*/ 122 h 448"/>
                      <a:gd name="T54" fmla="*/ 20 w 165"/>
                      <a:gd name="T55" fmla="*/ 116 h 448"/>
                      <a:gd name="T56" fmla="*/ 24 w 165"/>
                      <a:gd name="T57" fmla="*/ 115 h 448"/>
                      <a:gd name="T58" fmla="*/ 21 w 165"/>
                      <a:gd name="T59" fmla="*/ 113 h 448"/>
                      <a:gd name="T60" fmla="*/ 22 w 165"/>
                      <a:gd name="T61" fmla="*/ 111 h 448"/>
                      <a:gd name="T62" fmla="*/ 28 w 165"/>
                      <a:gd name="T63" fmla="*/ 112 h 448"/>
                      <a:gd name="T64" fmla="*/ 29 w 165"/>
                      <a:gd name="T65" fmla="*/ 109 h 448"/>
                      <a:gd name="T66" fmla="*/ 42 w 165"/>
                      <a:gd name="T67" fmla="*/ 101 h 448"/>
                      <a:gd name="T68" fmla="*/ 40 w 165"/>
                      <a:gd name="T69" fmla="*/ 69 h 448"/>
                      <a:gd name="T70" fmla="*/ 36 w 165"/>
                      <a:gd name="T71" fmla="*/ 64 h 448"/>
                      <a:gd name="T72" fmla="*/ 34 w 165"/>
                      <a:gd name="T73" fmla="*/ 60 h 448"/>
                      <a:gd name="T74" fmla="*/ 30 w 165"/>
                      <a:gd name="T75" fmla="*/ 52 h 448"/>
                      <a:gd name="T76" fmla="*/ 26 w 165"/>
                      <a:gd name="T77" fmla="*/ 50 h 448"/>
                      <a:gd name="T78" fmla="*/ 24 w 165"/>
                      <a:gd name="T79" fmla="*/ 45 h 448"/>
                      <a:gd name="T80" fmla="*/ 21 w 165"/>
                      <a:gd name="T81" fmla="*/ 43 h 448"/>
                      <a:gd name="T82" fmla="*/ 21 w 165"/>
                      <a:gd name="T83" fmla="*/ 28 h 448"/>
                      <a:gd name="T84" fmla="*/ 24 w 165"/>
                      <a:gd name="T85" fmla="*/ 27 h 448"/>
                      <a:gd name="T86" fmla="*/ 35 w 165"/>
                      <a:gd name="T87" fmla="*/ 14 h 44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65"/>
                      <a:gd name="T133" fmla="*/ 0 h 448"/>
                      <a:gd name="T134" fmla="*/ 165 w 165"/>
                      <a:gd name="T135" fmla="*/ 448 h 44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65" h="448">
                        <a:moveTo>
                          <a:pt x="71" y="398"/>
                        </a:moveTo>
                        <a:lnTo>
                          <a:pt x="71" y="401"/>
                        </a:lnTo>
                        <a:lnTo>
                          <a:pt x="67" y="405"/>
                        </a:lnTo>
                        <a:lnTo>
                          <a:pt x="67" y="398"/>
                        </a:lnTo>
                        <a:lnTo>
                          <a:pt x="71" y="398"/>
                        </a:lnTo>
                        <a:close/>
                        <a:moveTo>
                          <a:pt x="75" y="405"/>
                        </a:moveTo>
                        <a:lnTo>
                          <a:pt x="75" y="409"/>
                        </a:lnTo>
                        <a:lnTo>
                          <a:pt x="71" y="413"/>
                        </a:lnTo>
                        <a:lnTo>
                          <a:pt x="71" y="405"/>
                        </a:lnTo>
                        <a:lnTo>
                          <a:pt x="75" y="405"/>
                        </a:lnTo>
                        <a:close/>
                        <a:moveTo>
                          <a:pt x="132" y="46"/>
                        </a:moveTo>
                        <a:lnTo>
                          <a:pt x="123" y="42"/>
                        </a:lnTo>
                        <a:lnTo>
                          <a:pt x="107" y="42"/>
                        </a:lnTo>
                        <a:lnTo>
                          <a:pt x="98" y="48"/>
                        </a:lnTo>
                        <a:lnTo>
                          <a:pt x="84" y="32"/>
                        </a:lnTo>
                        <a:lnTo>
                          <a:pt x="90" y="21"/>
                        </a:lnTo>
                        <a:lnTo>
                          <a:pt x="90" y="15"/>
                        </a:lnTo>
                        <a:lnTo>
                          <a:pt x="82" y="13"/>
                        </a:lnTo>
                        <a:lnTo>
                          <a:pt x="71" y="2"/>
                        </a:lnTo>
                        <a:lnTo>
                          <a:pt x="59" y="0"/>
                        </a:lnTo>
                        <a:lnTo>
                          <a:pt x="52" y="6"/>
                        </a:lnTo>
                        <a:lnTo>
                          <a:pt x="35" y="6"/>
                        </a:lnTo>
                        <a:lnTo>
                          <a:pt x="25" y="13"/>
                        </a:lnTo>
                        <a:lnTo>
                          <a:pt x="13" y="6"/>
                        </a:lnTo>
                        <a:lnTo>
                          <a:pt x="2" y="9"/>
                        </a:lnTo>
                        <a:lnTo>
                          <a:pt x="0" y="17"/>
                        </a:lnTo>
                        <a:lnTo>
                          <a:pt x="8" y="27"/>
                        </a:lnTo>
                        <a:lnTo>
                          <a:pt x="17" y="32"/>
                        </a:lnTo>
                        <a:lnTo>
                          <a:pt x="21" y="38"/>
                        </a:lnTo>
                        <a:lnTo>
                          <a:pt x="31" y="42"/>
                        </a:lnTo>
                        <a:lnTo>
                          <a:pt x="38" y="34"/>
                        </a:lnTo>
                        <a:lnTo>
                          <a:pt x="50" y="38"/>
                        </a:lnTo>
                        <a:lnTo>
                          <a:pt x="59" y="48"/>
                        </a:lnTo>
                        <a:lnTo>
                          <a:pt x="59" y="63"/>
                        </a:lnTo>
                        <a:lnTo>
                          <a:pt x="52" y="67"/>
                        </a:lnTo>
                        <a:lnTo>
                          <a:pt x="52" y="90"/>
                        </a:lnTo>
                        <a:lnTo>
                          <a:pt x="48" y="96"/>
                        </a:lnTo>
                        <a:lnTo>
                          <a:pt x="35" y="96"/>
                        </a:lnTo>
                        <a:lnTo>
                          <a:pt x="27" y="102"/>
                        </a:lnTo>
                        <a:lnTo>
                          <a:pt x="33" y="113"/>
                        </a:lnTo>
                        <a:lnTo>
                          <a:pt x="48" y="123"/>
                        </a:lnTo>
                        <a:lnTo>
                          <a:pt x="54" y="140"/>
                        </a:lnTo>
                        <a:lnTo>
                          <a:pt x="63" y="155"/>
                        </a:lnTo>
                        <a:lnTo>
                          <a:pt x="71" y="163"/>
                        </a:lnTo>
                        <a:lnTo>
                          <a:pt x="73" y="171"/>
                        </a:lnTo>
                        <a:lnTo>
                          <a:pt x="81" y="182"/>
                        </a:lnTo>
                        <a:lnTo>
                          <a:pt x="92" y="190"/>
                        </a:lnTo>
                        <a:lnTo>
                          <a:pt x="98" y="202"/>
                        </a:lnTo>
                        <a:lnTo>
                          <a:pt x="102" y="213"/>
                        </a:lnTo>
                        <a:lnTo>
                          <a:pt x="111" y="219"/>
                        </a:lnTo>
                        <a:lnTo>
                          <a:pt x="113" y="230"/>
                        </a:lnTo>
                        <a:lnTo>
                          <a:pt x="115" y="248"/>
                        </a:lnTo>
                        <a:lnTo>
                          <a:pt x="113" y="257"/>
                        </a:lnTo>
                        <a:lnTo>
                          <a:pt x="115" y="271"/>
                        </a:lnTo>
                        <a:lnTo>
                          <a:pt x="119" y="282"/>
                        </a:lnTo>
                        <a:lnTo>
                          <a:pt x="119" y="294"/>
                        </a:lnTo>
                        <a:lnTo>
                          <a:pt x="123" y="303"/>
                        </a:lnTo>
                        <a:lnTo>
                          <a:pt x="125" y="317"/>
                        </a:lnTo>
                        <a:lnTo>
                          <a:pt x="123" y="332"/>
                        </a:lnTo>
                        <a:lnTo>
                          <a:pt x="117" y="351"/>
                        </a:lnTo>
                        <a:lnTo>
                          <a:pt x="102" y="357"/>
                        </a:lnTo>
                        <a:lnTo>
                          <a:pt x="90" y="367"/>
                        </a:lnTo>
                        <a:lnTo>
                          <a:pt x="86" y="378"/>
                        </a:lnTo>
                        <a:lnTo>
                          <a:pt x="67" y="373"/>
                        </a:lnTo>
                        <a:lnTo>
                          <a:pt x="59" y="374"/>
                        </a:lnTo>
                        <a:lnTo>
                          <a:pt x="52" y="378"/>
                        </a:lnTo>
                        <a:lnTo>
                          <a:pt x="44" y="386"/>
                        </a:lnTo>
                        <a:lnTo>
                          <a:pt x="40" y="394"/>
                        </a:lnTo>
                        <a:lnTo>
                          <a:pt x="48" y="398"/>
                        </a:lnTo>
                        <a:lnTo>
                          <a:pt x="46" y="415"/>
                        </a:lnTo>
                        <a:lnTo>
                          <a:pt x="46" y="430"/>
                        </a:lnTo>
                        <a:lnTo>
                          <a:pt x="56" y="440"/>
                        </a:lnTo>
                        <a:lnTo>
                          <a:pt x="56" y="442"/>
                        </a:lnTo>
                        <a:lnTo>
                          <a:pt x="52" y="444"/>
                        </a:lnTo>
                        <a:lnTo>
                          <a:pt x="52" y="448"/>
                        </a:lnTo>
                        <a:lnTo>
                          <a:pt x="56" y="444"/>
                        </a:lnTo>
                        <a:lnTo>
                          <a:pt x="67" y="440"/>
                        </a:lnTo>
                        <a:lnTo>
                          <a:pt x="67" y="432"/>
                        </a:lnTo>
                        <a:lnTo>
                          <a:pt x="71" y="430"/>
                        </a:lnTo>
                        <a:lnTo>
                          <a:pt x="75" y="432"/>
                        </a:lnTo>
                        <a:lnTo>
                          <a:pt x="77" y="432"/>
                        </a:lnTo>
                        <a:lnTo>
                          <a:pt x="77" y="426"/>
                        </a:lnTo>
                        <a:lnTo>
                          <a:pt x="73" y="419"/>
                        </a:lnTo>
                        <a:lnTo>
                          <a:pt x="75" y="413"/>
                        </a:lnTo>
                        <a:lnTo>
                          <a:pt x="81" y="419"/>
                        </a:lnTo>
                        <a:lnTo>
                          <a:pt x="84" y="421"/>
                        </a:lnTo>
                        <a:lnTo>
                          <a:pt x="90" y="409"/>
                        </a:lnTo>
                        <a:lnTo>
                          <a:pt x="84" y="407"/>
                        </a:lnTo>
                        <a:lnTo>
                          <a:pt x="81" y="405"/>
                        </a:lnTo>
                        <a:lnTo>
                          <a:pt x="77" y="401"/>
                        </a:lnTo>
                        <a:lnTo>
                          <a:pt x="73" y="394"/>
                        </a:lnTo>
                        <a:lnTo>
                          <a:pt x="73" y="392"/>
                        </a:lnTo>
                        <a:lnTo>
                          <a:pt x="81" y="394"/>
                        </a:lnTo>
                        <a:lnTo>
                          <a:pt x="81" y="398"/>
                        </a:lnTo>
                        <a:lnTo>
                          <a:pt x="107" y="398"/>
                        </a:lnTo>
                        <a:lnTo>
                          <a:pt x="107" y="396"/>
                        </a:lnTo>
                        <a:lnTo>
                          <a:pt x="106" y="392"/>
                        </a:lnTo>
                        <a:lnTo>
                          <a:pt x="104" y="390"/>
                        </a:lnTo>
                        <a:lnTo>
                          <a:pt x="111" y="388"/>
                        </a:lnTo>
                        <a:lnTo>
                          <a:pt x="115" y="390"/>
                        </a:lnTo>
                        <a:lnTo>
                          <a:pt x="125" y="386"/>
                        </a:lnTo>
                        <a:lnTo>
                          <a:pt x="157" y="357"/>
                        </a:lnTo>
                        <a:lnTo>
                          <a:pt x="165" y="321"/>
                        </a:lnTo>
                        <a:lnTo>
                          <a:pt x="159" y="275"/>
                        </a:lnTo>
                        <a:lnTo>
                          <a:pt x="152" y="244"/>
                        </a:lnTo>
                        <a:lnTo>
                          <a:pt x="140" y="236"/>
                        </a:lnTo>
                        <a:lnTo>
                          <a:pt x="136" y="232"/>
                        </a:lnTo>
                        <a:lnTo>
                          <a:pt x="134" y="227"/>
                        </a:lnTo>
                        <a:lnTo>
                          <a:pt x="136" y="221"/>
                        </a:lnTo>
                        <a:lnTo>
                          <a:pt x="136" y="217"/>
                        </a:lnTo>
                        <a:lnTo>
                          <a:pt x="129" y="211"/>
                        </a:lnTo>
                        <a:lnTo>
                          <a:pt x="111" y="194"/>
                        </a:lnTo>
                        <a:lnTo>
                          <a:pt x="111" y="190"/>
                        </a:lnTo>
                        <a:lnTo>
                          <a:pt x="113" y="184"/>
                        </a:lnTo>
                        <a:lnTo>
                          <a:pt x="111" y="182"/>
                        </a:lnTo>
                        <a:lnTo>
                          <a:pt x="106" y="178"/>
                        </a:lnTo>
                        <a:lnTo>
                          <a:pt x="98" y="177"/>
                        </a:lnTo>
                        <a:lnTo>
                          <a:pt x="92" y="175"/>
                        </a:lnTo>
                        <a:lnTo>
                          <a:pt x="90" y="171"/>
                        </a:lnTo>
                        <a:lnTo>
                          <a:pt x="90" y="159"/>
                        </a:lnTo>
                        <a:lnTo>
                          <a:pt x="86" y="157"/>
                        </a:lnTo>
                        <a:lnTo>
                          <a:pt x="81" y="153"/>
                        </a:lnTo>
                        <a:lnTo>
                          <a:pt x="77" y="152"/>
                        </a:lnTo>
                        <a:lnTo>
                          <a:pt x="73" y="136"/>
                        </a:lnTo>
                        <a:lnTo>
                          <a:pt x="73" y="117"/>
                        </a:lnTo>
                        <a:lnTo>
                          <a:pt x="77" y="98"/>
                        </a:lnTo>
                        <a:lnTo>
                          <a:pt x="81" y="96"/>
                        </a:lnTo>
                        <a:lnTo>
                          <a:pt x="84" y="96"/>
                        </a:lnTo>
                        <a:lnTo>
                          <a:pt x="90" y="94"/>
                        </a:lnTo>
                        <a:lnTo>
                          <a:pt x="104" y="67"/>
                        </a:lnTo>
                        <a:lnTo>
                          <a:pt x="123" y="52"/>
                        </a:lnTo>
                        <a:lnTo>
                          <a:pt x="130" y="48"/>
                        </a:lnTo>
                        <a:lnTo>
                          <a:pt x="132" y="4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Freeform 362"/>
                  <p:cNvSpPr>
                    <a:spLocks/>
                  </p:cNvSpPr>
                  <p:nvPr/>
                </p:nvSpPr>
                <p:spPr bwMode="auto">
                  <a:xfrm>
                    <a:off x="6536908" y="3984975"/>
                    <a:ext cx="114361" cy="120823"/>
                  </a:xfrm>
                  <a:custGeom>
                    <a:avLst/>
                    <a:gdLst>
                      <a:gd name="T0" fmla="*/ 3 w 135"/>
                      <a:gd name="T1" fmla="*/ 28 h 144"/>
                      <a:gd name="T2" fmla="*/ 4 w 135"/>
                      <a:gd name="T3" fmla="*/ 31 h 144"/>
                      <a:gd name="T4" fmla="*/ 6 w 135"/>
                      <a:gd name="T5" fmla="*/ 34 h 144"/>
                      <a:gd name="T6" fmla="*/ 7 w 135"/>
                      <a:gd name="T7" fmla="*/ 37 h 144"/>
                      <a:gd name="T8" fmla="*/ 9 w 135"/>
                      <a:gd name="T9" fmla="*/ 35 h 144"/>
                      <a:gd name="T10" fmla="*/ 10 w 135"/>
                      <a:gd name="T11" fmla="*/ 36 h 144"/>
                      <a:gd name="T12" fmla="*/ 10 w 135"/>
                      <a:gd name="T13" fmla="*/ 36 h 144"/>
                      <a:gd name="T14" fmla="*/ 9 w 135"/>
                      <a:gd name="T15" fmla="*/ 38 h 144"/>
                      <a:gd name="T16" fmla="*/ 9 w 135"/>
                      <a:gd name="T17" fmla="*/ 39 h 144"/>
                      <a:gd name="T18" fmla="*/ 12 w 135"/>
                      <a:gd name="T19" fmla="*/ 40 h 144"/>
                      <a:gd name="T20" fmla="*/ 13 w 135"/>
                      <a:gd name="T21" fmla="*/ 40 h 144"/>
                      <a:gd name="T22" fmla="*/ 14 w 135"/>
                      <a:gd name="T23" fmla="*/ 38 h 144"/>
                      <a:gd name="T24" fmla="*/ 16 w 135"/>
                      <a:gd name="T25" fmla="*/ 36 h 144"/>
                      <a:gd name="T26" fmla="*/ 18 w 135"/>
                      <a:gd name="T27" fmla="*/ 34 h 144"/>
                      <a:gd name="T28" fmla="*/ 20 w 135"/>
                      <a:gd name="T29" fmla="*/ 34 h 144"/>
                      <a:gd name="T30" fmla="*/ 24 w 135"/>
                      <a:gd name="T31" fmla="*/ 36 h 144"/>
                      <a:gd name="T32" fmla="*/ 25 w 135"/>
                      <a:gd name="T33" fmla="*/ 33 h 144"/>
                      <a:gd name="T34" fmla="*/ 28 w 135"/>
                      <a:gd name="T35" fmla="*/ 30 h 144"/>
                      <a:gd name="T36" fmla="*/ 32 w 135"/>
                      <a:gd name="T37" fmla="*/ 28 h 144"/>
                      <a:gd name="T38" fmla="*/ 34 w 135"/>
                      <a:gd name="T39" fmla="*/ 23 h 144"/>
                      <a:gd name="T40" fmla="*/ 34 w 135"/>
                      <a:gd name="T41" fmla="*/ 18 h 144"/>
                      <a:gd name="T42" fmla="*/ 34 w 135"/>
                      <a:gd name="T43" fmla="*/ 15 h 144"/>
                      <a:gd name="T44" fmla="*/ 33 w 135"/>
                      <a:gd name="T45" fmla="*/ 12 h 144"/>
                      <a:gd name="T46" fmla="*/ 33 w 135"/>
                      <a:gd name="T47" fmla="*/ 9 h 144"/>
                      <a:gd name="T48" fmla="*/ 32 w 135"/>
                      <a:gd name="T49" fmla="*/ 6 h 144"/>
                      <a:gd name="T50" fmla="*/ 31 w 135"/>
                      <a:gd name="T51" fmla="*/ 2 h 144"/>
                      <a:gd name="T52" fmla="*/ 28 w 135"/>
                      <a:gd name="T53" fmla="*/ 3 h 144"/>
                      <a:gd name="T54" fmla="*/ 27 w 135"/>
                      <a:gd name="T55" fmla="*/ 1 h 144"/>
                      <a:gd name="T56" fmla="*/ 25 w 135"/>
                      <a:gd name="T57" fmla="*/ 0 h 144"/>
                      <a:gd name="T58" fmla="*/ 23 w 135"/>
                      <a:gd name="T59" fmla="*/ 3 h 144"/>
                      <a:gd name="T60" fmla="*/ 23 w 135"/>
                      <a:gd name="T61" fmla="*/ 6 h 144"/>
                      <a:gd name="T62" fmla="*/ 22 w 135"/>
                      <a:gd name="T63" fmla="*/ 7 h 144"/>
                      <a:gd name="T64" fmla="*/ 19 w 135"/>
                      <a:gd name="T65" fmla="*/ 4 h 144"/>
                      <a:gd name="T66" fmla="*/ 19 w 135"/>
                      <a:gd name="T67" fmla="*/ 3 h 144"/>
                      <a:gd name="T68" fmla="*/ 14 w 135"/>
                      <a:gd name="T69" fmla="*/ 3 h 144"/>
                      <a:gd name="T70" fmla="*/ 13 w 135"/>
                      <a:gd name="T71" fmla="*/ 4 h 144"/>
                      <a:gd name="T72" fmla="*/ 10 w 135"/>
                      <a:gd name="T73" fmla="*/ 7 h 144"/>
                      <a:gd name="T74" fmla="*/ 6 w 135"/>
                      <a:gd name="T75" fmla="*/ 7 h 144"/>
                      <a:gd name="T76" fmla="*/ 3 w 135"/>
                      <a:gd name="T77" fmla="*/ 8 h 144"/>
                      <a:gd name="T78" fmla="*/ 1 w 135"/>
                      <a:gd name="T79" fmla="*/ 10 h 144"/>
                      <a:gd name="T80" fmla="*/ 0 w 135"/>
                      <a:gd name="T81" fmla="*/ 14 h 144"/>
                      <a:gd name="T82" fmla="*/ 1 w 135"/>
                      <a:gd name="T83" fmla="*/ 19 h 144"/>
                      <a:gd name="T84" fmla="*/ 3 w 135"/>
                      <a:gd name="T85" fmla="*/ 22 h 144"/>
                      <a:gd name="T86" fmla="*/ 3 w 135"/>
                      <a:gd name="T87" fmla="*/ 28 h 144"/>
                      <a:gd name="T88" fmla="*/ 3 w 135"/>
                      <a:gd name="T89" fmla="*/ 28 h 14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35"/>
                      <a:gd name="T136" fmla="*/ 0 h 144"/>
                      <a:gd name="T137" fmla="*/ 135 w 135"/>
                      <a:gd name="T138" fmla="*/ 144 h 14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35" h="144">
                        <a:moveTo>
                          <a:pt x="12" y="101"/>
                        </a:moveTo>
                        <a:lnTo>
                          <a:pt x="16" y="111"/>
                        </a:lnTo>
                        <a:lnTo>
                          <a:pt x="21" y="121"/>
                        </a:lnTo>
                        <a:lnTo>
                          <a:pt x="27" y="132"/>
                        </a:lnTo>
                        <a:lnTo>
                          <a:pt x="33" y="126"/>
                        </a:lnTo>
                        <a:lnTo>
                          <a:pt x="39" y="128"/>
                        </a:lnTo>
                        <a:lnTo>
                          <a:pt x="37" y="130"/>
                        </a:lnTo>
                        <a:lnTo>
                          <a:pt x="35" y="136"/>
                        </a:lnTo>
                        <a:lnTo>
                          <a:pt x="35" y="140"/>
                        </a:lnTo>
                        <a:lnTo>
                          <a:pt x="46" y="144"/>
                        </a:lnTo>
                        <a:lnTo>
                          <a:pt x="50" y="144"/>
                        </a:lnTo>
                        <a:lnTo>
                          <a:pt x="54" y="136"/>
                        </a:lnTo>
                        <a:lnTo>
                          <a:pt x="62" y="128"/>
                        </a:lnTo>
                        <a:lnTo>
                          <a:pt x="69" y="124"/>
                        </a:lnTo>
                        <a:lnTo>
                          <a:pt x="77" y="123"/>
                        </a:lnTo>
                        <a:lnTo>
                          <a:pt x="96" y="128"/>
                        </a:lnTo>
                        <a:lnTo>
                          <a:pt x="100" y="117"/>
                        </a:lnTo>
                        <a:lnTo>
                          <a:pt x="112" y="107"/>
                        </a:lnTo>
                        <a:lnTo>
                          <a:pt x="127" y="101"/>
                        </a:lnTo>
                        <a:lnTo>
                          <a:pt x="133" y="82"/>
                        </a:lnTo>
                        <a:lnTo>
                          <a:pt x="135" y="67"/>
                        </a:lnTo>
                        <a:lnTo>
                          <a:pt x="133" y="53"/>
                        </a:lnTo>
                        <a:lnTo>
                          <a:pt x="129" y="44"/>
                        </a:lnTo>
                        <a:lnTo>
                          <a:pt x="129" y="32"/>
                        </a:lnTo>
                        <a:lnTo>
                          <a:pt x="125" y="21"/>
                        </a:lnTo>
                        <a:lnTo>
                          <a:pt x="123" y="7"/>
                        </a:lnTo>
                        <a:lnTo>
                          <a:pt x="112" y="9"/>
                        </a:lnTo>
                        <a:lnTo>
                          <a:pt x="106" y="3"/>
                        </a:lnTo>
                        <a:lnTo>
                          <a:pt x="98" y="0"/>
                        </a:lnTo>
                        <a:lnTo>
                          <a:pt x="91" y="9"/>
                        </a:lnTo>
                        <a:lnTo>
                          <a:pt x="91" y="23"/>
                        </a:lnTo>
                        <a:lnTo>
                          <a:pt x="85" y="25"/>
                        </a:lnTo>
                        <a:lnTo>
                          <a:pt x="75" y="15"/>
                        </a:lnTo>
                        <a:lnTo>
                          <a:pt x="73" y="9"/>
                        </a:lnTo>
                        <a:lnTo>
                          <a:pt x="56" y="9"/>
                        </a:lnTo>
                        <a:lnTo>
                          <a:pt x="52" y="15"/>
                        </a:lnTo>
                        <a:lnTo>
                          <a:pt x="39" y="25"/>
                        </a:lnTo>
                        <a:lnTo>
                          <a:pt x="21" y="25"/>
                        </a:lnTo>
                        <a:lnTo>
                          <a:pt x="10" y="30"/>
                        </a:lnTo>
                        <a:lnTo>
                          <a:pt x="4" y="34"/>
                        </a:lnTo>
                        <a:lnTo>
                          <a:pt x="0" y="50"/>
                        </a:lnTo>
                        <a:lnTo>
                          <a:pt x="2" y="69"/>
                        </a:lnTo>
                        <a:lnTo>
                          <a:pt x="10" y="80"/>
                        </a:lnTo>
                        <a:lnTo>
                          <a:pt x="10" y="101"/>
                        </a:lnTo>
                        <a:lnTo>
                          <a:pt x="12" y="10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>
                      <a:spcBef>
                        <a:spcPct val="50000"/>
                      </a:spcBef>
                      <a:defRPr/>
                    </a:pP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7196" name="Group 563"/>
              <p:cNvGrpSpPr>
                <a:grpSpLocks/>
              </p:cNvGrpSpPr>
              <p:nvPr/>
            </p:nvGrpSpPr>
            <p:grpSpPr bwMode="auto">
              <a:xfrm>
                <a:off x="3941266" y="3932150"/>
                <a:ext cx="1216041" cy="929173"/>
                <a:chOff x="5786438" y="2876550"/>
                <a:chExt cx="1689100" cy="1290638"/>
              </a:xfrm>
            </p:grpSpPr>
            <p:sp>
              <p:nvSpPr>
                <p:cNvPr id="184" name="Freeform 198"/>
                <p:cNvSpPr>
                  <a:spLocks/>
                </p:cNvSpPr>
                <p:nvPr/>
              </p:nvSpPr>
              <p:spPr bwMode="auto">
                <a:xfrm>
                  <a:off x="7348203" y="3124115"/>
                  <a:ext cx="127307" cy="116507"/>
                </a:xfrm>
                <a:custGeom>
                  <a:avLst/>
                  <a:gdLst>
                    <a:gd name="T0" fmla="*/ 11 w 144"/>
                    <a:gd name="T1" fmla="*/ 2 h 141"/>
                    <a:gd name="T2" fmla="*/ 13 w 144"/>
                    <a:gd name="T3" fmla="*/ 6 h 141"/>
                    <a:gd name="T4" fmla="*/ 12 w 144"/>
                    <a:gd name="T5" fmla="*/ 15 h 141"/>
                    <a:gd name="T6" fmla="*/ 10 w 144"/>
                    <a:gd name="T7" fmla="*/ 19 h 141"/>
                    <a:gd name="T8" fmla="*/ 11 w 144"/>
                    <a:gd name="T9" fmla="*/ 21 h 141"/>
                    <a:gd name="T10" fmla="*/ 10 w 144"/>
                    <a:gd name="T11" fmla="*/ 24 h 141"/>
                    <a:gd name="T12" fmla="*/ 9 w 144"/>
                    <a:gd name="T13" fmla="*/ 25 h 141"/>
                    <a:gd name="T14" fmla="*/ 7 w 144"/>
                    <a:gd name="T15" fmla="*/ 24 h 141"/>
                    <a:gd name="T16" fmla="*/ 3 w 144"/>
                    <a:gd name="T17" fmla="*/ 24 h 141"/>
                    <a:gd name="T18" fmla="*/ 4 w 144"/>
                    <a:gd name="T19" fmla="*/ 25 h 141"/>
                    <a:gd name="T20" fmla="*/ 1 w 144"/>
                    <a:gd name="T21" fmla="*/ 27 h 141"/>
                    <a:gd name="T22" fmla="*/ 1 w 144"/>
                    <a:gd name="T23" fmla="*/ 30 h 141"/>
                    <a:gd name="T24" fmla="*/ 3 w 144"/>
                    <a:gd name="T25" fmla="*/ 34 h 141"/>
                    <a:gd name="T26" fmla="*/ 6 w 144"/>
                    <a:gd name="T27" fmla="*/ 38 h 141"/>
                    <a:gd name="T28" fmla="*/ 9 w 144"/>
                    <a:gd name="T29" fmla="*/ 37 h 141"/>
                    <a:gd name="T30" fmla="*/ 7 w 144"/>
                    <a:gd name="T31" fmla="*/ 35 h 141"/>
                    <a:gd name="T32" fmla="*/ 5 w 144"/>
                    <a:gd name="T33" fmla="*/ 33 h 141"/>
                    <a:gd name="T34" fmla="*/ 5 w 144"/>
                    <a:gd name="T35" fmla="*/ 30 h 141"/>
                    <a:gd name="T36" fmla="*/ 11 w 144"/>
                    <a:gd name="T37" fmla="*/ 29 h 141"/>
                    <a:gd name="T38" fmla="*/ 15 w 144"/>
                    <a:gd name="T39" fmla="*/ 34 h 141"/>
                    <a:gd name="T40" fmla="*/ 21 w 144"/>
                    <a:gd name="T41" fmla="*/ 34 h 141"/>
                    <a:gd name="T42" fmla="*/ 24 w 144"/>
                    <a:gd name="T43" fmla="*/ 31 h 141"/>
                    <a:gd name="T44" fmla="*/ 26 w 144"/>
                    <a:gd name="T45" fmla="*/ 27 h 141"/>
                    <a:gd name="T46" fmla="*/ 33 w 144"/>
                    <a:gd name="T47" fmla="*/ 25 h 141"/>
                    <a:gd name="T48" fmla="*/ 38 w 144"/>
                    <a:gd name="T49" fmla="*/ 23 h 141"/>
                    <a:gd name="T50" fmla="*/ 35 w 144"/>
                    <a:gd name="T51" fmla="*/ 21 h 141"/>
                    <a:gd name="T52" fmla="*/ 36 w 144"/>
                    <a:gd name="T53" fmla="*/ 18 h 141"/>
                    <a:gd name="T54" fmla="*/ 35 w 144"/>
                    <a:gd name="T55" fmla="*/ 17 h 141"/>
                    <a:gd name="T56" fmla="*/ 31 w 144"/>
                    <a:gd name="T57" fmla="*/ 18 h 141"/>
                    <a:gd name="T58" fmla="*/ 30 w 144"/>
                    <a:gd name="T59" fmla="*/ 15 h 141"/>
                    <a:gd name="T60" fmla="*/ 24 w 144"/>
                    <a:gd name="T61" fmla="*/ 14 h 141"/>
                    <a:gd name="T62" fmla="*/ 21 w 144"/>
                    <a:gd name="T63" fmla="*/ 12 h 141"/>
                    <a:gd name="T64" fmla="*/ 17 w 144"/>
                    <a:gd name="T65" fmla="*/ 4 h 141"/>
                    <a:gd name="T66" fmla="*/ 13 w 144"/>
                    <a:gd name="T67" fmla="*/ 0 h 1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4"/>
                    <a:gd name="T103" fmla="*/ 0 h 141"/>
                    <a:gd name="T104" fmla="*/ 144 w 144"/>
                    <a:gd name="T105" fmla="*/ 141 h 1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4" h="141">
                      <a:moveTo>
                        <a:pt x="50" y="0"/>
                      </a:moveTo>
                      <a:lnTo>
                        <a:pt x="42" y="8"/>
                      </a:lnTo>
                      <a:lnTo>
                        <a:pt x="42" y="18"/>
                      </a:lnTo>
                      <a:lnTo>
                        <a:pt x="50" y="23"/>
                      </a:lnTo>
                      <a:lnTo>
                        <a:pt x="50" y="50"/>
                      </a:lnTo>
                      <a:lnTo>
                        <a:pt x="46" y="56"/>
                      </a:lnTo>
                      <a:lnTo>
                        <a:pt x="40" y="64"/>
                      </a:lnTo>
                      <a:lnTo>
                        <a:pt x="38" y="69"/>
                      </a:lnTo>
                      <a:lnTo>
                        <a:pt x="38" y="75"/>
                      </a:lnTo>
                      <a:lnTo>
                        <a:pt x="40" y="77"/>
                      </a:lnTo>
                      <a:lnTo>
                        <a:pt x="42" y="85"/>
                      </a:lnTo>
                      <a:lnTo>
                        <a:pt x="36" y="85"/>
                      </a:lnTo>
                      <a:lnTo>
                        <a:pt x="36" y="89"/>
                      </a:lnTo>
                      <a:lnTo>
                        <a:pt x="34" y="92"/>
                      </a:lnTo>
                      <a:lnTo>
                        <a:pt x="30" y="91"/>
                      </a:lnTo>
                      <a:lnTo>
                        <a:pt x="27" y="87"/>
                      </a:lnTo>
                      <a:lnTo>
                        <a:pt x="27" y="85"/>
                      </a:lnTo>
                      <a:lnTo>
                        <a:pt x="11" y="85"/>
                      </a:lnTo>
                      <a:lnTo>
                        <a:pt x="11" y="89"/>
                      </a:lnTo>
                      <a:lnTo>
                        <a:pt x="13" y="91"/>
                      </a:lnTo>
                      <a:lnTo>
                        <a:pt x="15" y="96"/>
                      </a:lnTo>
                      <a:lnTo>
                        <a:pt x="3" y="100"/>
                      </a:lnTo>
                      <a:lnTo>
                        <a:pt x="0" y="104"/>
                      </a:lnTo>
                      <a:lnTo>
                        <a:pt x="2" y="110"/>
                      </a:lnTo>
                      <a:lnTo>
                        <a:pt x="7" y="117"/>
                      </a:lnTo>
                      <a:lnTo>
                        <a:pt x="11" y="123"/>
                      </a:lnTo>
                      <a:lnTo>
                        <a:pt x="5" y="141"/>
                      </a:lnTo>
                      <a:lnTo>
                        <a:pt x="21" y="139"/>
                      </a:lnTo>
                      <a:lnTo>
                        <a:pt x="28" y="135"/>
                      </a:lnTo>
                      <a:lnTo>
                        <a:pt x="34" y="135"/>
                      </a:lnTo>
                      <a:lnTo>
                        <a:pt x="36" y="129"/>
                      </a:lnTo>
                      <a:lnTo>
                        <a:pt x="27" y="125"/>
                      </a:lnTo>
                      <a:lnTo>
                        <a:pt x="19" y="123"/>
                      </a:lnTo>
                      <a:lnTo>
                        <a:pt x="17" y="119"/>
                      </a:lnTo>
                      <a:lnTo>
                        <a:pt x="19" y="114"/>
                      </a:lnTo>
                      <a:lnTo>
                        <a:pt x="19" y="110"/>
                      </a:lnTo>
                      <a:lnTo>
                        <a:pt x="28" y="108"/>
                      </a:lnTo>
                      <a:lnTo>
                        <a:pt x="40" y="106"/>
                      </a:lnTo>
                      <a:lnTo>
                        <a:pt x="53" y="108"/>
                      </a:lnTo>
                      <a:lnTo>
                        <a:pt x="59" y="123"/>
                      </a:lnTo>
                      <a:lnTo>
                        <a:pt x="69" y="121"/>
                      </a:lnTo>
                      <a:lnTo>
                        <a:pt x="78" y="121"/>
                      </a:lnTo>
                      <a:lnTo>
                        <a:pt x="86" y="123"/>
                      </a:lnTo>
                      <a:lnTo>
                        <a:pt x="90" y="114"/>
                      </a:lnTo>
                      <a:lnTo>
                        <a:pt x="92" y="106"/>
                      </a:lnTo>
                      <a:lnTo>
                        <a:pt x="98" y="100"/>
                      </a:lnTo>
                      <a:lnTo>
                        <a:pt x="111" y="94"/>
                      </a:lnTo>
                      <a:lnTo>
                        <a:pt x="126" y="91"/>
                      </a:lnTo>
                      <a:lnTo>
                        <a:pt x="144" y="89"/>
                      </a:lnTo>
                      <a:lnTo>
                        <a:pt x="142" y="83"/>
                      </a:lnTo>
                      <a:lnTo>
                        <a:pt x="138" y="81"/>
                      </a:lnTo>
                      <a:lnTo>
                        <a:pt x="132" y="77"/>
                      </a:lnTo>
                      <a:lnTo>
                        <a:pt x="136" y="71"/>
                      </a:lnTo>
                      <a:lnTo>
                        <a:pt x="138" y="67"/>
                      </a:lnTo>
                      <a:lnTo>
                        <a:pt x="138" y="62"/>
                      </a:lnTo>
                      <a:lnTo>
                        <a:pt x="132" y="62"/>
                      </a:lnTo>
                      <a:lnTo>
                        <a:pt x="126" y="66"/>
                      </a:lnTo>
                      <a:lnTo>
                        <a:pt x="117" y="66"/>
                      </a:lnTo>
                      <a:lnTo>
                        <a:pt x="115" y="62"/>
                      </a:lnTo>
                      <a:lnTo>
                        <a:pt x="113" y="54"/>
                      </a:lnTo>
                      <a:lnTo>
                        <a:pt x="101" y="52"/>
                      </a:lnTo>
                      <a:lnTo>
                        <a:pt x="92" y="52"/>
                      </a:lnTo>
                      <a:lnTo>
                        <a:pt x="82" y="50"/>
                      </a:lnTo>
                      <a:lnTo>
                        <a:pt x="78" y="43"/>
                      </a:lnTo>
                      <a:lnTo>
                        <a:pt x="71" y="23"/>
                      </a:lnTo>
                      <a:lnTo>
                        <a:pt x="65" y="16"/>
                      </a:lnTo>
                      <a:lnTo>
                        <a:pt x="55" y="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C66462"/>
                </a:solidFill>
                <a:ln w="63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5" name="Freeform 91"/>
                <p:cNvSpPr>
                  <a:spLocks/>
                </p:cNvSpPr>
                <p:nvPr/>
              </p:nvSpPr>
              <p:spPr bwMode="auto">
                <a:xfrm>
                  <a:off x="7059066" y="3342026"/>
                  <a:ext cx="66890" cy="120822"/>
                </a:xfrm>
                <a:custGeom>
                  <a:avLst/>
                  <a:gdLst>
                    <a:gd name="T0" fmla="*/ 2 w 77"/>
                    <a:gd name="T1" fmla="*/ 5 h 144"/>
                    <a:gd name="T2" fmla="*/ 3 w 77"/>
                    <a:gd name="T3" fmla="*/ 9 h 144"/>
                    <a:gd name="T4" fmla="*/ 3 w 77"/>
                    <a:gd name="T5" fmla="*/ 11 h 144"/>
                    <a:gd name="T6" fmla="*/ 1 w 77"/>
                    <a:gd name="T7" fmla="*/ 14 h 144"/>
                    <a:gd name="T8" fmla="*/ 3 w 77"/>
                    <a:gd name="T9" fmla="*/ 16 h 144"/>
                    <a:gd name="T10" fmla="*/ 4 w 77"/>
                    <a:gd name="T11" fmla="*/ 16 h 144"/>
                    <a:gd name="T12" fmla="*/ 4 w 77"/>
                    <a:gd name="T13" fmla="*/ 17 h 144"/>
                    <a:gd name="T14" fmla="*/ 3 w 77"/>
                    <a:gd name="T15" fmla="*/ 18 h 144"/>
                    <a:gd name="T16" fmla="*/ 3 w 77"/>
                    <a:gd name="T17" fmla="*/ 19 h 144"/>
                    <a:gd name="T18" fmla="*/ 3 w 77"/>
                    <a:gd name="T19" fmla="*/ 22 h 144"/>
                    <a:gd name="T20" fmla="*/ 4 w 77"/>
                    <a:gd name="T21" fmla="*/ 22 h 144"/>
                    <a:gd name="T22" fmla="*/ 4 w 77"/>
                    <a:gd name="T23" fmla="*/ 26 h 144"/>
                    <a:gd name="T24" fmla="*/ 3 w 77"/>
                    <a:gd name="T25" fmla="*/ 27 h 144"/>
                    <a:gd name="T26" fmla="*/ 2 w 77"/>
                    <a:gd name="T27" fmla="*/ 27 h 144"/>
                    <a:gd name="T28" fmla="*/ 1 w 77"/>
                    <a:gd name="T29" fmla="*/ 27 h 144"/>
                    <a:gd name="T30" fmla="*/ 1 w 77"/>
                    <a:gd name="T31" fmla="*/ 32 h 144"/>
                    <a:gd name="T32" fmla="*/ 0 w 77"/>
                    <a:gd name="T33" fmla="*/ 35 h 144"/>
                    <a:gd name="T34" fmla="*/ 0 w 77"/>
                    <a:gd name="T35" fmla="*/ 40 h 144"/>
                    <a:gd name="T36" fmla="*/ 1 w 77"/>
                    <a:gd name="T37" fmla="*/ 39 h 144"/>
                    <a:gd name="T38" fmla="*/ 2 w 77"/>
                    <a:gd name="T39" fmla="*/ 40 h 144"/>
                    <a:gd name="T40" fmla="*/ 3 w 77"/>
                    <a:gd name="T41" fmla="*/ 40 h 144"/>
                    <a:gd name="T42" fmla="*/ 5 w 77"/>
                    <a:gd name="T43" fmla="*/ 38 h 144"/>
                    <a:gd name="T44" fmla="*/ 7 w 77"/>
                    <a:gd name="T45" fmla="*/ 36 h 144"/>
                    <a:gd name="T46" fmla="*/ 10 w 77"/>
                    <a:gd name="T47" fmla="*/ 34 h 144"/>
                    <a:gd name="T48" fmla="*/ 16 w 77"/>
                    <a:gd name="T49" fmla="*/ 32 h 144"/>
                    <a:gd name="T50" fmla="*/ 19 w 77"/>
                    <a:gd name="T51" fmla="*/ 29 h 144"/>
                    <a:gd name="T52" fmla="*/ 19 w 77"/>
                    <a:gd name="T53" fmla="*/ 25 h 144"/>
                    <a:gd name="T54" fmla="*/ 20 w 77"/>
                    <a:gd name="T55" fmla="*/ 18 h 144"/>
                    <a:gd name="T56" fmla="*/ 19 w 77"/>
                    <a:gd name="T57" fmla="*/ 13 h 144"/>
                    <a:gd name="T58" fmla="*/ 19 w 77"/>
                    <a:gd name="T59" fmla="*/ 12 h 144"/>
                    <a:gd name="T60" fmla="*/ 17 w 77"/>
                    <a:gd name="T61" fmla="*/ 11 h 144"/>
                    <a:gd name="T62" fmla="*/ 17 w 77"/>
                    <a:gd name="T63" fmla="*/ 9 h 144"/>
                    <a:gd name="T64" fmla="*/ 16 w 77"/>
                    <a:gd name="T65" fmla="*/ 8 h 144"/>
                    <a:gd name="T66" fmla="*/ 17 w 77"/>
                    <a:gd name="T67" fmla="*/ 7 h 144"/>
                    <a:gd name="T68" fmla="*/ 17 w 77"/>
                    <a:gd name="T69" fmla="*/ 6 h 144"/>
                    <a:gd name="T70" fmla="*/ 14 w 77"/>
                    <a:gd name="T71" fmla="*/ 6 h 144"/>
                    <a:gd name="T72" fmla="*/ 14 w 77"/>
                    <a:gd name="T73" fmla="*/ 5 h 144"/>
                    <a:gd name="T74" fmla="*/ 15 w 77"/>
                    <a:gd name="T75" fmla="*/ 3 h 144"/>
                    <a:gd name="T76" fmla="*/ 14 w 77"/>
                    <a:gd name="T77" fmla="*/ 2 h 144"/>
                    <a:gd name="T78" fmla="*/ 13 w 77"/>
                    <a:gd name="T79" fmla="*/ 1 h 144"/>
                    <a:gd name="T80" fmla="*/ 12 w 77"/>
                    <a:gd name="T81" fmla="*/ 1 h 144"/>
                    <a:gd name="T82" fmla="*/ 10 w 77"/>
                    <a:gd name="T83" fmla="*/ 2 h 144"/>
                    <a:gd name="T84" fmla="*/ 9 w 77"/>
                    <a:gd name="T85" fmla="*/ 2 h 144"/>
                    <a:gd name="T86" fmla="*/ 7 w 77"/>
                    <a:gd name="T87" fmla="*/ 1 h 144"/>
                    <a:gd name="T88" fmla="*/ 7 w 77"/>
                    <a:gd name="T89" fmla="*/ 0 h 144"/>
                    <a:gd name="T90" fmla="*/ 5 w 77"/>
                    <a:gd name="T91" fmla="*/ 1 h 144"/>
                    <a:gd name="T92" fmla="*/ 1 w 77"/>
                    <a:gd name="T93" fmla="*/ 5 h 144"/>
                    <a:gd name="T94" fmla="*/ 2 w 77"/>
                    <a:gd name="T95" fmla="*/ 5 h 1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"/>
                    <a:gd name="T145" fmla="*/ 0 h 144"/>
                    <a:gd name="T146" fmla="*/ 77 w 77"/>
                    <a:gd name="T147" fmla="*/ 144 h 1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" h="144">
                      <a:moveTo>
                        <a:pt x="6" y="19"/>
                      </a:moveTo>
                      <a:lnTo>
                        <a:pt x="12" y="32"/>
                      </a:lnTo>
                      <a:lnTo>
                        <a:pt x="12" y="40"/>
                      </a:lnTo>
                      <a:lnTo>
                        <a:pt x="2" y="50"/>
                      </a:lnTo>
                      <a:lnTo>
                        <a:pt x="12" y="57"/>
                      </a:lnTo>
                      <a:lnTo>
                        <a:pt x="14" y="59"/>
                      </a:lnTo>
                      <a:lnTo>
                        <a:pt x="14" y="63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8"/>
                      </a:lnTo>
                      <a:lnTo>
                        <a:pt x="14" y="80"/>
                      </a:lnTo>
                      <a:lnTo>
                        <a:pt x="14" y="94"/>
                      </a:lnTo>
                      <a:lnTo>
                        <a:pt x="12" y="96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2" y="113"/>
                      </a:lnTo>
                      <a:lnTo>
                        <a:pt x="0" y="126"/>
                      </a:lnTo>
                      <a:lnTo>
                        <a:pt x="0" y="142"/>
                      </a:lnTo>
                      <a:lnTo>
                        <a:pt x="4" y="140"/>
                      </a:lnTo>
                      <a:lnTo>
                        <a:pt x="8" y="142"/>
                      </a:lnTo>
                      <a:lnTo>
                        <a:pt x="10" y="144"/>
                      </a:lnTo>
                      <a:lnTo>
                        <a:pt x="20" y="136"/>
                      </a:lnTo>
                      <a:lnTo>
                        <a:pt x="27" y="128"/>
                      </a:lnTo>
                      <a:lnTo>
                        <a:pt x="37" y="121"/>
                      </a:lnTo>
                      <a:lnTo>
                        <a:pt x="64" y="113"/>
                      </a:lnTo>
                      <a:lnTo>
                        <a:pt x="73" y="105"/>
                      </a:lnTo>
                      <a:lnTo>
                        <a:pt x="75" y="90"/>
                      </a:lnTo>
                      <a:lnTo>
                        <a:pt x="77" y="65"/>
                      </a:lnTo>
                      <a:lnTo>
                        <a:pt x="75" y="46"/>
                      </a:lnTo>
                      <a:lnTo>
                        <a:pt x="73" y="42"/>
                      </a:lnTo>
                      <a:lnTo>
                        <a:pt x="68" y="38"/>
                      </a:lnTo>
                      <a:lnTo>
                        <a:pt x="66" y="32"/>
                      </a:lnTo>
                      <a:lnTo>
                        <a:pt x="64" y="30"/>
                      </a:lnTo>
                      <a:lnTo>
                        <a:pt x="66" y="26"/>
                      </a:lnTo>
                      <a:lnTo>
                        <a:pt x="66" y="23"/>
                      </a:lnTo>
                      <a:lnTo>
                        <a:pt x="56" y="23"/>
                      </a:lnTo>
                      <a:lnTo>
                        <a:pt x="56" y="17"/>
                      </a:lnTo>
                      <a:lnTo>
                        <a:pt x="58" y="11"/>
                      </a:lnTo>
                      <a:lnTo>
                        <a:pt x="56" y="7"/>
                      </a:lnTo>
                      <a:lnTo>
                        <a:pt x="52" y="3"/>
                      </a:lnTo>
                      <a:lnTo>
                        <a:pt x="46" y="3"/>
                      </a:lnTo>
                      <a:lnTo>
                        <a:pt x="39" y="7"/>
                      </a:lnTo>
                      <a:lnTo>
                        <a:pt x="33" y="5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18" y="3"/>
                      </a:lnTo>
                      <a:lnTo>
                        <a:pt x="4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C66462"/>
                </a:solidFill>
                <a:ln w="63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6" name="Freeform 225"/>
                <p:cNvSpPr>
                  <a:spLocks/>
                </p:cNvSpPr>
                <p:nvPr/>
              </p:nvSpPr>
              <p:spPr bwMode="auto">
                <a:xfrm>
                  <a:off x="5786004" y="3404596"/>
                  <a:ext cx="645163" cy="761612"/>
                </a:xfrm>
                <a:custGeom>
                  <a:avLst/>
                  <a:gdLst>
                    <a:gd name="T0" fmla="*/ 127 w 731"/>
                    <a:gd name="T1" fmla="*/ 138 h 905"/>
                    <a:gd name="T2" fmla="*/ 124 w 731"/>
                    <a:gd name="T3" fmla="*/ 146 h 905"/>
                    <a:gd name="T4" fmla="*/ 111 w 731"/>
                    <a:gd name="T5" fmla="*/ 155 h 905"/>
                    <a:gd name="T6" fmla="*/ 107 w 731"/>
                    <a:gd name="T7" fmla="*/ 161 h 905"/>
                    <a:gd name="T8" fmla="*/ 99 w 731"/>
                    <a:gd name="T9" fmla="*/ 173 h 905"/>
                    <a:gd name="T10" fmla="*/ 91 w 731"/>
                    <a:gd name="T11" fmla="*/ 181 h 905"/>
                    <a:gd name="T12" fmla="*/ 78 w 731"/>
                    <a:gd name="T13" fmla="*/ 187 h 905"/>
                    <a:gd name="T14" fmla="*/ 77 w 731"/>
                    <a:gd name="T15" fmla="*/ 200 h 905"/>
                    <a:gd name="T16" fmla="*/ 78 w 731"/>
                    <a:gd name="T17" fmla="*/ 219 h 905"/>
                    <a:gd name="T18" fmla="*/ 70 w 731"/>
                    <a:gd name="T19" fmla="*/ 240 h 905"/>
                    <a:gd name="T20" fmla="*/ 65 w 731"/>
                    <a:gd name="T21" fmla="*/ 249 h 905"/>
                    <a:gd name="T22" fmla="*/ 59 w 731"/>
                    <a:gd name="T23" fmla="*/ 252 h 905"/>
                    <a:gd name="T24" fmla="*/ 52 w 731"/>
                    <a:gd name="T25" fmla="*/ 242 h 905"/>
                    <a:gd name="T26" fmla="*/ 50 w 731"/>
                    <a:gd name="T27" fmla="*/ 231 h 905"/>
                    <a:gd name="T28" fmla="*/ 41 w 731"/>
                    <a:gd name="T29" fmla="*/ 206 h 905"/>
                    <a:gd name="T30" fmla="*/ 34 w 731"/>
                    <a:gd name="T31" fmla="*/ 182 h 905"/>
                    <a:gd name="T32" fmla="*/ 31 w 731"/>
                    <a:gd name="T33" fmla="*/ 160 h 905"/>
                    <a:gd name="T34" fmla="*/ 29 w 731"/>
                    <a:gd name="T35" fmla="*/ 140 h 905"/>
                    <a:gd name="T36" fmla="*/ 27 w 731"/>
                    <a:gd name="T37" fmla="*/ 133 h 905"/>
                    <a:gd name="T38" fmla="*/ 26 w 731"/>
                    <a:gd name="T39" fmla="*/ 138 h 905"/>
                    <a:gd name="T40" fmla="*/ 11 w 731"/>
                    <a:gd name="T41" fmla="*/ 138 h 905"/>
                    <a:gd name="T42" fmla="*/ 9 w 731"/>
                    <a:gd name="T43" fmla="*/ 128 h 905"/>
                    <a:gd name="T44" fmla="*/ 9 w 731"/>
                    <a:gd name="T45" fmla="*/ 123 h 905"/>
                    <a:gd name="T46" fmla="*/ 0 w 731"/>
                    <a:gd name="T47" fmla="*/ 115 h 905"/>
                    <a:gd name="T48" fmla="*/ 8 w 731"/>
                    <a:gd name="T49" fmla="*/ 98 h 905"/>
                    <a:gd name="T50" fmla="*/ 14 w 731"/>
                    <a:gd name="T51" fmla="*/ 82 h 905"/>
                    <a:gd name="T52" fmla="*/ 29 w 731"/>
                    <a:gd name="T53" fmla="*/ 64 h 905"/>
                    <a:gd name="T54" fmla="*/ 39 w 731"/>
                    <a:gd name="T55" fmla="*/ 44 h 905"/>
                    <a:gd name="T56" fmla="*/ 29 w 731"/>
                    <a:gd name="T57" fmla="*/ 25 h 905"/>
                    <a:gd name="T58" fmla="*/ 40 w 731"/>
                    <a:gd name="T59" fmla="*/ 18 h 905"/>
                    <a:gd name="T60" fmla="*/ 56 w 731"/>
                    <a:gd name="T61" fmla="*/ 4 h 905"/>
                    <a:gd name="T62" fmla="*/ 72 w 731"/>
                    <a:gd name="T63" fmla="*/ 6 h 905"/>
                    <a:gd name="T64" fmla="*/ 65 w 731"/>
                    <a:gd name="T65" fmla="*/ 22 h 905"/>
                    <a:gd name="T66" fmla="*/ 71 w 731"/>
                    <a:gd name="T67" fmla="*/ 37 h 905"/>
                    <a:gd name="T68" fmla="*/ 74 w 731"/>
                    <a:gd name="T69" fmla="*/ 50 h 905"/>
                    <a:gd name="T70" fmla="*/ 78 w 731"/>
                    <a:gd name="T71" fmla="*/ 66 h 905"/>
                    <a:gd name="T72" fmla="*/ 99 w 731"/>
                    <a:gd name="T73" fmla="*/ 80 h 905"/>
                    <a:gd name="T74" fmla="*/ 121 w 731"/>
                    <a:gd name="T75" fmla="*/ 91 h 905"/>
                    <a:gd name="T76" fmla="*/ 131 w 731"/>
                    <a:gd name="T77" fmla="*/ 86 h 905"/>
                    <a:gd name="T78" fmla="*/ 139 w 731"/>
                    <a:gd name="T79" fmla="*/ 84 h 905"/>
                    <a:gd name="T80" fmla="*/ 159 w 731"/>
                    <a:gd name="T81" fmla="*/ 85 h 905"/>
                    <a:gd name="T82" fmla="*/ 171 w 731"/>
                    <a:gd name="T83" fmla="*/ 72 h 905"/>
                    <a:gd name="T84" fmla="*/ 183 w 731"/>
                    <a:gd name="T85" fmla="*/ 77 h 905"/>
                    <a:gd name="T86" fmla="*/ 193 w 731"/>
                    <a:gd name="T87" fmla="*/ 84 h 905"/>
                    <a:gd name="T88" fmla="*/ 183 w 731"/>
                    <a:gd name="T89" fmla="*/ 100 h 905"/>
                    <a:gd name="T90" fmla="*/ 176 w 731"/>
                    <a:gd name="T91" fmla="*/ 111 h 905"/>
                    <a:gd name="T92" fmla="*/ 170 w 731"/>
                    <a:gd name="T93" fmla="*/ 130 h 905"/>
                    <a:gd name="T94" fmla="*/ 163 w 731"/>
                    <a:gd name="T95" fmla="*/ 127 h 905"/>
                    <a:gd name="T96" fmla="*/ 158 w 731"/>
                    <a:gd name="T97" fmla="*/ 115 h 905"/>
                    <a:gd name="T98" fmla="*/ 157 w 731"/>
                    <a:gd name="T99" fmla="*/ 105 h 905"/>
                    <a:gd name="T100" fmla="*/ 137 w 731"/>
                    <a:gd name="T101" fmla="*/ 96 h 905"/>
                    <a:gd name="T102" fmla="*/ 129 w 731"/>
                    <a:gd name="T103" fmla="*/ 105 h 905"/>
                    <a:gd name="T104" fmla="*/ 136 w 731"/>
                    <a:gd name="T105" fmla="*/ 125 h 90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31"/>
                    <a:gd name="T160" fmla="*/ 0 h 905"/>
                    <a:gd name="T161" fmla="*/ 731 w 731"/>
                    <a:gd name="T162" fmla="*/ 905 h 90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31" h="905">
                      <a:moveTo>
                        <a:pt x="513" y="493"/>
                      </a:moveTo>
                      <a:lnTo>
                        <a:pt x="507" y="490"/>
                      </a:lnTo>
                      <a:lnTo>
                        <a:pt x="499" y="484"/>
                      </a:lnTo>
                      <a:lnTo>
                        <a:pt x="490" y="482"/>
                      </a:lnTo>
                      <a:lnTo>
                        <a:pt x="490" y="490"/>
                      </a:lnTo>
                      <a:lnTo>
                        <a:pt x="480" y="493"/>
                      </a:lnTo>
                      <a:lnTo>
                        <a:pt x="474" y="499"/>
                      </a:lnTo>
                      <a:lnTo>
                        <a:pt x="470" y="509"/>
                      </a:lnTo>
                      <a:lnTo>
                        <a:pt x="467" y="509"/>
                      </a:lnTo>
                      <a:lnTo>
                        <a:pt x="465" y="511"/>
                      </a:lnTo>
                      <a:lnTo>
                        <a:pt x="468" y="515"/>
                      </a:lnTo>
                      <a:lnTo>
                        <a:pt x="470" y="518"/>
                      </a:lnTo>
                      <a:lnTo>
                        <a:pt x="470" y="524"/>
                      </a:lnTo>
                      <a:lnTo>
                        <a:pt x="461" y="534"/>
                      </a:lnTo>
                      <a:lnTo>
                        <a:pt x="447" y="545"/>
                      </a:lnTo>
                      <a:lnTo>
                        <a:pt x="436" y="551"/>
                      </a:lnTo>
                      <a:lnTo>
                        <a:pt x="420" y="551"/>
                      </a:lnTo>
                      <a:lnTo>
                        <a:pt x="420" y="553"/>
                      </a:lnTo>
                      <a:lnTo>
                        <a:pt x="422" y="557"/>
                      </a:lnTo>
                      <a:lnTo>
                        <a:pt x="424" y="559"/>
                      </a:lnTo>
                      <a:lnTo>
                        <a:pt x="420" y="561"/>
                      </a:lnTo>
                      <a:lnTo>
                        <a:pt x="417" y="561"/>
                      </a:lnTo>
                      <a:lnTo>
                        <a:pt x="413" y="563"/>
                      </a:lnTo>
                      <a:lnTo>
                        <a:pt x="405" y="572"/>
                      </a:lnTo>
                      <a:lnTo>
                        <a:pt x="399" y="586"/>
                      </a:lnTo>
                      <a:lnTo>
                        <a:pt x="394" y="597"/>
                      </a:lnTo>
                      <a:lnTo>
                        <a:pt x="386" y="601"/>
                      </a:lnTo>
                      <a:lnTo>
                        <a:pt x="378" y="603"/>
                      </a:lnTo>
                      <a:lnTo>
                        <a:pt x="374" y="609"/>
                      </a:lnTo>
                      <a:lnTo>
                        <a:pt x="374" y="616"/>
                      </a:lnTo>
                      <a:lnTo>
                        <a:pt x="365" y="618"/>
                      </a:lnTo>
                      <a:lnTo>
                        <a:pt x="357" y="618"/>
                      </a:lnTo>
                      <a:lnTo>
                        <a:pt x="349" y="620"/>
                      </a:lnTo>
                      <a:lnTo>
                        <a:pt x="348" y="626"/>
                      </a:lnTo>
                      <a:lnTo>
                        <a:pt x="346" y="636"/>
                      </a:lnTo>
                      <a:lnTo>
                        <a:pt x="344" y="643"/>
                      </a:lnTo>
                      <a:lnTo>
                        <a:pt x="338" y="647"/>
                      </a:lnTo>
                      <a:lnTo>
                        <a:pt x="323" y="651"/>
                      </a:lnTo>
                      <a:lnTo>
                        <a:pt x="321" y="657"/>
                      </a:lnTo>
                      <a:lnTo>
                        <a:pt x="317" y="663"/>
                      </a:lnTo>
                      <a:lnTo>
                        <a:pt x="313" y="666"/>
                      </a:lnTo>
                      <a:lnTo>
                        <a:pt x="296" y="666"/>
                      </a:lnTo>
                      <a:lnTo>
                        <a:pt x="292" y="674"/>
                      </a:lnTo>
                      <a:lnTo>
                        <a:pt x="288" y="678"/>
                      </a:lnTo>
                      <a:lnTo>
                        <a:pt x="292" y="684"/>
                      </a:lnTo>
                      <a:lnTo>
                        <a:pt x="296" y="693"/>
                      </a:lnTo>
                      <a:lnTo>
                        <a:pt x="296" y="697"/>
                      </a:lnTo>
                      <a:lnTo>
                        <a:pt x="290" y="713"/>
                      </a:lnTo>
                      <a:lnTo>
                        <a:pt x="288" y="736"/>
                      </a:lnTo>
                      <a:lnTo>
                        <a:pt x="288" y="751"/>
                      </a:lnTo>
                      <a:lnTo>
                        <a:pt x="292" y="755"/>
                      </a:lnTo>
                      <a:lnTo>
                        <a:pt x="296" y="764"/>
                      </a:lnTo>
                      <a:lnTo>
                        <a:pt x="296" y="770"/>
                      </a:lnTo>
                      <a:lnTo>
                        <a:pt x="294" y="778"/>
                      </a:lnTo>
                      <a:lnTo>
                        <a:pt x="286" y="788"/>
                      </a:lnTo>
                      <a:lnTo>
                        <a:pt x="282" y="797"/>
                      </a:lnTo>
                      <a:lnTo>
                        <a:pt x="282" y="816"/>
                      </a:lnTo>
                      <a:lnTo>
                        <a:pt x="286" y="847"/>
                      </a:lnTo>
                      <a:lnTo>
                        <a:pt x="275" y="847"/>
                      </a:lnTo>
                      <a:lnTo>
                        <a:pt x="265" y="855"/>
                      </a:lnTo>
                      <a:lnTo>
                        <a:pt x="263" y="866"/>
                      </a:lnTo>
                      <a:lnTo>
                        <a:pt x="259" y="878"/>
                      </a:lnTo>
                      <a:lnTo>
                        <a:pt x="255" y="880"/>
                      </a:lnTo>
                      <a:lnTo>
                        <a:pt x="252" y="880"/>
                      </a:lnTo>
                      <a:lnTo>
                        <a:pt x="248" y="882"/>
                      </a:lnTo>
                      <a:lnTo>
                        <a:pt x="244" y="887"/>
                      </a:lnTo>
                      <a:lnTo>
                        <a:pt x="238" y="897"/>
                      </a:lnTo>
                      <a:lnTo>
                        <a:pt x="236" y="905"/>
                      </a:lnTo>
                      <a:lnTo>
                        <a:pt x="232" y="905"/>
                      </a:lnTo>
                      <a:lnTo>
                        <a:pt x="227" y="903"/>
                      </a:lnTo>
                      <a:lnTo>
                        <a:pt x="225" y="905"/>
                      </a:lnTo>
                      <a:lnTo>
                        <a:pt x="221" y="897"/>
                      </a:lnTo>
                      <a:lnTo>
                        <a:pt x="221" y="893"/>
                      </a:lnTo>
                      <a:lnTo>
                        <a:pt x="219" y="889"/>
                      </a:lnTo>
                      <a:lnTo>
                        <a:pt x="215" y="886"/>
                      </a:lnTo>
                      <a:lnTo>
                        <a:pt x="213" y="882"/>
                      </a:lnTo>
                      <a:lnTo>
                        <a:pt x="202" y="866"/>
                      </a:lnTo>
                      <a:lnTo>
                        <a:pt x="198" y="862"/>
                      </a:lnTo>
                      <a:lnTo>
                        <a:pt x="198" y="855"/>
                      </a:lnTo>
                      <a:lnTo>
                        <a:pt x="202" y="851"/>
                      </a:lnTo>
                      <a:lnTo>
                        <a:pt x="202" y="843"/>
                      </a:lnTo>
                      <a:lnTo>
                        <a:pt x="194" y="839"/>
                      </a:lnTo>
                      <a:lnTo>
                        <a:pt x="190" y="830"/>
                      </a:lnTo>
                      <a:lnTo>
                        <a:pt x="188" y="822"/>
                      </a:lnTo>
                      <a:lnTo>
                        <a:pt x="186" y="812"/>
                      </a:lnTo>
                      <a:lnTo>
                        <a:pt x="179" y="801"/>
                      </a:lnTo>
                      <a:lnTo>
                        <a:pt x="169" y="788"/>
                      </a:lnTo>
                      <a:lnTo>
                        <a:pt x="163" y="778"/>
                      </a:lnTo>
                      <a:lnTo>
                        <a:pt x="157" y="757"/>
                      </a:lnTo>
                      <a:lnTo>
                        <a:pt x="156" y="734"/>
                      </a:lnTo>
                      <a:lnTo>
                        <a:pt x="152" y="713"/>
                      </a:lnTo>
                      <a:lnTo>
                        <a:pt x="144" y="695"/>
                      </a:lnTo>
                      <a:lnTo>
                        <a:pt x="134" y="678"/>
                      </a:lnTo>
                      <a:lnTo>
                        <a:pt x="129" y="663"/>
                      </a:lnTo>
                      <a:lnTo>
                        <a:pt x="127" y="655"/>
                      </a:lnTo>
                      <a:lnTo>
                        <a:pt x="129" y="647"/>
                      </a:lnTo>
                      <a:lnTo>
                        <a:pt x="129" y="640"/>
                      </a:lnTo>
                      <a:lnTo>
                        <a:pt x="125" y="620"/>
                      </a:lnTo>
                      <a:lnTo>
                        <a:pt x="119" y="599"/>
                      </a:lnTo>
                      <a:lnTo>
                        <a:pt x="115" y="580"/>
                      </a:lnTo>
                      <a:lnTo>
                        <a:pt x="113" y="572"/>
                      </a:lnTo>
                      <a:lnTo>
                        <a:pt x="117" y="567"/>
                      </a:lnTo>
                      <a:lnTo>
                        <a:pt x="104" y="543"/>
                      </a:lnTo>
                      <a:lnTo>
                        <a:pt x="108" y="530"/>
                      </a:lnTo>
                      <a:lnTo>
                        <a:pt x="113" y="518"/>
                      </a:lnTo>
                      <a:lnTo>
                        <a:pt x="117" y="509"/>
                      </a:lnTo>
                      <a:lnTo>
                        <a:pt x="115" y="501"/>
                      </a:lnTo>
                      <a:lnTo>
                        <a:pt x="111" y="497"/>
                      </a:lnTo>
                      <a:lnTo>
                        <a:pt x="110" y="493"/>
                      </a:lnTo>
                      <a:lnTo>
                        <a:pt x="110" y="488"/>
                      </a:lnTo>
                      <a:lnTo>
                        <a:pt x="111" y="482"/>
                      </a:lnTo>
                      <a:lnTo>
                        <a:pt x="113" y="478"/>
                      </a:lnTo>
                      <a:lnTo>
                        <a:pt x="111" y="478"/>
                      </a:lnTo>
                      <a:lnTo>
                        <a:pt x="104" y="474"/>
                      </a:lnTo>
                      <a:lnTo>
                        <a:pt x="106" y="470"/>
                      </a:lnTo>
                      <a:lnTo>
                        <a:pt x="110" y="455"/>
                      </a:lnTo>
                      <a:lnTo>
                        <a:pt x="98" y="463"/>
                      </a:lnTo>
                      <a:lnTo>
                        <a:pt x="96" y="472"/>
                      </a:lnTo>
                      <a:lnTo>
                        <a:pt x="98" y="480"/>
                      </a:lnTo>
                      <a:lnTo>
                        <a:pt x="98" y="490"/>
                      </a:lnTo>
                      <a:lnTo>
                        <a:pt x="88" y="499"/>
                      </a:lnTo>
                      <a:lnTo>
                        <a:pt x="73" y="507"/>
                      </a:lnTo>
                      <a:lnTo>
                        <a:pt x="60" y="513"/>
                      </a:lnTo>
                      <a:lnTo>
                        <a:pt x="52" y="507"/>
                      </a:lnTo>
                      <a:lnTo>
                        <a:pt x="46" y="499"/>
                      </a:lnTo>
                      <a:lnTo>
                        <a:pt x="40" y="493"/>
                      </a:lnTo>
                      <a:lnTo>
                        <a:pt x="29" y="478"/>
                      </a:lnTo>
                      <a:lnTo>
                        <a:pt x="25" y="470"/>
                      </a:lnTo>
                      <a:lnTo>
                        <a:pt x="21" y="470"/>
                      </a:lnTo>
                      <a:lnTo>
                        <a:pt x="21" y="463"/>
                      </a:lnTo>
                      <a:lnTo>
                        <a:pt x="25" y="459"/>
                      </a:lnTo>
                      <a:lnTo>
                        <a:pt x="33" y="457"/>
                      </a:lnTo>
                      <a:lnTo>
                        <a:pt x="40" y="457"/>
                      </a:lnTo>
                      <a:lnTo>
                        <a:pt x="48" y="455"/>
                      </a:lnTo>
                      <a:lnTo>
                        <a:pt x="56" y="447"/>
                      </a:lnTo>
                      <a:lnTo>
                        <a:pt x="67" y="424"/>
                      </a:lnTo>
                      <a:lnTo>
                        <a:pt x="48" y="438"/>
                      </a:lnTo>
                      <a:lnTo>
                        <a:pt x="33" y="438"/>
                      </a:lnTo>
                      <a:lnTo>
                        <a:pt x="10" y="432"/>
                      </a:lnTo>
                      <a:lnTo>
                        <a:pt x="8" y="424"/>
                      </a:lnTo>
                      <a:lnTo>
                        <a:pt x="8" y="417"/>
                      </a:lnTo>
                      <a:lnTo>
                        <a:pt x="6" y="409"/>
                      </a:lnTo>
                      <a:lnTo>
                        <a:pt x="2" y="409"/>
                      </a:lnTo>
                      <a:lnTo>
                        <a:pt x="0" y="407"/>
                      </a:lnTo>
                      <a:lnTo>
                        <a:pt x="10" y="397"/>
                      </a:lnTo>
                      <a:lnTo>
                        <a:pt x="14" y="384"/>
                      </a:lnTo>
                      <a:lnTo>
                        <a:pt x="29" y="380"/>
                      </a:lnTo>
                      <a:lnTo>
                        <a:pt x="44" y="372"/>
                      </a:lnTo>
                      <a:lnTo>
                        <a:pt x="42" y="359"/>
                      </a:lnTo>
                      <a:lnTo>
                        <a:pt x="29" y="346"/>
                      </a:lnTo>
                      <a:lnTo>
                        <a:pt x="27" y="338"/>
                      </a:lnTo>
                      <a:lnTo>
                        <a:pt x="37" y="326"/>
                      </a:lnTo>
                      <a:lnTo>
                        <a:pt x="21" y="309"/>
                      </a:lnTo>
                      <a:lnTo>
                        <a:pt x="40" y="294"/>
                      </a:lnTo>
                      <a:lnTo>
                        <a:pt x="42" y="284"/>
                      </a:lnTo>
                      <a:lnTo>
                        <a:pt x="54" y="292"/>
                      </a:lnTo>
                      <a:lnTo>
                        <a:pt x="63" y="278"/>
                      </a:lnTo>
                      <a:lnTo>
                        <a:pt x="73" y="269"/>
                      </a:lnTo>
                      <a:lnTo>
                        <a:pt x="83" y="257"/>
                      </a:lnTo>
                      <a:lnTo>
                        <a:pt x="88" y="246"/>
                      </a:lnTo>
                      <a:lnTo>
                        <a:pt x="104" y="238"/>
                      </a:lnTo>
                      <a:lnTo>
                        <a:pt x="111" y="228"/>
                      </a:lnTo>
                      <a:lnTo>
                        <a:pt x="115" y="217"/>
                      </a:lnTo>
                      <a:lnTo>
                        <a:pt x="127" y="207"/>
                      </a:lnTo>
                      <a:lnTo>
                        <a:pt x="131" y="196"/>
                      </a:lnTo>
                      <a:lnTo>
                        <a:pt x="131" y="178"/>
                      </a:lnTo>
                      <a:lnTo>
                        <a:pt x="142" y="169"/>
                      </a:lnTo>
                      <a:lnTo>
                        <a:pt x="148" y="157"/>
                      </a:lnTo>
                      <a:lnTo>
                        <a:pt x="148" y="144"/>
                      </a:lnTo>
                      <a:lnTo>
                        <a:pt x="136" y="132"/>
                      </a:lnTo>
                      <a:lnTo>
                        <a:pt x="127" y="126"/>
                      </a:lnTo>
                      <a:lnTo>
                        <a:pt x="121" y="119"/>
                      </a:lnTo>
                      <a:lnTo>
                        <a:pt x="117" y="98"/>
                      </a:lnTo>
                      <a:lnTo>
                        <a:pt x="110" y="90"/>
                      </a:lnTo>
                      <a:lnTo>
                        <a:pt x="111" y="78"/>
                      </a:lnTo>
                      <a:lnTo>
                        <a:pt x="123" y="73"/>
                      </a:lnTo>
                      <a:lnTo>
                        <a:pt x="133" y="69"/>
                      </a:lnTo>
                      <a:lnTo>
                        <a:pt x="142" y="73"/>
                      </a:lnTo>
                      <a:lnTo>
                        <a:pt x="148" y="69"/>
                      </a:lnTo>
                      <a:lnTo>
                        <a:pt x="150" y="63"/>
                      </a:lnTo>
                      <a:lnTo>
                        <a:pt x="161" y="57"/>
                      </a:lnTo>
                      <a:lnTo>
                        <a:pt x="179" y="53"/>
                      </a:lnTo>
                      <a:lnTo>
                        <a:pt x="190" y="44"/>
                      </a:lnTo>
                      <a:lnTo>
                        <a:pt x="196" y="36"/>
                      </a:lnTo>
                      <a:lnTo>
                        <a:pt x="204" y="28"/>
                      </a:lnTo>
                      <a:lnTo>
                        <a:pt x="211" y="15"/>
                      </a:lnTo>
                      <a:lnTo>
                        <a:pt x="227" y="0"/>
                      </a:lnTo>
                      <a:lnTo>
                        <a:pt x="238" y="0"/>
                      </a:lnTo>
                      <a:lnTo>
                        <a:pt x="250" y="3"/>
                      </a:lnTo>
                      <a:lnTo>
                        <a:pt x="261" y="3"/>
                      </a:lnTo>
                      <a:lnTo>
                        <a:pt x="265" y="15"/>
                      </a:lnTo>
                      <a:lnTo>
                        <a:pt x="273" y="23"/>
                      </a:lnTo>
                      <a:lnTo>
                        <a:pt x="276" y="34"/>
                      </a:lnTo>
                      <a:lnTo>
                        <a:pt x="271" y="42"/>
                      </a:lnTo>
                      <a:lnTo>
                        <a:pt x="269" y="50"/>
                      </a:lnTo>
                      <a:lnTo>
                        <a:pt x="257" y="65"/>
                      </a:lnTo>
                      <a:lnTo>
                        <a:pt x="252" y="75"/>
                      </a:lnTo>
                      <a:lnTo>
                        <a:pt x="246" y="80"/>
                      </a:lnTo>
                      <a:lnTo>
                        <a:pt x="240" y="92"/>
                      </a:lnTo>
                      <a:lnTo>
                        <a:pt x="252" y="100"/>
                      </a:lnTo>
                      <a:lnTo>
                        <a:pt x="257" y="109"/>
                      </a:lnTo>
                      <a:lnTo>
                        <a:pt x="255" y="125"/>
                      </a:lnTo>
                      <a:lnTo>
                        <a:pt x="265" y="128"/>
                      </a:lnTo>
                      <a:lnTo>
                        <a:pt x="271" y="130"/>
                      </a:lnTo>
                      <a:lnTo>
                        <a:pt x="271" y="138"/>
                      </a:lnTo>
                      <a:lnTo>
                        <a:pt x="267" y="151"/>
                      </a:lnTo>
                      <a:lnTo>
                        <a:pt x="269" y="159"/>
                      </a:lnTo>
                      <a:lnTo>
                        <a:pt x="263" y="165"/>
                      </a:lnTo>
                      <a:lnTo>
                        <a:pt x="267" y="176"/>
                      </a:lnTo>
                      <a:lnTo>
                        <a:pt x="280" y="180"/>
                      </a:lnTo>
                      <a:lnTo>
                        <a:pt x="290" y="188"/>
                      </a:lnTo>
                      <a:lnTo>
                        <a:pt x="301" y="190"/>
                      </a:lnTo>
                      <a:lnTo>
                        <a:pt x="313" y="198"/>
                      </a:lnTo>
                      <a:lnTo>
                        <a:pt x="321" y="205"/>
                      </a:lnTo>
                      <a:lnTo>
                        <a:pt x="305" y="217"/>
                      </a:lnTo>
                      <a:lnTo>
                        <a:pt x="296" y="234"/>
                      </a:lnTo>
                      <a:lnTo>
                        <a:pt x="300" y="248"/>
                      </a:lnTo>
                      <a:lnTo>
                        <a:pt x="315" y="253"/>
                      </a:lnTo>
                      <a:lnTo>
                        <a:pt x="317" y="263"/>
                      </a:lnTo>
                      <a:lnTo>
                        <a:pt x="344" y="274"/>
                      </a:lnTo>
                      <a:lnTo>
                        <a:pt x="361" y="282"/>
                      </a:lnTo>
                      <a:lnTo>
                        <a:pt x="376" y="284"/>
                      </a:lnTo>
                      <a:lnTo>
                        <a:pt x="386" y="292"/>
                      </a:lnTo>
                      <a:lnTo>
                        <a:pt x="395" y="301"/>
                      </a:lnTo>
                      <a:lnTo>
                        <a:pt x="405" y="301"/>
                      </a:lnTo>
                      <a:lnTo>
                        <a:pt x="417" y="313"/>
                      </a:lnTo>
                      <a:lnTo>
                        <a:pt x="436" y="313"/>
                      </a:lnTo>
                      <a:lnTo>
                        <a:pt x="459" y="322"/>
                      </a:lnTo>
                      <a:lnTo>
                        <a:pt x="472" y="324"/>
                      </a:lnTo>
                      <a:lnTo>
                        <a:pt x="484" y="328"/>
                      </a:lnTo>
                      <a:lnTo>
                        <a:pt x="495" y="326"/>
                      </a:lnTo>
                      <a:lnTo>
                        <a:pt x="499" y="321"/>
                      </a:lnTo>
                      <a:lnTo>
                        <a:pt x="499" y="313"/>
                      </a:lnTo>
                      <a:lnTo>
                        <a:pt x="493" y="305"/>
                      </a:lnTo>
                      <a:lnTo>
                        <a:pt x="499" y="297"/>
                      </a:lnTo>
                      <a:lnTo>
                        <a:pt x="499" y="280"/>
                      </a:lnTo>
                      <a:lnTo>
                        <a:pt x="507" y="276"/>
                      </a:lnTo>
                      <a:lnTo>
                        <a:pt x="516" y="278"/>
                      </a:lnTo>
                      <a:lnTo>
                        <a:pt x="524" y="292"/>
                      </a:lnTo>
                      <a:lnTo>
                        <a:pt x="526" y="297"/>
                      </a:lnTo>
                      <a:lnTo>
                        <a:pt x="536" y="307"/>
                      </a:lnTo>
                      <a:lnTo>
                        <a:pt x="545" y="305"/>
                      </a:lnTo>
                      <a:lnTo>
                        <a:pt x="557" y="301"/>
                      </a:lnTo>
                      <a:lnTo>
                        <a:pt x="572" y="307"/>
                      </a:lnTo>
                      <a:lnTo>
                        <a:pt x="595" y="307"/>
                      </a:lnTo>
                      <a:lnTo>
                        <a:pt x="603" y="301"/>
                      </a:lnTo>
                      <a:lnTo>
                        <a:pt x="603" y="292"/>
                      </a:lnTo>
                      <a:lnTo>
                        <a:pt x="599" y="272"/>
                      </a:lnTo>
                      <a:lnTo>
                        <a:pt x="610" y="271"/>
                      </a:lnTo>
                      <a:lnTo>
                        <a:pt x="624" y="263"/>
                      </a:lnTo>
                      <a:lnTo>
                        <a:pt x="633" y="257"/>
                      </a:lnTo>
                      <a:lnTo>
                        <a:pt x="647" y="255"/>
                      </a:lnTo>
                      <a:lnTo>
                        <a:pt x="655" y="257"/>
                      </a:lnTo>
                      <a:lnTo>
                        <a:pt x="664" y="249"/>
                      </a:lnTo>
                      <a:lnTo>
                        <a:pt x="674" y="251"/>
                      </a:lnTo>
                      <a:lnTo>
                        <a:pt x="687" y="255"/>
                      </a:lnTo>
                      <a:lnTo>
                        <a:pt x="687" y="271"/>
                      </a:lnTo>
                      <a:lnTo>
                        <a:pt x="693" y="276"/>
                      </a:lnTo>
                      <a:lnTo>
                        <a:pt x="703" y="274"/>
                      </a:lnTo>
                      <a:lnTo>
                        <a:pt x="708" y="276"/>
                      </a:lnTo>
                      <a:lnTo>
                        <a:pt x="716" y="280"/>
                      </a:lnTo>
                      <a:lnTo>
                        <a:pt x="726" y="282"/>
                      </a:lnTo>
                      <a:lnTo>
                        <a:pt x="729" y="292"/>
                      </a:lnTo>
                      <a:lnTo>
                        <a:pt x="731" y="299"/>
                      </a:lnTo>
                      <a:lnTo>
                        <a:pt x="731" y="315"/>
                      </a:lnTo>
                      <a:lnTo>
                        <a:pt x="722" y="330"/>
                      </a:lnTo>
                      <a:lnTo>
                        <a:pt x="714" y="328"/>
                      </a:lnTo>
                      <a:lnTo>
                        <a:pt x="699" y="330"/>
                      </a:lnTo>
                      <a:lnTo>
                        <a:pt x="691" y="347"/>
                      </a:lnTo>
                      <a:lnTo>
                        <a:pt x="691" y="355"/>
                      </a:lnTo>
                      <a:lnTo>
                        <a:pt x="681" y="365"/>
                      </a:lnTo>
                      <a:lnTo>
                        <a:pt x="674" y="374"/>
                      </a:lnTo>
                      <a:lnTo>
                        <a:pt x="662" y="380"/>
                      </a:lnTo>
                      <a:lnTo>
                        <a:pt x="658" y="384"/>
                      </a:lnTo>
                      <a:lnTo>
                        <a:pt x="664" y="390"/>
                      </a:lnTo>
                      <a:lnTo>
                        <a:pt x="664" y="395"/>
                      </a:lnTo>
                      <a:lnTo>
                        <a:pt x="655" y="409"/>
                      </a:lnTo>
                      <a:lnTo>
                        <a:pt x="651" y="426"/>
                      </a:lnTo>
                      <a:lnTo>
                        <a:pt x="635" y="417"/>
                      </a:lnTo>
                      <a:lnTo>
                        <a:pt x="635" y="442"/>
                      </a:lnTo>
                      <a:lnTo>
                        <a:pt x="639" y="451"/>
                      </a:lnTo>
                      <a:lnTo>
                        <a:pt x="641" y="463"/>
                      </a:lnTo>
                      <a:lnTo>
                        <a:pt x="639" y="472"/>
                      </a:lnTo>
                      <a:lnTo>
                        <a:pt x="630" y="482"/>
                      </a:lnTo>
                      <a:lnTo>
                        <a:pt x="624" y="476"/>
                      </a:lnTo>
                      <a:lnTo>
                        <a:pt x="616" y="480"/>
                      </a:lnTo>
                      <a:lnTo>
                        <a:pt x="614" y="469"/>
                      </a:lnTo>
                      <a:lnTo>
                        <a:pt x="614" y="453"/>
                      </a:lnTo>
                      <a:lnTo>
                        <a:pt x="603" y="436"/>
                      </a:lnTo>
                      <a:lnTo>
                        <a:pt x="599" y="447"/>
                      </a:lnTo>
                      <a:lnTo>
                        <a:pt x="587" y="447"/>
                      </a:lnTo>
                      <a:lnTo>
                        <a:pt x="585" y="440"/>
                      </a:lnTo>
                      <a:lnTo>
                        <a:pt x="589" y="420"/>
                      </a:lnTo>
                      <a:lnTo>
                        <a:pt x="597" y="409"/>
                      </a:lnTo>
                      <a:lnTo>
                        <a:pt x="597" y="405"/>
                      </a:lnTo>
                      <a:lnTo>
                        <a:pt x="599" y="399"/>
                      </a:lnTo>
                      <a:lnTo>
                        <a:pt x="603" y="395"/>
                      </a:lnTo>
                      <a:lnTo>
                        <a:pt x="599" y="384"/>
                      </a:lnTo>
                      <a:lnTo>
                        <a:pt x="612" y="374"/>
                      </a:lnTo>
                      <a:lnTo>
                        <a:pt x="595" y="374"/>
                      </a:lnTo>
                      <a:lnTo>
                        <a:pt x="580" y="378"/>
                      </a:lnTo>
                      <a:lnTo>
                        <a:pt x="541" y="378"/>
                      </a:lnTo>
                      <a:lnTo>
                        <a:pt x="539" y="359"/>
                      </a:lnTo>
                      <a:lnTo>
                        <a:pt x="541" y="342"/>
                      </a:lnTo>
                      <a:lnTo>
                        <a:pt x="534" y="338"/>
                      </a:lnTo>
                      <a:lnTo>
                        <a:pt x="520" y="342"/>
                      </a:lnTo>
                      <a:lnTo>
                        <a:pt x="507" y="328"/>
                      </a:lnTo>
                      <a:lnTo>
                        <a:pt x="499" y="340"/>
                      </a:lnTo>
                      <a:lnTo>
                        <a:pt x="511" y="353"/>
                      </a:lnTo>
                      <a:lnTo>
                        <a:pt x="507" y="363"/>
                      </a:lnTo>
                      <a:lnTo>
                        <a:pt x="493" y="369"/>
                      </a:lnTo>
                      <a:lnTo>
                        <a:pt x="486" y="374"/>
                      </a:lnTo>
                      <a:lnTo>
                        <a:pt x="488" y="394"/>
                      </a:lnTo>
                      <a:lnTo>
                        <a:pt x="490" y="401"/>
                      </a:lnTo>
                      <a:lnTo>
                        <a:pt x="505" y="407"/>
                      </a:lnTo>
                      <a:lnTo>
                        <a:pt x="511" y="417"/>
                      </a:lnTo>
                      <a:lnTo>
                        <a:pt x="507" y="436"/>
                      </a:lnTo>
                      <a:lnTo>
                        <a:pt x="514" y="445"/>
                      </a:lnTo>
                      <a:lnTo>
                        <a:pt x="514" y="463"/>
                      </a:lnTo>
                      <a:lnTo>
                        <a:pt x="509" y="472"/>
                      </a:lnTo>
                      <a:lnTo>
                        <a:pt x="513" y="493"/>
                      </a:lnTo>
                      <a:close/>
                    </a:path>
                  </a:pathLst>
                </a:custGeom>
                <a:solidFill>
                  <a:srgbClr val="C66462"/>
                </a:solidFill>
                <a:ln w="63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7" name="Freeform 282"/>
                <p:cNvSpPr>
                  <a:spLocks/>
                </p:cNvSpPr>
                <p:nvPr/>
              </p:nvSpPr>
              <p:spPr bwMode="auto">
                <a:xfrm>
                  <a:off x="5891734" y="2875997"/>
                  <a:ext cx="1348582" cy="970895"/>
                </a:xfrm>
                <a:custGeom>
                  <a:avLst/>
                  <a:gdLst>
                    <a:gd name="T0" fmla="*/ 402 w 1532"/>
                    <a:gd name="T1" fmla="*/ 70 h 1153"/>
                    <a:gd name="T2" fmla="*/ 396 w 1532"/>
                    <a:gd name="T3" fmla="*/ 57 h 1153"/>
                    <a:gd name="T4" fmla="*/ 378 w 1532"/>
                    <a:gd name="T5" fmla="*/ 54 h 1153"/>
                    <a:gd name="T6" fmla="*/ 358 w 1532"/>
                    <a:gd name="T7" fmla="*/ 35 h 1153"/>
                    <a:gd name="T8" fmla="*/ 334 w 1532"/>
                    <a:gd name="T9" fmla="*/ 3 h 1153"/>
                    <a:gd name="T10" fmla="*/ 310 w 1532"/>
                    <a:gd name="T11" fmla="*/ 13 h 1153"/>
                    <a:gd name="T12" fmla="*/ 304 w 1532"/>
                    <a:gd name="T13" fmla="*/ 35 h 1153"/>
                    <a:gd name="T14" fmla="*/ 282 w 1532"/>
                    <a:gd name="T15" fmla="*/ 49 h 1153"/>
                    <a:gd name="T16" fmla="*/ 296 w 1532"/>
                    <a:gd name="T17" fmla="*/ 59 h 1153"/>
                    <a:gd name="T18" fmla="*/ 298 w 1532"/>
                    <a:gd name="T19" fmla="*/ 74 h 1153"/>
                    <a:gd name="T20" fmla="*/ 271 w 1532"/>
                    <a:gd name="T21" fmla="*/ 86 h 1153"/>
                    <a:gd name="T22" fmla="*/ 251 w 1532"/>
                    <a:gd name="T23" fmla="*/ 102 h 1153"/>
                    <a:gd name="T24" fmla="*/ 219 w 1532"/>
                    <a:gd name="T25" fmla="*/ 120 h 1153"/>
                    <a:gd name="T26" fmla="*/ 175 w 1532"/>
                    <a:gd name="T27" fmla="*/ 115 h 1153"/>
                    <a:gd name="T28" fmla="*/ 143 w 1532"/>
                    <a:gd name="T29" fmla="*/ 95 h 1153"/>
                    <a:gd name="T30" fmla="*/ 124 w 1532"/>
                    <a:gd name="T31" fmla="*/ 74 h 1153"/>
                    <a:gd name="T32" fmla="*/ 102 w 1532"/>
                    <a:gd name="T33" fmla="*/ 46 h 1153"/>
                    <a:gd name="T34" fmla="*/ 69 w 1532"/>
                    <a:gd name="T35" fmla="*/ 65 h 1153"/>
                    <a:gd name="T36" fmla="*/ 51 w 1532"/>
                    <a:gd name="T37" fmla="*/ 91 h 1153"/>
                    <a:gd name="T38" fmla="*/ 44 w 1532"/>
                    <a:gd name="T39" fmla="*/ 116 h 1153"/>
                    <a:gd name="T40" fmla="*/ 24 w 1532"/>
                    <a:gd name="T41" fmla="*/ 129 h 1153"/>
                    <a:gd name="T42" fmla="*/ 13 w 1532"/>
                    <a:gd name="T43" fmla="*/ 139 h 1153"/>
                    <a:gd name="T44" fmla="*/ 2 w 1532"/>
                    <a:gd name="T45" fmla="*/ 142 h 1153"/>
                    <a:gd name="T46" fmla="*/ 7 w 1532"/>
                    <a:gd name="T47" fmla="*/ 157 h 1153"/>
                    <a:gd name="T48" fmla="*/ 22 w 1532"/>
                    <a:gd name="T49" fmla="*/ 178 h 1153"/>
                    <a:gd name="T50" fmla="*/ 40 w 1532"/>
                    <a:gd name="T51" fmla="*/ 189 h 1153"/>
                    <a:gd name="T52" fmla="*/ 39 w 1532"/>
                    <a:gd name="T53" fmla="*/ 213 h 1153"/>
                    <a:gd name="T54" fmla="*/ 48 w 1532"/>
                    <a:gd name="T55" fmla="*/ 231 h 1153"/>
                    <a:gd name="T56" fmla="*/ 76 w 1532"/>
                    <a:gd name="T57" fmla="*/ 242 h 1153"/>
                    <a:gd name="T58" fmla="*/ 102 w 1532"/>
                    <a:gd name="T59" fmla="*/ 255 h 1153"/>
                    <a:gd name="T60" fmla="*/ 129 w 1532"/>
                    <a:gd name="T61" fmla="*/ 254 h 1153"/>
                    <a:gd name="T62" fmla="*/ 152 w 1532"/>
                    <a:gd name="T63" fmla="*/ 255 h 1153"/>
                    <a:gd name="T64" fmla="*/ 167 w 1532"/>
                    <a:gd name="T65" fmla="*/ 264 h 1153"/>
                    <a:gd name="T66" fmla="*/ 164 w 1532"/>
                    <a:gd name="T67" fmla="*/ 291 h 1153"/>
                    <a:gd name="T68" fmla="*/ 174 w 1532"/>
                    <a:gd name="T69" fmla="*/ 299 h 1153"/>
                    <a:gd name="T70" fmla="*/ 185 w 1532"/>
                    <a:gd name="T71" fmla="*/ 316 h 1153"/>
                    <a:gd name="T72" fmla="*/ 202 w 1532"/>
                    <a:gd name="T73" fmla="*/ 304 h 1153"/>
                    <a:gd name="T74" fmla="*/ 221 w 1532"/>
                    <a:gd name="T75" fmla="*/ 314 h 1153"/>
                    <a:gd name="T76" fmla="*/ 243 w 1532"/>
                    <a:gd name="T77" fmla="*/ 325 h 1153"/>
                    <a:gd name="T78" fmla="*/ 247 w 1532"/>
                    <a:gd name="T79" fmla="*/ 317 h 1153"/>
                    <a:gd name="T80" fmla="*/ 266 w 1532"/>
                    <a:gd name="T81" fmla="*/ 305 h 1153"/>
                    <a:gd name="T82" fmla="*/ 281 w 1532"/>
                    <a:gd name="T83" fmla="*/ 303 h 1153"/>
                    <a:gd name="T84" fmla="*/ 301 w 1532"/>
                    <a:gd name="T85" fmla="*/ 286 h 1153"/>
                    <a:gd name="T86" fmla="*/ 303 w 1532"/>
                    <a:gd name="T87" fmla="*/ 271 h 1153"/>
                    <a:gd name="T88" fmla="*/ 311 w 1532"/>
                    <a:gd name="T89" fmla="*/ 260 h 1153"/>
                    <a:gd name="T90" fmla="*/ 317 w 1532"/>
                    <a:gd name="T91" fmla="*/ 249 h 1153"/>
                    <a:gd name="T92" fmla="*/ 321 w 1532"/>
                    <a:gd name="T93" fmla="*/ 236 h 1153"/>
                    <a:gd name="T94" fmla="*/ 318 w 1532"/>
                    <a:gd name="T95" fmla="*/ 228 h 1153"/>
                    <a:gd name="T96" fmla="*/ 310 w 1532"/>
                    <a:gd name="T97" fmla="*/ 205 h 1153"/>
                    <a:gd name="T98" fmla="*/ 305 w 1532"/>
                    <a:gd name="T99" fmla="*/ 196 h 1153"/>
                    <a:gd name="T100" fmla="*/ 311 w 1532"/>
                    <a:gd name="T101" fmla="*/ 177 h 1153"/>
                    <a:gd name="T102" fmla="*/ 316 w 1532"/>
                    <a:gd name="T103" fmla="*/ 164 h 1153"/>
                    <a:gd name="T104" fmla="*/ 297 w 1532"/>
                    <a:gd name="T105" fmla="*/ 162 h 1153"/>
                    <a:gd name="T106" fmla="*/ 302 w 1532"/>
                    <a:gd name="T107" fmla="*/ 144 h 1153"/>
                    <a:gd name="T108" fmla="*/ 323 w 1532"/>
                    <a:gd name="T109" fmla="*/ 134 h 1153"/>
                    <a:gd name="T110" fmla="*/ 334 w 1532"/>
                    <a:gd name="T111" fmla="*/ 140 h 1153"/>
                    <a:gd name="T112" fmla="*/ 352 w 1532"/>
                    <a:gd name="T113" fmla="*/ 117 h 1153"/>
                    <a:gd name="T114" fmla="*/ 370 w 1532"/>
                    <a:gd name="T115" fmla="*/ 113 h 1153"/>
                    <a:gd name="T116" fmla="*/ 381 w 1532"/>
                    <a:gd name="T117" fmla="*/ 97 h 115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32"/>
                    <a:gd name="T178" fmla="*/ 0 h 1153"/>
                    <a:gd name="T179" fmla="*/ 1532 w 1532"/>
                    <a:gd name="T180" fmla="*/ 1153 h 115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32" h="1153">
                      <a:moveTo>
                        <a:pt x="1470" y="310"/>
                      </a:moveTo>
                      <a:lnTo>
                        <a:pt x="1476" y="313"/>
                      </a:lnTo>
                      <a:lnTo>
                        <a:pt x="1482" y="306"/>
                      </a:lnTo>
                      <a:lnTo>
                        <a:pt x="1491" y="300"/>
                      </a:lnTo>
                      <a:lnTo>
                        <a:pt x="1495" y="290"/>
                      </a:lnTo>
                      <a:lnTo>
                        <a:pt x="1503" y="287"/>
                      </a:lnTo>
                      <a:lnTo>
                        <a:pt x="1513" y="275"/>
                      </a:lnTo>
                      <a:lnTo>
                        <a:pt x="1520" y="263"/>
                      </a:lnTo>
                      <a:lnTo>
                        <a:pt x="1522" y="246"/>
                      </a:lnTo>
                      <a:lnTo>
                        <a:pt x="1522" y="237"/>
                      </a:lnTo>
                      <a:lnTo>
                        <a:pt x="1528" y="229"/>
                      </a:lnTo>
                      <a:lnTo>
                        <a:pt x="1530" y="215"/>
                      </a:lnTo>
                      <a:lnTo>
                        <a:pt x="1524" y="210"/>
                      </a:lnTo>
                      <a:lnTo>
                        <a:pt x="1524" y="200"/>
                      </a:lnTo>
                      <a:lnTo>
                        <a:pt x="1532" y="185"/>
                      </a:lnTo>
                      <a:lnTo>
                        <a:pt x="1516" y="190"/>
                      </a:lnTo>
                      <a:lnTo>
                        <a:pt x="1511" y="198"/>
                      </a:lnTo>
                      <a:lnTo>
                        <a:pt x="1501" y="202"/>
                      </a:lnTo>
                      <a:lnTo>
                        <a:pt x="1491" y="202"/>
                      </a:lnTo>
                      <a:lnTo>
                        <a:pt x="1484" y="208"/>
                      </a:lnTo>
                      <a:lnTo>
                        <a:pt x="1474" y="215"/>
                      </a:lnTo>
                      <a:lnTo>
                        <a:pt x="1465" y="221"/>
                      </a:lnTo>
                      <a:lnTo>
                        <a:pt x="1457" y="225"/>
                      </a:lnTo>
                      <a:lnTo>
                        <a:pt x="1445" y="217"/>
                      </a:lnTo>
                      <a:lnTo>
                        <a:pt x="1436" y="212"/>
                      </a:lnTo>
                      <a:lnTo>
                        <a:pt x="1428" y="202"/>
                      </a:lnTo>
                      <a:lnTo>
                        <a:pt x="1432" y="190"/>
                      </a:lnTo>
                      <a:lnTo>
                        <a:pt x="1426" y="181"/>
                      </a:lnTo>
                      <a:lnTo>
                        <a:pt x="1417" y="169"/>
                      </a:lnTo>
                      <a:lnTo>
                        <a:pt x="1411" y="156"/>
                      </a:lnTo>
                      <a:lnTo>
                        <a:pt x="1407" y="144"/>
                      </a:lnTo>
                      <a:lnTo>
                        <a:pt x="1399" y="139"/>
                      </a:lnTo>
                      <a:lnTo>
                        <a:pt x="1384" y="133"/>
                      </a:lnTo>
                      <a:lnTo>
                        <a:pt x="1374" y="131"/>
                      </a:lnTo>
                      <a:lnTo>
                        <a:pt x="1363" y="131"/>
                      </a:lnTo>
                      <a:lnTo>
                        <a:pt x="1355" y="125"/>
                      </a:lnTo>
                      <a:lnTo>
                        <a:pt x="1347" y="108"/>
                      </a:lnTo>
                      <a:lnTo>
                        <a:pt x="1336" y="91"/>
                      </a:lnTo>
                      <a:lnTo>
                        <a:pt x="1332" y="75"/>
                      </a:lnTo>
                      <a:lnTo>
                        <a:pt x="1332" y="64"/>
                      </a:lnTo>
                      <a:lnTo>
                        <a:pt x="1324" y="50"/>
                      </a:lnTo>
                      <a:lnTo>
                        <a:pt x="1317" y="41"/>
                      </a:lnTo>
                      <a:lnTo>
                        <a:pt x="1303" y="31"/>
                      </a:lnTo>
                      <a:lnTo>
                        <a:pt x="1286" y="29"/>
                      </a:lnTo>
                      <a:lnTo>
                        <a:pt x="1267" y="10"/>
                      </a:lnTo>
                      <a:lnTo>
                        <a:pt x="1257" y="2"/>
                      </a:lnTo>
                      <a:lnTo>
                        <a:pt x="1242" y="0"/>
                      </a:lnTo>
                      <a:lnTo>
                        <a:pt x="1234" y="4"/>
                      </a:lnTo>
                      <a:lnTo>
                        <a:pt x="1221" y="8"/>
                      </a:lnTo>
                      <a:lnTo>
                        <a:pt x="1207" y="8"/>
                      </a:lnTo>
                      <a:lnTo>
                        <a:pt x="1198" y="16"/>
                      </a:lnTo>
                      <a:lnTo>
                        <a:pt x="1179" y="35"/>
                      </a:lnTo>
                      <a:lnTo>
                        <a:pt x="1175" y="41"/>
                      </a:lnTo>
                      <a:lnTo>
                        <a:pt x="1173" y="46"/>
                      </a:lnTo>
                      <a:lnTo>
                        <a:pt x="1180" y="46"/>
                      </a:lnTo>
                      <a:lnTo>
                        <a:pt x="1182" y="60"/>
                      </a:lnTo>
                      <a:lnTo>
                        <a:pt x="1180" y="71"/>
                      </a:lnTo>
                      <a:lnTo>
                        <a:pt x="1175" y="77"/>
                      </a:lnTo>
                      <a:lnTo>
                        <a:pt x="1179" y="91"/>
                      </a:lnTo>
                      <a:lnTo>
                        <a:pt x="1169" y="104"/>
                      </a:lnTo>
                      <a:lnTo>
                        <a:pt x="1161" y="116"/>
                      </a:lnTo>
                      <a:lnTo>
                        <a:pt x="1157" y="119"/>
                      </a:lnTo>
                      <a:lnTo>
                        <a:pt x="1150" y="125"/>
                      </a:lnTo>
                      <a:lnTo>
                        <a:pt x="1150" y="133"/>
                      </a:lnTo>
                      <a:lnTo>
                        <a:pt x="1146" y="139"/>
                      </a:lnTo>
                      <a:lnTo>
                        <a:pt x="1138" y="140"/>
                      </a:lnTo>
                      <a:lnTo>
                        <a:pt x="1133" y="142"/>
                      </a:lnTo>
                      <a:lnTo>
                        <a:pt x="1117" y="158"/>
                      </a:lnTo>
                      <a:lnTo>
                        <a:pt x="1106" y="150"/>
                      </a:lnTo>
                      <a:lnTo>
                        <a:pt x="1090" y="140"/>
                      </a:lnTo>
                      <a:lnTo>
                        <a:pt x="1077" y="144"/>
                      </a:lnTo>
                      <a:lnTo>
                        <a:pt x="1067" y="173"/>
                      </a:lnTo>
                      <a:lnTo>
                        <a:pt x="1067" y="177"/>
                      </a:lnTo>
                      <a:lnTo>
                        <a:pt x="1071" y="185"/>
                      </a:lnTo>
                      <a:lnTo>
                        <a:pt x="1069" y="194"/>
                      </a:lnTo>
                      <a:lnTo>
                        <a:pt x="1063" y="206"/>
                      </a:lnTo>
                      <a:lnTo>
                        <a:pt x="1061" y="217"/>
                      </a:lnTo>
                      <a:lnTo>
                        <a:pt x="1083" y="225"/>
                      </a:lnTo>
                      <a:lnTo>
                        <a:pt x="1098" y="221"/>
                      </a:lnTo>
                      <a:lnTo>
                        <a:pt x="1113" y="208"/>
                      </a:lnTo>
                      <a:lnTo>
                        <a:pt x="1121" y="210"/>
                      </a:lnTo>
                      <a:lnTo>
                        <a:pt x="1127" y="217"/>
                      </a:lnTo>
                      <a:lnTo>
                        <a:pt x="1138" y="229"/>
                      </a:lnTo>
                      <a:lnTo>
                        <a:pt x="1156" y="235"/>
                      </a:lnTo>
                      <a:lnTo>
                        <a:pt x="1165" y="244"/>
                      </a:lnTo>
                      <a:lnTo>
                        <a:pt x="1161" y="256"/>
                      </a:lnTo>
                      <a:lnTo>
                        <a:pt x="1157" y="254"/>
                      </a:lnTo>
                      <a:lnTo>
                        <a:pt x="1148" y="254"/>
                      </a:lnTo>
                      <a:lnTo>
                        <a:pt x="1140" y="258"/>
                      </a:lnTo>
                      <a:lnTo>
                        <a:pt x="1131" y="262"/>
                      </a:lnTo>
                      <a:lnTo>
                        <a:pt x="1125" y="267"/>
                      </a:lnTo>
                      <a:lnTo>
                        <a:pt x="1123" y="271"/>
                      </a:lnTo>
                      <a:lnTo>
                        <a:pt x="1106" y="267"/>
                      </a:lnTo>
                      <a:lnTo>
                        <a:pt x="1088" y="281"/>
                      </a:lnTo>
                      <a:lnTo>
                        <a:pt x="1079" y="275"/>
                      </a:lnTo>
                      <a:lnTo>
                        <a:pt x="1071" y="277"/>
                      </a:lnTo>
                      <a:lnTo>
                        <a:pt x="1067" y="288"/>
                      </a:lnTo>
                      <a:lnTo>
                        <a:pt x="1058" y="296"/>
                      </a:lnTo>
                      <a:lnTo>
                        <a:pt x="1025" y="306"/>
                      </a:lnTo>
                      <a:lnTo>
                        <a:pt x="1021" y="323"/>
                      </a:lnTo>
                      <a:lnTo>
                        <a:pt x="1000" y="335"/>
                      </a:lnTo>
                      <a:lnTo>
                        <a:pt x="989" y="329"/>
                      </a:lnTo>
                      <a:lnTo>
                        <a:pt x="975" y="315"/>
                      </a:lnTo>
                      <a:lnTo>
                        <a:pt x="964" y="313"/>
                      </a:lnTo>
                      <a:lnTo>
                        <a:pt x="954" y="321"/>
                      </a:lnTo>
                      <a:lnTo>
                        <a:pt x="948" y="335"/>
                      </a:lnTo>
                      <a:lnTo>
                        <a:pt x="946" y="348"/>
                      </a:lnTo>
                      <a:lnTo>
                        <a:pt x="950" y="363"/>
                      </a:lnTo>
                      <a:lnTo>
                        <a:pt x="954" y="375"/>
                      </a:lnTo>
                      <a:lnTo>
                        <a:pt x="946" y="388"/>
                      </a:lnTo>
                      <a:lnTo>
                        <a:pt x="935" y="394"/>
                      </a:lnTo>
                      <a:lnTo>
                        <a:pt x="914" y="398"/>
                      </a:lnTo>
                      <a:lnTo>
                        <a:pt x="891" y="406"/>
                      </a:lnTo>
                      <a:lnTo>
                        <a:pt x="868" y="404"/>
                      </a:lnTo>
                      <a:lnTo>
                        <a:pt x="854" y="408"/>
                      </a:lnTo>
                      <a:lnTo>
                        <a:pt x="845" y="410"/>
                      </a:lnTo>
                      <a:lnTo>
                        <a:pt x="831" y="425"/>
                      </a:lnTo>
                      <a:lnTo>
                        <a:pt x="814" y="431"/>
                      </a:lnTo>
                      <a:lnTo>
                        <a:pt x="797" y="431"/>
                      </a:lnTo>
                      <a:lnTo>
                        <a:pt x="779" y="436"/>
                      </a:lnTo>
                      <a:lnTo>
                        <a:pt x="754" y="436"/>
                      </a:lnTo>
                      <a:lnTo>
                        <a:pt x="741" y="427"/>
                      </a:lnTo>
                      <a:lnTo>
                        <a:pt x="729" y="413"/>
                      </a:lnTo>
                      <a:lnTo>
                        <a:pt x="722" y="411"/>
                      </a:lnTo>
                      <a:lnTo>
                        <a:pt x="683" y="410"/>
                      </a:lnTo>
                      <a:lnTo>
                        <a:pt x="662" y="408"/>
                      </a:lnTo>
                      <a:lnTo>
                        <a:pt x="641" y="404"/>
                      </a:lnTo>
                      <a:lnTo>
                        <a:pt x="622" y="408"/>
                      </a:lnTo>
                      <a:lnTo>
                        <a:pt x="607" y="404"/>
                      </a:lnTo>
                      <a:lnTo>
                        <a:pt x="593" y="396"/>
                      </a:lnTo>
                      <a:lnTo>
                        <a:pt x="582" y="383"/>
                      </a:lnTo>
                      <a:lnTo>
                        <a:pt x="566" y="373"/>
                      </a:lnTo>
                      <a:lnTo>
                        <a:pt x="559" y="363"/>
                      </a:lnTo>
                      <a:lnTo>
                        <a:pt x="553" y="350"/>
                      </a:lnTo>
                      <a:lnTo>
                        <a:pt x="541" y="338"/>
                      </a:lnTo>
                      <a:lnTo>
                        <a:pt x="528" y="335"/>
                      </a:lnTo>
                      <a:lnTo>
                        <a:pt x="520" y="329"/>
                      </a:lnTo>
                      <a:lnTo>
                        <a:pt x="507" y="319"/>
                      </a:lnTo>
                      <a:lnTo>
                        <a:pt x="490" y="317"/>
                      </a:lnTo>
                      <a:lnTo>
                        <a:pt x="476" y="313"/>
                      </a:lnTo>
                      <a:lnTo>
                        <a:pt x="472" y="302"/>
                      </a:lnTo>
                      <a:lnTo>
                        <a:pt x="476" y="287"/>
                      </a:lnTo>
                      <a:lnTo>
                        <a:pt x="480" y="275"/>
                      </a:lnTo>
                      <a:lnTo>
                        <a:pt x="470" y="262"/>
                      </a:lnTo>
                      <a:lnTo>
                        <a:pt x="457" y="256"/>
                      </a:lnTo>
                      <a:lnTo>
                        <a:pt x="457" y="248"/>
                      </a:lnTo>
                      <a:lnTo>
                        <a:pt x="442" y="231"/>
                      </a:lnTo>
                      <a:lnTo>
                        <a:pt x="426" y="221"/>
                      </a:lnTo>
                      <a:lnTo>
                        <a:pt x="411" y="225"/>
                      </a:lnTo>
                      <a:lnTo>
                        <a:pt x="399" y="221"/>
                      </a:lnTo>
                      <a:lnTo>
                        <a:pt x="390" y="214"/>
                      </a:lnTo>
                      <a:lnTo>
                        <a:pt x="384" y="185"/>
                      </a:lnTo>
                      <a:lnTo>
                        <a:pt x="386" y="162"/>
                      </a:lnTo>
                      <a:lnTo>
                        <a:pt x="374" y="169"/>
                      </a:lnTo>
                      <a:lnTo>
                        <a:pt x="340" y="175"/>
                      </a:lnTo>
                      <a:lnTo>
                        <a:pt x="328" y="185"/>
                      </a:lnTo>
                      <a:lnTo>
                        <a:pt x="319" y="196"/>
                      </a:lnTo>
                      <a:lnTo>
                        <a:pt x="305" y="202"/>
                      </a:lnTo>
                      <a:lnTo>
                        <a:pt x="301" y="210"/>
                      </a:lnTo>
                      <a:lnTo>
                        <a:pt x="300" y="221"/>
                      </a:lnTo>
                      <a:lnTo>
                        <a:pt x="278" y="231"/>
                      </a:lnTo>
                      <a:lnTo>
                        <a:pt x="263" y="231"/>
                      </a:lnTo>
                      <a:lnTo>
                        <a:pt x="253" y="239"/>
                      </a:lnTo>
                      <a:lnTo>
                        <a:pt x="246" y="252"/>
                      </a:lnTo>
                      <a:lnTo>
                        <a:pt x="236" y="262"/>
                      </a:lnTo>
                      <a:lnTo>
                        <a:pt x="230" y="281"/>
                      </a:lnTo>
                      <a:lnTo>
                        <a:pt x="234" y="296"/>
                      </a:lnTo>
                      <a:lnTo>
                        <a:pt x="242" y="304"/>
                      </a:lnTo>
                      <a:lnTo>
                        <a:pt x="236" y="313"/>
                      </a:lnTo>
                      <a:lnTo>
                        <a:pt x="213" y="313"/>
                      </a:lnTo>
                      <a:lnTo>
                        <a:pt x="192" y="323"/>
                      </a:lnTo>
                      <a:lnTo>
                        <a:pt x="173" y="327"/>
                      </a:lnTo>
                      <a:lnTo>
                        <a:pt x="167" y="333"/>
                      </a:lnTo>
                      <a:lnTo>
                        <a:pt x="171" y="340"/>
                      </a:lnTo>
                      <a:lnTo>
                        <a:pt x="182" y="354"/>
                      </a:lnTo>
                      <a:lnTo>
                        <a:pt x="190" y="363"/>
                      </a:lnTo>
                      <a:lnTo>
                        <a:pt x="179" y="386"/>
                      </a:lnTo>
                      <a:lnTo>
                        <a:pt x="179" y="406"/>
                      </a:lnTo>
                      <a:lnTo>
                        <a:pt x="171" y="410"/>
                      </a:lnTo>
                      <a:lnTo>
                        <a:pt x="165" y="411"/>
                      </a:lnTo>
                      <a:lnTo>
                        <a:pt x="159" y="415"/>
                      </a:lnTo>
                      <a:lnTo>
                        <a:pt x="148" y="427"/>
                      </a:lnTo>
                      <a:lnTo>
                        <a:pt x="142" y="429"/>
                      </a:lnTo>
                      <a:lnTo>
                        <a:pt x="134" y="433"/>
                      </a:lnTo>
                      <a:lnTo>
                        <a:pt x="131" y="440"/>
                      </a:lnTo>
                      <a:lnTo>
                        <a:pt x="131" y="444"/>
                      </a:lnTo>
                      <a:lnTo>
                        <a:pt x="121" y="448"/>
                      </a:lnTo>
                      <a:lnTo>
                        <a:pt x="104" y="450"/>
                      </a:lnTo>
                      <a:lnTo>
                        <a:pt x="90" y="458"/>
                      </a:lnTo>
                      <a:lnTo>
                        <a:pt x="86" y="465"/>
                      </a:lnTo>
                      <a:lnTo>
                        <a:pt x="86" y="473"/>
                      </a:lnTo>
                      <a:lnTo>
                        <a:pt x="83" y="481"/>
                      </a:lnTo>
                      <a:lnTo>
                        <a:pt x="77" y="484"/>
                      </a:lnTo>
                      <a:lnTo>
                        <a:pt x="69" y="484"/>
                      </a:lnTo>
                      <a:lnTo>
                        <a:pt x="62" y="486"/>
                      </a:lnTo>
                      <a:lnTo>
                        <a:pt x="58" y="488"/>
                      </a:lnTo>
                      <a:lnTo>
                        <a:pt x="54" y="492"/>
                      </a:lnTo>
                      <a:lnTo>
                        <a:pt x="50" y="492"/>
                      </a:lnTo>
                      <a:lnTo>
                        <a:pt x="46" y="488"/>
                      </a:lnTo>
                      <a:lnTo>
                        <a:pt x="44" y="484"/>
                      </a:lnTo>
                      <a:lnTo>
                        <a:pt x="40" y="481"/>
                      </a:lnTo>
                      <a:lnTo>
                        <a:pt x="35" y="481"/>
                      </a:lnTo>
                      <a:lnTo>
                        <a:pt x="19" y="496"/>
                      </a:lnTo>
                      <a:lnTo>
                        <a:pt x="17" y="500"/>
                      </a:lnTo>
                      <a:lnTo>
                        <a:pt x="14" y="500"/>
                      </a:lnTo>
                      <a:lnTo>
                        <a:pt x="12" y="502"/>
                      </a:lnTo>
                      <a:lnTo>
                        <a:pt x="8" y="504"/>
                      </a:lnTo>
                      <a:lnTo>
                        <a:pt x="4" y="508"/>
                      </a:lnTo>
                      <a:lnTo>
                        <a:pt x="0" y="509"/>
                      </a:lnTo>
                      <a:lnTo>
                        <a:pt x="2" y="525"/>
                      </a:lnTo>
                      <a:lnTo>
                        <a:pt x="2" y="533"/>
                      </a:lnTo>
                      <a:lnTo>
                        <a:pt x="8" y="540"/>
                      </a:lnTo>
                      <a:lnTo>
                        <a:pt x="25" y="533"/>
                      </a:lnTo>
                      <a:lnTo>
                        <a:pt x="29" y="536"/>
                      </a:lnTo>
                      <a:lnTo>
                        <a:pt x="27" y="544"/>
                      </a:lnTo>
                      <a:lnTo>
                        <a:pt x="25" y="556"/>
                      </a:lnTo>
                      <a:lnTo>
                        <a:pt x="31" y="569"/>
                      </a:lnTo>
                      <a:lnTo>
                        <a:pt x="33" y="582"/>
                      </a:lnTo>
                      <a:lnTo>
                        <a:pt x="38" y="586"/>
                      </a:lnTo>
                      <a:lnTo>
                        <a:pt x="38" y="596"/>
                      </a:lnTo>
                      <a:lnTo>
                        <a:pt x="29" y="598"/>
                      </a:lnTo>
                      <a:lnTo>
                        <a:pt x="29" y="607"/>
                      </a:lnTo>
                      <a:lnTo>
                        <a:pt x="46" y="607"/>
                      </a:lnTo>
                      <a:lnTo>
                        <a:pt x="75" y="625"/>
                      </a:lnTo>
                      <a:lnTo>
                        <a:pt x="81" y="632"/>
                      </a:lnTo>
                      <a:lnTo>
                        <a:pt x="92" y="644"/>
                      </a:lnTo>
                      <a:lnTo>
                        <a:pt x="108" y="629"/>
                      </a:lnTo>
                      <a:lnTo>
                        <a:pt x="119" y="629"/>
                      </a:lnTo>
                      <a:lnTo>
                        <a:pt x="131" y="632"/>
                      </a:lnTo>
                      <a:lnTo>
                        <a:pt x="142" y="632"/>
                      </a:lnTo>
                      <a:lnTo>
                        <a:pt x="146" y="644"/>
                      </a:lnTo>
                      <a:lnTo>
                        <a:pt x="154" y="652"/>
                      </a:lnTo>
                      <a:lnTo>
                        <a:pt x="157" y="663"/>
                      </a:lnTo>
                      <a:lnTo>
                        <a:pt x="152" y="671"/>
                      </a:lnTo>
                      <a:lnTo>
                        <a:pt x="150" y="679"/>
                      </a:lnTo>
                      <a:lnTo>
                        <a:pt x="138" y="694"/>
                      </a:lnTo>
                      <a:lnTo>
                        <a:pt x="133" y="704"/>
                      </a:lnTo>
                      <a:lnTo>
                        <a:pt x="127" y="709"/>
                      </a:lnTo>
                      <a:lnTo>
                        <a:pt x="121" y="721"/>
                      </a:lnTo>
                      <a:lnTo>
                        <a:pt x="133" y="729"/>
                      </a:lnTo>
                      <a:lnTo>
                        <a:pt x="138" y="738"/>
                      </a:lnTo>
                      <a:lnTo>
                        <a:pt x="136" y="754"/>
                      </a:lnTo>
                      <a:lnTo>
                        <a:pt x="146" y="757"/>
                      </a:lnTo>
                      <a:lnTo>
                        <a:pt x="152" y="759"/>
                      </a:lnTo>
                      <a:lnTo>
                        <a:pt x="152" y="767"/>
                      </a:lnTo>
                      <a:lnTo>
                        <a:pt x="148" y="780"/>
                      </a:lnTo>
                      <a:lnTo>
                        <a:pt x="150" y="788"/>
                      </a:lnTo>
                      <a:lnTo>
                        <a:pt x="144" y="794"/>
                      </a:lnTo>
                      <a:lnTo>
                        <a:pt x="148" y="805"/>
                      </a:lnTo>
                      <a:lnTo>
                        <a:pt x="161" y="809"/>
                      </a:lnTo>
                      <a:lnTo>
                        <a:pt x="171" y="817"/>
                      </a:lnTo>
                      <a:lnTo>
                        <a:pt x="182" y="819"/>
                      </a:lnTo>
                      <a:lnTo>
                        <a:pt x="194" y="827"/>
                      </a:lnTo>
                      <a:lnTo>
                        <a:pt x="202" y="834"/>
                      </a:lnTo>
                      <a:lnTo>
                        <a:pt x="219" y="834"/>
                      </a:lnTo>
                      <a:lnTo>
                        <a:pt x="232" y="836"/>
                      </a:lnTo>
                      <a:lnTo>
                        <a:pt x="240" y="838"/>
                      </a:lnTo>
                      <a:lnTo>
                        <a:pt x="252" y="855"/>
                      </a:lnTo>
                      <a:lnTo>
                        <a:pt x="263" y="855"/>
                      </a:lnTo>
                      <a:lnTo>
                        <a:pt x="276" y="853"/>
                      </a:lnTo>
                      <a:lnTo>
                        <a:pt x="286" y="859"/>
                      </a:lnTo>
                      <a:lnTo>
                        <a:pt x="286" y="871"/>
                      </a:lnTo>
                      <a:lnTo>
                        <a:pt x="300" y="877"/>
                      </a:lnTo>
                      <a:lnTo>
                        <a:pt x="309" y="890"/>
                      </a:lnTo>
                      <a:lnTo>
                        <a:pt x="315" y="898"/>
                      </a:lnTo>
                      <a:lnTo>
                        <a:pt x="328" y="900"/>
                      </a:lnTo>
                      <a:lnTo>
                        <a:pt x="340" y="907"/>
                      </a:lnTo>
                      <a:lnTo>
                        <a:pt x="361" y="907"/>
                      </a:lnTo>
                      <a:lnTo>
                        <a:pt x="378" y="911"/>
                      </a:lnTo>
                      <a:lnTo>
                        <a:pt x="388" y="905"/>
                      </a:lnTo>
                      <a:lnTo>
                        <a:pt x="397" y="907"/>
                      </a:lnTo>
                      <a:lnTo>
                        <a:pt x="405" y="921"/>
                      </a:lnTo>
                      <a:lnTo>
                        <a:pt x="417" y="901"/>
                      </a:lnTo>
                      <a:lnTo>
                        <a:pt x="424" y="896"/>
                      </a:lnTo>
                      <a:lnTo>
                        <a:pt x="438" y="896"/>
                      </a:lnTo>
                      <a:lnTo>
                        <a:pt x="451" y="900"/>
                      </a:lnTo>
                      <a:lnTo>
                        <a:pt x="463" y="900"/>
                      </a:lnTo>
                      <a:lnTo>
                        <a:pt x="476" y="901"/>
                      </a:lnTo>
                      <a:lnTo>
                        <a:pt x="491" y="900"/>
                      </a:lnTo>
                      <a:lnTo>
                        <a:pt x="505" y="892"/>
                      </a:lnTo>
                      <a:lnTo>
                        <a:pt x="514" y="886"/>
                      </a:lnTo>
                      <a:lnTo>
                        <a:pt x="528" y="884"/>
                      </a:lnTo>
                      <a:lnTo>
                        <a:pt x="536" y="886"/>
                      </a:lnTo>
                      <a:lnTo>
                        <a:pt x="545" y="878"/>
                      </a:lnTo>
                      <a:lnTo>
                        <a:pt x="555" y="880"/>
                      </a:lnTo>
                      <a:lnTo>
                        <a:pt x="568" y="884"/>
                      </a:lnTo>
                      <a:lnTo>
                        <a:pt x="568" y="900"/>
                      </a:lnTo>
                      <a:lnTo>
                        <a:pt x="574" y="905"/>
                      </a:lnTo>
                      <a:lnTo>
                        <a:pt x="584" y="903"/>
                      </a:lnTo>
                      <a:lnTo>
                        <a:pt x="589" y="905"/>
                      </a:lnTo>
                      <a:lnTo>
                        <a:pt x="597" y="909"/>
                      </a:lnTo>
                      <a:lnTo>
                        <a:pt x="607" y="911"/>
                      </a:lnTo>
                      <a:lnTo>
                        <a:pt x="610" y="921"/>
                      </a:lnTo>
                      <a:lnTo>
                        <a:pt x="612" y="928"/>
                      </a:lnTo>
                      <a:lnTo>
                        <a:pt x="620" y="926"/>
                      </a:lnTo>
                      <a:lnTo>
                        <a:pt x="628" y="926"/>
                      </a:lnTo>
                      <a:lnTo>
                        <a:pt x="632" y="936"/>
                      </a:lnTo>
                      <a:lnTo>
                        <a:pt x="637" y="946"/>
                      </a:lnTo>
                      <a:lnTo>
                        <a:pt x="633" y="959"/>
                      </a:lnTo>
                      <a:lnTo>
                        <a:pt x="637" y="969"/>
                      </a:lnTo>
                      <a:lnTo>
                        <a:pt x="635" y="976"/>
                      </a:lnTo>
                      <a:lnTo>
                        <a:pt x="633" y="994"/>
                      </a:lnTo>
                      <a:lnTo>
                        <a:pt x="626" y="1005"/>
                      </a:lnTo>
                      <a:lnTo>
                        <a:pt x="616" y="1017"/>
                      </a:lnTo>
                      <a:lnTo>
                        <a:pt x="616" y="1024"/>
                      </a:lnTo>
                      <a:lnTo>
                        <a:pt x="622" y="1032"/>
                      </a:lnTo>
                      <a:lnTo>
                        <a:pt x="622" y="1042"/>
                      </a:lnTo>
                      <a:lnTo>
                        <a:pt x="624" y="1046"/>
                      </a:lnTo>
                      <a:lnTo>
                        <a:pt x="628" y="1046"/>
                      </a:lnTo>
                      <a:lnTo>
                        <a:pt x="633" y="1040"/>
                      </a:lnTo>
                      <a:lnTo>
                        <a:pt x="643" y="1036"/>
                      </a:lnTo>
                      <a:lnTo>
                        <a:pt x="651" y="1036"/>
                      </a:lnTo>
                      <a:lnTo>
                        <a:pt x="657" y="1044"/>
                      </a:lnTo>
                      <a:lnTo>
                        <a:pt x="655" y="1051"/>
                      </a:lnTo>
                      <a:lnTo>
                        <a:pt x="658" y="1063"/>
                      </a:lnTo>
                      <a:lnTo>
                        <a:pt x="666" y="1063"/>
                      </a:lnTo>
                      <a:lnTo>
                        <a:pt x="668" y="1067"/>
                      </a:lnTo>
                      <a:lnTo>
                        <a:pt x="660" y="1082"/>
                      </a:lnTo>
                      <a:lnTo>
                        <a:pt x="660" y="1088"/>
                      </a:lnTo>
                      <a:lnTo>
                        <a:pt x="670" y="1090"/>
                      </a:lnTo>
                      <a:lnTo>
                        <a:pt x="678" y="1092"/>
                      </a:lnTo>
                      <a:lnTo>
                        <a:pt x="681" y="1105"/>
                      </a:lnTo>
                      <a:lnTo>
                        <a:pt x="683" y="1115"/>
                      </a:lnTo>
                      <a:lnTo>
                        <a:pt x="703" y="1121"/>
                      </a:lnTo>
                      <a:lnTo>
                        <a:pt x="708" y="1122"/>
                      </a:lnTo>
                      <a:lnTo>
                        <a:pt x="718" y="1115"/>
                      </a:lnTo>
                      <a:lnTo>
                        <a:pt x="722" y="1101"/>
                      </a:lnTo>
                      <a:lnTo>
                        <a:pt x="712" y="1076"/>
                      </a:lnTo>
                      <a:lnTo>
                        <a:pt x="716" y="1067"/>
                      </a:lnTo>
                      <a:lnTo>
                        <a:pt x="729" y="1065"/>
                      </a:lnTo>
                      <a:lnTo>
                        <a:pt x="743" y="1076"/>
                      </a:lnTo>
                      <a:lnTo>
                        <a:pt x="754" y="1073"/>
                      </a:lnTo>
                      <a:lnTo>
                        <a:pt x="766" y="1080"/>
                      </a:lnTo>
                      <a:lnTo>
                        <a:pt x="776" y="1073"/>
                      </a:lnTo>
                      <a:lnTo>
                        <a:pt x="793" y="1073"/>
                      </a:lnTo>
                      <a:lnTo>
                        <a:pt x="800" y="1067"/>
                      </a:lnTo>
                      <a:lnTo>
                        <a:pt x="812" y="1069"/>
                      </a:lnTo>
                      <a:lnTo>
                        <a:pt x="823" y="1080"/>
                      </a:lnTo>
                      <a:lnTo>
                        <a:pt x="831" y="1082"/>
                      </a:lnTo>
                      <a:lnTo>
                        <a:pt x="831" y="1088"/>
                      </a:lnTo>
                      <a:lnTo>
                        <a:pt x="825" y="1099"/>
                      </a:lnTo>
                      <a:lnTo>
                        <a:pt x="839" y="1115"/>
                      </a:lnTo>
                      <a:lnTo>
                        <a:pt x="848" y="1109"/>
                      </a:lnTo>
                      <a:lnTo>
                        <a:pt x="864" y="1109"/>
                      </a:lnTo>
                      <a:lnTo>
                        <a:pt x="873" y="1113"/>
                      </a:lnTo>
                      <a:lnTo>
                        <a:pt x="887" y="1109"/>
                      </a:lnTo>
                      <a:lnTo>
                        <a:pt x="900" y="1107"/>
                      </a:lnTo>
                      <a:lnTo>
                        <a:pt x="914" y="1107"/>
                      </a:lnTo>
                      <a:lnTo>
                        <a:pt x="912" y="1124"/>
                      </a:lnTo>
                      <a:lnTo>
                        <a:pt x="914" y="1138"/>
                      </a:lnTo>
                      <a:lnTo>
                        <a:pt x="921" y="1153"/>
                      </a:lnTo>
                      <a:lnTo>
                        <a:pt x="929" y="1149"/>
                      </a:lnTo>
                      <a:lnTo>
                        <a:pt x="935" y="1149"/>
                      </a:lnTo>
                      <a:lnTo>
                        <a:pt x="933" y="1146"/>
                      </a:lnTo>
                      <a:lnTo>
                        <a:pt x="935" y="1142"/>
                      </a:lnTo>
                      <a:lnTo>
                        <a:pt x="935" y="1138"/>
                      </a:lnTo>
                      <a:lnTo>
                        <a:pt x="931" y="1138"/>
                      </a:lnTo>
                      <a:lnTo>
                        <a:pt x="927" y="1134"/>
                      </a:lnTo>
                      <a:lnTo>
                        <a:pt x="927" y="1130"/>
                      </a:lnTo>
                      <a:lnTo>
                        <a:pt x="935" y="1126"/>
                      </a:lnTo>
                      <a:lnTo>
                        <a:pt x="941" y="1122"/>
                      </a:lnTo>
                      <a:lnTo>
                        <a:pt x="950" y="1119"/>
                      </a:lnTo>
                      <a:lnTo>
                        <a:pt x="954" y="1111"/>
                      </a:lnTo>
                      <a:lnTo>
                        <a:pt x="958" y="1107"/>
                      </a:lnTo>
                      <a:lnTo>
                        <a:pt x="969" y="1103"/>
                      </a:lnTo>
                      <a:lnTo>
                        <a:pt x="985" y="1103"/>
                      </a:lnTo>
                      <a:lnTo>
                        <a:pt x="998" y="1099"/>
                      </a:lnTo>
                      <a:lnTo>
                        <a:pt x="1004" y="1094"/>
                      </a:lnTo>
                      <a:lnTo>
                        <a:pt x="1008" y="1084"/>
                      </a:lnTo>
                      <a:lnTo>
                        <a:pt x="1014" y="1076"/>
                      </a:lnTo>
                      <a:lnTo>
                        <a:pt x="1025" y="1088"/>
                      </a:lnTo>
                      <a:lnTo>
                        <a:pt x="1029" y="1086"/>
                      </a:lnTo>
                      <a:lnTo>
                        <a:pt x="1035" y="1082"/>
                      </a:lnTo>
                      <a:lnTo>
                        <a:pt x="1037" y="1080"/>
                      </a:lnTo>
                      <a:lnTo>
                        <a:pt x="1042" y="1080"/>
                      </a:lnTo>
                      <a:lnTo>
                        <a:pt x="1048" y="1078"/>
                      </a:lnTo>
                      <a:lnTo>
                        <a:pt x="1050" y="1076"/>
                      </a:lnTo>
                      <a:lnTo>
                        <a:pt x="1065" y="1076"/>
                      </a:lnTo>
                      <a:lnTo>
                        <a:pt x="1075" y="1073"/>
                      </a:lnTo>
                      <a:lnTo>
                        <a:pt x="1075" y="1053"/>
                      </a:lnTo>
                      <a:lnTo>
                        <a:pt x="1086" y="1048"/>
                      </a:lnTo>
                      <a:lnTo>
                        <a:pt x="1100" y="1040"/>
                      </a:lnTo>
                      <a:lnTo>
                        <a:pt x="1111" y="1034"/>
                      </a:lnTo>
                      <a:lnTo>
                        <a:pt x="1111" y="1019"/>
                      </a:lnTo>
                      <a:lnTo>
                        <a:pt x="1121" y="1017"/>
                      </a:lnTo>
                      <a:lnTo>
                        <a:pt x="1131" y="1017"/>
                      </a:lnTo>
                      <a:lnTo>
                        <a:pt x="1138" y="1015"/>
                      </a:lnTo>
                      <a:lnTo>
                        <a:pt x="1136" y="1003"/>
                      </a:lnTo>
                      <a:lnTo>
                        <a:pt x="1144" y="1000"/>
                      </a:lnTo>
                      <a:lnTo>
                        <a:pt x="1138" y="1000"/>
                      </a:lnTo>
                      <a:lnTo>
                        <a:pt x="1138" y="992"/>
                      </a:lnTo>
                      <a:lnTo>
                        <a:pt x="1156" y="992"/>
                      </a:lnTo>
                      <a:lnTo>
                        <a:pt x="1154" y="980"/>
                      </a:lnTo>
                      <a:lnTo>
                        <a:pt x="1156" y="971"/>
                      </a:lnTo>
                      <a:lnTo>
                        <a:pt x="1156" y="965"/>
                      </a:lnTo>
                      <a:lnTo>
                        <a:pt x="1148" y="961"/>
                      </a:lnTo>
                      <a:lnTo>
                        <a:pt x="1148" y="957"/>
                      </a:lnTo>
                      <a:lnTo>
                        <a:pt x="1150" y="957"/>
                      </a:lnTo>
                      <a:lnTo>
                        <a:pt x="1152" y="951"/>
                      </a:lnTo>
                      <a:lnTo>
                        <a:pt x="1152" y="944"/>
                      </a:lnTo>
                      <a:lnTo>
                        <a:pt x="1156" y="938"/>
                      </a:lnTo>
                      <a:lnTo>
                        <a:pt x="1165" y="938"/>
                      </a:lnTo>
                      <a:lnTo>
                        <a:pt x="1169" y="934"/>
                      </a:lnTo>
                      <a:lnTo>
                        <a:pt x="1173" y="928"/>
                      </a:lnTo>
                      <a:lnTo>
                        <a:pt x="1179" y="923"/>
                      </a:lnTo>
                      <a:lnTo>
                        <a:pt x="1182" y="923"/>
                      </a:lnTo>
                      <a:lnTo>
                        <a:pt x="1182" y="919"/>
                      </a:lnTo>
                      <a:lnTo>
                        <a:pt x="1180" y="913"/>
                      </a:lnTo>
                      <a:lnTo>
                        <a:pt x="1182" y="907"/>
                      </a:lnTo>
                      <a:lnTo>
                        <a:pt x="1184" y="903"/>
                      </a:lnTo>
                      <a:lnTo>
                        <a:pt x="1192" y="892"/>
                      </a:lnTo>
                      <a:lnTo>
                        <a:pt x="1198" y="894"/>
                      </a:lnTo>
                      <a:lnTo>
                        <a:pt x="1204" y="892"/>
                      </a:lnTo>
                      <a:lnTo>
                        <a:pt x="1202" y="884"/>
                      </a:lnTo>
                      <a:lnTo>
                        <a:pt x="1200" y="878"/>
                      </a:lnTo>
                      <a:lnTo>
                        <a:pt x="1200" y="861"/>
                      </a:lnTo>
                      <a:lnTo>
                        <a:pt x="1209" y="861"/>
                      </a:lnTo>
                      <a:lnTo>
                        <a:pt x="1213" y="850"/>
                      </a:lnTo>
                      <a:lnTo>
                        <a:pt x="1209" y="848"/>
                      </a:lnTo>
                      <a:lnTo>
                        <a:pt x="1207" y="848"/>
                      </a:lnTo>
                      <a:lnTo>
                        <a:pt x="1211" y="844"/>
                      </a:lnTo>
                      <a:lnTo>
                        <a:pt x="1219" y="838"/>
                      </a:lnTo>
                      <a:lnTo>
                        <a:pt x="1215" y="836"/>
                      </a:lnTo>
                      <a:lnTo>
                        <a:pt x="1209" y="830"/>
                      </a:lnTo>
                      <a:lnTo>
                        <a:pt x="1207" y="827"/>
                      </a:lnTo>
                      <a:lnTo>
                        <a:pt x="1200" y="828"/>
                      </a:lnTo>
                      <a:lnTo>
                        <a:pt x="1194" y="828"/>
                      </a:lnTo>
                      <a:lnTo>
                        <a:pt x="1192" y="830"/>
                      </a:lnTo>
                      <a:lnTo>
                        <a:pt x="1190" y="830"/>
                      </a:lnTo>
                      <a:lnTo>
                        <a:pt x="1186" y="827"/>
                      </a:lnTo>
                      <a:lnTo>
                        <a:pt x="1184" y="823"/>
                      </a:lnTo>
                      <a:lnTo>
                        <a:pt x="1204" y="809"/>
                      </a:lnTo>
                      <a:lnTo>
                        <a:pt x="1209" y="796"/>
                      </a:lnTo>
                      <a:lnTo>
                        <a:pt x="1192" y="777"/>
                      </a:lnTo>
                      <a:lnTo>
                        <a:pt x="1200" y="777"/>
                      </a:lnTo>
                      <a:lnTo>
                        <a:pt x="1198" y="775"/>
                      </a:lnTo>
                      <a:lnTo>
                        <a:pt x="1198" y="769"/>
                      </a:lnTo>
                      <a:lnTo>
                        <a:pt x="1200" y="765"/>
                      </a:lnTo>
                      <a:lnTo>
                        <a:pt x="1192" y="755"/>
                      </a:lnTo>
                      <a:lnTo>
                        <a:pt x="1180" y="746"/>
                      </a:lnTo>
                      <a:lnTo>
                        <a:pt x="1173" y="730"/>
                      </a:lnTo>
                      <a:lnTo>
                        <a:pt x="1175" y="725"/>
                      </a:lnTo>
                      <a:lnTo>
                        <a:pt x="1175" y="719"/>
                      </a:lnTo>
                      <a:lnTo>
                        <a:pt x="1171" y="717"/>
                      </a:lnTo>
                      <a:lnTo>
                        <a:pt x="1167" y="717"/>
                      </a:lnTo>
                      <a:lnTo>
                        <a:pt x="1163" y="715"/>
                      </a:lnTo>
                      <a:lnTo>
                        <a:pt x="1161" y="713"/>
                      </a:lnTo>
                      <a:lnTo>
                        <a:pt x="1167" y="711"/>
                      </a:lnTo>
                      <a:lnTo>
                        <a:pt x="1165" y="707"/>
                      </a:lnTo>
                      <a:lnTo>
                        <a:pt x="1157" y="698"/>
                      </a:lnTo>
                      <a:lnTo>
                        <a:pt x="1150" y="682"/>
                      </a:lnTo>
                      <a:lnTo>
                        <a:pt x="1150" y="661"/>
                      </a:lnTo>
                      <a:lnTo>
                        <a:pt x="1156" y="656"/>
                      </a:lnTo>
                      <a:lnTo>
                        <a:pt x="1163" y="652"/>
                      </a:lnTo>
                      <a:lnTo>
                        <a:pt x="1171" y="646"/>
                      </a:lnTo>
                      <a:lnTo>
                        <a:pt x="1171" y="644"/>
                      </a:lnTo>
                      <a:lnTo>
                        <a:pt x="1167" y="642"/>
                      </a:lnTo>
                      <a:lnTo>
                        <a:pt x="1165" y="638"/>
                      </a:lnTo>
                      <a:lnTo>
                        <a:pt x="1177" y="629"/>
                      </a:lnTo>
                      <a:lnTo>
                        <a:pt x="1188" y="617"/>
                      </a:lnTo>
                      <a:lnTo>
                        <a:pt x="1200" y="609"/>
                      </a:lnTo>
                      <a:lnTo>
                        <a:pt x="1209" y="606"/>
                      </a:lnTo>
                      <a:lnTo>
                        <a:pt x="1221" y="604"/>
                      </a:lnTo>
                      <a:lnTo>
                        <a:pt x="1230" y="602"/>
                      </a:lnTo>
                      <a:lnTo>
                        <a:pt x="1230" y="596"/>
                      </a:lnTo>
                      <a:lnTo>
                        <a:pt x="1232" y="586"/>
                      </a:lnTo>
                      <a:lnTo>
                        <a:pt x="1234" y="582"/>
                      </a:lnTo>
                      <a:lnTo>
                        <a:pt x="1200" y="582"/>
                      </a:lnTo>
                      <a:lnTo>
                        <a:pt x="1196" y="579"/>
                      </a:lnTo>
                      <a:lnTo>
                        <a:pt x="1188" y="575"/>
                      </a:lnTo>
                      <a:lnTo>
                        <a:pt x="1175" y="575"/>
                      </a:lnTo>
                      <a:lnTo>
                        <a:pt x="1167" y="579"/>
                      </a:lnTo>
                      <a:lnTo>
                        <a:pt x="1161" y="588"/>
                      </a:lnTo>
                      <a:lnTo>
                        <a:pt x="1156" y="594"/>
                      </a:lnTo>
                      <a:lnTo>
                        <a:pt x="1148" y="596"/>
                      </a:lnTo>
                      <a:lnTo>
                        <a:pt x="1136" y="596"/>
                      </a:lnTo>
                      <a:lnTo>
                        <a:pt x="1125" y="577"/>
                      </a:lnTo>
                      <a:lnTo>
                        <a:pt x="1115" y="559"/>
                      </a:lnTo>
                      <a:lnTo>
                        <a:pt x="1104" y="540"/>
                      </a:lnTo>
                      <a:lnTo>
                        <a:pt x="1108" y="534"/>
                      </a:lnTo>
                      <a:lnTo>
                        <a:pt x="1111" y="527"/>
                      </a:lnTo>
                      <a:lnTo>
                        <a:pt x="1121" y="527"/>
                      </a:lnTo>
                      <a:lnTo>
                        <a:pt x="1131" y="529"/>
                      </a:lnTo>
                      <a:lnTo>
                        <a:pt x="1138" y="527"/>
                      </a:lnTo>
                      <a:lnTo>
                        <a:pt x="1142" y="523"/>
                      </a:lnTo>
                      <a:lnTo>
                        <a:pt x="1144" y="513"/>
                      </a:lnTo>
                      <a:lnTo>
                        <a:pt x="1148" y="508"/>
                      </a:lnTo>
                      <a:lnTo>
                        <a:pt x="1156" y="504"/>
                      </a:lnTo>
                      <a:lnTo>
                        <a:pt x="1165" y="502"/>
                      </a:lnTo>
                      <a:lnTo>
                        <a:pt x="1175" y="498"/>
                      </a:lnTo>
                      <a:lnTo>
                        <a:pt x="1182" y="486"/>
                      </a:lnTo>
                      <a:lnTo>
                        <a:pt x="1190" y="471"/>
                      </a:lnTo>
                      <a:lnTo>
                        <a:pt x="1198" y="459"/>
                      </a:lnTo>
                      <a:lnTo>
                        <a:pt x="1221" y="467"/>
                      </a:lnTo>
                      <a:lnTo>
                        <a:pt x="1223" y="477"/>
                      </a:lnTo>
                      <a:lnTo>
                        <a:pt x="1209" y="498"/>
                      </a:lnTo>
                      <a:lnTo>
                        <a:pt x="1205" y="508"/>
                      </a:lnTo>
                      <a:lnTo>
                        <a:pt x="1200" y="523"/>
                      </a:lnTo>
                      <a:lnTo>
                        <a:pt x="1209" y="521"/>
                      </a:lnTo>
                      <a:lnTo>
                        <a:pt x="1207" y="527"/>
                      </a:lnTo>
                      <a:lnTo>
                        <a:pt x="1204" y="536"/>
                      </a:lnTo>
                      <a:lnTo>
                        <a:pt x="1207" y="540"/>
                      </a:lnTo>
                      <a:lnTo>
                        <a:pt x="1244" y="504"/>
                      </a:lnTo>
                      <a:lnTo>
                        <a:pt x="1267" y="498"/>
                      </a:lnTo>
                      <a:lnTo>
                        <a:pt x="1271" y="500"/>
                      </a:lnTo>
                      <a:lnTo>
                        <a:pt x="1276" y="504"/>
                      </a:lnTo>
                      <a:lnTo>
                        <a:pt x="1286" y="504"/>
                      </a:lnTo>
                      <a:lnTo>
                        <a:pt x="1294" y="483"/>
                      </a:lnTo>
                      <a:lnTo>
                        <a:pt x="1305" y="475"/>
                      </a:lnTo>
                      <a:lnTo>
                        <a:pt x="1315" y="458"/>
                      </a:lnTo>
                      <a:lnTo>
                        <a:pt x="1323" y="446"/>
                      </a:lnTo>
                      <a:lnTo>
                        <a:pt x="1338" y="433"/>
                      </a:lnTo>
                      <a:lnTo>
                        <a:pt x="1336" y="417"/>
                      </a:lnTo>
                      <a:lnTo>
                        <a:pt x="1347" y="413"/>
                      </a:lnTo>
                      <a:lnTo>
                        <a:pt x="1353" y="425"/>
                      </a:lnTo>
                      <a:lnTo>
                        <a:pt x="1363" y="427"/>
                      </a:lnTo>
                      <a:lnTo>
                        <a:pt x="1378" y="431"/>
                      </a:lnTo>
                      <a:lnTo>
                        <a:pt x="1378" y="419"/>
                      </a:lnTo>
                      <a:lnTo>
                        <a:pt x="1376" y="411"/>
                      </a:lnTo>
                      <a:lnTo>
                        <a:pt x="1386" y="406"/>
                      </a:lnTo>
                      <a:lnTo>
                        <a:pt x="1397" y="406"/>
                      </a:lnTo>
                      <a:lnTo>
                        <a:pt x="1403" y="402"/>
                      </a:lnTo>
                      <a:lnTo>
                        <a:pt x="1403" y="394"/>
                      </a:lnTo>
                      <a:lnTo>
                        <a:pt x="1415" y="390"/>
                      </a:lnTo>
                      <a:lnTo>
                        <a:pt x="1417" y="373"/>
                      </a:lnTo>
                      <a:lnTo>
                        <a:pt x="1432" y="394"/>
                      </a:lnTo>
                      <a:lnTo>
                        <a:pt x="1438" y="386"/>
                      </a:lnTo>
                      <a:lnTo>
                        <a:pt x="1436" y="377"/>
                      </a:lnTo>
                      <a:lnTo>
                        <a:pt x="1443" y="373"/>
                      </a:lnTo>
                      <a:lnTo>
                        <a:pt x="1443" y="361"/>
                      </a:lnTo>
                      <a:lnTo>
                        <a:pt x="1442" y="342"/>
                      </a:lnTo>
                      <a:lnTo>
                        <a:pt x="1445" y="331"/>
                      </a:lnTo>
                      <a:lnTo>
                        <a:pt x="1445" y="319"/>
                      </a:lnTo>
                      <a:lnTo>
                        <a:pt x="1455" y="313"/>
                      </a:lnTo>
                      <a:lnTo>
                        <a:pt x="1461" y="310"/>
                      </a:lnTo>
                      <a:lnTo>
                        <a:pt x="1457" y="302"/>
                      </a:lnTo>
                      <a:lnTo>
                        <a:pt x="1461" y="302"/>
                      </a:lnTo>
                      <a:lnTo>
                        <a:pt x="1465" y="304"/>
                      </a:lnTo>
                      <a:lnTo>
                        <a:pt x="1470" y="310"/>
                      </a:lnTo>
                      <a:close/>
                    </a:path>
                  </a:pathLst>
                </a:custGeom>
                <a:solidFill>
                  <a:srgbClr val="C66462"/>
                </a:solidFill>
                <a:ln w="63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8" name="Freeform 358"/>
                <p:cNvSpPr>
                  <a:spLocks/>
                </p:cNvSpPr>
                <p:nvPr/>
              </p:nvSpPr>
              <p:spPr bwMode="auto">
                <a:xfrm>
                  <a:off x="7156165" y="3257883"/>
                  <a:ext cx="239508" cy="226541"/>
                </a:xfrm>
                <a:custGeom>
                  <a:avLst/>
                  <a:gdLst>
                    <a:gd name="T0" fmla="*/ 63 w 270"/>
                    <a:gd name="T1" fmla="*/ 2 h 269"/>
                    <a:gd name="T2" fmla="*/ 61 w 270"/>
                    <a:gd name="T3" fmla="*/ 5 h 269"/>
                    <a:gd name="T4" fmla="*/ 61 w 270"/>
                    <a:gd name="T5" fmla="*/ 9 h 269"/>
                    <a:gd name="T6" fmla="*/ 59 w 270"/>
                    <a:gd name="T7" fmla="*/ 12 h 269"/>
                    <a:gd name="T8" fmla="*/ 60 w 270"/>
                    <a:gd name="T9" fmla="*/ 19 h 269"/>
                    <a:gd name="T10" fmla="*/ 59 w 270"/>
                    <a:gd name="T11" fmla="*/ 22 h 269"/>
                    <a:gd name="T12" fmla="*/ 53 w 270"/>
                    <a:gd name="T13" fmla="*/ 32 h 269"/>
                    <a:gd name="T14" fmla="*/ 49 w 270"/>
                    <a:gd name="T15" fmla="*/ 36 h 269"/>
                    <a:gd name="T16" fmla="*/ 47 w 270"/>
                    <a:gd name="T17" fmla="*/ 41 h 269"/>
                    <a:gd name="T18" fmla="*/ 42 w 270"/>
                    <a:gd name="T19" fmla="*/ 43 h 269"/>
                    <a:gd name="T20" fmla="*/ 39 w 270"/>
                    <a:gd name="T21" fmla="*/ 43 h 269"/>
                    <a:gd name="T22" fmla="*/ 40 w 270"/>
                    <a:gd name="T23" fmla="*/ 38 h 269"/>
                    <a:gd name="T24" fmla="*/ 38 w 270"/>
                    <a:gd name="T25" fmla="*/ 38 h 269"/>
                    <a:gd name="T26" fmla="*/ 37 w 270"/>
                    <a:gd name="T27" fmla="*/ 43 h 269"/>
                    <a:gd name="T28" fmla="*/ 32 w 270"/>
                    <a:gd name="T29" fmla="*/ 51 h 269"/>
                    <a:gd name="T30" fmla="*/ 33 w 270"/>
                    <a:gd name="T31" fmla="*/ 56 h 269"/>
                    <a:gd name="T32" fmla="*/ 26 w 270"/>
                    <a:gd name="T33" fmla="*/ 56 h 269"/>
                    <a:gd name="T34" fmla="*/ 18 w 270"/>
                    <a:gd name="T35" fmla="*/ 57 h 269"/>
                    <a:gd name="T36" fmla="*/ 12 w 270"/>
                    <a:gd name="T37" fmla="*/ 59 h 269"/>
                    <a:gd name="T38" fmla="*/ 3 w 270"/>
                    <a:gd name="T39" fmla="*/ 68 h 269"/>
                    <a:gd name="T40" fmla="*/ 1 w 270"/>
                    <a:gd name="T41" fmla="*/ 68 h 269"/>
                    <a:gd name="T42" fmla="*/ 3 w 270"/>
                    <a:gd name="T43" fmla="*/ 70 h 269"/>
                    <a:gd name="T44" fmla="*/ 10 w 270"/>
                    <a:gd name="T45" fmla="*/ 68 h 269"/>
                    <a:gd name="T46" fmla="*/ 22 w 270"/>
                    <a:gd name="T47" fmla="*/ 65 h 269"/>
                    <a:gd name="T48" fmla="*/ 26 w 270"/>
                    <a:gd name="T49" fmla="*/ 69 h 269"/>
                    <a:gd name="T50" fmla="*/ 26 w 270"/>
                    <a:gd name="T51" fmla="*/ 72 h 269"/>
                    <a:gd name="T52" fmla="*/ 27 w 270"/>
                    <a:gd name="T53" fmla="*/ 76 h 269"/>
                    <a:gd name="T54" fmla="*/ 32 w 270"/>
                    <a:gd name="T55" fmla="*/ 76 h 269"/>
                    <a:gd name="T56" fmla="*/ 34 w 270"/>
                    <a:gd name="T57" fmla="*/ 71 h 269"/>
                    <a:gd name="T58" fmla="*/ 39 w 270"/>
                    <a:gd name="T59" fmla="*/ 69 h 269"/>
                    <a:gd name="T60" fmla="*/ 37 w 270"/>
                    <a:gd name="T61" fmla="*/ 64 h 269"/>
                    <a:gd name="T62" fmla="*/ 41 w 270"/>
                    <a:gd name="T63" fmla="*/ 66 h 269"/>
                    <a:gd name="T64" fmla="*/ 42 w 270"/>
                    <a:gd name="T65" fmla="*/ 68 h 269"/>
                    <a:gd name="T66" fmla="*/ 46 w 270"/>
                    <a:gd name="T67" fmla="*/ 65 h 269"/>
                    <a:gd name="T68" fmla="*/ 49 w 270"/>
                    <a:gd name="T69" fmla="*/ 65 h 269"/>
                    <a:gd name="T70" fmla="*/ 53 w 270"/>
                    <a:gd name="T71" fmla="*/ 65 h 269"/>
                    <a:gd name="T72" fmla="*/ 55 w 270"/>
                    <a:gd name="T73" fmla="*/ 63 h 269"/>
                    <a:gd name="T74" fmla="*/ 59 w 270"/>
                    <a:gd name="T75" fmla="*/ 59 h 269"/>
                    <a:gd name="T76" fmla="*/ 61 w 270"/>
                    <a:gd name="T77" fmla="*/ 55 h 269"/>
                    <a:gd name="T78" fmla="*/ 60 w 270"/>
                    <a:gd name="T79" fmla="*/ 62 h 269"/>
                    <a:gd name="T80" fmla="*/ 66 w 270"/>
                    <a:gd name="T81" fmla="*/ 57 h 269"/>
                    <a:gd name="T82" fmla="*/ 64 w 270"/>
                    <a:gd name="T83" fmla="*/ 51 h 269"/>
                    <a:gd name="T84" fmla="*/ 66 w 270"/>
                    <a:gd name="T85" fmla="*/ 43 h 269"/>
                    <a:gd name="T86" fmla="*/ 66 w 270"/>
                    <a:gd name="T87" fmla="*/ 29 h 269"/>
                    <a:gd name="T88" fmla="*/ 71 w 270"/>
                    <a:gd name="T89" fmla="*/ 27 h 269"/>
                    <a:gd name="T90" fmla="*/ 69 w 270"/>
                    <a:gd name="T91" fmla="*/ 24 h 269"/>
                    <a:gd name="T92" fmla="*/ 73 w 270"/>
                    <a:gd name="T93" fmla="*/ 12 h 269"/>
                    <a:gd name="T94" fmla="*/ 69 w 270"/>
                    <a:gd name="T95" fmla="*/ 2 h 2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0"/>
                    <a:gd name="T145" fmla="*/ 0 h 269"/>
                    <a:gd name="T146" fmla="*/ 270 w 270"/>
                    <a:gd name="T147" fmla="*/ 269 h 26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0" h="269">
                      <a:moveTo>
                        <a:pt x="236" y="0"/>
                      </a:moveTo>
                      <a:lnTo>
                        <a:pt x="234" y="3"/>
                      </a:lnTo>
                      <a:lnTo>
                        <a:pt x="236" y="7"/>
                      </a:lnTo>
                      <a:lnTo>
                        <a:pt x="236" y="11"/>
                      </a:lnTo>
                      <a:lnTo>
                        <a:pt x="232" y="13"/>
                      </a:lnTo>
                      <a:lnTo>
                        <a:pt x="226" y="17"/>
                      </a:lnTo>
                      <a:lnTo>
                        <a:pt x="224" y="19"/>
                      </a:lnTo>
                      <a:lnTo>
                        <a:pt x="224" y="27"/>
                      </a:lnTo>
                      <a:lnTo>
                        <a:pt x="226" y="32"/>
                      </a:lnTo>
                      <a:lnTo>
                        <a:pt x="228" y="42"/>
                      </a:lnTo>
                      <a:lnTo>
                        <a:pt x="222" y="44"/>
                      </a:lnTo>
                      <a:lnTo>
                        <a:pt x="219" y="44"/>
                      </a:lnTo>
                      <a:lnTo>
                        <a:pt x="217" y="50"/>
                      </a:lnTo>
                      <a:lnTo>
                        <a:pt x="228" y="57"/>
                      </a:lnTo>
                      <a:lnTo>
                        <a:pt x="224" y="65"/>
                      </a:lnTo>
                      <a:lnTo>
                        <a:pt x="219" y="67"/>
                      </a:lnTo>
                      <a:lnTo>
                        <a:pt x="220" y="73"/>
                      </a:lnTo>
                      <a:lnTo>
                        <a:pt x="220" y="78"/>
                      </a:lnTo>
                      <a:lnTo>
                        <a:pt x="219" y="84"/>
                      </a:lnTo>
                      <a:lnTo>
                        <a:pt x="213" y="94"/>
                      </a:lnTo>
                      <a:lnTo>
                        <a:pt x="199" y="113"/>
                      </a:lnTo>
                      <a:lnTo>
                        <a:pt x="192" y="123"/>
                      </a:lnTo>
                      <a:lnTo>
                        <a:pt x="184" y="123"/>
                      </a:lnTo>
                      <a:lnTo>
                        <a:pt x="182" y="128"/>
                      </a:lnTo>
                      <a:lnTo>
                        <a:pt x="182" y="136"/>
                      </a:lnTo>
                      <a:lnTo>
                        <a:pt x="176" y="140"/>
                      </a:lnTo>
                      <a:lnTo>
                        <a:pt x="176" y="146"/>
                      </a:lnTo>
                      <a:lnTo>
                        <a:pt x="171" y="148"/>
                      </a:lnTo>
                      <a:lnTo>
                        <a:pt x="165" y="148"/>
                      </a:lnTo>
                      <a:lnTo>
                        <a:pt x="157" y="150"/>
                      </a:lnTo>
                      <a:lnTo>
                        <a:pt x="157" y="157"/>
                      </a:lnTo>
                      <a:lnTo>
                        <a:pt x="144" y="157"/>
                      </a:lnTo>
                      <a:lnTo>
                        <a:pt x="144" y="151"/>
                      </a:lnTo>
                      <a:lnTo>
                        <a:pt x="142" y="146"/>
                      </a:lnTo>
                      <a:lnTo>
                        <a:pt x="144" y="140"/>
                      </a:lnTo>
                      <a:lnTo>
                        <a:pt x="149" y="134"/>
                      </a:lnTo>
                      <a:lnTo>
                        <a:pt x="155" y="130"/>
                      </a:lnTo>
                      <a:lnTo>
                        <a:pt x="148" y="132"/>
                      </a:lnTo>
                      <a:lnTo>
                        <a:pt x="140" y="136"/>
                      </a:lnTo>
                      <a:lnTo>
                        <a:pt x="136" y="140"/>
                      </a:lnTo>
                      <a:lnTo>
                        <a:pt x="134" y="148"/>
                      </a:lnTo>
                      <a:lnTo>
                        <a:pt x="136" y="153"/>
                      </a:lnTo>
                      <a:lnTo>
                        <a:pt x="136" y="159"/>
                      </a:lnTo>
                      <a:lnTo>
                        <a:pt x="130" y="167"/>
                      </a:lnTo>
                      <a:lnTo>
                        <a:pt x="119" y="178"/>
                      </a:lnTo>
                      <a:lnTo>
                        <a:pt x="119" y="184"/>
                      </a:lnTo>
                      <a:lnTo>
                        <a:pt x="123" y="188"/>
                      </a:lnTo>
                      <a:lnTo>
                        <a:pt x="123" y="198"/>
                      </a:lnTo>
                      <a:lnTo>
                        <a:pt x="119" y="200"/>
                      </a:lnTo>
                      <a:lnTo>
                        <a:pt x="115" y="205"/>
                      </a:lnTo>
                      <a:lnTo>
                        <a:pt x="98" y="200"/>
                      </a:lnTo>
                      <a:lnTo>
                        <a:pt x="84" y="198"/>
                      </a:lnTo>
                      <a:lnTo>
                        <a:pt x="65" y="205"/>
                      </a:lnTo>
                      <a:lnTo>
                        <a:pt x="65" y="201"/>
                      </a:lnTo>
                      <a:lnTo>
                        <a:pt x="67" y="200"/>
                      </a:lnTo>
                      <a:lnTo>
                        <a:pt x="61" y="198"/>
                      </a:lnTo>
                      <a:lnTo>
                        <a:pt x="46" y="209"/>
                      </a:lnTo>
                      <a:lnTo>
                        <a:pt x="32" y="224"/>
                      </a:lnTo>
                      <a:lnTo>
                        <a:pt x="17" y="236"/>
                      </a:lnTo>
                      <a:lnTo>
                        <a:pt x="9" y="238"/>
                      </a:lnTo>
                      <a:lnTo>
                        <a:pt x="6" y="236"/>
                      </a:lnTo>
                      <a:lnTo>
                        <a:pt x="0" y="232"/>
                      </a:lnTo>
                      <a:lnTo>
                        <a:pt x="2" y="238"/>
                      </a:lnTo>
                      <a:lnTo>
                        <a:pt x="2" y="244"/>
                      </a:lnTo>
                      <a:lnTo>
                        <a:pt x="0" y="249"/>
                      </a:lnTo>
                      <a:lnTo>
                        <a:pt x="9" y="248"/>
                      </a:lnTo>
                      <a:lnTo>
                        <a:pt x="21" y="248"/>
                      </a:lnTo>
                      <a:lnTo>
                        <a:pt x="36" y="249"/>
                      </a:lnTo>
                      <a:lnTo>
                        <a:pt x="36" y="240"/>
                      </a:lnTo>
                      <a:lnTo>
                        <a:pt x="40" y="236"/>
                      </a:lnTo>
                      <a:lnTo>
                        <a:pt x="65" y="236"/>
                      </a:lnTo>
                      <a:lnTo>
                        <a:pt x="82" y="232"/>
                      </a:lnTo>
                      <a:lnTo>
                        <a:pt x="103" y="232"/>
                      </a:lnTo>
                      <a:lnTo>
                        <a:pt x="101" y="236"/>
                      </a:lnTo>
                      <a:lnTo>
                        <a:pt x="96" y="242"/>
                      </a:lnTo>
                      <a:lnTo>
                        <a:pt x="98" y="246"/>
                      </a:lnTo>
                      <a:lnTo>
                        <a:pt x="98" y="251"/>
                      </a:lnTo>
                      <a:lnTo>
                        <a:pt x="96" y="255"/>
                      </a:lnTo>
                      <a:lnTo>
                        <a:pt x="101" y="259"/>
                      </a:lnTo>
                      <a:lnTo>
                        <a:pt x="101" y="263"/>
                      </a:lnTo>
                      <a:lnTo>
                        <a:pt x="103" y="269"/>
                      </a:lnTo>
                      <a:lnTo>
                        <a:pt x="109" y="267"/>
                      </a:lnTo>
                      <a:lnTo>
                        <a:pt x="115" y="269"/>
                      </a:lnTo>
                      <a:lnTo>
                        <a:pt x="119" y="269"/>
                      </a:lnTo>
                      <a:lnTo>
                        <a:pt x="123" y="263"/>
                      </a:lnTo>
                      <a:lnTo>
                        <a:pt x="125" y="257"/>
                      </a:lnTo>
                      <a:lnTo>
                        <a:pt x="128" y="251"/>
                      </a:lnTo>
                      <a:lnTo>
                        <a:pt x="132" y="249"/>
                      </a:lnTo>
                      <a:lnTo>
                        <a:pt x="138" y="248"/>
                      </a:lnTo>
                      <a:lnTo>
                        <a:pt x="144" y="244"/>
                      </a:lnTo>
                      <a:lnTo>
                        <a:pt x="140" y="240"/>
                      </a:lnTo>
                      <a:lnTo>
                        <a:pt x="138" y="234"/>
                      </a:lnTo>
                      <a:lnTo>
                        <a:pt x="138" y="228"/>
                      </a:lnTo>
                      <a:lnTo>
                        <a:pt x="149" y="228"/>
                      </a:lnTo>
                      <a:lnTo>
                        <a:pt x="157" y="232"/>
                      </a:lnTo>
                      <a:lnTo>
                        <a:pt x="153" y="234"/>
                      </a:lnTo>
                      <a:lnTo>
                        <a:pt x="153" y="236"/>
                      </a:lnTo>
                      <a:lnTo>
                        <a:pt x="155" y="242"/>
                      </a:lnTo>
                      <a:lnTo>
                        <a:pt x="157" y="238"/>
                      </a:lnTo>
                      <a:lnTo>
                        <a:pt x="161" y="236"/>
                      </a:lnTo>
                      <a:lnTo>
                        <a:pt x="163" y="232"/>
                      </a:lnTo>
                      <a:lnTo>
                        <a:pt x="169" y="232"/>
                      </a:lnTo>
                      <a:lnTo>
                        <a:pt x="174" y="234"/>
                      </a:lnTo>
                      <a:lnTo>
                        <a:pt x="182" y="236"/>
                      </a:lnTo>
                      <a:lnTo>
                        <a:pt x="184" y="232"/>
                      </a:lnTo>
                      <a:lnTo>
                        <a:pt x="192" y="221"/>
                      </a:lnTo>
                      <a:lnTo>
                        <a:pt x="196" y="224"/>
                      </a:lnTo>
                      <a:lnTo>
                        <a:pt x="197" y="232"/>
                      </a:lnTo>
                      <a:lnTo>
                        <a:pt x="197" y="236"/>
                      </a:lnTo>
                      <a:lnTo>
                        <a:pt x="205" y="236"/>
                      </a:lnTo>
                      <a:lnTo>
                        <a:pt x="205" y="224"/>
                      </a:lnTo>
                      <a:lnTo>
                        <a:pt x="209" y="217"/>
                      </a:lnTo>
                      <a:lnTo>
                        <a:pt x="219" y="217"/>
                      </a:lnTo>
                      <a:lnTo>
                        <a:pt x="220" y="209"/>
                      </a:lnTo>
                      <a:lnTo>
                        <a:pt x="220" y="201"/>
                      </a:lnTo>
                      <a:lnTo>
                        <a:pt x="224" y="194"/>
                      </a:lnTo>
                      <a:lnTo>
                        <a:pt x="228" y="194"/>
                      </a:lnTo>
                      <a:lnTo>
                        <a:pt x="232" y="198"/>
                      </a:lnTo>
                      <a:lnTo>
                        <a:pt x="226" y="205"/>
                      </a:lnTo>
                      <a:lnTo>
                        <a:pt x="222" y="219"/>
                      </a:lnTo>
                      <a:lnTo>
                        <a:pt x="228" y="224"/>
                      </a:lnTo>
                      <a:lnTo>
                        <a:pt x="238" y="213"/>
                      </a:lnTo>
                      <a:lnTo>
                        <a:pt x="245" y="201"/>
                      </a:lnTo>
                      <a:lnTo>
                        <a:pt x="244" y="194"/>
                      </a:lnTo>
                      <a:lnTo>
                        <a:pt x="236" y="186"/>
                      </a:lnTo>
                      <a:lnTo>
                        <a:pt x="240" y="180"/>
                      </a:lnTo>
                      <a:lnTo>
                        <a:pt x="240" y="173"/>
                      </a:lnTo>
                      <a:lnTo>
                        <a:pt x="238" y="159"/>
                      </a:lnTo>
                      <a:lnTo>
                        <a:pt x="245" y="150"/>
                      </a:lnTo>
                      <a:lnTo>
                        <a:pt x="247" y="132"/>
                      </a:lnTo>
                      <a:lnTo>
                        <a:pt x="245" y="117"/>
                      </a:lnTo>
                      <a:lnTo>
                        <a:pt x="245" y="103"/>
                      </a:lnTo>
                      <a:lnTo>
                        <a:pt x="251" y="98"/>
                      </a:lnTo>
                      <a:lnTo>
                        <a:pt x="255" y="98"/>
                      </a:lnTo>
                      <a:lnTo>
                        <a:pt x="263" y="94"/>
                      </a:lnTo>
                      <a:lnTo>
                        <a:pt x="263" y="90"/>
                      </a:lnTo>
                      <a:lnTo>
                        <a:pt x="259" y="86"/>
                      </a:lnTo>
                      <a:lnTo>
                        <a:pt x="259" y="84"/>
                      </a:lnTo>
                      <a:lnTo>
                        <a:pt x="267" y="84"/>
                      </a:lnTo>
                      <a:lnTo>
                        <a:pt x="270" y="61"/>
                      </a:lnTo>
                      <a:lnTo>
                        <a:pt x="270" y="44"/>
                      </a:lnTo>
                      <a:lnTo>
                        <a:pt x="263" y="23"/>
                      </a:lnTo>
                      <a:lnTo>
                        <a:pt x="259" y="11"/>
                      </a:lnTo>
                      <a:lnTo>
                        <a:pt x="259" y="7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C66462"/>
                </a:solidFill>
                <a:ln w="635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4" name="Freeform 99"/>
              <p:cNvSpPr>
                <a:spLocks/>
              </p:cNvSpPr>
              <p:nvPr/>
            </p:nvSpPr>
            <p:spPr bwMode="auto">
              <a:xfrm>
                <a:off x="3412570" y="4398447"/>
                <a:ext cx="334518" cy="307438"/>
              </a:xfrm>
              <a:custGeom>
                <a:avLst/>
                <a:gdLst>
                  <a:gd name="T0" fmla="*/ 54 w 526"/>
                  <a:gd name="T1" fmla="*/ 136 h 507"/>
                  <a:gd name="T2" fmla="*/ 55 w 526"/>
                  <a:gd name="T3" fmla="*/ 134 h 507"/>
                  <a:gd name="T4" fmla="*/ 56 w 526"/>
                  <a:gd name="T5" fmla="*/ 133 h 507"/>
                  <a:gd name="T6" fmla="*/ 56 w 526"/>
                  <a:gd name="T7" fmla="*/ 131 h 507"/>
                  <a:gd name="T8" fmla="*/ 57 w 526"/>
                  <a:gd name="T9" fmla="*/ 130 h 507"/>
                  <a:gd name="T10" fmla="*/ 59 w 526"/>
                  <a:gd name="T11" fmla="*/ 128 h 507"/>
                  <a:gd name="T12" fmla="*/ 60 w 526"/>
                  <a:gd name="T13" fmla="*/ 130 h 507"/>
                  <a:gd name="T14" fmla="*/ 62 w 526"/>
                  <a:gd name="T15" fmla="*/ 131 h 507"/>
                  <a:gd name="T16" fmla="*/ 65 w 526"/>
                  <a:gd name="T17" fmla="*/ 131 h 507"/>
                  <a:gd name="T18" fmla="*/ 74 w 526"/>
                  <a:gd name="T19" fmla="*/ 133 h 507"/>
                  <a:gd name="T20" fmla="*/ 78 w 526"/>
                  <a:gd name="T21" fmla="*/ 143 h 507"/>
                  <a:gd name="T22" fmla="*/ 81 w 526"/>
                  <a:gd name="T23" fmla="*/ 138 h 507"/>
                  <a:gd name="T24" fmla="*/ 113 w 526"/>
                  <a:gd name="T25" fmla="*/ 118 h 507"/>
                  <a:gd name="T26" fmla="*/ 127 w 526"/>
                  <a:gd name="T27" fmla="*/ 111 h 507"/>
                  <a:gd name="T28" fmla="*/ 137 w 526"/>
                  <a:gd name="T29" fmla="*/ 102 h 507"/>
                  <a:gd name="T30" fmla="*/ 140 w 526"/>
                  <a:gd name="T31" fmla="*/ 87 h 507"/>
                  <a:gd name="T32" fmla="*/ 134 w 526"/>
                  <a:gd name="T33" fmla="*/ 81 h 507"/>
                  <a:gd name="T34" fmla="*/ 133 w 526"/>
                  <a:gd name="T35" fmla="*/ 82 h 507"/>
                  <a:gd name="T36" fmla="*/ 111 w 526"/>
                  <a:gd name="T37" fmla="*/ 77 h 507"/>
                  <a:gd name="T38" fmla="*/ 108 w 526"/>
                  <a:gd name="T39" fmla="*/ 66 h 507"/>
                  <a:gd name="T40" fmla="*/ 105 w 526"/>
                  <a:gd name="T41" fmla="*/ 60 h 507"/>
                  <a:gd name="T42" fmla="*/ 101 w 526"/>
                  <a:gd name="T43" fmla="*/ 54 h 507"/>
                  <a:gd name="T44" fmla="*/ 103 w 526"/>
                  <a:gd name="T45" fmla="*/ 49 h 507"/>
                  <a:gd name="T46" fmla="*/ 99 w 526"/>
                  <a:gd name="T47" fmla="*/ 46 h 507"/>
                  <a:gd name="T48" fmla="*/ 96 w 526"/>
                  <a:gd name="T49" fmla="*/ 42 h 507"/>
                  <a:gd name="T50" fmla="*/ 92 w 526"/>
                  <a:gd name="T51" fmla="*/ 36 h 507"/>
                  <a:gd name="T52" fmla="*/ 91 w 526"/>
                  <a:gd name="T53" fmla="*/ 32 h 507"/>
                  <a:gd name="T54" fmla="*/ 90 w 526"/>
                  <a:gd name="T55" fmla="*/ 27 h 507"/>
                  <a:gd name="T56" fmla="*/ 82 w 526"/>
                  <a:gd name="T57" fmla="*/ 25 h 507"/>
                  <a:gd name="T58" fmla="*/ 62 w 526"/>
                  <a:gd name="T59" fmla="*/ 22 h 507"/>
                  <a:gd name="T60" fmla="*/ 56 w 526"/>
                  <a:gd name="T61" fmla="*/ 14 h 507"/>
                  <a:gd name="T62" fmla="*/ 50 w 526"/>
                  <a:gd name="T63" fmla="*/ 11 h 507"/>
                  <a:gd name="T64" fmla="*/ 31 w 526"/>
                  <a:gd name="T65" fmla="*/ 2 h 507"/>
                  <a:gd name="T66" fmla="*/ 23 w 526"/>
                  <a:gd name="T67" fmla="*/ 12 h 507"/>
                  <a:gd name="T68" fmla="*/ 20 w 526"/>
                  <a:gd name="T69" fmla="*/ 16 h 507"/>
                  <a:gd name="T70" fmla="*/ 17 w 526"/>
                  <a:gd name="T71" fmla="*/ 18 h 507"/>
                  <a:gd name="T72" fmla="*/ 15 w 526"/>
                  <a:gd name="T73" fmla="*/ 21 h 507"/>
                  <a:gd name="T74" fmla="*/ 14 w 526"/>
                  <a:gd name="T75" fmla="*/ 22 h 507"/>
                  <a:gd name="T76" fmla="*/ 1 w 526"/>
                  <a:gd name="T77" fmla="*/ 24 h 507"/>
                  <a:gd name="T78" fmla="*/ 0 w 526"/>
                  <a:gd name="T79" fmla="*/ 28 h 507"/>
                  <a:gd name="T80" fmla="*/ 6 w 526"/>
                  <a:gd name="T81" fmla="*/ 33 h 507"/>
                  <a:gd name="T82" fmla="*/ 12 w 526"/>
                  <a:gd name="T83" fmla="*/ 45 h 507"/>
                  <a:gd name="T84" fmla="*/ 15 w 526"/>
                  <a:gd name="T85" fmla="*/ 49 h 507"/>
                  <a:gd name="T86" fmla="*/ 17 w 526"/>
                  <a:gd name="T87" fmla="*/ 54 h 507"/>
                  <a:gd name="T88" fmla="*/ 19 w 526"/>
                  <a:gd name="T89" fmla="*/ 62 h 507"/>
                  <a:gd name="T90" fmla="*/ 25 w 526"/>
                  <a:gd name="T91" fmla="*/ 68 h 507"/>
                  <a:gd name="T92" fmla="*/ 28 w 526"/>
                  <a:gd name="T93" fmla="*/ 74 h 507"/>
                  <a:gd name="T94" fmla="*/ 27 w 526"/>
                  <a:gd name="T95" fmla="*/ 78 h 507"/>
                  <a:gd name="T96" fmla="*/ 28 w 526"/>
                  <a:gd name="T97" fmla="*/ 85 h 507"/>
                  <a:gd name="T98" fmla="*/ 29 w 526"/>
                  <a:gd name="T99" fmla="*/ 96 h 507"/>
                  <a:gd name="T100" fmla="*/ 33 w 526"/>
                  <a:gd name="T101" fmla="*/ 103 h 507"/>
                  <a:gd name="T102" fmla="*/ 41 w 526"/>
                  <a:gd name="T103" fmla="*/ 109 h 507"/>
                  <a:gd name="T104" fmla="*/ 43 w 526"/>
                  <a:gd name="T105" fmla="*/ 118 h 507"/>
                  <a:gd name="T106" fmla="*/ 48 w 526"/>
                  <a:gd name="T107" fmla="*/ 125 h 507"/>
                  <a:gd name="T108" fmla="*/ 54 w 526"/>
                  <a:gd name="T109" fmla="*/ 135 h 50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6"/>
                  <a:gd name="T166" fmla="*/ 0 h 507"/>
                  <a:gd name="T167" fmla="*/ 526 w 526"/>
                  <a:gd name="T168" fmla="*/ 507 h 50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solidFill>
                <a:srgbClr val="F68E38"/>
              </a:solidFill>
              <a:ln w="6350">
                <a:solidFill>
                  <a:srgbClr val="B85808"/>
                </a:solidFill>
              </a:ln>
              <a:effectLst/>
              <a:scene3d>
                <a:camera prst="orthographicFront" fov="0">
                  <a:rot lat="0" lon="0" rev="0"/>
                </a:camera>
                <a:lightRig rig="soft" dir="t">
                  <a:rot lat="0" lon="0" rev="2700000"/>
                </a:lightRig>
              </a:scene3d>
              <a:sp3d>
                <a:bevelT w="0" h="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grpSp>
            <p:nvGrpSpPr>
              <p:cNvPr id="7200" name="Group 557"/>
              <p:cNvGrpSpPr>
                <a:grpSpLocks/>
              </p:cNvGrpSpPr>
              <p:nvPr/>
            </p:nvGrpSpPr>
            <p:grpSpPr bwMode="auto">
              <a:xfrm>
                <a:off x="2715136" y="3458992"/>
                <a:ext cx="651752" cy="849170"/>
                <a:chOff x="4083346" y="2219325"/>
                <a:chExt cx="905299" cy="1179513"/>
              </a:xfrm>
            </p:grpSpPr>
            <p:grpSp>
              <p:nvGrpSpPr>
                <p:cNvPr id="269" name="Group 334"/>
                <p:cNvGrpSpPr/>
                <p:nvPr/>
              </p:nvGrpSpPr>
              <p:grpSpPr>
                <a:xfrm>
                  <a:off x="4119353" y="2684463"/>
                  <a:ext cx="216036" cy="300038"/>
                  <a:chOff x="4119353" y="2684463"/>
                  <a:chExt cx="216036" cy="300038"/>
                </a:xfrm>
                <a:solidFill>
                  <a:srgbClr val="467AB8"/>
                </a:solidFill>
              </p:grpSpPr>
              <p:sp>
                <p:nvSpPr>
                  <p:cNvPr id="285" name="Freeform 57"/>
                  <p:cNvSpPr>
                    <a:spLocks/>
                  </p:cNvSpPr>
                  <p:nvPr/>
                </p:nvSpPr>
                <p:spPr bwMode="auto">
                  <a:xfrm>
                    <a:off x="4158787" y="2684463"/>
                    <a:ext cx="176602" cy="300038"/>
                  </a:xfrm>
                  <a:custGeom>
                    <a:avLst/>
                    <a:gdLst>
                      <a:gd name="T0" fmla="*/ 12 w 199"/>
                      <a:gd name="T1" fmla="*/ 3 h 354"/>
                      <a:gd name="T2" fmla="*/ 8 w 199"/>
                      <a:gd name="T3" fmla="*/ 6 h 354"/>
                      <a:gd name="T4" fmla="*/ 6 w 199"/>
                      <a:gd name="T5" fmla="*/ 11 h 354"/>
                      <a:gd name="T6" fmla="*/ 3 w 199"/>
                      <a:gd name="T7" fmla="*/ 15 h 354"/>
                      <a:gd name="T8" fmla="*/ 3 w 199"/>
                      <a:gd name="T9" fmla="*/ 18 h 354"/>
                      <a:gd name="T10" fmla="*/ 3 w 199"/>
                      <a:gd name="T11" fmla="*/ 19 h 354"/>
                      <a:gd name="T12" fmla="*/ 3 w 199"/>
                      <a:gd name="T13" fmla="*/ 22 h 354"/>
                      <a:gd name="T14" fmla="*/ 3 w 199"/>
                      <a:gd name="T15" fmla="*/ 24 h 354"/>
                      <a:gd name="T16" fmla="*/ 6 w 199"/>
                      <a:gd name="T17" fmla="*/ 28 h 354"/>
                      <a:gd name="T18" fmla="*/ 3 w 199"/>
                      <a:gd name="T19" fmla="*/ 33 h 354"/>
                      <a:gd name="T20" fmla="*/ 4 w 199"/>
                      <a:gd name="T21" fmla="*/ 36 h 354"/>
                      <a:gd name="T22" fmla="*/ 8 w 199"/>
                      <a:gd name="T23" fmla="*/ 36 h 354"/>
                      <a:gd name="T24" fmla="*/ 6 w 199"/>
                      <a:gd name="T25" fmla="*/ 48 h 354"/>
                      <a:gd name="T26" fmla="*/ 20 w 199"/>
                      <a:gd name="T27" fmla="*/ 48 h 354"/>
                      <a:gd name="T28" fmla="*/ 17 w 199"/>
                      <a:gd name="T29" fmla="*/ 53 h 354"/>
                      <a:gd name="T30" fmla="*/ 22 w 199"/>
                      <a:gd name="T31" fmla="*/ 54 h 354"/>
                      <a:gd name="T32" fmla="*/ 10 w 199"/>
                      <a:gd name="T33" fmla="*/ 61 h 354"/>
                      <a:gd name="T34" fmla="*/ 12 w 199"/>
                      <a:gd name="T35" fmla="*/ 66 h 354"/>
                      <a:gd name="T36" fmla="*/ 10 w 199"/>
                      <a:gd name="T37" fmla="*/ 70 h 354"/>
                      <a:gd name="T38" fmla="*/ 12 w 199"/>
                      <a:gd name="T39" fmla="*/ 75 h 354"/>
                      <a:gd name="T40" fmla="*/ 5 w 199"/>
                      <a:gd name="T41" fmla="*/ 79 h 354"/>
                      <a:gd name="T42" fmla="*/ 11 w 199"/>
                      <a:gd name="T43" fmla="*/ 81 h 354"/>
                      <a:gd name="T44" fmla="*/ 16 w 199"/>
                      <a:gd name="T45" fmla="*/ 83 h 354"/>
                      <a:gd name="T46" fmla="*/ 19 w 199"/>
                      <a:gd name="T47" fmla="*/ 83 h 354"/>
                      <a:gd name="T48" fmla="*/ 22 w 199"/>
                      <a:gd name="T49" fmla="*/ 83 h 354"/>
                      <a:gd name="T50" fmla="*/ 7 w 199"/>
                      <a:gd name="T51" fmla="*/ 91 h 354"/>
                      <a:gd name="T52" fmla="*/ 2 w 199"/>
                      <a:gd name="T53" fmla="*/ 100 h 354"/>
                      <a:gd name="T54" fmla="*/ 6 w 199"/>
                      <a:gd name="T55" fmla="*/ 98 h 354"/>
                      <a:gd name="T56" fmla="*/ 14 w 199"/>
                      <a:gd name="T57" fmla="*/ 97 h 354"/>
                      <a:gd name="T58" fmla="*/ 18 w 199"/>
                      <a:gd name="T59" fmla="*/ 94 h 354"/>
                      <a:gd name="T60" fmla="*/ 24 w 199"/>
                      <a:gd name="T61" fmla="*/ 94 h 354"/>
                      <a:gd name="T62" fmla="*/ 27 w 199"/>
                      <a:gd name="T63" fmla="*/ 91 h 354"/>
                      <a:gd name="T64" fmla="*/ 39 w 199"/>
                      <a:gd name="T65" fmla="*/ 91 h 354"/>
                      <a:gd name="T66" fmla="*/ 47 w 199"/>
                      <a:gd name="T67" fmla="*/ 90 h 354"/>
                      <a:gd name="T68" fmla="*/ 47 w 199"/>
                      <a:gd name="T69" fmla="*/ 86 h 354"/>
                      <a:gd name="T70" fmla="*/ 45 w 199"/>
                      <a:gd name="T71" fmla="*/ 85 h 354"/>
                      <a:gd name="T72" fmla="*/ 48 w 199"/>
                      <a:gd name="T73" fmla="*/ 81 h 354"/>
                      <a:gd name="T74" fmla="*/ 52 w 199"/>
                      <a:gd name="T75" fmla="*/ 78 h 354"/>
                      <a:gd name="T76" fmla="*/ 51 w 199"/>
                      <a:gd name="T77" fmla="*/ 69 h 354"/>
                      <a:gd name="T78" fmla="*/ 47 w 199"/>
                      <a:gd name="T79" fmla="*/ 68 h 354"/>
                      <a:gd name="T80" fmla="*/ 43 w 199"/>
                      <a:gd name="T81" fmla="*/ 70 h 354"/>
                      <a:gd name="T82" fmla="*/ 43 w 199"/>
                      <a:gd name="T83" fmla="*/ 64 h 354"/>
                      <a:gd name="T84" fmla="*/ 41 w 199"/>
                      <a:gd name="T85" fmla="*/ 61 h 354"/>
                      <a:gd name="T86" fmla="*/ 43 w 199"/>
                      <a:gd name="T87" fmla="*/ 59 h 354"/>
                      <a:gd name="T88" fmla="*/ 36 w 199"/>
                      <a:gd name="T89" fmla="*/ 53 h 354"/>
                      <a:gd name="T90" fmla="*/ 33 w 199"/>
                      <a:gd name="T91" fmla="*/ 50 h 354"/>
                      <a:gd name="T92" fmla="*/ 29 w 199"/>
                      <a:gd name="T93" fmla="*/ 42 h 354"/>
                      <a:gd name="T94" fmla="*/ 25 w 199"/>
                      <a:gd name="T95" fmla="*/ 37 h 354"/>
                      <a:gd name="T96" fmla="*/ 21 w 199"/>
                      <a:gd name="T97" fmla="*/ 34 h 354"/>
                      <a:gd name="T98" fmla="*/ 21 w 199"/>
                      <a:gd name="T99" fmla="*/ 27 h 354"/>
                      <a:gd name="T100" fmla="*/ 27 w 199"/>
                      <a:gd name="T101" fmla="*/ 22 h 354"/>
                      <a:gd name="T102" fmla="*/ 14 w 199"/>
                      <a:gd name="T103" fmla="*/ 15 h 354"/>
                      <a:gd name="T104" fmla="*/ 12 w 199"/>
                      <a:gd name="T105" fmla="*/ 14 h 354"/>
                      <a:gd name="T106" fmla="*/ 13 w 199"/>
                      <a:gd name="T107" fmla="*/ 10 h 354"/>
                      <a:gd name="T108" fmla="*/ 18 w 199"/>
                      <a:gd name="T109" fmla="*/ 6 h 354"/>
                      <a:gd name="T110" fmla="*/ 19 w 199"/>
                      <a:gd name="T111" fmla="*/ 2 h 354"/>
                      <a:gd name="T112" fmla="*/ 16 w 199"/>
                      <a:gd name="T113" fmla="*/ 0 h 35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99"/>
                      <a:gd name="T172" fmla="*/ 0 h 354"/>
                      <a:gd name="T173" fmla="*/ 199 w 199"/>
                      <a:gd name="T174" fmla="*/ 354 h 35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99" h="354">
                        <a:moveTo>
                          <a:pt x="54" y="0"/>
                        </a:moveTo>
                        <a:lnTo>
                          <a:pt x="50" y="4"/>
                        </a:lnTo>
                        <a:lnTo>
                          <a:pt x="46" y="10"/>
                        </a:lnTo>
                        <a:lnTo>
                          <a:pt x="42" y="12"/>
                        </a:lnTo>
                        <a:lnTo>
                          <a:pt x="30" y="4"/>
                        </a:lnTo>
                        <a:lnTo>
                          <a:pt x="30" y="20"/>
                        </a:lnTo>
                        <a:lnTo>
                          <a:pt x="23" y="23"/>
                        </a:lnTo>
                        <a:lnTo>
                          <a:pt x="21" y="31"/>
                        </a:lnTo>
                        <a:lnTo>
                          <a:pt x="23" y="37"/>
                        </a:lnTo>
                        <a:lnTo>
                          <a:pt x="23" y="43"/>
                        </a:lnTo>
                        <a:lnTo>
                          <a:pt x="11" y="43"/>
                        </a:lnTo>
                        <a:lnTo>
                          <a:pt x="11" y="54"/>
                        </a:lnTo>
                        <a:lnTo>
                          <a:pt x="7" y="54"/>
                        </a:lnTo>
                        <a:lnTo>
                          <a:pt x="9" y="56"/>
                        </a:lnTo>
                        <a:lnTo>
                          <a:pt x="9" y="62"/>
                        </a:lnTo>
                        <a:lnTo>
                          <a:pt x="11" y="66"/>
                        </a:lnTo>
                        <a:lnTo>
                          <a:pt x="17" y="66"/>
                        </a:lnTo>
                        <a:lnTo>
                          <a:pt x="11" y="66"/>
                        </a:lnTo>
                        <a:lnTo>
                          <a:pt x="15" y="70"/>
                        </a:lnTo>
                        <a:lnTo>
                          <a:pt x="7" y="73"/>
                        </a:lnTo>
                        <a:lnTo>
                          <a:pt x="9" y="77"/>
                        </a:lnTo>
                        <a:lnTo>
                          <a:pt x="15" y="81"/>
                        </a:lnTo>
                        <a:lnTo>
                          <a:pt x="13" y="83"/>
                        </a:lnTo>
                        <a:lnTo>
                          <a:pt x="9" y="85"/>
                        </a:lnTo>
                        <a:lnTo>
                          <a:pt x="7" y="85"/>
                        </a:lnTo>
                        <a:lnTo>
                          <a:pt x="7" y="100"/>
                        </a:lnTo>
                        <a:lnTo>
                          <a:pt x="21" y="100"/>
                        </a:lnTo>
                        <a:lnTo>
                          <a:pt x="19" y="104"/>
                        </a:lnTo>
                        <a:lnTo>
                          <a:pt x="11" y="108"/>
                        </a:lnTo>
                        <a:lnTo>
                          <a:pt x="11" y="114"/>
                        </a:lnTo>
                        <a:lnTo>
                          <a:pt x="13" y="118"/>
                        </a:lnTo>
                        <a:lnTo>
                          <a:pt x="11" y="129"/>
                        </a:lnTo>
                        <a:lnTo>
                          <a:pt x="15" y="125"/>
                        </a:lnTo>
                        <a:lnTo>
                          <a:pt x="19" y="116"/>
                        </a:lnTo>
                        <a:lnTo>
                          <a:pt x="30" y="116"/>
                        </a:lnTo>
                        <a:lnTo>
                          <a:pt x="30" y="125"/>
                        </a:lnTo>
                        <a:lnTo>
                          <a:pt x="29" y="133"/>
                        </a:lnTo>
                        <a:lnTo>
                          <a:pt x="27" y="152"/>
                        </a:lnTo>
                        <a:lnTo>
                          <a:pt x="23" y="169"/>
                        </a:lnTo>
                        <a:lnTo>
                          <a:pt x="38" y="168"/>
                        </a:lnTo>
                        <a:lnTo>
                          <a:pt x="52" y="168"/>
                        </a:lnTo>
                        <a:lnTo>
                          <a:pt x="73" y="166"/>
                        </a:lnTo>
                        <a:lnTo>
                          <a:pt x="69" y="171"/>
                        </a:lnTo>
                        <a:lnTo>
                          <a:pt x="65" y="179"/>
                        </a:lnTo>
                        <a:lnTo>
                          <a:pt x="61" y="185"/>
                        </a:lnTo>
                        <a:lnTo>
                          <a:pt x="67" y="187"/>
                        </a:lnTo>
                        <a:lnTo>
                          <a:pt x="75" y="187"/>
                        </a:lnTo>
                        <a:lnTo>
                          <a:pt x="84" y="189"/>
                        </a:lnTo>
                        <a:lnTo>
                          <a:pt x="78" y="214"/>
                        </a:lnTo>
                        <a:lnTo>
                          <a:pt x="67" y="221"/>
                        </a:lnTo>
                        <a:lnTo>
                          <a:pt x="38" y="216"/>
                        </a:lnTo>
                        <a:lnTo>
                          <a:pt x="38" y="227"/>
                        </a:lnTo>
                        <a:lnTo>
                          <a:pt x="42" y="227"/>
                        </a:lnTo>
                        <a:lnTo>
                          <a:pt x="46" y="231"/>
                        </a:lnTo>
                        <a:lnTo>
                          <a:pt x="34" y="243"/>
                        </a:lnTo>
                        <a:lnTo>
                          <a:pt x="30" y="250"/>
                        </a:lnTo>
                        <a:lnTo>
                          <a:pt x="36" y="248"/>
                        </a:lnTo>
                        <a:lnTo>
                          <a:pt x="40" y="246"/>
                        </a:lnTo>
                        <a:lnTo>
                          <a:pt x="46" y="246"/>
                        </a:lnTo>
                        <a:lnTo>
                          <a:pt x="46" y="262"/>
                        </a:lnTo>
                        <a:lnTo>
                          <a:pt x="36" y="267"/>
                        </a:lnTo>
                        <a:lnTo>
                          <a:pt x="29" y="271"/>
                        </a:lnTo>
                        <a:lnTo>
                          <a:pt x="19" y="277"/>
                        </a:lnTo>
                        <a:lnTo>
                          <a:pt x="23" y="291"/>
                        </a:lnTo>
                        <a:lnTo>
                          <a:pt x="29" y="292"/>
                        </a:lnTo>
                        <a:lnTo>
                          <a:pt x="42" y="285"/>
                        </a:lnTo>
                        <a:lnTo>
                          <a:pt x="42" y="296"/>
                        </a:lnTo>
                        <a:lnTo>
                          <a:pt x="52" y="294"/>
                        </a:lnTo>
                        <a:lnTo>
                          <a:pt x="59" y="292"/>
                        </a:lnTo>
                        <a:lnTo>
                          <a:pt x="65" y="292"/>
                        </a:lnTo>
                        <a:lnTo>
                          <a:pt x="67" y="291"/>
                        </a:lnTo>
                        <a:lnTo>
                          <a:pt x="69" y="291"/>
                        </a:lnTo>
                        <a:lnTo>
                          <a:pt x="73" y="289"/>
                        </a:lnTo>
                        <a:lnTo>
                          <a:pt x="88" y="289"/>
                        </a:lnTo>
                        <a:lnTo>
                          <a:pt x="84" y="292"/>
                        </a:lnTo>
                        <a:lnTo>
                          <a:pt x="80" y="304"/>
                        </a:lnTo>
                        <a:lnTo>
                          <a:pt x="38" y="304"/>
                        </a:lnTo>
                        <a:lnTo>
                          <a:pt x="27" y="321"/>
                        </a:lnTo>
                        <a:lnTo>
                          <a:pt x="15" y="337"/>
                        </a:lnTo>
                        <a:lnTo>
                          <a:pt x="0" y="350"/>
                        </a:lnTo>
                        <a:lnTo>
                          <a:pt x="7" y="352"/>
                        </a:lnTo>
                        <a:lnTo>
                          <a:pt x="13" y="354"/>
                        </a:lnTo>
                        <a:lnTo>
                          <a:pt x="23" y="354"/>
                        </a:lnTo>
                        <a:lnTo>
                          <a:pt x="23" y="342"/>
                        </a:lnTo>
                        <a:lnTo>
                          <a:pt x="38" y="335"/>
                        </a:lnTo>
                        <a:lnTo>
                          <a:pt x="48" y="335"/>
                        </a:lnTo>
                        <a:lnTo>
                          <a:pt x="54" y="339"/>
                        </a:lnTo>
                        <a:lnTo>
                          <a:pt x="61" y="339"/>
                        </a:lnTo>
                        <a:lnTo>
                          <a:pt x="63" y="335"/>
                        </a:lnTo>
                        <a:lnTo>
                          <a:pt x="67" y="329"/>
                        </a:lnTo>
                        <a:lnTo>
                          <a:pt x="69" y="327"/>
                        </a:lnTo>
                        <a:lnTo>
                          <a:pt x="80" y="327"/>
                        </a:lnTo>
                        <a:lnTo>
                          <a:pt x="90" y="331"/>
                        </a:lnTo>
                        <a:lnTo>
                          <a:pt x="100" y="331"/>
                        </a:lnTo>
                        <a:lnTo>
                          <a:pt x="102" y="327"/>
                        </a:lnTo>
                        <a:lnTo>
                          <a:pt x="103" y="321"/>
                        </a:lnTo>
                        <a:lnTo>
                          <a:pt x="107" y="319"/>
                        </a:lnTo>
                        <a:lnTo>
                          <a:pt x="125" y="319"/>
                        </a:lnTo>
                        <a:lnTo>
                          <a:pt x="144" y="321"/>
                        </a:lnTo>
                        <a:lnTo>
                          <a:pt x="161" y="323"/>
                        </a:lnTo>
                        <a:lnTo>
                          <a:pt x="167" y="321"/>
                        </a:lnTo>
                        <a:lnTo>
                          <a:pt x="176" y="316"/>
                        </a:lnTo>
                        <a:lnTo>
                          <a:pt x="184" y="312"/>
                        </a:lnTo>
                        <a:lnTo>
                          <a:pt x="184" y="304"/>
                        </a:lnTo>
                        <a:lnTo>
                          <a:pt x="176" y="302"/>
                        </a:lnTo>
                        <a:lnTo>
                          <a:pt x="171" y="304"/>
                        </a:lnTo>
                        <a:lnTo>
                          <a:pt x="165" y="304"/>
                        </a:lnTo>
                        <a:lnTo>
                          <a:pt x="167" y="298"/>
                        </a:lnTo>
                        <a:lnTo>
                          <a:pt x="169" y="291"/>
                        </a:lnTo>
                        <a:lnTo>
                          <a:pt x="173" y="285"/>
                        </a:lnTo>
                        <a:lnTo>
                          <a:pt x="178" y="283"/>
                        </a:lnTo>
                        <a:lnTo>
                          <a:pt x="186" y="283"/>
                        </a:lnTo>
                        <a:lnTo>
                          <a:pt x="192" y="281"/>
                        </a:lnTo>
                        <a:lnTo>
                          <a:pt x="196" y="273"/>
                        </a:lnTo>
                        <a:lnTo>
                          <a:pt x="199" y="254"/>
                        </a:lnTo>
                        <a:lnTo>
                          <a:pt x="196" y="250"/>
                        </a:lnTo>
                        <a:lnTo>
                          <a:pt x="192" y="243"/>
                        </a:lnTo>
                        <a:lnTo>
                          <a:pt x="184" y="241"/>
                        </a:lnTo>
                        <a:lnTo>
                          <a:pt x="178" y="241"/>
                        </a:lnTo>
                        <a:lnTo>
                          <a:pt x="173" y="239"/>
                        </a:lnTo>
                        <a:lnTo>
                          <a:pt x="169" y="250"/>
                        </a:lnTo>
                        <a:lnTo>
                          <a:pt x="165" y="248"/>
                        </a:lnTo>
                        <a:lnTo>
                          <a:pt x="163" y="246"/>
                        </a:lnTo>
                        <a:lnTo>
                          <a:pt x="157" y="246"/>
                        </a:lnTo>
                        <a:lnTo>
                          <a:pt x="157" y="241"/>
                        </a:lnTo>
                        <a:lnTo>
                          <a:pt x="161" y="223"/>
                        </a:lnTo>
                        <a:lnTo>
                          <a:pt x="155" y="221"/>
                        </a:lnTo>
                        <a:lnTo>
                          <a:pt x="153" y="221"/>
                        </a:lnTo>
                        <a:lnTo>
                          <a:pt x="153" y="216"/>
                        </a:lnTo>
                        <a:lnTo>
                          <a:pt x="157" y="216"/>
                        </a:lnTo>
                        <a:lnTo>
                          <a:pt x="161" y="214"/>
                        </a:lnTo>
                        <a:lnTo>
                          <a:pt x="161" y="208"/>
                        </a:lnTo>
                        <a:lnTo>
                          <a:pt x="153" y="208"/>
                        </a:lnTo>
                        <a:lnTo>
                          <a:pt x="146" y="200"/>
                        </a:lnTo>
                        <a:lnTo>
                          <a:pt x="136" y="185"/>
                        </a:lnTo>
                        <a:lnTo>
                          <a:pt x="130" y="177"/>
                        </a:lnTo>
                        <a:lnTo>
                          <a:pt x="125" y="175"/>
                        </a:lnTo>
                        <a:lnTo>
                          <a:pt x="121" y="175"/>
                        </a:lnTo>
                        <a:lnTo>
                          <a:pt x="119" y="173"/>
                        </a:lnTo>
                        <a:lnTo>
                          <a:pt x="113" y="160"/>
                        </a:lnTo>
                        <a:lnTo>
                          <a:pt x="109" y="146"/>
                        </a:lnTo>
                        <a:lnTo>
                          <a:pt x="103" y="133"/>
                        </a:lnTo>
                        <a:lnTo>
                          <a:pt x="100" y="131"/>
                        </a:lnTo>
                        <a:lnTo>
                          <a:pt x="94" y="131"/>
                        </a:lnTo>
                        <a:lnTo>
                          <a:pt x="92" y="129"/>
                        </a:lnTo>
                        <a:lnTo>
                          <a:pt x="92" y="120"/>
                        </a:lnTo>
                        <a:lnTo>
                          <a:pt x="77" y="120"/>
                        </a:lnTo>
                        <a:lnTo>
                          <a:pt x="82" y="112"/>
                        </a:lnTo>
                        <a:lnTo>
                          <a:pt x="88" y="100"/>
                        </a:lnTo>
                        <a:lnTo>
                          <a:pt x="80" y="93"/>
                        </a:lnTo>
                        <a:lnTo>
                          <a:pt x="86" y="89"/>
                        </a:lnTo>
                        <a:lnTo>
                          <a:pt x="94" y="83"/>
                        </a:lnTo>
                        <a:lnTo>
                          <a:pt x="100" y="77"/>
                        </a:lnTo>
                        <a:lnTo>
                          <a:pt x="100" y="48"/>
                        </a:lnTo>
                        <a:lnTo>
                          <a:pt x="77" y="48"/>
                        </a:lnTo>
                        <a:lnTo>
                          <a:pt x="54" y="54"/>
                        </a:lnTo>
                        <a:lnTo>
                          <a:pt x="50" y="52"/>
                        </a:lnTo>
                        <a:lnTo>
                          <a:pt x="50" y="50"/>
                        </a:lnTo>
                        <a:lnTo>
                          <a:pt x="46" y="50"/>
                        </a:lnTo>
                        <a:lnTo>
                          <a:pt x="48" y="46"/>
                        </a:lnTo>
                        <a:lnTo>
                          <a:pt x="48" y="39"/>
                        </a:lnTo>
                        <a:lnTo>
                          <a:pt x="50" y="35"/>
                        </a:lnTo>
                        <a:lnTo>
                          <a:pt x="55" y="31"/>
                        </a:lnTo>
                        <a:lnTo>
                          <a:pt x="57" y="33"/>
                        </a:lnTo>
                        <a:lnTo>
                          <a:pt x="65" y="20"/>
                        </a:lnTo>
                        <a:lnTo>
                          <a:pt x="73" y="20"/>
                        </a:lnTo>
                        <a:lnTo>
                          <a:pt x="73" y="14"/>
                        </a:lnTo>
                        <a:lnTo>
                          <a:pt x="71" y="6"/>
                        </a:lnTo>
                        <a:lnTo>
                          <a:pt x="69" y="4"/>
                        </a:lnTo>
                        <a:lnTo>
                          <a:pt x="65" y="4"/>
                        </a:lnTo>
                        <a:lnTo>
                          <a:pt x="59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86" name="Freeform 58"/>
                  <p:cNvSpPr>
                    <a:spLocks/>
                  </p:cNvSpPr>
                  <p:nvPr/>
                </p:nvSpPr>
                <p:spPr bwMode="auto">
                  <a:xfrm>
                    <a:off x="4136498" y="2692400"/>
                    <a:ext cx="22290" cy="31750"/>
                  </a:xfrm>
                  <a:custGeom>
                    <a:avLst/>
                    <a:gdLst>
                      <a:gd name="T0" fmla="*/ 5 w 23"/>
                      <a:gd name="T1" fmla="*/ 0 h 38"/>
                      <a:gd name="T2" fmla="*/ 2 w 23"/>
                      <a:gd name="T3" fmla="*/ 3 h 38"/>
                      <a:gd name="T4" fmla="*/ 0 w 23"/>
                      <a:gd name="T5" fmla="*/ 8 h 38"/>
                      <a:gd name="T6" fmla="*/ 1 w 23"/>
                      <a:gd name="T7" fmla="*/ 11 h 38"/>
                      <a:gd name="T8" fmla="*/ 5 w 23"/>
                      <a:gd name="T9" fmla="*/ 7 h 38"/>
                      <a:gd name="T10" fmla="*/ 7 w 23"/>
                      <a:gd name="T11" fmla="*/ 2 h 38"/>
                      <a:gd name="T12" fmla="*/ 5 w 23"/>
                      <a:gd name="T13" fmla="*/ 0 h 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38"/>
                      <a:gd name="T23" fmla="*/ 23 w 23"/>
                      <a:gd name="T24" fmla="*/ 38 h 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38">
                        <a:moveTo>
                          <a:pt x="15" y="0"/>
                        </a:moveTo>
                        <a:lnTo>
                          <a:pt x="6" y="12"/>
                        </a:lnTo>
                        <a:lnTo>
                          <a:pt x="0" y="31"/>
                        </a:lnTo>
                        <a:lnTo>
                          <a:pt x="4" y="38"/>
                        </a:lnTo>
                        <a:lnTo>
                          <a:pt x="15" y="25"/>
                        </a:lnTo>
                        <a:lnTo>
                          <a:pt x="23" y="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87" name="Freeform 59"/>
                  <p:cNvSpPr>
                    <a:spLocks/>
                  </p:cNvSpPr>
                  <p:nvPr/>
                </p:nvSpPr>
                <p:spPr bwMode="auto">
                  <a:xfrm>
                    <a:off x="4145070" y="2727325"/>
                    <a:ext cx="18860" cy="25400"/>
                  </a:xfrm>
                  <a:custGeom>
                    <a:avLst/>
                    <a:gdLst>
                      <a:gd name="T0" fmla="*/ 2 w 22"/>
                      <a:gd name="T1" fmla="*/ 0 h 29"/>
                      <a:gd name="T2" fmla="*/ 1 w 22"/>
                      <a:gd name="T3" fmla="*/ 1 h 29"/>
                      <a:gd name="T4" fmla="*/ 1 w 22"/>
                      <a:gd name="T5" fmla="*/ 2 h 29"/>
                      <a:gd name="T6" fmla="*/ 0 w 22"/>
                      <a:gd name="T7" fmla="*/ 4 h 29"/>
                      <a:gd name="T8" fmla="*/ 1 w 22"/>
                      <a:gd name="T9" fmla="*/ 5 h 29"/>
                      <a:gd name="T10" fmla="*/ 2 w 22"/>
                      <a:gd name="T11" fmla="*/ 8 h 29"/>
                      <a:gd name="T12" fmla="*/ 3 w 22"/>
                      <a:gd name="T13" fmla="*/ 9 h 29"/>
                      <a:gd name="T14" fmla="*/ 6 w 22"/>
                      <a:gd name="T15" fmla="*/ 9 h 29"/>
                      <a:gd name="T16" fmla="*/ 5 w 22"/>
                      <a:gd name="T17" fmla="*/ 7 h 29"/>
                      <a:gd name="T18" fmla="*/ 3 w 22"/>
                      <a:gd name="T19" fmla="*/ 7 h 29"/>
                      <a:gd name="T20" fmla="*/ 3 w 22"/>
                      <a:gd name="T21" fmla="*/ 4 h 29"/>
                      <a:gd name="T22" fmla="*/ 2 w 22"/>
                      <a:gd name="T23" fmla="*/ 2 h 29"/>
                      <a:gd name="T24" fmla="*/ 2 w 22"/>
                      <a:gd name="T25" fmla="*/ 0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"/>
                      <a:gd name="T40" fmla="*/ 0 h 29"/>
                      <a:gd name="T41" fmla="*/ 22 w 22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" h="29">
                        <a:moveTo>
                          <a:pt x="8" y="0"/>
                        </a:move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12"/>
                        </a:lnTo>
                        <a:lnTo>
                          <a:pt x="4" y="16"/>
                        </a:lnTo>
                        <a:lnTo>
                          <a:pt x="8" y="27"/>
                        </a:lnTo>
                        <a:lnTo>
                          <a:pt x="14" y="29"/>
                        </a:lnTo>
                        <a:lnTo>
                          <a:pt x="22" y="29"/>
                        </a:lnTo>
                        <a:lnTo>
                          <a:pt x="20" y="23"/>
                        </a:lnTo>
                        <a:lnTo>
                          <a:pt x="12" y="23"/>
                        </a:lnTo>
                        <a:lnTo>
                          <a:pt x="10" y="14"/>
                        </a:lnTo>
                        <a:lnTo>
                          <a:pt x="8" y="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88" name="Freeform 60"/>
                  <p:cNvSpPr>
                    <a:spLocks/>
                  </p:cNvSpPr>
                  <p:nvPr/>
                </p:nvSpPr>
                <p:spPr bwMode="auto">
                  <a:xfrm>
                    <a:off x="4150214" y="2767013"/>
                    <a:ext cx="12002" cy="12700"/>
                  </a:xfrm>
                  <a:custGeom>
                    <a:avLst/>
                    <a:gdLst>
                      <a:gd name="T0" fmla="*/ 0 w 12"/>
                      <a:gd name="T1" fmla="*/ 0 h 16"/>
                      <a:gd name="T2" fmla="*/ 0 w 12"/>
                      <a:gd name="T3" fmla="*/ 1 h 16"/>
                      <a:gd name="T4" fmla="*/ 1 w 12"/>
                      <a:gd name="T5" fmla="*/ 3 h 16"/>
                      <a:gd name="T6" fmla="*/ 1 w 12"/>
                      <a:gd name="T7" fmla="*/ 4 h 16"/>
                      <a:gd name="T8" fmla="*/ 4 w 12"/>
                      <a:gd name="T9" fmla="*/ 3 h 16"/>
                      <a:gd name="T10" fmla="*/ 4 w 12"/>
                      <a:gd name="T11" fmla="*/ 2 h 16"/>
                      <a:gd name="T12" fmla="*/ 0 w 12"/>
                      <a:gd name="T13" fmla="*/ 0 h 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"/>
                      <a:gd name="T22" fmla="*/ 0 h 16"/>
                      <a:gd name="T23" fmla="*/ 12 w 12"/>
                      <a:gd name="T24" fmla="*/ 16 h 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" h="1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2" y="12"/>
                        </a:lnTo>
                        <a:lnTo>
                          <a:pt x="4" y="16"/>
                        </a:lnTo>
                        <a:lnTo>
                          <a:pt x="12" y="14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89" name="Freeform 61"/>
                  <p:cNvSpPr>
                    <a:spLocks/>
                  </p:cNvSpPr>
                  <p:nvPr/>
                </p:nvSpPr>
                <p:spPr bwMode="auto">
                  <a:xfrm>
                    <a:off x="4158787" y="2779713"/>
                    <a:ext cx="5144" cy="12700"/>
                  </a:xfrm>
                  <a:custGeom>
                    <a:avLst/>
                    <a:gdLst>
                      <a:gd name="T0" fmla="*/ 1 w 6"/>
                      <a:gd name="T1" fmla="*/ 0 h 13"/>
                      <a:gd name="T2" fmla="*/ 1 w 6"/>
                      <a:gd name="T3" fmla="*/ 1 h 13"/>
                      <a:gd name="T4" fmla="*/ 0 w 6"/>
                      <a:gd name="T5" fmla="*/ 5 h 13"/>
                      <a:gd name="T6" fmla="*/ 1 w 6"/>
                      <a:gd name="T7" fmla="*/ 5 h 13"/>
                      <a:gd name="T8" fmla="*/ 2 w 6"/>
                      <a:gd name="T9" fmla="*/ 3 h 13"/>
                      <a:gd name="T10" fmla="*/ 2 w 6"/>
                      <a:gd name="T11" fmla="*/ 0 h 13"/>
                      <a:gd name="T12" fmla="*/ 1 w 6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13"/>
                      <a:gd name="T23" fmla="*/ 6 w 6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13">
                        <a:moveTo>
                          <a:pt x="4" y="0"/>
                        </a:moveTo>
                        <a:lnTo>
                          <a:pt x="2" y="4"/>
                        </a:lnTo>
                        <a:lnTo>
                          <a:pt x="0" y="13"/>
                        </a:lnTo>
                        <a:lnTo>
                          <a:pt x="4" y="13"/>
                        </a:lnTo>
                        <a:lnTo>
                          <a:pt x="6" y="8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90" name="Freeform 62"/>
                  <p:cNvSpPr>
                    <a:spLocks/>
                  </p:cNvSpPr>
                  <p:nvPr/>
                </p:nvSpPr>
                <p:spPr bwMode="auto">
                  <a:xfrm>
                    <a:off x="4119353" y="2817813"/>
                    <a:ext cx="53152" cy="36513"/>
                  </a:xfrm>
                  <a:custGeom>
                    <a:avLst/>
                    <a:gdLst>
                      <a:gd name="T0" fmla="*/ 6 w 59"/>
                      <a:gd name="T1" fmla="*/ 1 h 42"/>
                      <a:gd name="T2" fmla="*/ 5 w 59"/>
                      <a:gd name="T3" fmla="*/ 1 h 42"/>
                      <a:gd name="T4" fmla="*/ 4 w 59"/>
                      <a:gd name="T5" fmla="*/ 2 h 42"/>
                      <a:gd name="T6" fmla="*/ 3 w 59"/>
                      <a:gd name="T7" fmla="*/ 4 h 42"/>
                      <a:gd name="T8" fmla="*/ 2 w 59"/>
                      <a:gd name="T9" fmla="*/ 5 h 42"/>
                      <a:gd name="T10" fmla="*/ 1 w 59"/>
                      <a:gd name="T11" fmla="*/ 7 h 42"/>
                      <a:gd name="T12" fmla="*/ 0 w 59"/>
                      <a:gd name="T13" fmla="*/ 8 h 42"/>
                      <a:gd name="T14" fmla="*/ 1 w 59"/>
                      <a:gd name="T15" fmla="*/ 9 h 42"/>
                      <a:gd name="T16" fmla="*/ 1 w 59"/>
                      <a:gd name="T17" fmla="*/ 9 h 42"/>
                      <a:gd name="T18" fmla="*/ 2 w 59"/>
                      <a:gd name="T19" fmla="*/ 9 h 42"/>
                      <a:gd name="T20" fmla="*/ 3 w 59"/>
                      <a:gd name="T21" fmla="*/ 10 h 42"/>
                      <a:gd name="T22" fmla="*/ 3 w 59"/>
                      <a:gd name="T23" fmla="*/ 12 h 42"/>
                      <a:gd name="T24" fmla="*/ 4 w 59"/>
                      <a:gd name="T25" fmla="*/ 12 h 42"/>
                      <a:gd name="T26" fmla="*/ 5 w 59"/>
                      <a:gd name="T27" fmla="*/ 11 h 42"/>
                      <a:gd name="T28" fmla="*/ 6 w 59"/>
                      <a:gd name="T29" fmla="*/ 11 h 42"/>
                      <a:gd name="T30" fmla="*/ 7 w 59"/>
                      <a:gd name="T31" fmla="*/ 13 h 42"/>
                      <a:gd name="T32" fmla="*/ 11 w 59"/>
                      <a:gd name="T33" fmla="*/ 12 h 42"/>
                      <a:gd name="T34" fmla="*/ 12 w 59"/>
                      <a:gd name="T35" fmla="*/ 10 h 42"/>
                      <a:gd name="T36" fmla="*/ 16 w 59"/>
                      <a:gd name="T37" fmla="*/ 10 h 42"/>
                      <a:gd name="T38" fmla="*/ 16 w 59"/>
                      <a:gd name="T39" fmla="*/ 9 h 42"/>
                      <a:gd name="T40" fmla="*/ 14 w 59"/>
                      <a:gd name="T41" fmla="*/ 9 h 42"/>
                      <a:gd name="T42" fmla="*/ 14 w 59"/>
                      <a:gd name="T43" fmla="*/ 4 h 42"/>
                      <a:gd name="T44" fmla="*/ 12 w 59"/>
                      <a:gd name="T45" fmla="*/ 4 h 42"/>
                      <a:gd name="T46" fmla="*/ 13 w 59"/>
                      <a:gd name="T47" fmla="*/ 3 h 42"/>
                      <a:gd name="T48" fmla="*/ 13 w 59"/>
                      <a:gd name="T49" fmla="*/ 1 h 42"/>
                      <a:gd name="T50" fmla="*/ 10 w 59"/>
                      <a:gd name="T51" fmla="*/ 0 h 42"/>
                      <a:gd name="T52" fmla="*/ 8 w 59"/>
                      <a:gd name="T53" fmla="*/ 1 h 42"/>
                      <a:gd name="T54" fmla="*/ 6 w 59"/>
                      <a:gd name="T55" fmla="*/ 2 h 42"/>
                      <a:gd name="T56" fmla="*/ 5 w 59"/>
                      <a:gd name="T57" fmla="*/ 3 h 42"/>
                      <a:gd name="T58" fmla="*/ 6 w 59"/>
                      <a:gd name="T59" fmla="*/ 2 h 42"/>
                      <a:gd name="T60" fmla="*/ 6 w 59"/>
                      <a:gd name="T61" fmla="*/ 1 h 4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9"/>
                      <a:gd name="T94" fmla="*/ 0 h 42"/>
                      <a:gd name="T95" fmla="*/ 59 w 59"/>
                      <a:gd name="T96" fmla="*/ 42 h 4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9" h="42">
                        <a:moveTo>
                          <a:pt x="23" y="2"/>
                        </a:moveTo>
                        <a:lnTo>
                          <a:pt x="19" y="2"/>
                        </a:lnTo>
                        <a:lnTo>
                          <a:pt x="13" y="8"/>
                        </a:lnTo>
                        <a:lnTo>
                          <a:pt x="9" y="13"/>
                        </a:lnTo>
                        <a:lnTo>
                          <a:pt x="7" y="19"/>
                        </a:lnTo>
                        <a:lnTo>
                          <a:pt x="2" y="21"/>
                        </a:lnTo>
                        <a:lnTo>
                          <a:pt x="0" y="25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5" y="31"/>
                        </a:lnTo>
                        <a:lnTo>
                          <a:pt x="9" y="35"/>
                        </a:lnTo>
                        <a:lnTo>
                          <a:pt x="11" y="40"/>
                        </a:lnTo>
                        <a:lnTo>
                          <a:pt x="15" y="40"/>
                        </a:lnTo>
                        <a:lnTo>
                          <a:pt x="19" y="36"/>
                        </a:lnTo>
                        <a:lnTo>
                          <a:pt x="21" y="36"/>
                        </a:lnTo>
                        <a:lnTo>
                          <a:pt x="27" y="42"/>
                        </a:lnTo>
                        <a:lnTo>
                          <a:pt x="38" y="40"/>
                        </a:lnTo>
                        <a:lnTo>
                          <a:pt x="44" y="35"/>
                        </a:lnTo>
                        <a:lnTo>
                          <a:pt x="59" y="35"/>
                        </a:lnTo>
                        <a:lnTo>
                          <a:pt x="57" y="31"/>
                        </a:lnTo>
                        <a:lnTo>
                          <a:pt x="51" y="31"/>
                        </a:lnTo>
                        <a:lnTo>
                          <a:pt x="51" y="15"/>
                        </a:lnTo>
                        <a:lnTo>
                          <a:pt x="44" y="15"/>
                        </a:lnTo>
                        <a:lnTo>
                          <a:pt x="46" y="10"/>
                        </a:lnTo>
                        <a:lnTo>
                          <a:pt x="48" y="2"/>
                        </a:lnTo>
                        <a:lnTo>
                          <a:pt x="36" y="0"/>
                        </a:lnTo>
                        <a:lnTo>
                          <a:pt x="30" y="2"/>
                        </a:lnTo>
                        <a:lnTo>
                          <a:pt x="23" y="8"/>
                        </a:lnTo>
                        <a:lnTo>
                          <a:pt x="17" y="11"/>
                        </a:lnTo>
                        <a:lnTo>
                          <a:pt x="21" y="6"/>
                        </a:lnTo>
                        <a:lnTo>
                          <a:pt x="23" y="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2">
                      <a:shade val="50000"/>
                      <a:hueOff val="414139"/>
                      <a:satOff val="-61755"/>
                      <a:lumOff val="43281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270" name="Freeform 83"/>
                <p:cNvSpPr>
                  <a:spLocks/>
                </p:cNvSpPr>
                <p:nvPr/>
              </p:nvSpPr>
              <p:spPr bwMode="auto">
                <a:xfrm>
                  <a:off x="4543176" y="2319351"/>
                  <a:ext cx="269719" cy="489764"/>
                </a:xfrm>
                <a:custGeom>
                  <a:avLst/>
                  <a:gdLst>
                    <a:gd name="T0" fmla="*/ 3 w 309"/>
                    <a:gd name="T1" fmla="*/ 134 h 582"/>
                    <a:gd name="T2" fmla="*/ 8 w 309"/>
                    <a:gd name="T3" fmla="*/ 147 h 582"/>
                    <a:gd name="T4" fmla="*/ 10 w 309"/>
                    <a:gd name="T5" fmla="*/ 155 h 582"/>
                    <a:gd name="T6" fmla="*/ 9 w 309"/>
                    <a:gd name="T7" fmla="*/ 160 h 582"/>
                    <a:gd name="T8" fmla="*/ 18 w 309"/>
                    <a:gd name="T9" fmla="*/ 164 h 582"/>
                    <a:gd name="T10" fmla="*/ 19 w 309"/>
                    <a:gd name="T11" fmla="*/ 157 h 582"/>
                    <a:gd name="T12" fmla="*/ 30 w 309"/>
                    <a:gd name="T13" fmla="*/ 155 h 582"/>
                    <a:gd name="T14" fmla="*/ 36 w 309"/>
                    <a:gd name="T15" fmla="*/ 148 h 582"/>
                    <a:gd name="T16" fmla="*/ 33 w 309"/>
                    <a:gd name="T17" fmla="*/ 149 h 582"/>
                    <a:gd name="T18" fmla="*/ 36 w 309"/>
                    <a:gd name="T19" fmla="*/ 132 h 582"/>
                    <a:gd name="T20" fmla="*/ 37 w 309"/>
                    <a:gd name="T21" fmla="*/ 125 h 582"/>
                    <a:gd name="T22" fmla="*/ 47 w 309"/>
                    <a:gd name="T23" fmla="*/ 121 h 582"/>
                    <a:gd name="T24" fmla="*/ 47 w 309"/>
                    <a:gd name="T25" fmla="*/ 117 h 582"/>
                    <a:gd name="T26" fmla="*/ 51 w 309"/>
                    <a:gd name="T27" fmla="*/ 113 h 582"/>
                    <a:gd name="T28" fmla="*/ 39 w 309"/>
                    <a:gd name="T29" fmla="*/ 98 h 582"/>
                    <a:gd name="T30" fmla="*/ 40 w 309"/>
                    <a:gd name="T31" fmla="*/ 84 h 582"/>
                    <a:gd name="T32" fmla="*/ 40 w 309"/>
                    <a:gd name="T33" fmla="*/ 80 h 582"/>
                    <a:gd name="T34" fmla="*/ 43 w 309"/>
                    <a:gd name="T35" fmla="*/ 75 h 582"/>
                    <a:gd name="T36" fmla="*/ 48 w 309"/>
                    <a:gd name="T37" fmla="*/ 73 h 582"/>
                    <a:gd name="T38" fmla="*/ 53 w 309"/>
                    <a:gd name="T39" fmla="*/ 65 h 582"/>
                    <a:gd name="T40" fmla="*/ 63 w 309"/>
                    <a:gd name="T41" fmla="*/ 58 h 582"/>
                    <a:gd name="T42" fmla="*/ 65 w 309"/>
                    <a:gd name="T43" fmla="*/ 51 h 582"/>
                    <a:gd name="T44" fmla="*/ 68 w 309"/>
                    <a:gd name="T45" fmla="*/ 41 h 582"/>
                    <a:gd name="T46" fmla="*/ 73 w 309"/>
                    <a:gd name="T47" fmla="*/ 37 h 582"/>
                    <a:gd name="T48" fmla="*/ 78 w 309"/>
                    <a:gd name="T49" fmla="*/ 37 h 582"/>
                    <a:gd name="T50" fmla="*/ 79 w 309"/>
                    <a:gd name="T51" fmla="*/ 31 h 582"/>
                    <a:gd name="T52" fmla="*/ 80 w 309"/>
                    <a:gd name="T53" fmla="*/ 24 h 582"/>
                    <a:gd name="T54" fmla="*/ 79 w 309"/>
                    <a:gd name="T55" fmla="*/ 19 h 582"/>
                    <a:gd name="T56" fmla="*/ 77 w 309"/>
                    <a:gd name="T57" fmla="*/ 12 h 582"/>
                    <a:gd name="T58" fmla="*/ 68 w 309"/>
                    <a:gd name="T59" fmla="*/ 6 h 582"/>
                    <a:gd name="T60" fmla="*/ 61 w 309"/>
                    <a:gd name="T61" fmla="*/ 0 h 582"/>
                    <a:gd name="T62" fmla="*/ 57 w 309"/>
                    <a:gd name="T63" fmla="*/ 10 h 582"/>
                    <a:gd name="T64" fmla="*/ 51 w 309"/>
                    <a:gd name="T65" fmla="*/ 10 h 582"/>
                    <a:gd name="T66" fmla="*/ 50 w 309"/>
                    <a:gd name="T67" fmla="*/ 15 h 582"/>
                    <a:gd name="T68" fmla="*/ 43 w 309"/>
                    <a:gd name="T69" fmla="*/ 12 h 582"/>
                    <a:gd name="T70" fmla="*/ 40 w 309"/>
                    <a:gd name="T71" fmla="*/ 21 h 582"/>
                    <a:gd name="T72" fmla="*/ 35 w 309"/>
                    <a:gd name="T73" fmla="*/ 27 h 582"/>
                    <a:gd name="T74" fmla="*/ 31 w 309"/>
                    <a:gd name="T75" fmla="*/ 31 h 582"/>
                    <a:gd name="T76" fmla="*/ 28 w 309"/>
                    <a:gd name="T77" fmla="*/ 42 h 582"/>
                    <a:gd name="T78" fmla="*/ 24 w 309"/>
                    <a:gd name="T79" fmla="*/ 47 h 582"/>
                    <a:gd name="T80" fmla="*/ 21 w 309"/>
                    <a:gd name="T81" fmla="*/ 57 h 582"/>
                    <a:gd name="T82" fmla="*/ 13 w 309"/>
                    <a:gd name="T83" fmla="*/ 56 h 582"/>
                    <a:gd name="T84" fmla="*/ 9 w 309"/>
                    <a:gd name="T85" fmla="*/ 64 h 582"/>
                    <a:gd name="T86" fmla="*/ 6 w 309"/>
                    <a:gd name="T87" fmla="*/ 73 h 582"/>
                    <a:gd name="T88" fmla="*/ 6 w 309"/>
                    <a:gd name="T89" fmla="*/ 82 h 582"/>
                    <a:gd name="T90" fmla="*/ 5 w 309"/>
                    <a:gd name="T91" fmla="*/ 89 h 582"/>
                    <a:gd name="T92" fmla="*/ 8 w 309"/>
                    <a:gd name="T93" fmla="*/ 97 h 582"/>
                    <a:gd name="T94" fmla="*/ 5 w 309"/>
                    <a:gd name="T95" fmla="*/ 104 h 582"/>
                    <a:gd name="T96" fmla="*/ 6 w 309"/>
                    <a:gd name="T97" fmla="*/ 109 h 582"/>
                    <a:gd name="T98" fmla="*/ 3 w 309"/>
                    <a:gd name="T99" fmla="*/ 115 h 582"/>
                    <a:gd name="T100" fmla="*/ 3 w 309"/>
                    <a:gd name="T101" fmla="*/ 118 h 582"/>
                    <a:gd name="T102" fmla="*/ 2 w 309"/>
                    <a:gd name="T103" fmla="*/ 125 h 58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9"/>
                    <a:gd name="T157" fmla="*/ 0 h 582"/>
                    <a:gd name="T158" fmla="*/ 309 w 309"/>
                    <a:gd name="T159" fmla="*/ 582 h 58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9" h="582">
                      <a:moveTo>
                        <a:pt x="2" y="444"/>
                      </a:moveTo>
                      <a:lnTo>
                        <a:pt x="2" y="467"/>
                      </a:lnTo>
                      <a:lnTo>
                        <a:pt x="10" y="467"/>
                      </a:lnTo>
                      <a:lnTo>
                        <a:pt x="10" y="477"/>
                      </a:lnTo>
                      <a:lnTo>
                        <a:pt x="6" y="482"/>
                      </a:lnTo>
                      <a:lnTo>
                        <a:pt x="6" y="490"/>
                      </a:lnTo>
                      <a:lnTo>
                        <a:pt x="14" y="502"/>
                      </a:lnTo>
                      <a:lnTo>
                        <a:pt x="31" y="521"/>
                      </a:lnTo>
                      <a:lnTo>
                        <a:pt x="45" y="532"/>
                      </a:lnTo>
                      <a:lnTo>
                        <a:pt x="41" y="538"/>
                      </a:lnTo>
                      <a:lnTo>
                        <a:pt x="39" y="542"/>
                      </a:lnTo>
                      <a:lnTo>
                        <a:pt x="37" y="548"/>
                      </a:lnTo>
                      <a:lnTo>
                        <a:pt x="29" y="548"/>
                      </a:lnTo>
                      <a:lnTo>
                        <a:pt x="29" y="565"/>
                      </a:lnTo>
                      <a:lnTo>
                        <a:pt x="31" y="565"/>
                      </a:lnTo>
                      <a:lnTo>
                        <a:pt x="35" y="567"/>
                      </a:lnTo>
                      <a:lnTo>
                        <a:pt x="37" y="569"/>
                      </a:lnTo>
                      <a:lnTo>
                        <a:pt x="37" y="575"/>
                      </a:lnTo>
                      <a:lnTo>
                        <a:pt x="33" y="582"/>
                      </a:lnTo>
                      <a:lnTo>
                        <a:pt x="71" y="582"/>
                      </a:lnTo>
                      <a:lnTo>
                        <a:pt x="71" y="575"/>
                      </a:lnTo>
                      <a:lnTo>
                        <a:pt x="70" y="567"/>
                      </a:lnTo>
                      <a:lnTo>
                        <a:pt x="71" y="561"/>
                      </a:lnTo>
                      <a:lnTo>
                        <a:pt x="73" y="556"/>
                      </a:lnTo>
                      <a:lnTo>
                        <a:pt x="79" y="550"/>
                      </a:lnTo>
                      <a:lnTo>
                        <a:pt x="83" y="544"/>
                      </a:lnTo>
                      <a:lnTo>
                        <a:pt x="98" y="548"/>
                      </a:lnTo>
                      <a:lnTo>
                        <a:pt x="114" y="548"/>
                      </a:lnTo>
                      <a:lnTo>
                        <a:pt x="129" y="544"/>
                      </a:lnTo>
                      <a:lnTo>
                        <a:pt x="131" y="540"/>
                      </a:lnTo>
                      <a:lnTo>
                        <a:pt x="133" y="531"/>
                      </a:lnTo>
                      <a:lnTo>
                        <a:pt x="137" y="525"/>
                      </a:lnTo>
                      <a:lnTo>
                        <a:pt x="133" y="527"/>
                      </a:lnTo>
                      <a:lnTo>
                        <a:pt x="131" y="531"/>
                      </a:lnTo>
                      <a:lnTo>
                        <a:pt x="129" y="532"/>
                      </a:lnTo>
                      <a:lnTo>
                        <a:pt x="125" y="527"/>
                      </a:lnTo>
                      <a:lnTo>
                        <a:pt x="127" y="513"/>
                      </a:lnTo>
                      <a:lnTo>
                        <a:pt x="129" y="502"/>
                      </a:lnTo>
                      <a:lnTo>
                        <a:pt x="133" y="488"/>
                      </a:lnTo>
                      <a:lnTo>
                        <a:pt x="137" y="469"/>
                      </a:lnTo>
                      <a:lnTo>
                        <a:pt x="133" y="456"/>
                      </a:lnTo>
                      <a:lnTo>
                        <a:pt x="139" y="450"/>
                      </a:lnTo>
                      <a:lnTo>
                        <a:pt x="137" y="448"/>
                      </a:lnTo>
                      <a:lnTo>
                        <a:pt x="141" y="444"/>
                      </a:lnTo>
                      <a:lnTo>
                        <a:pt x="150" y="442"/>
                      </a:lnTo>
                      <a:lnTo>
                        <a:pt x="158" y="444"/>
                      </a:lnTo>
                      <a:lnTo>
                        <a:pt x="167" y="444"/>
                      </a:lnTo>
                      <a:lnTo>
                        <a:pt x="179" y="429"/>
                      </a:lnTo>
                      <a:lnTo>
                        <a:pt x="187" y="429"/>
                      </a:lnTo>
                      <a:lnTo>
                        <a:pt x="185" y="425"/>
                      </a:lnTo>
                      <a:lnTo>
                        <a:pt x="181" y="419"/>
                      </a:lnTo>
                      <a:lnTo>
                        <a:pt x="179" y="417"/>
                      </a:lnTo>
                      <a:lnTo>
                        <a:pt x="183" y="415"/>
                      </a:lnTo>
                      <a:lnTo>
                        <a:pt x="190" y="413"/>
                      </a:lnTo>
                      <a:lnTo>
                        <a:pt x="194" y="409"/>
                      </a:lnTo>
                      <a:lnTo>
                        <a:pt x="194" y="402"/>
                      </a:lnTo>
                      <a:lnTo>
                        <a:pt x="181" y="384"/>
                      </a:lnTo>
                      <a:lnTo>
                        <a:pt x="167" y="373"/>
                      </a:lnTo>
                      <a:lnTo>
                        <a:pt x="148" y="367"/>
                      </a:lnTo>
                      <a:lnTo>
                        <a:pt x="148" y="348"/>
                      </a:lnTo>
                      <a:lnTo>
                        <a:pt x="150" y="321"/>
                      </a:lnTo>
                      <a:lnTo>
                        <a:pt x="144" y="306"/>
                      </a:lnTo>
                      <a:lnTo>
                        <a:pt x="152" y="306"/>
                      </a:lnTo>
                      <a:lnTo>
                        <a:pt x="152" y="298"/>
                      </a:lnTo>
                      <a:lnTo>
                        <a:pt x="156" y="294"/>
                      </a:lnTo>
                      <a:lnTo>
                        <a:pt x="152" y="292"/>
                      </a:lnTo>
                      <a:lnTo>
                        <a:pt x="150" y="288"/>
                      </a:lnTo>
                      <a:lnTo>
                        <a:pt x="152" y="283"/>
                      </a:lnTo>
                      <a:lnTo>
                        <a:pt x="156" y="283"/>
                      </a:lnTo>
                      <a:lnTo>
                        <a:pt x="167" y="279"/>
                      </a:lnTo>
                      <a:lnTo>
                        <a:pt x="169" y="273"/>
                      </a:lnTo>
                      <a:lnTo>
                        <a:pt x="167" y="267"/>
                      </a:lnTo>
                      <a:lnTo>
                        <a:pt x="167" y="263"/>
                      </a:lnTo>
                      <a:lnTo>
                        <a:pt x="171" y="263"/>
                      </a:lnTo>
                      <a:lnTo>
                        <a:pt x="179" y="261"/>
                      </a:lnTo>
                      <a:lnTo>
                        <a:pt x="183" y="260"/>
                      </a:lnTo>
                      <a:lnTo>
                        <a:pt x="185" y="250"/>
                      </a:lnTo>
                      <a:lnTo>
                        <a:pt x="185" y="240"/>
                      </a:lnTo>
                      <a:lnTo>
                        <a:pt x="190" y="233"/>
                      </a:lnTo>
                      <a:lnTo>
                        <a:pt x="202" y="229"/>
                      </a:lnTo>
                      <a:lnTo>
                        <a:pt x="219" y="227"/>
                      </a:lnTo>
                      <a:lnTo>
                        <a:pt x="233" y="221"/>
                      </a:lnTo>
                      <a:lnTo>
                        <a:pt x="237" y="215"/>
                      </a:lnTo>
                      <a:lnTo>
                        <a:pt x="240" y="208"/>
                      </a:lnTo>
                      <a:lnTo>
                        <a:pt x="244" y="202"/>
                      </a:lnTo>
                      <a:lnTo>
                        <a:pt x="252" y="202"/>
                      </a:lnTo>
                      <a:lnTo>
                        <a:pt x="252" y="190"/>
                      </a:lnTo>
                      <a:lnTo>
                        <a:pt x="248" y="181"/>
                      </a:lnTo>
                      <a:lnTo>
                        <a:pt x="248" y="167"/>
                      </a:lnTo>
                      <a:lnTo>
                        <a:pt x="250" y="163"/>
                      </a:lnTo>
                      <a:lnTo>
                        <a:pt x="260" y="154"/>
                      </a:lnTo>
                      <a:lnTo>
                        <a:pt x="260" y="146"/>
                      </a:lnTo>
                      <a:lnTo>
                        <a:pt x="263" y="144"/>
                      </a:lnTo>
                      <a:lnTo>
                        <a:pt x="271" y="142"/>
                      </a:lnTo>
                      <a:lnTo>
                        <a:pt x="275" y="140"/>
                      </a:lnTo>
                      <a:lnTo>
                        <a:pt x="279" y="131"/>
                      </a:lnTo>
                      <a:lnTo>
                        <a:pt x="279" y="125"/>
                      </a:lnTo>
                      <a:lnTo>
                        <a:pt x="290" y="121"/>
                      </a:lnTo>
                      <a:lnTo>
                        <a:pt x="294" y="129"/>
                      </a:lnTo>
                      <a:lnTo>
                        <a:pt x="298" y="131"/>
                      </a:lnTo>
                      <a:lnTo>
                        <a:pt x="309" y="131"/>
                      </a:lnTo>
                      <a:lnTo>
                        <a:pt x="306" y="114"/>
                      </a:lnTo>
                      <a:lnTo>
                        <a:pt x="304" y="112"/>
                      </a:lnTo>
                      <a:lnTo>
                        <a:pt x="304" y="110"/>
                      </a:lnTo>
                      <a:lnTo>
                        <a:pt x="302" y="104"/>
                      </a:lnTo>
                      <a:lnTo>
                        <a:pt x="304" y="100"/>
                      </a:lnTo>
                      <a:lnTo>
                        <a:pt x="306" y="94"/>
                      </a:lnTo>
                      <a:lnTo>
                        <a:pt x="306" y="87"/>
                      </a:lnTo>
                      <a:lnTo>
                        <a:pt x="308" y="79"/>
                      </a:lnTo>
                      <a:lnTo>
                        <a:pt x="308" y="77"/>
                      </a:lnTo>
                      <a:lnTo>
                        <a:pt x="304" y="71"/>
                      </a:lnTo>
                      <a:lnTo>
                        <a:pt x="302" y="65"/>
                      </a:lnTo>
                      <a:lnTo>
                        <a:pt x="302" y="58"/>
                      </a:lnTo>
                      <a:lnTo>
                        <a:pt x="300" y="52"/>
                      </a:lnTo>
                      <a:lnTo>
                        <a:pt x="300" y="48"/>
                      </a:lnTo>
                      <a:lnTo>
                        <a:pt x="294" y="42"/>
                      </a:lnTo>
                      <a:lnTo>
                        <a:pt x="286" y="31"/>
                      </a:lnTo>
                      <a:lnTo>
                        <a:pt x="281" y="27"/>
                      </a:lnTo>
                      <a:lnTo>
                        <a:pt x="275" y="25"/>
                      </a:lnTo>
                      <a:lnTo>
                        <a:pt x="260" y="21"/>
                      </a:lnTo>
                      <a:lnTo>
                        <a:pt x="254" y="16"/>
                      </a:lnTo>
                      <a:lnTo>
                        <a:pt x="252" y="10"/>
                      </a:lnTo>
                      <a:lnTo>
                        <a:pt x="246" y="4"/>
                      </a:lnTo>
                      <a:lnTo>
                        <a:pt x="235" y="0"/>
                      </a:lnTo>
                      <a:lnTo>
                        <a:pt x="223" y="0"/>
                      </a:lnTo>
                      <a:lnTo>
                        <a:pt x="227" y="10"/>
                      </a:lnTo>
                      <a:lnTo>
                        <a:pt x="223" y="29"/>
                      </a:lnTo>
                      <a:lnTo>
                        <a:pt x="219" y="35"/>
                      </a:lnTo>
                      <a:lnTo>
                        <a:pt x="215" y="37"/>
                      </a:lnTo>
                      <a:lnTo>
                        <a:pt x="208" y="35"/>
                      </a:lnTo>
                      <a:lnTo>
                        <a:pt x="202" y="33"/>
                      </a:lnTo>
                      <a:lnTo>
                        <a:pt x="196" y="33"/>
                      </a:lnTo>
                      <a:lnTo>
                        <a:pt x="194" y="35"/>
                      </a:lnTo>
                      <a:lnTo>
                        <a:pt x="190" y="37"/>
                      </a:lnTo>
                      <a:lnTo>
                        <a:pt x="189" y="40"/>
                      </a:lnTo>
                      <a:lnTo>
                        <a:pt x="189" y="54"/>
                      </a:lnTo>
                      <a:lnTo>
                        <a:pt x="187" y="54"/>
                      </a:lnTo>
                      <a:lnTo>
                        <a:pt x="177" y="44"/>
                      </a:lnTo>
                      <a:lnTo>
                        <a:pt x="169" y="39"/>
                      </a:lnTo>
                      <a:lnTo>
                        <a:pt x="164" y="44"/>
                      </a:lnTo>
                      <a:lnTo>
                        <a:pt x="158" y="56"/>
                      </a:lnTo>
                      <a:lnTo>
                        <a:pt x="156" y="62"/>
                      </a:lnTo>
                      <a:lnTo>
                        <a:pt x="154" y="69"/>
                      </a:lnTo>
                      <a:lnTo>
                        <a:pt x="154" y="73"/>
                      </a:lnTo>
                      <a:lnTo>
                        <a:pt x="143" y="85"/>
                      </a:lnTo>
                      <a:lnTo>
                        <a:pt x="137" y="87"/>
                      </a:lnTo>
                      <a:lnTo>
                        <a:pt x="135" y="92"/>
                      </a:lnTo>
                      <a:lnTo>
                        <a:pt x="133" y="96"/>
                      </a:lnTo>
                      <a:lnTo>
                        <a:pt x="131" y="98"/>
                      </a:lnTo>
                      <a:lnTo>
                        <a:pt x="125" y="98"/>
                      </a:lnTo>
                      <a:lnTo>
                        <a:pt x="119" y="102"/>
                      </a:lnTo>
                      <a:lnTo>
                        <a:pt x="118" y="110"/>
                      </a:lnTo>
                      <a:lnTo>
                        <a:pt x="118" y="117"/>
                      </a:lnTo>
                      <a:lnTo>
                        <a:pt x="116" y="127"/>
                      </a:lnTo>
                      <a:lnTo>
                        <a:pt x="112" y="140"/>
                      </a:lnTo>
                      <a:lnTo>
                        <a:pt x="106" y="148"/>
                      </a:lnTo>
                      <a:lnTo>
                        <a:pt x="98" y="152"/>
                      </a:lnTo>
                      <a:lnTo>
                        <a:pt x="93" y="156"/>
                      </a:lnTo>
                      <a:lnTo>
                        <a:pt x="91" y="160"/>
                      </a:lnTo>
                      <a:lnTo>
                        <a:pt x="91" y="167"/>
                      </a:lnTo>
                      <a:lnTo>
                        <a:pt x="93" y="177"/>
                      </a:lnTo>
                      <a:lnTo>
                        <a:pt x="91" y="187"/>
                      </a:lnTo>
                      <a:lnTo>
                        <a:pt x="87" y="202"/>
                      </a:lnTo>
                      <a:lnTo>
                        <a:pt x="83" y="202"/>
                      </a:lnTo>
                      <a:lnTo>
                        <a:pt x="75" y="196"/>
                      </a:lnTo>
                      <a:lnTo>
                        <a:pt x="71" y="190"/>
                      </a:lnTo>
                      <a:lnTo>
                        <a:pt x="66" y="188"/>
                      </a:lnTo>
                      <a:lnTo>
                        <a:pt x="50" y="200"/>
                      </a:lnTo>
                      <a:lnTo>
                        <a:pt x="47" y="206"/>
                      </a:lnTo>
                      <a:lnTo>
                        <a:pt x="43" y="213"/>
                      </a:lnTo>
                      <a:lnTo>
                        <a:pt x="37" y="221"/>
                      </a:lnTo>
                      <a:lnTo>
                        <a:pt x="33" y="227"/>
                      </a:lnTo>
                      <a:lnTo>
                        <a:pt x="29" y="235"/>
                      </a:lnTo>
                      <a:lnTo>
                        <a:pt x="22" y="240"/>
                      </a:lnTo>
                      <a:lnTo>
                        <a:pt x="20" y="246"/>
                      </a:lnTo>
                      <a:lnTo>
                        <a:pt x="24" y="258"/>
                      </a:lnTo>
                      <a:lnTo>
                        <a:pt x="24" y="263"/>
                      </a:lnTo>
                      <a:lnTo>
                        <a:pt x="22" y="269"/>
                      </a:lnTo>
                      <a:lnTo>
                        <a:pt x="22" y="283"/>
                      </a:lnTo>
                      <a:lnTo>
                        <a:pt x="24" y="290"/>
                      </a:lnTo>
                      <a:lnTo>
                        <a:pt x="24" y="298"/>
                      </a:lnTo>
                      <a:lnTo>
                        <a:pt x="22" y="306"/>
                      </a:lnTo>
                      <a:lnTo>
                        <a:pt x="20" y="311"/>
                      </a:lnTo>
                      <a:lnTo>
                        <a:pt x="20" y="317"/>
                      </a:lnTo>
                      <a:lnTo>
                        <a:pt x="22" y="319"/>
                      </a:lnTo>
                      <a:lnTo>
                        <a:pt x="25" y="321"/>
                      </a:lnTo>
                      <a:lnTo>
                        <a:pt x="29" y="325"/>
                      </a:lnTo>
                      <a:lnTo>
                        <a:pt x="29" y="344"/>
                      </a:lnTo>
                      <a:lnTo>
                        <a:pt x="22" y="352"/>
                      </a:lnTo>
                      <a:lnTo>
                        <a:pt x="20" y="352"/>
                      </a:lnTo>
                      <a:lnTo>
                        <a:pt x="18" y="350"/>
                      </a:lnTo>
                      <a:lnTo>
                        <a:pt x="18" y="367"/>
                      </a:lnTo>
                      <a:lnTo>
                        <a:pt x="16" y="371"/>
                      </a:lnTo>
                      <a:lnTo>
                        <a:pt x="14" y="377"/>
                      </a:lnTo>
                      <a:lnTo>
                        <a:pt x="18" y="381"/>
                      </a:lnTo>
                      <a:lnTo>
                        <a:pt x="22" y="386"/>
                      </a:lnTo>
                      <a:lnTo>
                        <a:pt x="22" y="390"/>
                      </a:lnTo>
                      <a:lnTo>
                        <a:pt x="14" y="398"/>
                      </a:lnTo>
                      <a:lnTo>
                        <a:pt x="14" y="402"/>
                      </a:lnTo>
                      <a:lnTo>
                        <a:pt x="10" y="406"/>
                      </a:lnTo>
                      <a:lnTo>
                        <a:pt x="6" y="406"/>
                      </a:lnTo>
                      <a:lnTo>
                        <a:pt x="8" y="408"/>
                      </a:lnTo>
                      <a:lnTo>
                        <a:pt x="8" y="413"/>
                      </a:lnTo>
                      <a:lnTo>
                        <a:pt x="10" y="419"/>
                      </a:lnTo>
                      <a:lnTo>
                        <a:pt x="14" y="427"/>
                      </a:lnTo>
                      <a:lnTo>
                        <a:pt x="14" y="434"/>
                      </a:lnTo>
                      <a:lnTo>
                        <a:pt x="12" y="440"/>
                      </a:lnTo>
                      <a:lnTo>
                        <a:pt x="8" y="442"/>
                      </a:lnTo>
                      <a:lnTo>
                        <a:pt x="4" y="440"/>
                      </a:lnTo>
                      <a:lnTo>
                        <a:pt x="0" y="440"/>
                      </a:lnTo>
                      <a:lnTo>
                        <a:pt x="2" y="444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1" name="Freeform 88"/>
                <p:cNvSpPr>
                  <a:spLocks/>
                </p:cNvSpPr>
                <p:nvPr/>
              </p:nvSpPr>
              <p:spPr bwMode="auto">
                <a:xfrm>
                  <a:off x="4085734" y="3178055"/>
                  <a:ext cx="276191" cy="220070"/>
                </a:xfrm>
                <a:custGeom>
                  <a:avLst/>
                  <a:gdLst>
                    <a:gd name="T0" fmla="*/ 45 w 317"/>
                    <a:gd name="T1" fmla="*/ 4 h 261"/>
                    <a:gd name="T2" fmla="*/ 26 w 317"/>
                    <a:gd name="T3" fmla="*/ 2 h 261"/>
                    <a:gd name="T4" fmla="*/ 16 w 317"/>
                    <a:gd name="T5" fmla="*/ 2 h 261"/>
                    <a:gd name="T6" fmla="*/ 14 w 317"/>
                    <a:gd name="T7" fmla="*/ 1 h 261"/>
                    <a:gd name="T8" fmla="*/ 11 w 317"/>
                    <a:gd name="T9" fmla="*/ 1 h 261"/>
                    <a:gd name="T10" fmla="*/ 8 w 317"/>
                    <a:gd name="T11" fmla="*/ 4 h 261"/>
                    <a:gd name="T12" fmla="*/ 2 w 317"/>
                    <a:gd name="T13" fmla="*/ 5 h 261"/>
                    <a:gd name="T14" fmla="*/ 0 w 317"/>
                    <a:gd name="T15" fmla="*/ 7 h 261"/>
                    <a:gd name="T16" fmla="*/ 3 w 317"/>
                    <a:gd name="T17" fmla="*/ 14 h 261"/>
                    <a:gd name="T18" fmla="*/ 6 w 317"/>
                    <a:gd name="T19" fmla="*/ 17 h 261"/>
                    <a:gd name="T20" fmla="*/ 8 w 317"/>
                    <a:gd name="T21" fmla="*/ 19 h 261"/>
                    <a:gd name="T22" fmla="*/ 10 w 317"/>
                    <a:gd name="T23" fmla="*/ 19 h 261"/>
                    <a:gd name="T24" fmla="*/ 15 w 317"/>
                    <a:gd name="T25" fmla="*/ 18 h 261"/>
                    <a:gd name="T26" fmla="*/ 16 w 317"/>
                    <a:gd name="T27" fmla="*/ 19 h 261"/>
                    <a:gd name="T28" fmla="*/ 18 w 317"/>
                    <a:gd name="T29" fmla="*/ 20 h 261"/>
                    <a:gd name="T30" fmla="*/ 17 w 317"/>
                    <a:gd name="T31" fmla="*/ 22 h 261"/>
                    <a:gd name="T32" fmla="*/ 15 w 317"/>
                    <a:gd name="T33" fmla="*/ 27 h 261"/>
                    <a:gd name="T34" fmla="*/ 17 w 317"/>
                    <a:gd name="T35" fmla="*/ 32 h 261"/>
                    <a:gd name="T36" fmla="*/ 15 w 317"/>
                    <a:gd name="T37" fmla="*/ 36 h 261"/>
                    <a:gd name="T38" fmla="*/ 15 w 317"/>
                    <a:gd name="T39" fmla="*/ 42 h 261"/>
                    <a:gd name="T40" fmla="*/ 14 w 317"/>
                    <a:gd name="T41" fmla="*/ 45 h 261"/>
                    <a:gd name="T42" fmla="*/ 14 w 317"/>
                    <a:gd name="T43" fmla="*/ 49 h 261"/>
                    <a:gd name="T44" fmla="*/ 15 w 317"/>
                    <a:gd name="T45" fmla="*/ 51 h 261"/>
                    <a:gd name="T46" fmla="*/ 13 w 317"/>
                    <a:gd name="T47" fmla="*/ 54 h 261"/>
                    <a:gd name="T48" fmla="*/ 13 w 317"/>
                    <a:gd name="T49" fmla="*/ 57 h 261"/>
                    <a:gd name="T50" fmla="*/ 16 w 317"/>
                    <a:gd name="T51" fmla="*/ 58 h 261"/>
                    <a:gd name="T52" fmla="*/ 15 w 317"/>
                    <a:gd name="T53" fmla="*/ 62 h 261"/>
                    <a:gd name="T54" fmla="*/ 16 w 317"/>
                    <a:gd name="T55" fmla="*/ 64 h 261"/>
                    <a:gd name="T56" fmla="*/ 20 w 317"/>
                    <a:gd name="T57" fmla="*/ 70 h 261"/>
                    <a:gd name="T58" fmla="*/ 25 w 317"/>
                    <a:gd name="T59" fmla="*/ 73 h 261"/>
                    <a:gd name="T60" fmla="*/ 32 w 317"/>
                    <a:gd name="T61" fmla="*/ 70 h 261"/>
                    <a:gd name="T62" fmla="*/ 40 w 317"/>
                    <a:gd name="T63" fmla="*/ 71 h 261"/>
                    <a:gd name="T64" fmla="*/ 45 w 317"/>
                    <a:gd name="T65" fmla="*/ 69 h 261"/>
                    <a:gd name="T66" fmla="*/ 48 w 317"/>
                    <a:gd name="T67" fmla="*/ 63 h 261"/>
                    <a:gd name="T68" fmla="*/ 51 w 317"/>
                    <a:gd name="T69" fmla="*/ 61 h 261"/>
                    <a:gd name="T70" fmla="*/ 56 w 317"/>
                    <a:gd name="T71" fmla="*/ 59 h 261"/>
                    <a:gd name="T72" fmla="*/ 57 w 317"/>
                    <a:gd name="T73" fmla="*/ 53 h 261"/>
                    <a:gd name="T74" fmla="*/ 61 w 317"/>
                    <a:gd name="T75" fmla="*/ 49 h 261"/>
                    <a:gd name="T76" fmla="*/ 62 w 317"/>
                    <a:gd name="T77" fmla="*/ 45 h 261"/>
                    <a:gd name="T78" fmla="*/ 60 w 317"/>
                    <a:gd name="T79" fmla="*/ 40 h 261"/>
                    <a:gd name="T80" fmla="*/ 62 w 317"/>
                    <a:gd name="T81" fmla="*/ 38 h 261"/>
                    <a:gd name="T82" fmla="*/ 66 w 317"/>
                    <a:gd name="T83" fmla="*/ 33 h 261"/>
                    <a:gd name="T84" fmla="*/ 73 w 317"/>
                    <a:gd name="T85" fmla="*/ 25 h 261"/>
                    <a:gd name="T86" fmla="*/ 80 w 317"/>
                    <a:gd name="T87" fmla="*/ 21 h 261"/>
                    <a:gd name="T88" fmla="*/ 83 w 317"/>
                    <a:gd name="T89" fmla="*/ 17 h 261"/>
                    <a:gd name="T90" fmla="*/ 82 w 317"/>
                    <a:gd name="T91" fmla="*/ 11 h 261"/>
                    <a:gd name="T92" fmla="*/ 78 w 317"/>
                    <a:gd name="T93" fmla="*/ 14 h 261"/>
                    <a:gd name="T94" fmla="*/ 74 w 317"/>
                    <a:gd name="T95" fmla="*/ 14 h 261"/>
                    <a:gd name="T96" fmla="*/ 72 w 317"/>
                    <a:gd name="T97" fmla="*/ 14 h 261"/>
                    <a:gd name="T98" fmla="*/ 69 w 317"/>
                    <a:gd name="T99" fmla="*/ 12 h 261"/>
                    <a:gd name="T100" fmla="*/ 65 w 317"/>
                    <a:gd name="T101" fmla="*/ 11 h 261"/>
                    <a:gd name="T102" fmla="*/ 63 w 317"/>
                    <a:gd name="T103" fmla="*/ 12 h 261"/>
                    <a:gd name="T104" fmla="*/ 61 w 317"/>
                    <a:gd name="T105" fmla="*/ 10 h 261"/>
                    <a:gd name="T106" fmla="*/ 59 w 317"/>
                    <a:gd name="T107" fmla="*/ 10 h 261"/>
                    <a:gd name="T108" fmla="*/ 56 w 317"/>
                    <a:gd name="T109" fmla="*/ 9 h 261"/>
                    <a:gd name="T110" fmla="*/ 54 w 317"/>
                    <a:gd name="T111" fmla="*/ 8 h 261"/>
                    <a:gd name="T112" fmla="*/ 54 w 317"/>
                    <a:gd name="T113" fmla="*/ 5 h 261"/>
                    <a:gd name="T114" fmla="*/ 52 w 317"/>
                    <a:gd name="T115" fmla="*/ 4 h 2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17"/>
                    <a:gd name="T175" fmla="*/ 0 h 261"/>
                    <a:gd name="T176" fmla="*/ 317 w 317"/>
                    <a:gd name="T177" fmla="*/ 261 h 2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17" h="261">
                      <a:moveTo>
                        <a:pt x="200" y="15"/>
                      </a:moveTo>
                      <a:lnTo>
                        <a:pt x="173" y="15"/>
                      </a:lnTo>
                      <a:lnTo>
                        <a:pt x="115" y="7"/>
                      </a:lnTo>
                      <a:lnTo>
                        <a:pt x="98" y="7"/>
                      </a:lnTo>
                      <a:lnTo>
                        <a:pt x="79" y="9"/>
                      </a:lnTo>
                      <a:lnTo>
                        <a:pt x="62" y="7"/>
                      </a:lnTo>
                      <a:lnTo>
                        <a:pt x="58" y="5"/>
                      </a:lnTo>
                      <a:lnTo>
                        <a:pt x="54" y="1"/>
                      </a:lnTo>
                      <a:lnTo>
                        <a:pt x="50" y="0"/>
                      </a:lnTo>
                      <a:lnTo>
                        <a:pt x="41" y="3"/>
                      </a:lnTo>
                      <a:lnTo>
                        <a:pt x="33" y="11"/>
                      </a:lnTo>
                      <a:lnTo>
                        <a:pt x="31" y="15"/>
                      </a:lnTo>
                      <a:lnTo>
                        <a:pt x="12" y="15"/>
                      </a:lnTo>
                      <a:lnTo>
                        <a:pt x="8" y="17"/>
                      </a:lnTo>
                      <a:lnTo>
                        <a:pt x="4" y="23"/>
                      </a:lnTo>
                      <a:lnTo>
                        <a:pt x="0" y="26"/>
                      </a:lnTo>
                      <a:lnTo>
                        <a:pt x="10" y="44"/>
                      </a:lnTo>
                      <a:lnTo>
                        <a:pt x="10" y="51"/>
                      </a:lnTo>
                      <a:lnTo>
                        <a:pt x="12" y="6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1" y="65"/>
                      </a:lnTo>
                      <a:lnTo>
                        <a:pt x="29" y="65"/>
                      </a:lnTo>
                      <a:lnTo>
                        <a:pt x="37" y="65"/>
                      </a:lnTo>
                      <a:lnTo>
                        <a:pt x="44" y="63"/>
                      </a:lnTo>
                      <a:lnTo>
                        <a:pt x="56" y="63"/>
                      </a:lnTo>
                      <a:lnTo>
                        <a:pt x="60" y="65"/>
                      </a:lnTo>
                      <a:lnTo>
                        <a:pt x="62" y="65"/>
                      </a:lnTo>
                      <a:lnTo>
                        <a:pt x="64" y="69"/>
                      </a:lnTo>
                      <a:lnTo>
                        <a:pt x="68" y="69"/>
                      </a:lnTo>
                      <a:lnTo>
                        <a:pt x="69" y="71"/>
                      </a:lnTo>
                      <a:lnTo>
                        <a:pt x="66" y="78"/>
                      </a:lnTo>
                      <a:lnTo>
                        <a:pt x="54" y="90"/>
                      </a:lnTo>
                      <a:lnTo>
                        <a:pt x="56" y="96"/>
                      </a:lnTo>
                      <a:lnTo>
                        <a:pt x="62" y="105"/>
                      </a:lnTo>
                      <a:lnTo>
                        <a:pt x="64" y="115"/>
                      </a:lnTo>
                      <a:lnTo>
                        <a:pt x="62" y="123"/>
                      </a:lnTo>
                      <a:lnTo>
                        <a:pt x="56" y="128"/>
                      </a:lnTo>
                      <a:lnTo>
                        <a:pt x="56" y="144"/>
                      </a:lnTo>
                      <a:lnTo>
                        <a:pt x="58" y="148"/>
                      </a:lnTo>
                      <a:lnTo>
                        <a:pt x="56" y="153"/>
                      </a:lnTo>
                      <a:lnTo>
                        <a:pt x="52" y="159"/>
                      </a:lnTo>
                      <a:lnTo>
                        <a:pt x="48" y="163"/>
                      </a:lnTo>
                      <a:lnTo>
                        <a:pt x="54" y="173"/>
                      </a:lnTo>
                      <a:lnTo>
                        <a:pt x="56" y="176"/>
                      </a:lnTo>
                      <a:lnTo>
                        <a:pt x="56" y="178"/>
                      </a:lnTo>
                      <a:lnTo>
                        <a:pt x="54" y="184"/>
                      </a:lnTo>
                      <a:lnTo>
                        <a:pt x="50" y="190"/>
                      </a:lnTo>
                      <a:lnTo>
                        <a:pt x="48" y="194"/>
                      </a:lnTo>
                      <a:lnTo>
                        <a:pt x="50" y="201"/>
                      </a:lnTo>
                      <a:lnTo>
                        <a:pt x="56" y="205"/>
                      </a:lnTo>
                      <a:lnTo>
                        <a:pt x="60" y="205"/>
                      </a:lnTo>
                      <a:lnTo>
                        <a:pt x="60" y="209"/>
                      </a:lnTo>
                      <a:lnTo>
                        <a:pt x="58" y="217"/>
                      </a:lnTo>
                      <a:lnTo>
                        <a:pt x="58" y="224"/>
                      </a:lnTo>
                      <a:lnTo>
                        <a:pt x="62" y="226"/>
                      </a:lnTo>
                      <a:lnTo>
                        <a:pt x="69" y="236"/>
                      </a:lnTo>
                      <a:lnTo>
                        <a:pt x="77" y="247"/>
                      </a:lnTo>
                      <a:lnTo>
                        <a:pt x="85" y="261"/>
                      </a:lnTo>
                      <a:lnTo>
                        <a:pt x="96" y="257"/>
                      </a:lnTo>
                      <a:lnTo>
                        <a:pt x="119" y="253"/>
                      </a:lnTo>
                      <a:lnTo>
                        <a:pt x="123" y="246"/>
                      </a:lnTo>
                      <a:lnTo>
                        <a:pt x="139" y="246"/>
                      </a:lnTo>
                      <a:lnTo>
                        <a:pt x="154" y="249"/>
                      </a:lnTo>
                      <a:lnTo>
                        <a:pt x="173" y="246"/>
                      </a:lnTo>
                      <a:lnTo>
                        <a:pt x="173" y="242"/>
                      </a:lnTo>
                      <a:lnTo>
                        <a:pt x="179" y="234"/>
                      </a:lnTo>
                      <a:lnTo>
                        <a:pt x="183" y="224"/>
                      </a:lnTo>
                      <a:lnTo>
                        <a:pt x="188" y="219"/>
                      </a:lnTo>
                      <a:lnTo>
                        <a:pt x="196" y="215"/>
                      </a:lnTo>
                      <a:lnTo>
                        <a:pt x="208" y="211"/>
                      </a:lnTo>
                      <a:lnTo>
                        <a:pt x="215" y="207"/>
                      </a:lnTo>
                      <a:lnTo>
                        <a:pt x="215" y="190"/>
                      </a:lnTo>
                      <a:lnTo>
                        <a:pt x="219" y="186"/>
                      </a:lnTo>
                      <a:lnTo>
                        <a:pt x="227" y="176"/>
                      </a:lnTo>
                      <a:lnTo>
                        <a:pt x="234" y="173"/>
                      </a:lnTo>
                      <a:lnTo>
                        <a:pt x="238" y="167"/>
                      </a:lnTo>
                      <a:lnTo>
                        <a:pt x="236" y="159"/>
                      </a:lnTo>
                      <a:lnTo>
                        <a:pt x="231" y="153"/>
                      </a:lnTo>
                      <a:lnTo>
                        <a:pt x="231" y="140"/>
                      </a:lnTo>
                      <a:lnTo>
                        <a:pt x="233" y="138"/>
                      </a:lnTo>
                      <a:lnTo>
                        <a:pt x="238" y="136"/>
                      </a:lnTo>
                      <a:lnTo>
                        <a:pt x="242" y="134"/>
                      </a:lnTo>
                      <a:lnTo>
                        <a:pt x="252" y="117"/>
                      </a:lnTo>
                      <a:lnTo>
                        <a:pt x="263" y="99"/>
                      </a:lnTo>
                      <a:lnTo>
                        <a:pt x="277" y="88"/>
                      </a:lnTo>
                      <a:lnTo>
                        <a:pt x="288" y="82"/>
                      </a:lnTo>
                      <a:lnTo>
                        <a:pt x="306" y="76"/>
                      </a:lnTo>
                      <a:lnTo>
                        <a:pt x="315" y="69"/>
                      </a:lnTo>
                      <a:lnTo>
                        <a:pt x="317" y="59"/>
                      </a:lnTo>
                      <a:lnTo>
                        <a:pt x="315" y="51"/>
                      </a:lnTo>
                      <a:lnTo>
                        <a:pt x="313" y="40"/>
                      </a:lnTo>
                      <a:lnTo>
                        <a:pt x="307" y="44"/>
                      </a:lnTo>
                      <a:lnTo>
                        <a:pt x="300" y="48"/>
                      </a:lnTo>
                      <a:lnTo>
                        <a:pt x="294" y="50"/>
                      </a:lnTo>
                      <a:lnTo>
                        <a:pt x="284" y="50"/>
                      </a:lnTo>
                      <a:lnTo>
                        <a:pt x="277" y="51"/>
                      </a:lnTo>
                      <a:lnTo>
                        <a:pt x="275" y="48"/>
                      </a:lnTo>
                      <a:lnTo>
                        <a:pt x="271" y="46"/>
                      </a:lnTo>
                      <a:lnTo>
                        <a:pt x="265" y="44"/>
                      </a:lnTo>
                      <a:lnTo>
                        <a:pt x="256" y="42"/>
                      </a:lnTo>
                      <a:lnTo>
                        <a:pt x="250" y="40"/>
                      </a:lnTo>
                      <a:lnTo>
                        <a:pt x="244" y="40"/>
                      </a:lnTo>
                      <a:lnTo>
                        <a:pt x="240" y="42"/>
                      </a:lnTo>
                      <a:lnTo>
                        <a:pt x="236" y="40"/>
                      </a:lnTo>
                      <a:lnTo>
                        <a:pt x="234" y="36"/>
                      </a:lnTo>
                      <a:lnTo>
                        <a:pt x="231" y="34"/>
                      </a:lnTo>
                      <a:lnTo>
                        <a:pt x="225" y="34"/>
                      </a:lnTo>
                      <a:lnTo>
                        <a:pt x="221" y="32"/>
                      </a:lnTo>
                      <a:lnTo>
                        <a:pt x="215" y="30"/>
                      </a:lnTo>
                      <a:lnTo>
                        <a:pt x="210" y="30"/>
                      </a:lnTo>
                      <a:lnTo>
                        <a:pt x="208" y="28"/>
                      </a:lnTo>
                      <a:lnTo>
                        <a:pt x="208" y="25"/>
                      </a:lnTo>
                      <a:lnTo>
                        <a:pt x="206" y="19"/>
                      </a:lnTo>
                      <a:lnTo>
                        <a:pt x="202" y="17"/>
                      </a:lnTo>
                      <a:lnTo>
                        <a:pt x="200" y="15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2" name="Freeform 124"/>
                <p:cNvSpPr>
                  <a:spLocks/>
                </p:cNvSpPr>
                <p:nvPr/>
              </p:nvSpPr>
              <p:spPr bwMode="auto">
                <a:xfrm>
                  <a:off x="4083577" y="3227679"/>
                  <a:ext cx="62574" cy="144555"/>
                </a:xfrm>
                <a:custGeom>
                  <a:avLst/>
                  <a:gdLst>
                    <a:gd name="T0" fmla="*/ 16 w 71"/>
                    <a:gd name="T1" fmla="*/ 47 h 171"/>
                    <a:gd name="T2" fmla="*/ 15 w 71"/>
                    <a:gd name="T3" fmla="*/ 46 h 171"/>
                    <a:gd name="T4" fmla="*/ 15 w 71"/>
                    <a:gd name="T5" fmla="*/ 45 h 171"/>
                    <a:gd name="T6" fmla="*/ 16 w 71"/>
                    <a:gd name="T7" fmla="*/ 43 h 171"/>
                    <a:gd name="T8" fmla="*/ 16 w 71"/>
                    <a:gd name="T9" fmla="*/ 42 h 171"/>
                    <a:gd name="T10" fmla="*/ 15 w 71"/>
                    <a:gd name="T11" fmla="*/ 42 h 171"/>
                    <a:gd name="T12" fmla="*/ 13 w 71"/>
                    <a:gd name="T13" fmla="*/ 40 h 171"/>
                    <a:gd name="T14" fmla="*/ 13 w 71"/>
                    <a:gd name="T15" fmla="*/ 38 h 171"/>
                    <a:gd name="T16" fmla="*/ 13 w 71"/>
                    <a:gd name="T17" fmla="*/ 37 h 171"/>
                    <a:gd name="T18" fmla="*/ 14 w 71"/>
                    <a:gd name="T19" fmla="*/ 36 h 171"/>
                    <a:gd name="T20" fmla="*/ 15 w 71"/>
                    <a:gd name="T21" fmla="*/ 34 h 171"/>
                    <a:gd name="T22" fmla="*/ 15 w 71"/>
                    <a:gd name="T23" fmla="*/ 33 h 171"/>
                    <a:gd name="T24" fmla="*/ 14 w 71"/>
                    <a:gd name="T25" fmla="*/ 32 h 171"/>
                    <a:gd name="T26" fmla="*/ 13 w 71"/>
                    <a:gd name="T27" fmla="*/ 29 h 171"/>
                    <a:gd name="T28" fmla="*/ 14 w 71"/>
                    <a:gd name="T29" fmla="*/ 28 h 171"/>
                    <a:gd name="T30" fmla="*/ 15 w 71"/>
                    <a:gd name="T31" fmla="*/ 27 h 171"/>
                    <a:gd name="T32" fmla="*/ 15 w 71"/>
                    <a:gd name="T33" fmla="*/ 25 h 171"/>
                    <a:gd name="T34" fmla="*/ 15 w 71"/>
                    <a:gd name="T35" fmla="*/ 24 h 171"/>
                    <a:gd name="T36" fmla="*/ 15 w 71"/>
                    <a:gd name="T37" fmla="*/ 20 h 171"/>
                    <a:gd name="T38" fmla="*/ 16 w 71"/>
                    <a:gd name="T39" fmla="*/ 18 h 171"/>
                    <a:gd name="T40" fmla="*/ 17 w 71"/>
                    <a:gd name="T41" fmla="*/ 16 h 171"/>
                    <a:gd name="T42" fmla="*/ 16 w 71"/>
                    <a:gd name="T43" fmla="*/ 13 h 171"/>
                    <a:gd name="T44" fmla="*/ 15 w 71"/>
                    <a:gd name="T45" fmla="*/ 11 h 171"/>
                    <a:gd name="T46" fmla="*/ 14 w 71"/>
                    <a:gd name="T47" fmla="*/ 9 h 171"/>
                    <a:gd name="T48" fmla="*/ 17 w 71"/>
                    <a:gd name="T49" fmla="*/ 5 h 171"/>
                    <a:gd name="T50" fmla="*/ 18 w 71"/>
                    <a:gd name="T51" fmla="*/ 3 h 171"/>
                    <a:gd name="T52" fmla="*/ 18 w 71"/>
                    <a:gd name="T53" fmla="*/ 3 h 171"/>
                    <a:gd name="T54" fmla="*/ 17 w 71"/>
                    <a:gd name="T55" fmla="*/ 3 h 171"/>
                    <a:gd name="T56" fmla="*/ 16 w 71"/>
                    <a:gd name="T57" fmla="*/ 2 h 171"/>
                    <a:gd name="T58" fmla="*/ 16 w 71"/>
                    <a:gd name="T59" fmla="*/ 2 h 171"/>
                    <a:gd name="T60" fmla="*/ 15 w 71"/>
                    <a:gd name="T61" fmla="*/ 1 h 171"/>
                    <a:gd name="T62" fmla="*/ 12 w 71"/>
                    <a:gd name="T63" fmla="*/ 1 h 171"/>
                    <a:gd name="T64" fmla="*/ 10 w 71"/>
                    <a:gd name="T65" fmla="*/ 2 h 171"/>
                    <a:gd name="T66" fmla="*/ 8 w 71"/>
                    <a:gd name="T67" fmla="*/ 2 h 171"/>
                    <a:gd name="T68" fmla="*/ 9 w 71"/>
                    <a:gd name="T69" fmla="*/ 2 h 171"/>
                    <a:gd name="T70" fmla="*/ 8 w 71"/>
                    <a:gd name="T71" fmla="*/ 0 h 171"/>
                    <a:gd name="T72" fmla="*/ 7 w 71"/>
                    <a:gd name="T73" fmla="*/ 0 h 171"/>
                    <a:gd name="T74" fmla="*/ 4 w 71"/>
                    <a:gd name="T75" fmla="*/ 2 h 171"/>
                    <a:gd name="T76" fmla="*/ 5 w 71"/>
                    <a:gd name="T77" fmla="*/ 5 h 171"/>
                    <a:gd name="T78" fmla="*/ 6 w 71"/>
                    <a:gd name="T79" fmla="*/ 11 h 171"/>
                    <a:gd name="T80" fmla="*/ 6 w 71"/>
                    <a:gd name="T81" fmla="*/ 16 h 171"/>
                    <a:gd name="T82" fmla="*/ 4 w 71"/>
                    <a:gd name="T83" fmla="*/ 17 h 171"/>
                    <a:gd name="T84" fmla="*/ 3 w 71"/>
                    <a:gd name="T85" fmla="*/ 20 h 171"/>
                    <a:gd name="T86" fmla="*/ 2 w 71"/>
                    <a:gd name="T87" fmla="*/ 23 h 171"/>
                    <a:gd name="T88" fmla="*/ 2 w 71"/>
                    <a:gd name="T89" fmla="*/ 25 h 171"/>
                    <a:gd name="T90" fmla="*/ 1 w 71"/>
                    <a:gd name="T91" fmla="*/ 25 h 171"/>
                    <a:gd name="T92" fmla="*/ 0 w 71"/>
                    <a:gd name="T93" fmla="*/ 27 h 171"/>
                    <a:gd name="T94" fmla="*/ 1 w 71"/>
                    <a:gd name="T95" fmla="*/ 29 h 171"/>
                    <a:gd name="T96" fmla="*/ 1 w 71"/>
                    <a:gd name="T97" fmla="*/ 32 h 171"/>
                    <a:gd name="T98" fmla="*/ 1 w 71"/>
                    <a:gd name="T99" fmla="*/ 32 h 171"/>
                    <a:gd name="T100" fmla="*/ 2 w 71"/>
                    <a:gd name="T101" fmla="*/ 31 h 171"/>
                    <a:gd name="T102" fmla="*/ 3 w 71"/>
                    <a:gd name="T103" fmla="*/ 30 h 171"/>
                    <a:gd name="T104" fmla="*/ 3 w 71"/>
                    <a:gd name="T105" fmla="*/ 32 h 171"/>
                    <a:gd name="T106" fmla="*/ 2 w 71"/>
                    <a:gd name="T107" fmla="*/ 33 h 171"/>
                    <a:gd name="T108" fmla="*/ 2 w 71"/>
                    <a:gd name="T109" fmla="*/ 35 h 171"/>
                    <a:gd name="T110" fmla="*/ 4 w 71"/>
                    <a:gd name="T111" fmla="*/ 37 h 171"/>
                    <a:gd name="T112" fmla="*/ 4 w 71"/>
                    <a:gd name="T113" fmla="*/ 41 h 171"/>
                    <a:gd name="T114" fmla="*/ 3 w 71"/>
                    <a:gd name="T115" fmla="*/ 45 h 171"/>
                    <a:gd name="T116" fmla="*/ 3 w 71"/>
                    <a:gd name="T117" fmla="*/ 48 h 171"/>
                    <a:gd name="T118" fmla="*/ 7 w 71"/>
                    <a:gd name="T119" fmla="*/ 48 h 171"/>
                    <a:gd name="T120" fmla="*/ 11 w 71"/>
                    <a:gd name="T121" fmla="*/ 48 h 171"/>
                    <a:gd name="T122" fmla="*/ 16 w 71"/>
                    <a:gd name="T123" fmla="*/ 47 h 17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1"/>
                    <a:gd name="T187" fmla="*/ 0 h 171"/>
                    <a:gd name="T188" fmla="*/ 71 w 71"/>
                    <a:gd name="T189" fmla="*/ 171 h 17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1" h="171">
                      <a:moveTo>
                        <a:pt x="62" y="167"/>
                      </a:moveTo>
                      <a:lnTo>
                        <a:pt x="60" y="163"/>
                      </a:lnTo>
                      <a:lnTo>
                        <a:pt x="60" y="158"/>
                      </a:lnTo>
                      <a:lnTo>
                        <a:pt x="62" y="150"/>
                      </a:lnTo>
                      <a:lnTo>
                        <a:pt x="62" y="146"/>
                      </a:lnTo>
                      <a:lnTo>
                        <a:pt x="58" y="146"/>
                      </a:lnTo>
                      <a:lnTo>
                        <a:pt x="52" y="142"/>
                      </a:lnTo>
                      <a:lnTo>
                        <a:pt x="50" y="135"/>
                      </a:lnTo>
                      <a:lnTo>
                        <a:pt x="52" y="131"/>
                      </a:lnTo>
                      <a:lnTo>
                        <a:pt x="56" y="125"/>
                      </a:lnTo>
                      <a:lnTo>
                        <a:pt x="58" y="119"/>
                      </a:lnTo>
                      <a:lnTo>
                        <a:pt x="58" y="117"/>
                      </a:lnTo>
                      <a:lnTo>
                        <a:pt x="56" y="114"/>
                      </a:lnTo>
                      <a:lnTo>
                        <a:pt x="50" y="104"/>
                      </a:lnTo>
                      <a:lnTo>
                        <a:pt x="54" y="100"/>
                      </a:lnTo>
                      <a:lnTo>
                        <a:pt x="58" y="94"/>
                      </a:lnTo>
                      <a:lnTo>
                        <a:pt x="60" y="89"/>
                      </a:lnTo>
                      <a:lnTo>
                        <a:pt x="58" y="85"/>
                      </a:lnTo>
                      <a:lnTo>
                        <a:pt x="58" y="69"/>
                      </a:lnTo>
                      <a:lnTo>
                        <a:pt x="64" y="64"/>
                      </a:lnTo>
                      <a:lnTo>
                        <a:pt x="66" y="56"/>
                      </a:lnTo>
                      <a:lnTo>
                        <a:pt x="64" y="46"/>
                      </a:lnTo>
                      <a:lnTo>
                        <a:pt x="58" y="37"/>
                      </a:lnTo>
                      <a:lnTo>
                        <a:pt x="56" y="31"/>
                      </a:lnTo>
                      <a:lnTo>
                        <a:pt x="68" y="19"/>
                      </a:lnTo>
                      <a:lnTo>
                        <a:pt x="71" y="12"/>
                      </a:lnTo>
                      <a:lnTo>
                        <a:pt x="70" y="10"/>
                      </a:lnTo>
                      <a:lnTo>
                        <a:pt x="66" y="10"/>
                      </a:lnTo>
                      <a:lnTo>
                        <a:pt x="64" y="6"/>
                      </a:lnTo>
                      <a:lnTo>
                        <a:pt x="62" y="6"/>
                      </a:lnTo>
                      <a:lnTo>
                        <a:pt x="58" y="4"/>
                      </a:lnTo>
                      <a:lnTo>
                        <a:pt x="46" y="4"/>
                      </a:lnTo>
                      <a:lnTo>
                        <a:pt x="39" y="6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4" y="6"/>
                      </a:lnTo>
                      <a:lnTo>
                        <a:pt x="18" y="19"/>
                      </a:lnTo>
                      <a:lnTo>
                        <a:pt x="22" y="37"/>
                      </a:lnTo>
                      <a:lnTo>
                        <a:pt x="22" y="56"/>
                      </a:lnTo>
                      <a:lnTo>
                        <a:pt x="14" y="60"/>
                      </a:lnTo>
                      <a:lnTo>
                        <a:pt x="10" y="69"/>
                      </a:lnTo>
                      <a:lnTo>
                        <a:pt x="8" y="81"/>
                      </a:lnTo>
                      <a:lnTo>
                        <a:pt x="6" y="89"/>
                      </a:lnTo>
                      <a:lnTo>
                        <a:pt x="2" y="89"/>
                      </a:lnTo>
                      <a:lnTo>
                        <a:pt x="0" y="96"/>
                      </a:lnTo>
                      <a:lnTo>
                        <a:pt x="2" y="104"/>
                      </a:lnTo>
                      <a:lnTo>
                        <a:pt x="2" y="114"/>
                      </a:lnTo>
                      <a:lnTo>
                        <a:pt x="4" y="112"/>
                      </a:lnTo>
                      <a:lnTo>
                        <a:pt x="8" y="110"/>
                      </a:lnTo>
                      <a:lnTo>
                        <a:pt x="10" y="108"/>
                      </a:lnTo>
                      <a:lnTo>
                        <a:pt x="10" y="115"/>
                      </a:lnTo>
                      <a:lnTo>
                        <a:pt x="6" y="117"/>
                      </a:lnTo>
                      <a:lnTo>
                        <a:pt x="6" y="123"/>
                      </a:lnTo>
                      <a:lnTo>
                        <a:pt x="14" y="131"/>
                      </a:lnTo>
                      <a:lnTo>
                        <a:pt x="14" y="144"/>
                      </a:lnTo>
                      <a:lnTo>
                        <a:pt x="12" y="158"/>
                      </a:lnTo>
                      <a:lnTo>
                        <a:pt x="10" y="169"/>
                      </a:lnTo>
                      <a:lnTo>
                        <a:pt x="25" y="171"/>
                      </a:lnTo>
                      <a:lnTo>
                        <a:pt x="43" y="169"/>
                      </a:lnTo>
                      <a:lnTo>
                        <a:pt x="62" y="167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3" name="Freeform 158"/>
                <p:cNvSpPr>
                  <a:spLocks/>
                </p:cNvSpPr>
                <p:nvPr/>
              </p:nvSpPr>
              <p:spPr bwMode="auto">
                <a:xfrm>
                  <a:off x="4398608" y="2220104"/>
                  <a:ext cx="576117" cy="504866"/>
                </a:xfrm>
                <a:custGeom>
                  <a:avLst/>
                  <a:gdLst>
                    <a:gd name="T0" fmla="*/ 44 w 657"/>
                    <a:gd name="T1" fmla="*/ 150 h 597"/>
                    <a:gd name="T2" fmla="*/ 48 w 657"/>
                    <a:gd name="T3" fmla="*/ 141 h 597"/>
                    <a:gd name="T4" fmla="*/ 50 w 657"/>
                    <a:gd name="T5" fmla="*/ 125 h 597"/>
                    <a:gd name="T6" fmla="*/ 49 w 657"/>
                    <a:gd name="T7" fmla="*/ 113 h 597"/>
                    <a:gd name="T8" fmla="*/ 52 w 657"/>
                    <a:gd name="T9" fmla="*/ 95 h 597"/>
                    <a:gd name="T10" fmla="*/ 65 w 657"/>
                    <a:gd name="T11" fmla="*/ 90 h 597"/>
                    <a:gd name="T12" fmla="*/ 72 w 657"/>
                    <a:gd name="T13" fmla="*/ 72 h 597"/>
                    <a:gd name="T14" fmla="*/ 78 w 657"/>
                    <a:gd name="T15" fmla="*/ 59 h 597"/>
                    <a:gd name="T16" fmla="*/ 87 w 657"/>
                    <a:gd name="T17" fmla="*/ 44 h 597"/>
                    <a:gd name="T18" fmla="*/ 96 w 657"/>
                    <a:gd name="T19" fmla="*/ 42 h 597"/>
                    <a:gd name="T20" fmla="*/ 107 w 657"/>
                    <a:gd name="T21" fmla="*/ 31 h 597"/>
                    <a:gd name="T22" fmla="*/ 127 w 657"/>
                    <a:gd name="T23" fmla="*/ 37 h 597"/>
                    <a:gd name="T24" fmla="*/ 137 w 657"/>
                    <a:gd name="T25" fmla="*/ 35 h 597"/>
                    <a:gd name="T26" fmla="*/ 141 w 657"/>
                    <a:gd name="T27" fmla="*/ 23 h 597"/>
                    <a:gd name="T28" fmla="*/ 153 w 657"/>
                    <a:gd name="T29" fmla="*/ 18 h 597"/>
                    <a:gd name="T30" fmla="*/ 164 w 657"/>
                    <a:gd name="T31" fmla="*/ 28 h 597"/>
                    <a:gd name="T32" fmla="*/ 168 w 657"/>
                    <a:gd name="T33" fmla="*/ 23 h 597"/>
                    <a:gd name="T34" fmla="*/ 166 w 657"/>
                    <a:gd name="T35" fmla="*/ 21 h 597"/>
                    <a:gd name="T36" fmla="*/ 166 w 657"/>
                    <a:gd name="T37" fmla="*/ 17 h 597"/>
                    <a:gd name="T38" fmla="*/ 170 w 657"/>
                    <a:gd name="T39" fmla="*/ 10 h 597"/>
                    <a:gd name="T40" fmla="*/ 164 w 657"/>
                    <a:gd name="T41" fmla="*/ 10 h 597"/>
                    <a:gd name="T42" fmla="*/ 160 w 657"/>
                    <a:gd name="T43" fmla="*/ 4 h 597"/>
                    <a:gd name="T44" fmla="*/ 156 w 657"/>
                    <a:gd name="T45" fmla="*/ 3 h 597"/>
                    <a:gd name="T46" fmla="*/ 150 w 657"/>
                    <a:gd name="T47" fmla="*/ 7 h 597"/>
                    <a:gd name="T48" fmla="*/ 144 w 657"/>
                    <a:gd name="T49" fmla="*/ 5 h 597"/>
                    <a:gd name="T50" fmla="*/ 135 w 657"/>
                    <a:gd name="T51" fmla="*/ 18 h 597"/>
                    <a:gd name="T52" fmla="*/ 136 w 657"/>
                    <a:gd name="T53" fmla="*/ 4 h 597"/>
                    <a:gd name="T54" fmla="*/ 130 w 657"/>
                    <a:gd name="T55" fmla="*/ 3 h 597"/>
                    <a:gd name="T56" fmla="*/ 121 w 657"/>
                    <a:gd name="T57" fmla="*/ 15 h 597"/>
                    <a:gd name="T58" fmla="*/ 111 w 657"/>
                    <a:gd name="T59" fmla="*/ 15 h 597"/>
                    <a:gd name="T60" fmla="*/ 106 w 657"/>
                    <a:gd name="T61" fmla="*/ 19 h 597"/>
                    <a:gd name="T62" fmla="*/ 101 w 657"/>
                    <a:gd name="T63" fmla="*/ 16 h 597"/>
                    <a:gd name="T64" fmla="*/ 95 w 657"/>
                    <a:gd name="T65" fmla="*/ 18 h 597"/>
                    <a:gd name="T66" fmla="*/ 92 w 657"/>
                    <a:gd name="T67" fmla="*/ 25 h 597"/>
                    <a:gd name="T68" fmla="*/ 87 w 657"/>
                    <a:gd name="T69" fmla="*/ 23 h 597"/>
                    <a:gd name="T70" fmla="*/ 83 w 657"/>
                    <a:gd name="T71" fmla="*/ 38 h 597"/>
                    <a:gd name="T72" fmla="*/ 74 w 657"/>
                    <a:gd name="T73" fmla="*/ 45 h 597"/>
                    <a:gd name="T74" fmla="*/ 74 w 657"/>
                    <a:gd name="T75" fmla="*/ 58 h 597"/>
                    <a:gd name="T76" fmla="*/ 64 w 657"/>
                    <a:gd name="T77" fmla="*/ 65 h 597"/>
                    <a:gd name="T78" fmla="*/ 60 w 657"/>
                    <a:gd name="T79" fmla="*/ 74 h 597"/>
                    <a:gd name="T80" fmla="*/ 44 w 657"/>
                    <a:gd name="T81" fmla="*/ 87 h 597"/>
                    <a:gd name="T82" fmla="*/ 36 w 657"/>
                    <a:gd name="T83" fmla="*/ 96 h 597"/>
                    <a:gd name="T84" fmla="*/ 44 w 657"/>
                    <a:gd name="T85" fmla="*/ 96 h 597"/>
                    <a:gd name="T86" fmla="*/ 33 w 657"/>
                    <a:gd name="T87" fmla="*/ 97 h 597"/>
                    <a:gd name="T88" fmla="*/ 25 w 657"/>
                    <a:gd name="T89" fmla="*/ 99 h 597"/>
                    <a:gd name="T90" fmla="*/ 24 w 657"/>
                    <a:gd name="T91" fmla="*/ 107 h 597"/>
                    <a:gd name="T92" fmla="*/ 18 w 657"/>
                    <a:gd name="T93" fmla="*/ 113 h 597"/>
                    <a:gd name="T94" fmla="*/ 10 w 657"/>
                    <a:gd name="T95" fmla="*/ 119 h 597"/>
                    <a:gd name="T96" fmla="*/ 0 w 657"/>
                    <a:gd name="T97" fmla="*/ 126 h 597"/>
                    <a:gd name="T98" fmla="*/ 2 w 657"/>
                    <a:gd name="T99" fmla="*/ 134 h 597"/>
                    <a:gd name="T100" fmla="*/ 5 w 657"/>
                    <a:gd name="T101" fmla="*/ 140 h 597"/>
                    <a:gd name="T102" fmla="*/ 7 w 657"/>
                    <a:gd name="T103" fmla="*/ 144 h 597"/>
                    <a:gd name="T104" fmla="*/ 7 w 657"/>
                    <a:gd name="T105" fmla="*/ 150 h 597"/>
                    <a:gd name="T106" fmla="*/ 10 w 657"/>
                    <a:gd name="T107" fmla="*/ 155 h 597"/>
                    <a:gd name="T108" fmla="*/ 14 w 657"/>
                    <a:gd name="T109" fmla="*/ 166 h 597"/>
                    <a:gd name="T110" fmla="*/ 34 w 657"/>
                    <a:gd name="T111" fmla="*/ 161 h 59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57"/>
                    <a:gd name="T169" fmla="*/ 0 h 597"/>
                    <a:gd name="T170" fmla="*/ 657 w 657"/>
                    <a:gd name="T171" fmla="*/ 597 h 59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57" h="597">
                      <a:moveTo>
                        <a:pt x="165" y="555"/>
                      </a:moveTo>
                      <a:lnTo>
                        <a:pt x="167" y="555"/>
                      </a:lnTo>
                      <a:lnTo>
                        <a:pt x="171" y="557"/>
                      </a:lnTo>
                      <a:lnTo>
                        <a:pt x="175" y="555"/>
                      </a:lnTo>
                      <a:lnTo>
                        <a:pt x="177" y="549"/>
                      </a:lnTo>
                      <a:lnTo>
                        <a:pt x="177" y="542"/>
                      </a:lnTo>
                      <a:lnTo>
                        <a:pt x="173" y="534"/>
                      </a:lnTo>
                      <a:lnTo>
                        <a:pt x="171" y="528"/>
                      </a:lnTo>
                      <a:lnTo>
                        <a:pt x="171" y="523"/>
                      </a:lnTo>
                      <a:lnTo>
                        <a:pt x="169" y="521"/>
                      </a:lnTo>
                      <a:lnTo>
                        <a:pt x="173" y="521"/>
                      </a:lnTo>
                      <a:lnTo>
                        <a:pt x="177" y="517"/>
                      </a:lnTo>
                      <a:lnTo>
                        <a:pt x="177" y="513"/>
                      </a:lnTo>
                      <a:lnTo>
                        <a:pt x="185" y="505"/>
                      </a:lnTo>
                      <a:lnTo>
                        <a:pt x="185" y="501"/>
                      </a:lnTo>
                      <a:lnTo>
                        <a:pt x="181" y="496"/>
                      </a:lnTo>
                      <a:lnTo>
                        <a:pt x="177" y="492"/>
                      </a:lnTo>
                      <a:lnTo>
                        <a:pt x="179" y="486"/>
                      </a:lnTo>
                      <a:lnTo>
                        <a:pt x="181" y="482"/>
                      </a:lnTo>
                      <a:lnTo>
                        <a:pt x="181" y="465"/>
                      </a:lnTo>
                      <a:lnTo>
                        <a:pt x="183" y="467"/>
                      </a:lnTo>
                      <a:lnTo>
                        <a:pt x="185" y="467"/>
                      </a:lnTo>
                      <a:lnTo>
                        <a:pt x="192" y="459"/>
                      </a:lnTo>
                      <a:lnTo>
                        <a:pt x="192" y="440"/>
                      </a:lnTo>
                      <a:lnTo>
                        <a:pt x="188" y="436"/>
                      </a:lnTo>
                      <a:lnTo>
                        <a:pt x="185" y="434"/>
                      </a:lnTo>
                      <a:lnTo>
                        <a:pt x="183" y="432"/>
                      </a:lnTo>
                      <a:lnTo>
                        <a:pt x="183" y="426"/>
                      </a:lnTo>
                      <a:lnTo>
                        <a:pt x="185" y="421"/>
                      </a:lnTo>
                      <a:lnTo>
                        <a:pt x="187" y="413"/>
                      </a:lnTo>
                      <a:lnTo>
                        <a:pt x="187" y="405"/>
                      </a:lnTo>
                      <a:lnTo>
                        <a:pt x="185" y="398"/>
                      </a:lnTo>
                      <a:lnTo>
                        <a:pt x="185" y="384"/>
                      </a:lnTo>
                      <a:lnTo>
                        <a:pt x="187" y="378"/>
                      </a:lnTo>
                      <a:lnTo>
                        <a:pt x="187" y="373"/>
                      </a:lnTo>
                      <a:lnTo>
                        <a:pt x="183" y="361"/>
                      </a:lnTo>
                      <a:lnTo>
                        <a:pt x="185" y="355"/>
                      </a:lnTo>
                      <a:lnTo>
                        <a:pt x="192" y="350"/>
                      </a:lnTo>
                      <a:lnTo>
                        <a:pt x="196" y="342"/>
                      </a:lnTo>
                      <a:lnTo>
                        <a:pt x="200" y="336"/>
                      </a:lnTo>
                      <a:lnTo>
                        <a:pt x="206" y="328"/>
                      </a:lnTo>
                      <a:lnTo>
                        <a:pt x="210" y="321"/>
                      </a:lnTo>
                      <a:lnTo>
                        <a:pt x="213" y="315"/>
                      </a:lnTo>
                      <a:lnTo>
                        <a:pt x="229" y="303"/>
                      </a:lnTo>
                      <a:lnTo>
                        <a:pt x="234" y="305"/>
                      </a:lnTo>
                      <a:lnTo>
                        <a:pt x="238" y="311"/>
                      </a:lnTo>
                      <a:lnTo>
                        <a:pt x="246" y="317"/>
                      </a:lnTo>
                      <a:lnTo>
                        <a:pt x="250" y="317"/>
                      </a:lnTo>
                      <a:lnTo>
                        <a:pt x="254" y="302"/>
                      </a:lnTo>
                      <a:lnTo>
                        <a:pt x="256" y="292"/>
                      </a:lnTo>
                      <a:lnTo>
                        <a:pt x="254" y="282"/>
                      </a:lnTo>
                      <a:lnTo>
                        <a:pt x="254" y="275"/>
                      </a:lnTo>
                      <a:lnTo>
                        <a:pt x="256" y="271"/>
                      </a:lnTo>
                      <a:lnTo>
                        <a:pt x="261" y="267"/>
                      </a:lnTo>
                      <a:lnTo>
                        <a:pt x="269" y="263"/>
                      </a:lnTo>
                      <a:lnTo>
                        <a:pt x="275" y="255"/>
                      </a:lnTo>
                      <a:lnTo>
                        <a:pt x="279" y="242"/>
                      </a:lnTo>
                      <a:lnTo>
                        <a:pt x="281" y="232"/>
                      </a:lnTo>
                      <a:lnTo>
                        <a:pt x="281" y="225"/>
                      </a:lnTo>
                      <a:lnTo>
                        <a:pt x="282" y="217"/>
                      </a:lnTo>
                      <a:lnTo>
                        <a:pt x="288" y="213"/>
                      </a:lnTo>
                      <a:lnTo>
                        <a:pt x="294" y="213"/>
                      </a:lnTo>
                      <a:lnTo>
                        <a:pt x="296" y="211"/>
                      </a:lnTo>
                      <a:lnTo>
                        <a:pt x="298" y="207"/>
                      </a:lnTo>
                      <a:lnTo>
                        <a:pt x="300" y="202"/>
                      </a:lnTo>
                      <a:lnTo>
                        <a:pt x="306" y="200"/>
                      </a:lnTo>
                      <a:lnTo>
                        <a:pt x="317" y="188"/>
                      </a:lnTo>
                      <a:lnTo>
                        <a:pt x="317" y="184"/>
                      </a:lnTo>
                      <a:lnTo>
                        <a:pt x="319" y="177"/>
                      </a:lnTo>
                      <a:lnTo>
                        <a:pt x="321" y="171"/>
                      </a:lnTo>
                      <a:lnTo>
                        <a:pt x="327" y="159"/>
                      </a:lnTo>
                      <a:lnTo>
                        <a:pt x="332" y="154"/>
                      </a:lnTo>
                      <a:lnTo>
                        <a:pt x="340" y="159"/>
                      </a:lnTo>
                      <a:lnTo>
                        <a:pt x="350" y="169"/>
                      </a:lnTo>
                      <a:lnTo>
                        <a:pt x="352" y="169"/>
                      </a:lnTo>
                      <a:lnTo>
                        <a:pt x="352" y="155"/>
                      </a:lnTo>
                      <a:lnTo>
                        <a:pt x="353" y="152"/>
                      </a:lnTo>
                      <a:lnTo>
                        <a:pt x="357" y="150"/>
                      </a:lnTo>
                      <a:lnTo>
                        <a:pt x="359" y="148"/>
                      </a:lnTo>
                      <a:lnTo>
                        <a:pt x="365" y="148"/>
                      </a:lnTo>
                      <a:lnTo>
                        <a:pt x="371" y="150"/>
                      </a:lnTo>
                      <a:lnTo>
                        <a:pt x="378" y="152"/>
                      </a:lnTo>
                      <a:lnTo>
                        <a:pt x="382" y="150"/>
                      </a:lnTo>
                      <a:lnTo>
                        <a:pt x="386" y="144"/>
                      </a:lnTo>
                      <a:lnTo>
                        <a:pt x="390" y="125"/>
                      </a:lnTo>
                      <a:lnTo>
                        <a:pt x="386" y="115"/>
                      </a:lnTo>
                      <a:lnTo>
                        <a:pt x="398" y="115"/>
                      </a:lnTo>
                      <a:lnTo>
                        <a:pt x="411" y="109"/>
                      </a:lnTo>
                      <a:lnTo>
                        <a:pt x="411" y="104"/>
                      </a:lnTo>
                      <a:lnTo>
                        <a:pt x="415" y="100"/>
                      </a:lnTo>
                      <a:lnTo>
                        <a:pt x="423" y="100"/>
                      </a:lnTo>
                      <a:lnTo>
                        <a:pt x="451" y="131"/>
                      </a:lnTo>
                      <a:lnTo>
                        <a:pt x="455" y="129"/>
                      </a:lnTo>
                      <a:lnTo>
                        <a:pt x="476" y="129"/>
                      </a:lnTo>
                      <a:lnTo>
                        <a:pt x="484" y="131"/>
                      </a:lnTo>
                      <a:lnTo>
                        <a:pt x="484" y="129"/>
                      </a:lnTo>
                      <a:lnTo>
                        <a:pt x="488" y="127"/>
                      </a:lnTo>
                      <a:lnTo>
                        <a:pt x="494" y="127"/>
                      </a:lnTo>
                      <a:lnTo>
                        <a:pt x="496" y="131"/>
                      </a:lnTo>
                      <a:lnTo>
                        <a:pt x="511" y="142"/>
                      </a:lnTo>
                      <a:lnTo>
                        <a:pt x="511" y="136"/>
                      </a:lnTo>
                      <a:lnTo>
                        <a:pt x="515" y="132"/>
                      </a:lnTo>
                      <a:lnTo>
                        <a:pt x="520" y="129"/>
                      </a:lnTo>
                      <a:lnTo>
                        <a:pt x="524" y="123"/>
                      </a:lnTo>
                      <a:lnTo>
                        <a:pt x="526" y="115"/>
                      </a:lnTo>
                      <a:lnTo>
                        <a:pt x="526" y="104"/>
                      </a:lnTo>
                      <a:lnTo>
                        <a:pt x="524" y="100"/>
                      </a:lnTo>
                      <a:lnTo>
                        <a:pt x="526" y="96"/>
                      </a:lnTo>
                      <a:lnTo>
                        <a:pt x="526" y="94"/>
                      </a:lnTo>
                      <a:lnTo>
                        <a:pt x="528" y="92"/>
                      </a:lnTo>
                      <a:lnTo>
                        <a:pt x="532" y="86"/>
                      </a:lnTo>
                      <a:lnTo>
                        <a:pt x="540" y="82"/>
                      </a:lnTo>
                      <a:lnTo>
                        <a:pt x="545" y="79"/>
                      </a:lnTo>
                      <a:lnTo>
                        <a:pt x="547" y="73"/>
                      </a:lnTo>
                      <a:lnTo>
                        <a:pt x="549" y="71"/>
                      </a:lnTo>
                      <a:lnTo>
                        <a:pt x="559" y="71"/>
                      </a:lnTo>
                      <a:lnTo>
                        <a:pt x="565" y="75"/>
                      </a:lnTo>
                      <a:lnTo>
                        <a:pt x="572" y="71"/>
                      </a:lnTo>
                      <a:lnTo>
                        <a:pt x="580" y="65"/>
                      </a:lnTo>
                      <a:lnTo>
                        <a:pt x="586" y="63"/>
                      </a:lnTo>
                      <a:lnTo>
                        <a:pt x="588" y="67"/>
                      </a:lnTo>
                      <a:lnTo>
                        <a:pt x="591" y="77"/>
                      </a:lnTo>
                      <a:lnTo>
                        <a:pt x="599" y="84"/>
                      </a:lnTo>
                      <a:lnTo>
                        <a:pt x="611" y="92"/>
                      </a:lnTo>
                      <a:lnTo>
                        <a:pt x="615" y="96"/>
                      </a:lnTo>
                      <a:lnTo>
                        <a:pt x="622" y="100"/>
                      </a:lnTo>
                      <a:lnTo>
                        <a:pt x="624" y="98"/>
                      </a:lnTo>
                      <a:lnTo>
                        <a:pt x="626" y="98"/>
                      </a:lnTo>
                      <a:lnTo>
                        <a:pt x="626" y="106"/>
                      </a:lnTo>
                      <a:lnTo>
                        <a:pt x="628" y="107"/>
                      </a:lnTo>
                      <a:lnTo>
                        <a:pt x="628" y="109"/>
                      </a:lnTo>
                      <a:lnTo>
                        <a:pt x="632" y="107"/>
                      </a:lnTo>
                      <a:lnTo>
                        <a:pt x="636" y="102"/>
                      </a:lnTo>
                      <a:lnTo>
                        <a:pt x="636" y="82"/>
                      </a:lnTo>
                      <a:lnTo>
                        <a:pt x="638" y="82"/>
                      </a:lnTo>
                      <a:lnTo>
                        <a:pt x="643" y="81"/>
                      </a:lnTo>
                      <a:lnTo>
                        <a:pt x="647" y="77"/>
                      </a:lnTo>
                      <a:lnTo>
                        <a:pt x="649" y="73"/>
                      </a:lnTo>
                      <a:lnTo>
                        <a:pt x="653" y="67"/>
                      </a:lnTo>
                      <a:lnTo>
                        <a:pt x="655" y="65"/>
                      </a:lnTo>
                      <a:lnTo>
                        <a:pt x="649" y="63"/>
                      </a:lnTo>
                      <a:lnTo>
                        <a:pt x="645" y="63"/>
                      </a:lnTo>
                      <a:lnTo>
                        <a:pt x="641" y="71"/>
                      </a:lnTo>
                      <a:lnTo>
                        <a:pt x="636" y="73"/>
                      </a:lnTo>
                      <a:lnTo>
                        <a:pt x="630" y="73"/>
                      </a:lnTo>
                      <a:lnTo>
                        <a:pt x="622" y="77"/>
                      </a:lnTo>
                      <a:lnTo>
                        <a:pt x="620" y="71"/>
                      </a:lnTo>
                      <a:lnTo>
                        <a:pt x="616" y="65"/>
                      </a:lnTo>
                      <a:lnTo>
                        <a:pt x="615" y="61"/>
                      </a:lnTo>
                      <a:lnTo>
                        <a:pt x="620" y="59"/>
                      </a:lnTo>
                      <a:lnTo>
                        <a:pt x="628" y="61"/>
                      </a:lnTo>
                      <a:lnTo>
                        <a:pt x="634" y="61"/>
                      </a:lnTo>
                      <a:lnTo>
                        <a:pt x="636" y="57"/>
                      </a:lnTo>
                      <a:lnTo>
                        <a:pt x="639" y="52"/>
                      </a:lnTo>
                      <a:lnTo>
                        <a:pt x="641" y="50"/>
                      </a:lnTo>
                      <a:lnTo>
                        <a:pt x="647" y="50"/>
                      </a:lnTo>
                      <a:lnTo>
                        <a:pt x="651" y="52"/>
                      </a:lnTo>
                      <a:lnTo>
                        <a:pt x="657" y="52"/>
                      </a:lnTo>
                      <a:lnTo>
                        <a:pt x="653" y="48"/>
                      </a:lnTo>
                      <a:lnTo>
                        <a:pt x="649" y="34"/>
                      </a:lnTo>
                      <a:lnTo>
                        <a:pt x="643" y="34"/>
                      </a:lnTo>
                      <a:lnTo>
                        <a:pt x="645" y="38"/>
                      </a:lnTo>
                      <a:lnTo>
                        <a:pt x="634" y="38"/>
                      </a:lnTo>
                      <a:lnTo>
                        <a:pt x="634" y="36"/>
                      </a:lnTo>
                      <a:lnTo>
                        <a:pt x="636" y="33"/>
                      </a:lnTo>
                      <a:lnTo>
                        <a:pt x="638" y="31"/>
                      </a:lnTo>
                      <a:lnTo>
                        <a:pt x="638" y="27"/>
                      </a:lnTo>
                      <a:lnTo>
                        <a:pt x="626" y="34"/>
                      </a:lnTo>
                      <a:lnTo>
                        <a:pt x="626" y="27"/>
                      </a:lnTo>
                      <a:lnTo>
                        <a:pt x="618" y="27"/>
                      </a:lnTo>
                      <a:lnTo>
                        <a:pt x="618" y="25"/>
                      </a:lnTo>
                      <a:lnTo>
                        <a:pt x="620" y="21"/>
                      </a:lnTo>
                      <a:lnTo>
                        <a:pt x="622" y="19"/>
                      </a:lnTo>
                      <a:lnTo>
                        <a:pt x="618" y="17"/>
                      </a:lnTo>
                      <a:lnTo>
                        <a:pt x="616" y="15"/>
                      </a:lnTo>
                      <a:lnTo>
                        <a:pt x="611" y="15"/>
                      </a:lnTo>
                      <a:lnTo>
                        <a:pt x="609" y="17"/>
                      </a:lnTo>
                      <a:lnTo>
                        <a:pt x="607" y="23"/>
                      </a:lnTo>
                      <a:lnTo>
                        <a:pt x="607" y="27"/>
                      </a:lnTo>
                      <a:lnTo>
                        <a:pt x="603" y="27"/>
                      </a:lnTo>
                      <a:lnTo>
                        <a:pt x="591" y="31"/>
                      </a:lnTo>
                      <a:lnTo>
                        <a:pt x="591" y="15"/>
                      </a:lnTo>
                      <a:lnTo>
                        <a:pt x="601" y="13"/>
                      </a:lnTo>
                      <a:lnTo>
                        <a:pt x="599" y="9"/>
                      </a:lnTo>
                      <a:lnTo>
                        <a:pt x="595" y="8"/>
                      </a:lnTo>
                      <a:lnTo>
                        <a:pt x="593" y="6"/>
                      </a:lnTo>
                      <a:lnTo>
                        <a:pt x="588" y="2"/>
                      </a:lnTo>
                      <a:lnTo>
                        <a:pt x="580" y="0"/>
                      </a:lnTo>
                      <a:lnTo>
                        <a:pt x="576" y="11"/>
                      </a:lnTo>
                      <a:lnTo>
                        <a:pt x="570" y="13"/>
                      </a:lnTo>
                      <a:lnTo>
                        <a:pt x="568" y="15"/>
                      </a:lnTo>
                      <a:lnTo>
                        <a:pt x="572" y="27"/>
                      </a:lnTo>
                      <a:lnTo>
                        <a:pt x="561" y="34"/>
                      </a:lnTo>
                      <a:lnTo>
                        <a:pt x="557" y="38"/>
                      </a:lnTo>
                      <a:lnTo>
                        <a:pt x="557" y="42"/>
                      </a:lnTo>
                      <a:lnTo>
                        <a:pt x="553" y="40"/>
                      </a:lnTo>
                      <a:lnTo>
                        <a:pt x="553" y="27"/>
                      </a:lnTo>
                      <a:lnTo>
                        <a:pt x="557" y="23"/>
                      </a:lnTo>
                      <a:lnTo>
                        <a:pt x="553" y="15"/>
                      </a:lnTo>
                      <a:lnTo>
                        <a:pt x="549" y="17"/>
                      </a:lnTo>
                      <a:lnTo>
                        <a:pt x="544" y="23"/>
                      </a:lnTo>
                      <a:lnTo>
                        <a:pt x="545" y="27"/>
                      </a:lnTo>
                      <a:lnTo>
                        <a:pt x="530" y="38"/>
                      </a:lnTo>
                      <a:lnTo>
                        <a:pt x="526" y="46"/>
                      </a:lnTo>
                      <a:lnTo>
                        <a:pt x="526" y="57"/>
                      </a:lnTo>
                      <a:lnTo>
                        <a:pt x="522" y="59"/>
                      </a:lnTo>
                      <a:lnTo>
                        <a:pt x="517" y="61"/>
                      </a:lnTo>
                      <a:lnTo>
                        <a:pt x="515" y="63"/>
                      </a:lnTo>
                      <a:lnTo>
                        <a:pt x="517" y="56"/>
                      </a:lnTo>
                      <a:lnTo>
                        <a:pt x="517" y="48"/>
                      </a:lnTo>
                      <a:lnTo>
                        <a:pt x="519" y="38"/>
                      </a:lnTo>
                      <a:lnTo>
                        <a:pt x="522" y="36"/>
                      </a:lnTo>
                      <a:lnTo>
                        <a:pt x="526" y="36"/>
                      </a:lnTo>
                      <a:lnTo>
                        <a:pt x="530" y="34"/>
                      </a:lnTo>
                      <a:lnTo>
                        <a:pt x="522" y="15"/>
                      </a:lnTo>
                      <a:lnTo>
                        <a:pt x="519" y="15"/>
                      </a:lnTo>
                      <a:lnTo>
                        <a:pt x="517" y="19"/>
                      </a:lnTo>
                      <a:lnTo>
                        <a:pt x="519" y="23"/>
                      </a:lnTo>
                      <a:lnTo>
                        <a:pt x="515" y="21"/>
                      </a:lnTo>
                      <a:lnTo>
                        <a:pt x="513" y="17"/>
                      </a:lnTo>
                      <a:lnTo>
                        <a:pt x="511" y="15"/>
                      </a:lnTo>
                      <a:lnTo>
                        <a:pt x="505" y="15"/>
                      </a:lnTo>
                      <a:lnTo>
                        <a:pt x="501" y="13"/>
                      </a:lnTo>
                      <a:lnTo>
                        <a:pt x="499" y="11"/>
                      </a:lnTo>
                      <a:lnTo>
                        <a:pt x="499" y="34"/>
                      </a:lnTo>
                      <a:lnTo>
                        <a:pt x="497" y="33"/>
                      </a:lnTo>
                      <a:lnTo>
                        <a:pt x="492" y="31"/>
                      </a:lnTo>
                      <a:lnTo>
                        <a:pt x="494" y="25"/>
                      </a:lnTo>
                      <a:lnTo>
                        <a:pt x="488" y="23"/>
                      </a:lnTo>
                      <a:lnTo>
                        <a:pt x="484" y="23"/>
                      </a:lnTo>
                      <a:lnTo>
                        <a:pt x="484" y="34"/>
                      </a:lnTo>
                      <a:lnTo>
                        <a:pt x="461" y="52"/>
                      </a:lnTo>
                      <a:lnTo>
                        <a:pt x="449" y="44"/>
                      </a:lnTo>
                      <a:lnTo>
                        <a:pt x="434" y="36"/>
                      </a:lnTo>
                      <a:lnTo>
                        <a:pt x="423" y="34"/>
                      </a:lnTo>
                      <a:lnTo>
                        <a:pt x="419" y="36"/>
                      </a:lnTo>
                      <a:lnTo>
                        <a:pt x="417" y="42"/>
                      </a:lnTo>
                      <a:lnTo>
                        <a:pt x="415" y="46"/>
                      </a:lnTo>
                      <a:lnTo>
                        <a:pt x="426" y="46"/>
                      </a:lnTo>
                      <a:lnTo>
                        <a:pt x="426" y="52"/>
                      </a:lnTo>
                      <a:lnTo>
                        <a:pt x="428" y="56"/>
                      </a:lnTo>
                      <a:lnTo>
                        <a:pt x="430" y="61"/>
                      </a:lnTo>
                      <a:lnTo>
                        <a:pt x="423" y="57"/>
                      </a:lnTo>
                      <a:lnTo>
                        <a:pt x="417" y="56"/>
                      </a:lnTo>
                      <a:lnTo>
                        <a:pt x="411" y="52"/>
                      </a:lnTo>
                      <a:lnTo>
                        <a:pt x="415" y="69"/>
                      </a:lnTo>
                      <a:lnTo>
                        <a:pt x="411" y="67"/>
                      </a:lnTo>
                      <a:lnTo>
                        <a:pt x="405" y="67"/>
                      </a:lnTo>
                      <a:lnTo>
                        <a:pt x="403" y="69"/>
                      </a:lnTo>
                      <a:lnTo>
                        <a:pt x="403" y="59"/>
                      </a:lnTo>
                      <a:lnTo>
                        <a:pt x="405" y="56"/>
                      </a:lnTo>
                      <a:lnTo>
                        <a:pt x="403" y="52"/>
                      </a:lnTo>
                      <a:lnTo>
                        <a:pt x="396" y="67"/>
                      </a:lnTo>
                      <a:lnTo>
                        <a:pt x="392" y="69"/>
                      </a:lnTo>
                      <a:lnTo>
                        <a:pt x="388" y="52"/>
                      </a:lnTo>
                      <a:lnTo>
                        <a:pt x="386" y="57"/>
                      </a:lnTo>
                      <a:lnTo>
                        <a:pt x="386" y="63"/>
                      </a:lnTo>
                      <a:lnTo>
                        <a:pt x="384" y="69"/>
                      </a:lnTo>
                      <a:lnTo>
                        <a:pt x="380" y="71"/>
                      </a:lnTo>
                      <a:lnTo>
                        <a:pt x="373" y="73"/>
                      </a:lnTo>
                      <a:lnTo>
                        <a:pt x="369" y="77"/>
                      </a:lnTo>
                      <a:lnTo>
                        <a:pt x="367" y="71"/>
                      </a:lnTo>
                      <a:lnTo>
                        <a:pt x="367" y="67"/>
                      </a:lnTo>
                      <a:lnTo>
                        <a:pt x="361" y="63"/>
                      </a:lnTo>
                      <a:lnTo>
                        <a:pt x="359" y="67"/>
                      </a:lnTo>
                      <a:lnTo>
                        <a:pt x="357" y="75"/>
                      </a:lnTo>
                      <a:lnTo>
                        <a:pt x="357" y="81"/>
                      </a:lnTo>
                      <a:lnTo>
                        <a:pt x="361" y="79"/>
                      </a:lnTo>
                      <a:lnTo>
                        <a:pt x="365" y="81"/>
                      </a:lnTo>
                      <a:lnTo>
                        <a:pt x="361" y="84"/>
                      </a:lnTo>
                      <a:lnTo>
                        <a:pt x="355" y="84"/>
                      </a:lnTo>
                      <a:lnTo>
                        <a:pt x="350" y="86"/>
                      </a:lnTo>
                      <a:lnTo>
                        <a:pt x="353" y="88"/>
                      </a:lnTo>
                      <a:lnTo>
                        <a:pt x="353" y="96"/>
                      </a:lnTo>
                      <a:lnTo>
                        <a:pt x="348" y="94"/>
                      </a:lnTo>
                      <a:lnTo>
                        <a:pt x="344" y="92"/>
                      </a:lnTo>
                      <a:lnTo>
                        <a:pt x="338" y="90"/>
                      </a:lnTo>
                      <a:lnTo>
                        <a:pt x="338" y="104"/>
                      </a:lnTo>
                      <a:lnTo>
                        <a:pt x="330" y="94"/>
                      </a:lnTo>
                      <a:lnTo>
                        <a:pt x="334" y="81"/>
                      </a:lnTo>
                      <a:lnTo>
                        <a:pt x="323" y="81"/>
                      </a:lnTo>
                      <a:lnTo>
                        <a:pt x="315" y="84"/>
                      </a:lnTo>
                      <a:lnTo>
                        <a:pt x="311" y="88"/>
                      </a:lnTo>
                      <a:lnTo>
                        <a:pt x="311" y="104"/>
                      </a:lnTo>
                      <a:lnTo>
                        <a:pt x="315" y="106"/>
                      </a:lnTo>
                      <a:lnTo>
                        <a:pt x="330" y="104"/>
                      </a:lnTo>
                      <a:lnTo>
                        <a:pt x="325" y="125"/>
                      </a:lnTo>
                      <a:lnTo>
                        <a:pt x="319" y="134"/>
                      </a:lnTo>
                      <a:lnTo>
                        <a:pt x="300" y="146"/>
                      </a:lnTo>
                      <a:lnTo>
                        <a:pt x="300" y="152"/>
                      </a:lnTo>
                      <a:lnTo>
                        <a:pt x="302" y="152"/>
                      </a:lnTo>
                      <a:lnTo>
                        <a:pt x="307" y="154"/>
                      </a:lnTo>
                      <a:lnTo>
                        <a:pt x="307" y="169"/>
                      </a:lnTo>
                      <a:lnTo>
                        <a:pt x="300" y="165"/>
                      </a:lnTo>
                      <a:lnTo>
                        <a:pt x="292" y="159"/>
                      </a:lnTo>
                      <a:lnTo>
                        <a:pt x="284" y="157"/>
                      </a:lnTo>
                      <a:lnTo>
                        <a:pt x="288" y="171"/>
                      </a:lnTo>
                      <a:lnTo>
                        <a:pt x="294" y="177"/>
                      </a:lnTo>
                      <a:lnTo>
                        <a:pt x="300" y="190"/>
                      </a:lnTo>
                      <a:lnTo>
                        <a:pt x="294" y="192"/>
                      </a:lnTo>
                      <a:lnTo>
                        <a:pt x="286" y="190"/>
                      </a:lnTo>
                      <a:lnTo>
                        <a:pt x="281" y="190"/>
                      </a:lnTo>
                      <a:lnTo>
                        <a:pt x="279" y="194"/>
                      </a:lnTo>
                      <a:lnTo>
                        <a:pt x="281" y="202"/>
                      </a:lnTo>
                      <a:lnTo>
                        <a:pt x="281" y="207"/>
                      </a:lnTo>
                      <a:lnTo>
                        <a:pt x="263" y="215"/>
                      </a:lnTo>
                      <a:lnTo>
                        <a:pt x="258" y="217"/>
                      </a:lnTo>
                      <a:lnTo>
                        <a:pt x="258" y="213"/>
                      </a:lnTo>
                      <a:lnTo>
                        <a:pt x="254" y="213"/>
                      </a:lnTo>
                      <a:lnTo>
                        <a:pt x="252" y="219"/>
                      </a:lnTo>
                      <a:lnTo>
                        <a:pt x="248" y="225"/>
                      </a:lnTo>
                      <a:lnTo>
                        <a:pt x="246" y="229"/>
                      </a:lnTo>
                      <a:lnTo>
                        <a:pt x="234" y="229"/>
                      </a:lnTo>
                      <a:lnTo>
                        <a:pt x="234" y="236"/>
                      </a:lnTo>
                      <a:lnTo>
                        <a:pt x="242" y="236"/>
                      </a:lnTo>
                      <a:lnTo>
                        <a:pt x="236" y="244"/>
                      </a:lnTo>
                      <a:lnTo>
                        <a:pt x="238" y="248"/>
                      </a:lnTo>
                      <a:lnTo>
                        <a:pt x="238" y="255"/>
                      </a:lnTo>
                      <a:lnTo>
                        <a:pt x="234" y="259"/>
                      </a:lnTo>
                      <a:lnTo>
                        <a:pt x="231" y="259"/>
                      </a:lnTo>
                      <a:lnTo>
                        <a:pt x="211" y="269"/>
                      </a:lnTo>
                      <a:lnTo>
                        <a:pt x="204" y="277"/>
                      </a:lnTo>
                      <a:lnTo>
                        <a:pt x="200" y="296"/>
                      </a:lnTo>
                      <a:lnTo>
                        <a:pt x="194" y="294"/>
                      </a:lnTo>
                      <a:lnTo>
                        <a:pt x="188" y="290"/>
                      </a:lnTo>
                      <a:lnTo>
                        <a:pt x="185" y="288"/>
                      </a:lnTo>
                      <a:lnTo>
                        <a:pt x="179" y="296"/>
                      </a:lnTo>
                      <a:lnTo>
                        <a:pt x="171" y="307"/>
                      </a:lnTo>
                      <a:lnTo>
                        <a:pt x="165" y="313"/>
                      </a:lnTo>
                      <a:lnTo>
                        <a:pt x="160" y="315"/>
                      </a:lnTo>
                      <a:lnTo>
                        <a:pt x="158" y="315"/>
                      </a:lnTo>
                      <a:lnTo>
                        <a:pt x="154" y="317"/>
                      </a:lnTo>
                      <a:lnTo>
                        <a:pt x="150" y="323"/>
                      </a:lnTo>
                      <a:lnTo>
                        <a:pt x="148" y="330"/>
                      </a:lnTo>
                      <a:lnTo>
                        <a:pt x="146" y="336"/>
                      </a:lnTo>
                      <a:lnTo>
                        <a:pt x="139" y="338"/>
                      </a:lnTo>
                      <a:lnTo>
                        <a:pt x="140" y="344"/>
                      </a:lnTo>
                      <a:lnTo>
                        <a:pt x="150" y="344"/>
                      </a:lnTo>
                      <a:lnTo>
                        <a:pt x="154" y="342"/>
                      </a:lnTo>
                      <a:lnTo>
                        <a:pt x="158" y="336"/>
                      </a:lnTo>
                      <a:lnTo>
                        <a:pt x="162" y="332"/>
                      </a:lnTo>
                      <a:lnTo>
                        <a:pt x="165" y="334"/>
                      </a:lnTo>
                      <a:lnTo>
                        <a:pt x="171" y="336"/>
                      </a:lnTo>
                      <a:lnTo>
                        <a:pt x="169" y="340"/>
                      </a:lnTo>
                      <a:lnTo>
                        <a:pt x="163" y="344"/>
                      </a:lnTo>
                      <a:lnTo>
                        <a:pt x="154" y="348"/>
                      </a:lnTo>
                      <a:lnTo>
                        <a:pt x="154" y="355"/>
                      </a:lnTo>
                      <a:lnTo>
                        <a:pt x="135" y="355"/>
                      </a:lnTo>
                      <a:lnTo>
                        <a:pt x="133" y="350"/>
                      </a:lnTo>
                      <a:lnTo>
                        <a:pt x="133" y="344"/>
                      </a:lnTo>
                      <a:lnTo>
                        <a:pt x="131" y="340"/>
                      </a:lnTo>
                      <a:lnTo>
                        <a:pt x="127" y="342"/>
                      </a:lnTo>
                      <a:lnTo>
                        <a:pt x="125" y="346"/>
                      </a:lnTo>
                      <a:lnTo>
                        <a:pt x="123" y="348"/>
                      </a:lnTo>
                      <a:lnTo>
                        <a:pt x="114" y="344"/>
                      </a:lnTo>
                      <a:lnTo>
                        <a:pt x="110" y="340"/>
                      </a:lnTo>
                      <a:lnTo>
                        <a:pt x="104" y="336"/>
                      </a:lnTo>
                      <a:lnTo>
                        <a:pt x="102" y="340"/>
                      </a:lnTo>
                      <a:lnTo>
                        <a:pt x="98" y="346"/>
                      </a:lnTo>
                      <a:lnTo>
                        <a:pt x="96" y="348"/>
                      </a:lnTo>
                      <a:lnTo>
                        <a:pt x="100" y="350"/>
                      </a:lnTo>
                      <a:lnTo>
                        <a:pt x="108" y="344"/>
                      </a:lnTo>
                      <a:lnTo>
                        <a:pt x="108" y="352"/>
                      </a:lnTo>
                      <a:lnTo>
                        <a:pt x="112" y="359"/>
                      </a:lnTo>
                      <a:lnTo>
                        <a:pt x="108" y="361"/>
                      </a:lnTo>
                      <a:lnTo>
                        <a:pt x="108" y="367"/>
                      </a:lnTo>
                      <a:lnTo>
                        <a:pt x="96" y="367"/>
                      </a:lnTo>
                      <a:lnTo>
                        <a:pt x="89" y="378"/>
                      </a:lnTo>
                      <a:lnTo>
                        <a:pt x="89" y="382"/>
                      </a:lnTo>
                      <a:lnTo>
                        <a:pt x="79" y="384"/>
                      </a:lnTo>
                      <a:lnTo>
                        <a:pt x="69" y="382"/>
                      </a:lnTo>
                      <a:lnTo>
                        <a:pt x="62" y="382"/>
                      </a:lnTo>
                      <a:lnTo>
                        <a:pt x="62" y="390"/>
                      </a:lnTo>
                      <a:lnTo>
                        <a:pt x="68" y="390"/>
                      </a:lnTo>
                      <a:lnTo>
                        <a:pt x="68" y="394"/>
                      </a:lnTo>
                      <a:lnTo>
                        <a:pt x="69" y="398"/>
                      </a:lnTo>
                      <a:lnTo>
                        <a:pt x="64" y="401"/>
                      </a:lnTo>
                      <a:lnTo>
                        <a:pt x="58" y="403"/>
                      </a:lnTo>
                      <a:lnTo>
                        <a:pt x="58" y="401"/>
                      </a:lnTo>
                      <a:lnTo>
                        <a:pt x="43" y="401"/>
                      </a:lnTo>
                      <a:lnTo>
                        <a:pt x="43" y="413"/>
                      </a:lnTo>
                      <a:lnTo>
                        <a:pt x="54" y="413"/>
                      </a:lnTo>
                      <a:lnTo>
                        <a:pt x="46" y="419"/>
                      </a:lnTo>
                      <a:lnTo>
                        <a:pt x="39" y="421"/>
                      </a:lnTo>
                      <a:lnTo>
                        <a:pt x="27" y="423"/>
                      </a:lnTo>
                      <a:lnTo>
                        <a:pt x="12" y="425"/>
                      </a:lnTo>
                      <a:lnTo>
                        <a:pt x="12" y="432"/>
                      </a:lnTo>
                      <a:lnTo>
                        <a:pt x="27" y="436"/>
                      </a:lnTo>
                      <a:lnTo>
                        <a:pt x="37" y="440"/>
                      </a:lnTo>
                      <a:lnTo>
                        <a:pt x="21" y="438"/>
                      </a:lnTo>
                      <a:lnTo>
                        <a:pt x="8" y="436"/>
                      </a:lnTo>
                      <a:lnTo>
                        <a:pt x="0" y="444"/>
                      </a:lnTo>
                      <a:lnTo>
                        <a:pt x="4" y="457"/>
                      </a:lnTo>
                      <a:lnTo>
                        <a:pt x="10" y="461"/>
                      </a:lnTo>
                      <a:lnTo>
                        <a:pt x="23" y="459"/>
                      </a:lnTo>
                      <a:lnTo>
                        <a:pt x="18" y="463"/>
                      </a:lnTo>
                      <a:lnTo>
                        <a:pt x="12" y="465"/>
                      </a:lnTo>
                      <a:lnTo>
                        <a:pt x="4" y="467"/>
                      </a:lnTo>
                      <a:lnTo>
                        <a:pt x="6" y="469"/>
                      </a:lnTo>
                      <a:lnTo>
                        <a:pt x="6" y="473"/>
                      </a:lnTo>
                      <a:lnTo>
                        <a:pt x="8" y="474"/>
                      </a:lnTo>
                      <a:lnTo>
                        <a:pt x="16" y="474"/>
                      </a:lnTo>
                      <a:lnTo>
                        <a:pt x="16" y="482"/>
                      </a:lnTo>
                      <a:lnTo>
                        <a:pt x="12" y="484"/>
                      </a:lnTo>
                      <a:lnTo>
                        <a:pt x="4" y="486"/>
                      </a:lnTo>
                      <a:lnTo>
                        <a:pt x="16" y="490"/>
                      </a:lnTo>
                      <a:lnTo>
                        <a:pt x="20" y="490"/>
                      </a:lnTo>
                      <a:lnTo>
                        <a:pt x="20" y="494"/>
                      </a:lnTo>
                      <a:lnTo>
                        <a:pt x="18" y="499"/>
                      </a:lnTo>
                      <a:lnTo>
                        <a:pt x="16" y="501"/>
                      </a:lnTo>
                      <a:lnTo>
                        <a:pt x="21" y="503"/>
                      </a:lnTo>
                      <a:lnTo>
                        <a:pt x="23" y="505"/>
                      </a:lnTo>
                      <a:lnTo>
                        <a:pt x="25" y="505"/>
                      </a:lnTo>
                      <a:lnTo>
                        <a:pt x="23" y="503"/>
                      </a:lnTo>
                      <a:lnTo>
                        <a:pt x="21" y="505"/>
                      </a:lnTo>
                      <a:lnTo>
                        <a:pt x="27" y="509"/>
                      </a:lnTo>
                      <a:lnTo>
                        <a:pt x="35" y="501"/>
                      </a:lnTo>
                      <a:lnTo>
                        <a:pt x="39" y="494"/>
                      </a:lnTo>
                      <a:lnTo>
                        <a:pt x="50" y="496"/>
                      </a:lnTo>
                      <a:lnTo>
                        <a:pt x="50" y="498"/>
                      </a:lnTo>
                      <a:lnTo>
                        <a:pt x="43" y="498"/>
                      </a:lnTo>
                      <a:lnTo>
                        <a:pt x="37" y="509"/>
                      </a:lnTo>
                      <a:lnTo>
                        <a:pt x="33" y="519"/>
                      </a:lnTo>
                      <a:lnTo>
                        <a:pt x="27" y="528"/>
                      </a:lnTo>
                      <a:lnTo>
                        <a:pt x="12" y="528"/>
                      </a:lnTo>
                      <a:lnTo>
                        <a:pt x="12" y="540"/>
                      </a:lnTo>
                      <a:lnTo>
                        <a:pt x="14" y="542"/>
                      </a:lnTo>
                      <a:lnTo>
                        <a:pt x="20" y="546"/>
                      </a:lnTo>
                      <a:lnTo>
                        <a:pt x="23" y="548"/>
                      </a:lnTo>
                      <a:lnTo>
                        <a:pt x="25" y="540"/>
                      </a:lnTo>
                      <a:lnTo>
                        <a:pt x="35" y="540"/>
                      </a:lnTo>
                      <a:lnTo>
                        <a:pt x="37" y="546"/>
                      </a:lnTo>
                      <a:lnTo>
                        <a:pt x="37" y="551"/>
                      </a:lnTo>
                      <a:lnTo>
                        <a:pt x="35" y="551"/>
                      </a:lnTo>
                      <a:lnTo>
                        <a:pt x="23" y="563"/>
                      </a:lnTo>
                      <a:lnTo>
                        <a:pt x="23" y="578"/>
                      </a:lnTo>
                      <a:lnTo>
                        <a:pt x="31" y="578"/>
                      </a:lnTo>
                      <a:lnTo>
                        <a:pt x="35" y="590"/>
                      </a:lnTo>
                      <a:lnTo>
                        <a:pt x="46" y="590"/>
                      </a:lnTo>
                      <a:lnTo>
                        <a:pt x="52" y="586"/>
                      </a:lnTo>
                      <a:lnTo>
                        <a:pt x="54" y="586"/>
                      </a:lnTo>
                      <a:lnTo>
                        <a:pt x="54" y="597"/>
                      </a:lnTo>
                      <a:lnTo>
                        <a:pt x="71" y="596"/>
                      </a:lnTo>
                      <a:lnTo>
                        <a:pt x="91" y="588"/>
                      </a:lnTo>
                      <a:lnTo>
                        <a:pt x="108" y="578"/>
                      </a:lnTo>
                      <a:lnTo>
                        <a:pt x="112" y="571"/>
                      </a:lnTo>
                      <a:lnTo>
                        <a:pt x="115" y="567"/>
                      </a:lnTo>
                      <a:lnTo>
                        <a:pt x="131" y="567"/>
                      </a:lnTo>
                      <a:lnTo>
                        <a:pt x="140" y="563"/>
                      </a:lnTo>
                      <a:lnTo>
                        <a:pt x="150" y="555"/>
                      </a:lnTo>
                      <a:lnTo>
                        <a:pt x="162" y="548"/>
                      </a:lnTo>
                      <a:lnTo>
                        <a:pt x="162" y="551"/>
                      </a:lnTo>
                      <a:lnTo>
                        <a:pt x="165" y="555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4" name="Freeform 166"/>
                <p:cNvSpPr>
                  <a:spLocks/>
                </p:cNvSpPr>
                <p:nvPr/>
              </p:nvSpPr>
              <p:spPr bwMode="auto">
                <a:xfrm>
                  <a:off x="4368399" y="2882471"/>
                  <a:ext cx="86310" cy="73357"/>
                </a:xfrm>
                <a:custGeom>
                  <a:avLst/>
                  <a:gdLst>
                    <a:gd name="T0" fmla="*/ 25 w 100"/>
                    <a:gd name="T1" fmla="*/ 3 h 84"/>
                    <a:gd name="T2" fmla="*/ 25 w 100"/>
                    <a:gd name="T3" fmla="*/ 4 h 84"/>
                    <a:gd name="T4" fmla="*/ 25 w 100"/>
                    <a:gd name="T5" fmla="*/ 2 h 84"/>
                    <a:gd name="T6" fmla="*/ 22 w 100"/>
                    <a:gd name="T7" fmla="*/ 1 h 84"/>
                    <a:gd name="T8" fmla="*/ 18 w 100"/>
                    <a:gd name="T9" fmla="*/ 0 h 84"/>
                    <a:gd name="T10" fmla="*/ 14 w 100"/>
                    <a:gd name="T11" fmla="*/ 1 h 84"/>
                    <a:gd name="T12" fmla="*/ 14 w 100"/>
                    <a:gd name="T13" fmla="*/ 1 h 84"/>
                    <a:gd name="T14" fmla="*/ 13 w 100"/>
                    <a:gd name="T15" fmla="*/ 3 h 84"/>
                    <a:gd name="T16" fmla="*/ 13 w 100"/>
                    <a:gd name="T17" fmla="*/ 4 h 84"/>
                    <a:gd name="T18" fmla="*/ 11 w 100"/>
                    <a:gd name="T19" fmla="*/ 4 h 84"/>
                    <a:gd name="T20" fmla="*/ 10 w 100"/>
                    <a:gd name="T21" fmla="*/ 4 h 84"/>
                    <a:gd name="T22" fmla="*/ 9 w 100"/>
                    <a:gd name="T23" fmla="*/ 5 h 84"/>
                    <a:gd name="T24" fmla="*/ 7 w 100"/>
                    <a:gd name="T25" fmla="*/ 9 h 84"/>
                    <a:gd name="T26" fmla="*/ 6 w 100"/>
                    <a:gd name="T27" fmla="*/ 15 h 84"/>
                    <a:gd name="T28" fmla="*/ 6 w 100"/>
                    <a:gd name="T29" fmla="*/ 20 h 84"/>
                    <a:gd name="T30" fmla="*/ 2 w 100"/>
                    <a:gd name="T31" fmla="*/ 20 h 84"/>
                    <a:gd name="T32" fmla="*/ 0 w 100"/>
                    <a:gd name="T33" fmla="*/ 21 h 84"/>
                    <a:gd name="T34" fmla="*/ 0 w 100"/>
                    <a:gd name="T35" fmla="*/ 21 h 84"/>
                    <a:gd name="T36" fmla="*/ 1 w 100"/>
                    <a:gd name="T37" fmla="*/ 23 h 84"/>
                    <a:gd name="T38" fmla="*/ 4 w 100"/>
                    <a:gd name="T39" fmla="*/ 24 h 84"/>
                    <a:gd name="T40" fmla="*/ 6 w 100"/>
                    <a:gd name="T41" fmla="*/ 24 h 84"/>
                    <a:gd name="T42" fmla="*/ 7 w 100"/>
                    <a:gd name="T43" fmla="*/ 23 h 84"/>
                    <a:gd name="T44" fmla="*/ 8 w 100"/>
                    <a:gd name="T45" fmla="*/ 22 h 84"/>
                    <a:gd name="T46" fmla="*/ 10 w 100"/>
                    <a:gd name="T47" fmla="*/ 22 h 84"/>
                    <a:gd name="T48" fmla="*/ 10 w 100"/>
                    <a:gd name="T49" fmla="*/ 24 h 84"/>
                    <a:gd name="T50" fmla="*/ 11 w 100"/>
                    <a:gd name="T51" fmla="*/ 25 h 84"/>
                    <a:gd name="T52" fmla="*/ 12 w 100"/>
                    <a:gd name="T53" fmla="*/ 25 h 84"/>
                    <a:gd name="T54" fmla="*/ 14 w 100"/>
                    <a:gd name="T55" fmla="*/ 25 h 84"/>
                    <a:gd name="T56" fmla="*/ 14 w 100"/>
                    <a:gd name="T57" fmla="*/ 24 h 84"/>
                    <a:gd name="T58" fmla="*/ 16 w 100"/>
                    <a:gd name="T59" fmla="*/ 18 h 84"/>
                    <a:gd name="T60" fmla="*/ 16 w 100"/>
                    <a:gd name="T61" fmla="*/ 16 h 84"/>
                    <a:gd name="T62" fmla="*/ 17 w 100"/>
                    <a:gd name="T63" fmla="*/ 15 h 84"/>
                    <a:gd name="T64" fmla="*/ 19 w 100"/>
                    <a:gd name="T65" fmla="*/ 15 h 84"/>
                    <a:gd name="T66" fmla="*/ 21 w 100"/>
                    <a:gd name="T67" fmla="*/ 16 h 84"/>
                    <a:gd name="T68" fmla="*/ 22 w 100"/>
                    <a:gd name="T69" fmla="*/ 15 h 84"/>
                    <a:gd name="T70" fmla="*/ 22 w 100"/>
                    <a:gd name="T71" fmla="*/ 14 h 84"/>
                    <a:gd name="T72" fmla="*/ 23 w 100"/>
                    <a:gd name="T73" fmla="*/ 14 h 84"/>
                    <a:gd name="T74" fmla="*/ 25 w 100"/>
                    <a:gd name="T75" fmla="*/ 13 h 84"/>
                    <a:gd name="T76" fmla="*/ 25 w 100"/>
                    <a:gd name="T77" fmla="*/ 12 h 84"/>
                    <a:gd name="T78" fmla="*/ 24 w 100"/>
                    <a:gd name="T79" fmla="*/ 11 h 84"/>
                    <a:gd name="T80" fmla="*/ 24 w 100"/>
                    <a:gd name="T81" fmla="*/ 10 h 84"/>
                    <a:gd name="T82" fmla="*/ 26 w 100"/>
                    <a:gd name="T83" fmla="*/ 10 h 84"/>
                    <a:gd name="T84" fmla="*/ 26 w 100"/>
                    <a:gd name="T85" fmla="*/ 8 h 84"/>
                    <a:gd name="T86" fmla="*/ 26 w 100"/>
                    <a:gd name="T87" fmla="*/ 5 h 84"/>
                    <a:gd name="T88" fmla="*/ 25 w 100"/>
                    <a:gd name="T89" fmla="*/ 3 h 8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0"/>
                    <a:gd name="T136" fmla="*/ 0 h 84"/>
                    <a:gd name="T137" fmla="*/ 100 w 100"/>
                    <a:gd name="T138" fmla="*/ 84 h 8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0" h="84">
                      <a:moveTo>
                        <a:pt x="96" y="11"/>
                      </a:moveTo>
                      <a:lnTo>
                        <a:pt x="96" y="13"/>
                      </a:lnTo>
                      <a:lnTo>
                        <a:pt x="96" y="6"/>
                      </a:lnTo>
                      <a:lnTo>
                        <a:pt x="84" y="4"/>
                      </a:lnTo>
                      <a:lnTo>
                        <a:pt x="69" y="0"/>
                      </a:lnTo>
                      <a:lnTo>
                        <a:pt x="54" y="2"/>
                      </a:lnTo>
                      <a:lnTo>
                        <a:pt x="52" y="4"/>
                      </a:lnTo>
                      <a:lnTo>
                        <a:pt x="50" y="9"/>
                      </a:lnTo>
                      <a:lnTo>
                        <a:pt x="50" y="13"/>
                      </a:lnTo>
                      <a:lnTo>
                        <a:pt x="44" y="15"/>
                      </a:lnTo>
                      <a:lnTo>
                        <a:pt x="38" y="15"/>
                      </a:lnTo>
                      <a:lnTo>
                        <a:pt x="34" y="17"/>
                      </a:lnTo>
                      <a:lnTo>
                        <a:pt x="27" y="30"/>
                      </a:lnTo>
                      <a:lnTo>
                        <a:pt x="23" y="50"/>
                      </a:lnTo>
                      <a:lnTo>
                        <a:pt x="23" y="67"/>
                      </a:lnTo>
                      <a:lnTo>
                        <a:pt x="7" y="67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4" y="77"/>
                      </a:lnTo>
                      <a:lnTo>
                        <a:pt x="13" y="80"/>
                      </a:lnTo>
                      <a:lnTo>
                        <a:pt x="21" y="79"/>
                      </a:lnTo>
                      <a:lnTo>
                        <a:pt x="25" y="77"/>
                      </a:lnTo>
                      <a:lnTo>
                        <a:pt x="30" y="75"/>
                      </a:lnTo>
                      <a:lnTo>
                        <a:pt x="40" y="75"/>
                      </a:lnTo>
                      <a:lnTo>
                        <a:pt x="40" y="79"/>
                      </a:lnTo>
                      <a:lnTo>
                        <a:pt x="44" y="82"/>
                      </a:lnTo>
                      <a:lnTo>
                        <a:pt x="48" y="84"/>
                      </a:lnTo>
                      <a:lnTo>
                        <a:pt x="52" y="84"/>
                      </a:lnTo>
                      <a:lnTo>
                        <a:pt x="54" y="79"/>
                      </a:lnTo>
                      <a:lnTo>
                        <a:pt x="61" y="59"/>
                      </a:lnTo>
                      <a:lnTo>
                        <a:pt x="61" y="54"/>
                      </a:lnTo>
                      <a:lnTo>
                        <a:pt x="65" y="50"/>
                      </a:lnTo>
                      <a:lnTo>
                        <a:pt x="75" y="52"/>
                      </a:lnTo>
                      <a:lnTo>
                        <a:pt x="82" y="54"/>
                      </a:lnTo>
                      <a:lnTo>
                        <a:pt x="86" y="50"/>
                      </a:lnTo>
                      <a:lnTo>
                        <a:pt x="86" y="48"/>
                      </a:lnTo>
                      <a:lnTo>
                        <a:pt x="90" y="46"/>
                      </a:lnTo>
                      <a:lnTo>
                        <a:pt x="96" y="44"/>
                      </a:lnTo>
                      <a:lnTo>
                        <a:pt x="96" y="40"/>
                      </a:lnTo>
                      <a:lnTo>
                        <a:pt x="92" y="36"/>
                      </a:lnTo>
                      <a:lnTo>
                        <a:pt x="92" y="32"/>
                      </a:lnTo>
                      <a:lnTo>
                        <a:pt x="98" y="32"/>
                      </a:lnTo>
                      <a:lnTo>
                        <a:pt x="100" y="27"/>
                      </a:lnTo>
                      <a:lnTo>
                        <a:pt x="98" y="17"/>
                      </a:lnTo>
                      <a:lnTo>
                        <a:pt x="96" y="11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5" name="Freeform 202"/>
                <p:cNvSpPr>
                  <a:spLocks/>
                </p:cNvSpPr>
                <p:nvPr/>
              </p:nvSpPr>
              <p:spPr bwMode="auto">
                <a:xfrm>
                  <a:off x="4469813" y="3257885"/>
                  <a:ext cx="40998" cy="66883"/>
                </a:xfrm>
                <a:custGeom>
                  <a:avLst/>
                  <a:gdLst>
                    <a:gd name="T0" fmla="*/ 5 w 42"/>
                    <a:gd name="T1" fmla="*/ 0 h 77"/>
                    <a:gd name="T2" fmla="*/ 4 w 42"/>
                    <a:gd name="T3" fmla="*/ 1 h 77"/>
                    <a:gd name="T4" fmla="*/ 2 w 42"/>
                    <a:gd name="T5" fmla="*/ 2 h 77"/>
                    <a:gd name="T6" fmla="*/ 0 w 42"/>
                    <a:gd name="T7" fmla="*/ 3 h 77"/>
                    <a:gd name="T8" fmla="*/ 1 w 42"/>
                    <a:gd name="T9" fmla="*/ 15 h 77"/>
                    <a:gd name="T10" fmla="*/ 2 w 42"/>
                    <a:gd name="T11" fmla="*/ 20 h 77"/>
                    <a:gd name="T12" fmla="*/ 3 w 42"/>
                    <a:gd name="T13" fmla="*/ 21 h 77"/>
                    <a:gd name="T14" fmla="*/ 4 w 42"/>
                    <a:gd name="T15" fmla="*/ 23 h 77"/>
                    <a:gd name="T16" fmla="*/ 5 w 42"/>
                    <a:gd name="T17" fmla="*/ 23 h 77"/>
                    <a:gd name="T18" fmla="*/ 7 w 42"/>
                    <a:gd name="T19" fmla="*/ 22 h 77"/>
                    <a:gd name="T20" fmla="*/ 7 w 42"/>
                    <a:gd name="T21" fmla="*/ 21 h 77"/>
                    <a:gd name="T22" fmla="*/ 10 w 42"/>
                    <a:gd name="T23" fmla="*/ 20 h 77"/>
                    <a:gd name="T24" fmla="*/ 10 w 42"/>
                    <a:gd name="T25" fmla="*/ 17 h 77"/>
                    <a:gd name="T26" fmla="*/ 12 w 42"/>
                    <a:gd name="T27" fmla="*/ 11 h 77"/>
                    <a:gd name="T28" fmla="*/ 12 w 42"/>
                    <a:gd name="T29" fmla="*/ 10 h 77"/>
                    <a:gd name="T30" fmla="*/ 12 w 42"/>
                    <a:gd name="T31" fmla="*/ 8 h 77"/>
                    <a:gd name="T32" fmla="*/ 13 w 42"/>
                    <a:gd name="T33" fmla="*/ 5 h 77"/>
                    <a:gd name="T34" fmla="*/ 12 w 42"/>
                    <a:gd name="T35" fmla="*/ 4 h 77"/>
                    <a:gd name="T36" fmla="*/ 10 w 42"/>
                    <a:gd name="T37" fmla="*/ 2 h 77"/>
                    <a:gd name="T38" fmla="*/ 9 w 42"/>
                    <a:gd name="T39" fmla="*/ 0 h 77"/>
                    <a:gd name="T40" fmla="*/ 5 w 42"/>
                    <a:gd name="T41" fmla="*/ 0 h 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77"/>
                    <a:gd name="T65" fmla="*/ 42 w 42"/>
                    <a:gd name="T66" fmla="*/ 77 h 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77">
                      <a:moveTo>
                        <a:pt x="19" y="0"/>
                      </a:moveTo>
                      <a:lnTo>
                        <a:pt x="13" y="3"/>
                      </a:lnTo>
                      <a:lnTo>
                        <a:pt x="6" y="7"/>
                      </a:lnTo>
                      <a:lnTo>
                        <a:pt x="0" y="11"/>
                      </a:lnTo>
                      <a:lnTo>
                        <a:pt x="4" y="50"/>
                      </a:lnTo>
                      <a:lnTo>
                        <a:pt x="7" y="67"/>
                      </a:lnTo>
                      <a:lnTo>
                        <a:pt x="9" y="71"/>
                      </a:lnTo>
                      <a:lnTo>
                        <a:pt x="15" y="77"/>
                      </a:lnTo>
                      <a:lnTo>
                        <a:pt x="17" y="77"/>
                      </a:lnTo>
                      <a:lnTo>
                        <a:pt x="23" y="75"/>
                      </a:lnTo>
                      <a:lnTo>
                        <a:pt x="23" y="71"/>
                      </a:lnTo>
                      <a:lnTo>
                        <a:pt x="34" y="67"/>
                      </a:lnTo>
                      <a:lnTo>
                        <a:pt x="34" y="57"/>
                      </a:lnTo>
                      <a:lnTo>
                        <a:pt x="38" y="38"/>
                      </a:lnTo>
                      <a:lnTo>
                        <a:pt x="38" y="34"/>
                      </a:lnTo>
                      <a:lnTo>
                        <a:pt x="40" y="25"/>
                      </a:lnTo>
                      <a:lnTo>
                        <a:pt x="42" y="19"/>
                      </a:lnTo>
                      <a:lnTo>
                        <a:pt x="38" y="13"/>
                      </a:lnTo>
                      <a:lnTo>
                        <a:pt x="34" y="5"/>
                      </a:lnTo>
                      <a:lnTo>
                        <a:pt x="30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6" name="Freeform 203"/>
                <p:cNvSpPr>
                  <a:spLocks/>
                </p:cNvSpPr>
                <p:nvPr/>
              </p:nvSpPr>
              <p:spPr bwMode="auto">
                <a:xfrm>
                  <a:off x="4435289" y="3080966"/>
                  <a:ext cx="250298" cy="308529"/>
                </a:xfrm>
                <a:custGeom>
                  <a:avLst/>
                  <a:gdLst>
                    <a:gd name="T0" fmla="*/ 9 w 285"/>
                    <a:gd name="T1" fmla="*/ 33 h 365"/>
                    <a:gd name="T2" fmla="*/ 12 w 285"/>
                    <a:gd name="T3" fmla="*/ 28 h 365"/>
                    <a:gd name="T4" fmla="*/ 23 w 285"/>
                    <a:gd name="T5" fmla="*/ 34 h 365"/>
                    <a:gd name="T6" fmla="*/ 34 w 285"/>
                    <a:gd name="T7" fmla="*/ 52 h 365"/>
                    <a:gd name="T8" fmla="*/ 45 w 285"/>
                    <a:gd name="T9" fmla="*/ 62 h 365"/>
                    <a:gd name="T10" fmla="*/ 50 w 285"/>
                    <a:gd name="T11" fmla="*/ 66 h 365"/>
                    <a:gd name="T12" fmla="*/ 53 w 285"/>
                    <a:gd name="T13" fmla="*/ 71 h 365"/>
                    <a:gd name="T14" fmla="*/ 59 w 285"/>
                    <a:gd name="T15" fmla="*/ 74 h 365"/>
                    <a:gd name="T16" fmla="*/ 59 w 285"/>
                    <a:gd name="T17" fmla="*/ 84 h 365"/>
                    <a:gd name="T18" fmla="*/ 58 w 285"/>
                    <a:gd name="T19" fmla="*/ 91 h 365"/>
                    <a:gd name="T20" fmla="*/ 38 w 285"/>
                    <a:gd name="T21" fmla="*/ 91 h 365"/>
                    <a:gd name="T22" fmla="*/ 39 w 285"/>
                    <a:gd name="T23" fmla="*/ 95 h 365"/>
                    <a:gd name="T24" fmla="*/ 54 w 285"/>
                    <a:gd name="T25" fmla="*/ 103 h 365"/>
                    <a:gd name="T26" fmla="*/ 56 w 285"/>
                    <a:gd name="T27" fmla="*/ 92 h 365"/>
                    <a:gd name="T28" fmla="*/ 63 w 285"/>
                    <a:gd name="T29" fmla="*/ 89 h 365"/>
                    <a:gd name="T30" fmla="*/ 66 w 285"/>
                    <a:gd name="T31" fmla="*/ 77 h 365"/>
                    <a:gd name="T32" fmla="*/ 64 w 285"/>
                    <a:gd name="T33" fmla="*/ 73 h 365"/>
                    <a:gd name="T34" fmla="*/ 66 w 285"/>
                    <a:gd name="T35" fmla="*/ 68 h 365"/>
                    <a:gd name="T36" fmla="*/ 73 w 285"/>
                    <a:gd name="T37" fmla="*/ 72 h 365"/>
                    <a:gd name="T38" fmla="*/ 72 w 285"/>
                    <a:gd name="T39" fmla="*/ 65 h 365"/>
                    <a:gd name="T40" fmla="*/ 67 w 285"/>
                    <a:gd name="T41" fmla="*/ 61 h 365"/>
                    <a:gd name="T42" fmla="*/ 64 w 285"/>
                    <a:gd name="T43" fmla="*/ 61 h 365"/>
                    <a:gd name="T44" fmla="*/ 61 w 285"/>
                    <a:gd name="T45" fmla="*/ 57 h 365"/>
                    <a:gd name="T46" fmla="*/ 61 w 285"/>
                    <a:gd name="T47" fmla="*/ 53 h 365"/>
                    <a:gd name="T48" fmla="*/ 48 w 285"/>
                    <a:gd name="T49" fmla="*/ 47 h 365"/>
                    <a:gd name="T50" fmla="*/ 46 w 285"/>
                    <a:gd name="T51" fmla="*/ 39 h 365"/>
                    <a:gd name="T52" fmla="*/ 35 w 285"/>
                    <a:gd name="T53" fmla="*/ 30 h 365"/>
                    <a:gd name="T54" fmla="*/ 37 w 285"/>
                    <a:gd name="T55" fmla="*/ 22 h 365"/>
                    <a:gd name="T56" fmla="*/ 36 w 285"/>
                    <a:gd name="T57" fmla="*/ 20 h 365"/>
                    <a:gd name="T58" fmla="*/ 39 w 285"/>
                    <a:gd name="T59" fmla="*/ 16 h 365"/>
                    <a:gd name="T60" fmla="*/ 45 w 285"/>
                    <a:gd name="T61" fmla="*/ 15 h 365"/>
                    <a:gd name="T62" fmla="*/ 45 w 285"/>
                    <a:gd name="T63" fmla="*/ 9 h 365"/>
                    <a:gd name="T64" fmla="*/ 42 w 285"/>
                    <a:gd name="T65" fmla="*/ 6 h 365"/>
                    <a:gd name="T66" fmla="*/ 39 w 285"/>
                    <a:gd name="T67" fmla="*/ 3 h 365"/>
                    <a:gd name="T68" fmla="*/ 35 w 285"/>
                    <a:gd name="T69" fmla="*/ 3 h 365"/>
                    <a:gd name="T70" fmla="*/ 31 w 285"/>
                    <a:gd name="T71" fmla="*/ 2 h 365"/>
                    <a:gd name="T72" fmla="*/ 28 w 285"/>
                    <a:gd name="T73" fmla="*/ 0 h 365"/>
                    <a:gd name="T74" fmla="*/ 25 w 285"/>
                    <a:gd name="T75" fmla="*/ 1 h 365"/>
                    <a:gd name="T76" fmla="*/ 24 w 285"/>
                    <a:gd name="T77" fmla="*/ 4 h 365"/>
                    <a:gd name="T78" fmla="*/ 24 w 285"/>
                    <a:gd name="T79" fmla="*/ 6 h 365"/>
                    <a:gd name="T80" fmla="*/ 21 w 285"/>
                    <a:gd name="T81" fmla="*/ 5 h 365"/>
                    <a:gd name="T82" fmla="*/ 17 w 285"/>
                    <a:gd name="T83" fmla="*/ 8 h 365"/>
                    <a:gd name="T84" fmla="*/ 17 w 285"/>
                    <a:gd name="T85" fmla="*/ 12 h 365"/>
                    <a:gd name="T86" fmla="*/ 15 w 285"/>
                    <a:gd name="T87" fmla="*/ 12 h 365"/>
                    <a:gd name="T88" fmla="*/ 12 w 285"/>
                    <a:gd name="T89" fmla="*/ 11 h 365"/>
                    <a:gd name="T90" fmla="*/ 10 w 285"/>
                    <a:gd name="T91" fmla="*/ 11 h 365"/>
                    <a:gd name="T92" fmla="*/ 5 w 285"/>
                    <a:gd name="T93" fmla="*/ 14 h 365"/>
                    <a:gd name="T94" fmla="*/ 3 w 285"/>
                    <a:gd name="T95" fmla="*/ 19 h 365"/>
                    <a:gd name="T96" fmla="*/ 0 w 285"/>
                    <a:gd name="T97" fmla="*/ 22 h 365"/>
                    <a:gd name="T98" fmla="*/ 1 w 285"/>
                    <a:gd name="T99" fmla="*/ 27 h 365"/>
                    <a:gd name="T100" fmla="*/ 5 w 285"/>
                    <a:gd name="T101" fmla="*/ 29 h 365"/>
                    <a:gd name="T102" fmla="*/ 3 w 285"/>
                    <a:gd name="T103" fmla="*/ 32 h 365"/>
                    <a:gd name="T104" fmla="*/ 4 w 285"/>
                    <a:gd name="T105" fmla="*/ 33 h 3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85"/>
                    <a:gd name="T160" fmla="*/ 0 h 365"/>
                    <a:gd name="T161" fmla="*/ 285 w 285"/>
                    <a:gd name="T162" fmla="*/ 365 h 3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85" h="365">
                      <a:moveTo>
                        <a:pt x="16" y="121"/>
                      </a:moveTo>
                      <a:lnTo>
                        <a:pt x="27" y="121"/>
                      </a:lnTo>
                      <a:lnTo>
                        <a:pt x="33" y="119"/>
                      </a:lnTo>
                      <a:lnTo>
                        <a:pt x="37" y="114"/>
                      </a:lnTo>
                      <a:lnTo>
                        <a:pt x="39" y="106"/>
                      </a:lnTo>
                      <a:lnTo>
                        <a:pt x="45" y="100"/>
                      </a:lnTo>
                      <a:lnTo>
                        <a:pt x="45" y="96"/>
                      </a:lnTo>
                      <a:lnTo>
                        <a:pt x="60" y="96"/>
                      </a:lnTo>
                      <a:lnTo>
                        <a:pt x="87" y="121"/>
                      </a:lnTo>
                      <a:lnTo>
                        <a:pt x="100" y="154"/>
                      </a:lnTo>
                      <a:lnTo>
                        <a:pt x="121" y="185"/>
                      </a:lnTo>
                      <a:lnTo>
                        <a:pt x="129" y="185"/>
                      </a:lnTo>
                      <a:lnTo>
                        <a:pt x="148" y="206"/>
                      </a:lnTo>
                      <a:lnTo>
                        <a:pt x="160" y="215"/>
                      </a:lnTo>
                      <a:lnTo>
                        <a:pt x="169" y="219"/>
                      </a:lnTo>
                      <a:lnTo>
                        <a:pt x="181" y="221"/>
                      </a:lnTo>
                      <a:lnTo>
                        <a:pt x="190" y="227"/>
                      </a:lnTo>
                      <a:lnTo>
                        <a:pt x="190" y="235"/>
                      </a:lnTo>
                      <a:lnTo>
                        <a:pt x="198" y="235"/>
                      </a:lnTo>
                      <a:lnTo>
                        <a:pt x="202" y="239"/>
                      </a:lnTo>
                      <a:lnTo>
                        <a:pt x="202" y="250"/>
                      </a:lnTo>
                      <a:lnTo>
                        <a:pt x="210" y="254"/>
                      </a:lnTo>
                      <a:lnTo>
                        <a:pt x="217" y="256"/>
                      </a:lnTo>
                      <a:lnTo>
                        <a:pt x="225" y="262"/>
                      </a:lnTo>
                      <a:lnTo>
                        <a:pt x="229" y="275"/>
                      </a:lnTo>
                      <a:lnTo>
                        <a:pt x="229" y="292"/>
                      </a:lnTo>
                      <a:lnTo>
                        <a:pt x="225" y="298"/>
                      </a:lnTo>
                      <a:lnTo>
                        <a:pt x="223" y="308"/>
                      </a:lnTo>
                      <a:lnTo>
                        <a:pt x="221" y="315"/>
                      </a:lnTo>
                      <a:lnTo>
                        <a:pt x="221" y="323"/>
                      </a:lnTo>
                      <a:lnTo>
                        <a:pt x="194" y="325"/>
                      </a:lnTo>
                      <a:lnTo>
                        <a:pt x="166" y="323"/>
                      </a:lnTo>
                      <a:lnTo>
                        <a:pt x="144" y="323"/>
                      </a:lnTo>
                      <a:lnTo>
                        <a:pt x="146" y="325"/>
                      </a:lnTo>
                      <a:lnTo>
                        <a:pt x="146" y="331"/>
                      </a:lnTo>
                      <a:lnTo>
                        <a:pt x="148" y="335"/>
                      </a:lnTo>
                      <a:lnTo>
                        <a:pt x="166" y="344"/>
                      </a:lnTo>
                      <a:lnTo>
                        <a:pt x="185" y="354"/>
                      </a:lnTo>
                      <a:lnTo>
                        <a:pt x="206" y="365"/>
                      </a:lnTo>
                      <a:lnTo>
                        <a:pt x="210" y="335"/>
                      </a:lnTo>
                      <a:lnTo>
                        <a:pt x="210" y="325"/>
                      </a:lnTo>
                      <a:lnTo>
                        <a:pt x="215" y="325"/>
                      </a:lnTo>
                      <a:lnTo>
                        <a:pt x="225" y="327"/>
                      </a:lnTo>
                      <a:lnTo>
                        <a:pt x="233" y="331"/>
                      </a:lnTo>
                      <a:lnTo>
                        <a:pt x="240" y="315"/>
                      </a:lnTo>
                      <a:lnTo>
                        <a:pt x="252" y="294"/>
                      </a:lnTo>
                      <a:lnTo>
                        <a:pt x="256" y="277"/>
                      </a:lnTo>
                      <a:lnTo>
                        <a:pt x="252" y="273"/>
                      </a:lnTo>
                      <a:lnTo>
                        <a:pt x="246" y="269"/>
                      </a:lnTo>
                      <a:lnTo>
                        <a:pt x="244" y="264"/>
                      </a:lnTo>
                      <a:lnTo>
                        <a:pt x="242" y="260"/>
                      </a:lnTo>
                      <a:lnTo>
                        <a:pt x="242" y="256"/>
                      </a:lnTo>
                      <a:lnTo>
                        <a:pt x="244" y="254"/>
                      </a:lnTo>
                      <a:lnTo>
                        <a:pt x="252" y="240"/>
                      </a:lnTo>
                      <a:lnTo>
                        <a:pt x="263" y="242"/>
                      </a:lnTo>
                      <a:lnTo>
                        <a:pt x="279" y="250"/>
                      </a:lnTo>
                      <a:lnTo>
                        <a:pt x="279" y="256"/>
                      </a:lnTo>
                      <a:lnTo>
                        <a:pt x="285" y="252"/>
                      </a:lnTo>
                      <a:lnTo>
                        <a:pt x="279" y="239"/>
                      </a:lnTo>
                      <a:lnTo>
                        <a:pt x="275" y="231"/>
                      </a:lnTo>
                      <a:lnTo>
                        <a:pt x="269" y="225"/>
                      </a:lnTo>
                      <a:lnTo>
                        <a:pt x="262" y="219"/>
                      </a:lnTo>
                      <a:lnTo>
                        <a:pt x="256" y="215"/>
                      </a:lnTo>
                      <a:lnTo>
                        <a:pt x="252" y="214"/>
                      </a:lnTo>
                      <a:lnTo>
                        <a:pt x="248" y="215"/>
                      </a:lnTo>
                      <a:lnTo>
                        <a:pt x="244" y="215"/>
                      </a:lnTo>
                      <a:lnTo>
                        <a:pt x="240" y="210"/>
                      </a:lnTo>
                      <a:lnTo>
                        <a:pt x="237" y="206"/>
                      </a:lnTo>
                      <a:lnTo>
                        <a:pt x="233" y="204"/>
                      </a:lnTo>
                      <a:lnTo>
                        <a:pt x="235" y="198"/>
                      </a:lnTo>
                      <a:lnTo>
                        <a:pt x="233" y="192"/>
                      </a:lnTo>
                      <a:lnTo>
                        <a:pt x="233" y="189"/>
                      </a:lnTo>
                      <a:lnTo>
                        <a:pt x="210" y="185"/>
                      </a:lnTo>
                      <a:lnTo>
                        <a:pt x="194" y="177"/>
                      </a:lnTo>
                      <a:lnTo>
                        <a:pt x="183" y="166"/>
                      </a:lnTo>
                      <a:lnTo>
                        <a:pt x="179" y="156"/>
                      </a:lnTo>
                      <a:lnTo>
                        <a:pt x="177" y="146"/>
                      </a:lnTo>
                      <a:lnTo>
                        <a:pt x="175" y="139"/>
                      </a:lnTo>
                      <a:lnTo>
                        <a:pt x="164" y="127"/>
                      </a:lnTo>
                      <a:lnTo>
                        <a:pt x="148" y="116"/>
                      </a:lnTo>
                      <a:lnTo>
                        <a:pt x="133" y="108"/>
                      </a:lnTo>
                      <a:lnTo>
                        <a:pt x="133" y="93"/>
                      </a:lnTo>
                      <a:lnTo>
                        <a:pt x="135" y="87"/>
                      </a:lnTo>
                      <a:lnTo>
                        <a:pt x="141" y="79"/>
                      </a:lnTo>
                      <a:lnTo>
                        <a:pt x="144" y="73"/>
                      </a:lnTo>
                      <a:lnTo>
                        <a:pt x="143" y="71"/>
                      </a:lnTo>
                      <a:lnTo>
                        <a:pt x="139" y="69"/>
                      </a:lnTo>
                      <a:lnTo>
                        <a:pt x="137" y="69"/>
                      </a:lnTo>
                      <a:lnTo>
                        <a:pt x="137" y="62"/>
                      </a:lnTo>
                      <a:lnTo>
                        <a:pt x="148" y="58"/>
                      </a:lnTo>
                      <a:lnTo>
                        <a:pt x="171" y="54"/>
                      </a:lnTo>
                      <a:lnTo>
                        <a:pt x="169" y="54"/>
                      </a:lnTo>
                      <a:lnTo>
                        <a:pt x="169" y="52"/>
                      </a:lnTo>
                      <a:lnTo>
                        <a:pt x="167" y="48"/>
                      </a:lnTo>
                      <a:lnTo>
                        <a:pt x="169" y="37"/>
                      </a:lnTo>
                      <a:lnTo>
                        <a:pt x="169" y="31"/>
                      </a:lnTo>
                      <a:lnTo>
                        <a:pt x="167" y="27"/>
                      </a:lnTo>
                      <a:lnTo>
                        <a:pt x="162" y="25"/>
                      </a:lnTo>
                      <a:lnTo>
                        <a:pt x="160" y="21"/>
                      </a:lnTo>
                      <a:lnTo>
                        <a:pt x="162" y="14"/>
                      </a:lnTo>
                      <a:lnTo>
                        <a:pt x="166" y="10"/>
                      </a:lnTo>
                      <a:lnTo>
                        <a:pt x="148" y="10"/>
                      </a:lnTo>
                      <a:lnTo>
                        <a:pt x="143" y="12"/>
                      </a:lnTo>
                      <a:lnTo>
                        <a:pt x="137" y="12"/>
                      </a:lnTo>
                      <a:lnTo>
                        <a:pt x="133" y="10"/>
                      </a:lnTo>
                      <a:lnTo>
                        <a:pt x="133" y="8"/>
                      </a:lnTo>
                      <a:lnTo>
                        <a:pt x="127" y="6"/>
                      </a:lnTo>
                      <a:lnTo>
                        <a:pt x="119" y="6"/>
                      </a:lnTo>
                      <a:lnTo>
                        <a:pt x="116" y="4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10" y="4"/>
                      </a:lnTo>
                      <a:lnTo>
                        <a:pt x="106" y="6"/>
                      </a:lnTo>
                      <a:lnTo>
                        <a:pt x="95" y="2"/>
                      </a:lnTo>
                      <a:lnTo>
                        <a:pt x="95" y="8"/>
                      </a:lnTo>
                      <a:lnTo>
                        <a:pt x="91" y="10"/>
                      </a:lnTo>
                      <a:lnTo>
                        <a:pt x="91" y="14"/>
                      </a:lnTo>
                      <a:lnTo>
                        <a:pt x="95" y="14"/>
                      </a:lnTo>
                      <a:lnTo>
                        <a:pt x="95" y="18"/>
                      </a:lnTo>
                      <a:lnTo>
                        <a:pt x="91" y="21"/>
                      </a:lnTo>
                      <a:lnTo>
                        <a:pt x="89" y="21"/>
                      </a:lnTo>
                      <a:lnTo>
                        <a:pt x="87" y="19"/>
                      </a:lnTo>
                      <a:lnTo>
                        <a:pt x="81" y="18"/>
                      </a:lnTo>
                      <a:lnTo>
                        <a:pt x="73" y="25"/>
                      </a:lnTo>
                      <a:lnTo>
                        <a:pt x="71" y="29"/>
                      </a:lnTo>
                      <a:lnTo>
                        <a:pt x="66" y="29"/>
                      </a:lnTo>
                      <a:lnTo>
                        <a:pt x="64" y="35"/>
                      </a:lnTo>
                      <a:lnTo>
                        <a:pt x="66" y="39"/>
                      </a:lnTo>
                      <a:lnTo>
                        <a:pt x="66" y="41"/>
                      </a:lnTo>
                      <a:lnTo>
                        <a:pt x="64" y="43"/>
                      </a:lnTo>
                      <a:lnTo>
                        <a:pt x="60" y="44"/>
                      </a:lnTo>
                      <a:lnTo>
                        <a:pt x="56" y="43"/>
                      </a:lnTo>
                      <a:lnTo>
                        <a:pt x="50" y="41"/>
                      </a:lnTo>
                      <a:lnTo>
                        <a:pt x="47" y="39"/>
                      </a:lnTo>
                      <a:lnTo>
                        <a:pt x="45" y="37"/>
                      </a:lnTo>
                      <a:lnTo>
                        <a:pt x="41" y="31"/>
                      </a:lnTo>
                      <a:lnTo>
                        <a:pt x="37" y="29"/>
                      </a:lnTo>
                      <a:lnTo>
                        <a:pt x="37" y="39"/>
                      </a:lnTo>
                      <a:lnTo>
                        <a:pt x="33" y="43"/>
                      </a:lnTo>
                      <a:lnTo>
                        <a:pt x="25" y="46"/>
                      </a:lnTo>
                      <a:lnTo>
                        <a:pt x="20" y="50"/>
                      </a:lnTo>
                      <a:lnTo>
                        <a:pt x="14" y="60"/>
                      </a:lnTo>
                      <a:lnTo>
                        <a:pt x="12" y="62"/>
                      </a:lnTo>
                      <a:lnTo>
                        <a:pt x="10" y="68"/>
                      </a:lnTo>
                      <a:lnTo>
                        <a:pt x="4" y="69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4" y="83"/>
                      </a:lnTo>
                      <a:lnTo>
                        <a:pt x="6" y="87"/>
                      </a:lnTo>
                      <a:lnTo>
                        <a:pt x="4" y="96"/>
                      </a:lnTo>
                      <a:lnTo>
                        <a:pt x="6" y="104"/>
                      </a:lnTo>
                      <a:lnTo>
                        <a:pt x="10" y="106"/>
                      </a:lnTo>
                      <a:lnTo>
                        <a:pt x="18" y="104"/>
                      </a:lnTo>
                      <a:lnTo>
                        <a:pt x="18" y="108"/>
                      </a:lnTo>
                      <a:lnTo>
                        <a:pt x="14" y="112"/>
                      </a:lnTo>
                      <a:lnTo>
                        <a:pt x="10" y="114"/>
                      </a:lnTo>
                      <a:lnTo>
                        <a:pt x="10" y="117"/>
                      </a:lnTo>
                      <a:lnTo>
                        <a:pt x="12" y="119"/>
                      </a:lnTo>
                      <a:lnTo>
                        <a:pt x="14" y="119"/>
                      </a:lnTo>
                      <a:lnTo>
                        <a:pt x="16" y="121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7" name="Freeform 243"/>
                <p:cNvSpPr>
                  <a:spLocks/>
                </p:cNvSpPr>
                <p:nvPr/>
              </p:nvSpPr>
              <p:spPr bwMode="auto">
                <a:xfrm>
                  <a:off x="4413711" y="2826375"/>
                  <a:ext cx="194197" cy="243802"/>
                </a:xfrm>
                <a:custGeom>
                  <a:avLst/>
                  <a:gdLst>
                    <a:gd name="T0" fmla="*/ 12 w 222"/>
                    <a:gd name="T1" fmla="*/ 28 h 290"/>
                    <a:gd name="T2" fmla="*/ 10 w 222"/>
                    <a:gd name="T3" fmla="*/ 30 h 290"/>
                    <a:gd name="T4" fmla="*/ 10 w 222"/>
                    <a:gd name="T5" fmla="*/ 33 h 290"/>
                    <a:gd name="T6" fmla="*/ 8 w 222"/>
                    <a:gd name="T7" fmla="*/ 35 h 290"/>
                    <a:gd name="T8" fmla="*/ 3 w 222"/>
                    <a:gd name="T9" fmla="*/ 35 h 290"/>
                    <a:gd name="T10" fmla="*/ 1 w 222"/>
                    <a:gd name="T11" fmla="*/ 42 h 290"/>
                    <a:gd name="T12" fmla="*/ 3 w 222"/>
                    <a:gd name="T13" fmla="*/ 45 h 290"/>
                    <a:gd name="T14" fmla="*/ 4 w 222"/>
                    <a:gd name="T15" fmla="*/ 49 h 290"/>
                    <a:gd name="T16" fmla="*/ 4 w 222"/>
                    <a:gd name="T17" fmla="*/ 53 h 290"/>
                    <a:gd name="T18" fmla="*/ 6 w 222"/>
                    <a:gd name="T19" fmla="*/ 56 h 290"/>
                    <a:gd name="T20" fmla="*/ 5 w 222"/>
                    <a:gd name="T21" fmla="*/ 61 h 290"/>
                    <a:gd name="T22" fmla="*/ 8 w 222"/>
                    <a:gd name="T23" fmla="*/ 61 h 290"/>
                    <a:gd name="T24" fmla="*/ 15 w 222"/>
                    <a:gd name="T25" fmla="*/ 63 h 290"/>
                    <a:gd name="T26" fmla="*/ 16 w 222"/>
                    <a:gd name="T27" fmla="*/ 66 h 290"/>
                    <a:gd name="T28" fmla="*/ 15 w 222"/>
                    <a:gd name="T29" fmla="*/ 71 h 290"/>
                    <a:gd name="T30" fmla="*/ 16 w 222"/>
                    <a:gd name="T31" fmla="*/ 79 h 290"/>
                    <a:gd name="T32" fmla="*/ 19 w 222"/>
                    <a:gd name="T33" fmla="*/ 78 h 290"/>
                    <a:gd name="T34" fmla="*/ 22 w 222"/>
                    <a:gd name="T35" fmla="*/ 76 h 290"/>
                    <a:gd name="T36" fmla="*/ 32 w 222"/>
                    <a:gd name="T37" fmla="*/ 80 h 290"/>
                    <a:gd name="T38" fmla="*/ 35 w 222"/>
                    <a:gd name="T39" fmla="*/ 79 h 290"/>
                    <a:gd name="T40" fmla="*/ 40 w 222"/>
                    <a:gd name="T41" fmla="*/ 76 h 290"/>
                    <a:gd name="T42" fmla="*/ 44 w 222"/>
                    <a:gd name="T43" fmla="*/ 78 h 290"/>
                    <a:gd name="T44" fmla="*/ 47 w 222"/>
                    <a:gd name="T45" fmla="*/ 74 h 290"/>
                    <a:gd name="T46" fmla="*/ 46 w 222"/>
                    <a:gd name="T47" fmla="*/ 72 h 290"/>
                    <a:gd name="T48" fmla="*/ 50 w 222"/>
                    <a:gd name="T49" fmla="*/ 70 h 290"/>
                    <a:gd name="T50" fmla="*/ 51 w 222"/>
                    <a:gd name="T51" fmla="*/ 65 h 290"/>
                    <a:gd name="T52" fmla="*/ 49 w 222"/>
                    <a:gd name="T53" fmla="*/ 62 h 290"/>
                    <a:gd name="T54" fmla="*/ 47 w 222"/>
                    <a:gd name="T55" fmla="*/ 58 h 290"/>
                    <a:gd name="T56" fmla="*/ 44 w 222"/>
                    <a:gd name="T57" fmla="*/ 54 h 290"/>
                    <a:gd name="T58" fmla="*/ 42 w 222"/>
                    <a:gd name="T59" fmla="*/ 49 h 290"/>
                    <a:gd name="T60" fmla="*/ 45 w 222"/>
                    <a:gd name="T61" fmla="*/ 48 h 290"/>
                    <a:gd name="T62" fmla="*/ 50 w 222"/>
                    <a:gd name="T63" fmla="*/ 44 h 290"/>
                    <a:gd name="T64" fmla="*/ 55 w 222"/>
                    <a:gd name="T65" fmla="*/ 41 h 290"/>
                    <a:gd name="T66" fmla="*/ 57 w 222"/>
                    <a:gd name="T67" fmla="*/ 33 h 290"/>
                    <a:gd name="T68" fmla="*/ 56 w 222"/>
                    <a:gd name="T69" fmla="*/ 29 h 290"/>
                    <a:gd name="T70" fmla="*/ 56 w 222"/>
                    <a:gd name="T71" fmla="*/ 24 h 290"/>
                    <a:gd name="T72" fmla="*/ 55 w 222"/>
                    <a:gd name="T73" fmla="*/ 17 h 290"/>
                    <a:gd name="T74" fmla="*/ 52 w 222"/>
                    <a:gd name="T75" fmla="*/ 11 h 290"/>
                    <a:gd name="T76" fmla="*/ 43 w 222"/>
                    <a:gd name="T77" fmla="*/ 8 h 290"/>
                    <a:gd name="T78" fmla="*/ 41 w 222"/>
                    <a:gd name="T79" fmla="*/ 12 h 290"/>
                    <a:gd name="T80" fmla="*/ 38 w 222"/>
                    <a:gd name="T81" fmla="*/ 15 h 290"/>
                    <a:gd name="T82" fmla="*/ 34 w 222"/>
                    <a:gd name="T83" fmla="*/ 11 h 290"/>
                    <a:gd name="T84" fmla="*/ 31 w 222"/>
                    <a:gd name="T85" fmla="*/ 8 h 290"/>
                    <a:gd name="T86" fmla="*/ 27 w 222"/>
                    <a:gd name="T87" fmla="*/ 4 h 290"/>
                    <a:gd name="T88" fmla="*/ 30 w 222"/>
                    <a:gd name="T89" fmla="*/ 1 h 290"/>
                    <a:gd name="T90" fmla="*/ 20 w 222"/>
                    <a:gd name="T91" fmla="*/ 0 h 290"/>
                    <a:gd name="T92" fmla="*/ 19 w 222"/>
                    <a:gd name="T93" fmla="*/ 4 h 290"/>
                    <a:gd name="T94" fmla="*/ 22 w 222"/>
                    <a:gd name="T95" fmla="*/ 9 h 290"/>
                    <a:gd name="T96" fmla="*/ 22 w 222"/>
                    <a:gd name="T97" fmla="*/ 16 h 290"/>
                    <a:gd name="T98" fmla="*/ 20 w 222"/>
                    <a:gd name="T99" fmla="*/ 16 h 290"/>
                    <a:gd name="T100" fmla="*/ 17 w 222"/>
                    <a:gd name="T101" fmla="*/ 19 h 290"/>
                    <a:gd name="T102" fmla="*/ 13 w 222"/>
                    <a:gd name="T103" fmla="*/ 19 h 290"/>
                    <a:gd name="T104" fmla="*/ 11 w 222"/>
                    <a:gd name="T105" fmla="*/ 22 h 290"/>
                    <a:gd name="T106" fmla="*/ 12 w 222"/>
                    <a:gd name="T107" fmla="*/ 22 h 29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290"/>
                    <a:gd name="T164" fmla="*/ 222 w 222"/>
                    <a:gd name="T165" fmla="*/ 290 h 29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290">
                      <a:moveTo>
                        <a:pt x="44" y="82"/>
                      </a:moveTo>
                      <a:lnTo>
                        <a:pt x="46" y="88"/>
                      </a:lnTo>
                      <a:lnTo>
                        <a:pt x="48" y="98"/>
                      </a:lnTo>
                      <a:lnTo>
                        <a:pt x="46" y="103"/>
                      </a:lnTo>
                      <a:lnTo>
                        <a:pt x="40" y="103"/>
                      </a:lnTo>
                      <a:lnTo>
                        <a:pt x="40" y="107"/>
                      </a:lnTo>
                      <a:lnTo>
                        <a:pt x="44" y="111"/>
                      </a:lnTo>
                      <a:lnTo>
                        <a:pt x="44" y="115"/>
                      </a:lnTo>
                      <a:lnTo>
                        <a:pt x="38" y="117"/>
                      </a:lnTo>
                      <a:lnTo>
                        <a:pt x="34" y="119"/>
                      </a:lnTo>
                      <a:lnTo>
                        <a:pt x="34" y="121"/>
                      </a:lnTo>
                      <a:lnTo>
                        <a:pt x="30" y="125"/>
                      </a:lnTo>
                      <a:lnTo>
                        <a:pt x="23" y="123"/>
                      </a:lnTo>
                      <a:lnTo>
                        <a:pt x="13" y="121"/>
                      </a:lnTo>
                      <a:lnTo>
                        <a:pt x="9" y="125"/>
                      </a:lnTo>
                      <a:lnTo>
                        <a:pt x="9" y="130"/>
                      </a:lnTo>
                      <a:lnTo>
                        <a:pt x="3" y="140"/>
                      </a:lnTo>
                      <a:lnTo>
                        <a:pt x="2" y="150"/>
                      </a:lnTo>
                      <a:lnTo>
                        <a:pt x="0" y="155"/>
                      </a:lnTo>
                      <a:lnTo>
                        <a:pt x="2" y="157"/>
                      </a:lnTo>
                      <a:lnTo>
                        <a:pt x="9" y="161"/>
                      </a:lnTo>
                      <a:lnTo>
                        <a:pt x="9" y="163"/>
                      </a:lnTo>
                      <a:lnTo>
                        <a:pt x="7" y="165"/>
                      </a:lnTo>
                      <a:lnTo>
                        <a:pt x="13" y="176"/>
                      </a:lnTo>
                      <a:lnTo>
                        <a:pt x="11" y="184"/>
                      </a:lnTo>
                      <a:lnTo>
                        <a:pt x="9" y="188"/>
                      </a:lnTo>
                      <a:lnTo>
                        <a:pt x="13" y="188"/>
                      </a:lnTo>
                      <a:lnTo>
                        <a:pt x="15" y="194"/>
                      </a:lnTo>
                      <a:lnTo>
                        <a:pt x="19" y="198"/>
                      </a:lnTo>
                      <a:lnTo>
                        <a:pt x="21" y="198"/>
                      </a:lnTo>
                      <a:lnTo>
                        <a:pt x="17" y="203"/>
                      </a:lnTo>
                      <a:lnTo>
                        <a:pt x="15" y="211"/>
                      </a:lnTo>
                      <a:lnTo>
                        <a:pt x="17" y="215"/>
                      </a:lnTo>
                      <a:lnTo>
                        <a:pt x="17" y="217"/>
                      </a:lnTo>
                      <a:lnTo>
                        <a:pt x="23" y="217"/>
                      </a:lnTo>
                      <a:lnTo>
                        <a:pt x="30" y="215"/>
                      </a:lnTo>
                      <a:lnTo>
                        <a:pt x="38" y="221"/>
                      </a:lnTo>
                      <a:lnTo>
                        <a:pt x="42" y="224"/>
                      </a:lnTo>
                      <a:lnTo>
                        <a:pt x="57" y="224"/>
                      </a:lnTo>
                      <a:lnTo>
                        <a:pt x="61" y="226"/>
                      </a:lnTo>
                      <a:lnTo>
                        <a:pt x="63" y="226"/>
                      </a:lnTo>
                      <a:lnTo>
                        <a:pt x="63" y="236"/>
                      </a:lnTo>
                      <a:lnTo>
                        <a:pt x="61" y="242"/>
                      </a:lnTo>
                      <a:lnTo>
                        <a:pt x="57" y="248"/>
                      </a:lnTo>
                      <a:lnTo>
                        <a:pt x="57" y="251"/>
                      </a:lnTo>
                      <a:lnTo>
                        <a:pt x="59" y="257"/>
                      </a:lnTo>
                      <a:lnTo>
                        <a:pt x="59" y="273"/>
                      </a:lnTo>
                      <a:lnTo>
                        <a:pt x="61" y="280"/>
                      </a:lnTo>
                      <a:lnTo>
                        <a:pt x="63" y="280"/>
                      </a:lnTo>
                      <a:lnTo>
                        <a:pt x="69" y="278"/>
                      </a:lnTo>
                      <a:lnTo>
                        <a:pt x="73" y="274"/>
                      </a:lnTo>
                      <a:lnTo>
                        <a:pt x="76" y="273"/>
                      </a:lnTo>
                      <a:lnTo>
                        <a:pt x="78" y="271"/>
                      </a:lnTo>
                      <a:lnTo>
                        <a:pt x="84" y="271"/>
                      </a:lnTo>
                      <a:lnTo>
                        <a:pt x="94" y="276"/>
                      </a:lnTo>
                      <a:lnTo>
                        <a:pt x="113" y="290"/>
                      </a:lnTo>
                      <a:lnTo>
                        <a:pt x="121" y="282"/>
                      </a:lnTo>
                      <a:lnTo>
                        <a:pt x="124" y="280"/>
                      </a:lnTo>
                      <a:lnTo>
                        <a:pt x="130" y="280"/>
                      </a:lnTo>
                      <a:lnTo>
                        <a:pt x="134" y="278"/>
                      </a:lnTo>
                      <a:lnTo>
                        <a:pt x="138" y="278"/>
                      </a:lnTo>
                      <a:lnTo>
                        <a:pt x="147" y="269"/>
                      </a:lnTo>
                      <a:lnTo>
                        <a:pt x="153" y="269"/>
                      </a:lnTo>
                      <a:lnTo>
                        <a:pt x="159" y="271"/>
                      </a:lnTo>
                      <a:lnTo>
                        <a:pt x="169" y="271"/>
                      </a:lnTo>
                      <a:lnTo>
                        <a:pt x="170" y="274"/>
                      </a:lnTo>
                      <a:lnTo>
                        <a:pt x="176" y="278"/>
                      </a:lnTo>
                      <a:lnTo>
                        <a:pt x="180" y="278"/>
                      </a:lnTo>
                      <a:lnTo>
                        <a:pt x="180" y="263"/>
                      </a:lnTo>
                      <a:lnTo>
                        <a:pt x="174" y="259"/>
                      </a:lnTo>
                      <a:lnTo>
                        <a:pt x="174" y="257"/>
                      </a:lnTo>
                      <a:lnTo>
                        <a:pt x="176" y="255"/>
                      </a:lnTo>
                      <a:lnTo>
                        <a:pt x="182" y="251"/>
                      </a:lnTo>
                      <a:lnTo>
                        <a:pt x="188" y="251"/>
                      </a:lnTo>
                      <a:lnTo>
                        <a:pt x="192" y="249"/>
                      </a:lnTo>
                      <a:lnTo>
                        <a:pt x="192" y="244"/>
                      </a:lnTo>
                      <a:lnTo>
                        <a:pt x="193" y="236"/>
                      </a:lnTo>
                      <a:lnTo>
                        <a:pt x="199" y="232"/>
                      </a:lnTo>
                      <a:lnTo>
                        <a:pt x="201" y="230"/>
                      </a:lnTo>
                      <a:lnTo>
                        <a:pt x="193" y="223"/>
                      </a:lnTo>
                      <a:lnTo>
                        <a:pt x="188" y="219"/>
                      </a:lnTo>
                      <a:lnTo>
                        <a:pt x="182" y="217"/>
                      </a:lnTo>
                      <a:lnTo>
                        <a:pt x="180" y="213"/>
                      </a:lnTo>
                      <a:lnTo>
                        <a:pt x="180" y="205"/>
                      </a:lnTo>
                      <a:lnTo>
                        <a:pt x="178" y="201"/>
                      </a:lnTo>
                      <a:lnTo>
                        <a:pt x="174" y="196"/>
                      </a:lnTo>
                      <a:lnTo>
                        <a:pt x="170" y="192"/>
                      </a:lnTo>
                      <a:lnTo>
                        <a:pt x="169" y="188"/>
                      </a:lnTo>
                      <a:lnTo>
                        <a:pt x="165" y="182"/>
                      </a:lnTo>
                      <a:lnTo>
                        <a:pt x="163" y="176"/>
                      </a:lnTo>
                      <a:lnTo>
                        <a:pt x="163" y="173"/>
                      </a:lnTo>
                      <a:lnTo>
                        <a:pt x="167" y="173"/>
                      </a:lnTo>
                      <a:lnTo>
                        <a:pt x="172" y="171"/>
                      </a:lnTo>
                      <a:lnTo>
                        <a:pt x="178" y="171"/>
                      </a:lnTo>
                      <a:lnTo>
                        <a:pt x="184" y="163"/>
                      </a:lnTo>
                      <a:lnTo>
                        <a:pt x="195" y="155"/>
                      </a:lnTo>
                      <a:lnTo>
                        <a:pt x="205" y="150"/>
                      </a:lnTo>
                      <a:lnTo>
                        <a:pt x="211" y="148"/>
                      </a:lnTo>
                      <a:lnTo>
                        <a:pt x="213" y="146"/>
                      </a:lnTo>
                      <a:lnTo>
                        <a:pt x="222" y="150"/>
                      </a:lnTo>
                      <a:lnTo>
                        <a:pt x="222" y="128"/>
                      </a:lnTo>
                      <a:lnTo>
                        <a:pt x="220" y="119"/>
                      </a:lnTo>
                      <a:lnTo>
                        <a:pt x="220" y="115"/>
                      </a:lnTo>
                      <a:lnTo>
                        <a:pt x="218" y="111"/>
                      </a:lnTo>
                      <a:lnTo>
                        <a:pt x="216" y="103"/>
                      </a:lnTo>
                      <a:lnTo>
                        <a:pt x="216" y="96"/>
                      </a:lnTo>
                      <a:lnTo>
                        <a:pt x="218" y="88"/>
                      </a:lnTo>
                      <a:lnTo>
                        <a:pt x="218" y="86"/>
                      </a:lnTo>
                      <a:lnTo>
                        <a:pt x="213" y="75"/>
                      </a:lnTo>
                      <a:lnTo>
                        <a:pt x="213" y="69"/>
                      </a:lnTo>
                      <a:lnTo>
                        <a:pt x="215" y="61"/>
                      </a:lnTo>
                      <a:lnTo>
                        <a:pt x="215" y="46"/>
                      </a:lnTo>
                      <a:lnTo>
                        <a:pt x="209" y="44"/>
                      </a:lnTo>
                      <a:lnTo>
                        <a:pt x="201" y="40"/>
                      </a:lnTo>
                      <a:lnTo>
                        <a:pt x="193" y="38"/>
                      </a:lnTo>
                      <a:lnTo>
                        <a:pt x="190" y="30"/>
                      </a:lnTo>
                      <a:lnTo>
                        <a:pt x="167" y="30"/>
                      </a:lnTo>
                      <a:lnTo>
                        <a:pt x="165" y="34"/>
                      </a:lnTo>
                      <a:lnTo>
                        <a:pt x="161" y="40"/>
                      </a:lnTo>
                      <a:lnTo>
                        <a:pt x="159" y="42"/>
                      </a:lnTo>
                      <a:lnTo>
                        <a:pt x="147" y="42"/>
                      </a:lnTo>
                      <a:lnTo>
                        <a:pt x="147" y="46"/>
                      </a:lnTo>
                      <a:lnTo>
                        <a:pt x="145" y="52"/>
                      </a:lnTo>
                      <a:lnTo>
                        <a:pt x="144" y="53"/>
                      </a:lnTo>
                      <a:lnTo>
                        <a:pt x="136" y="38"/>
                      </a:lnTo>
                      <a:lnTo>
                        <a:pt x="130" y="38"/>
                      </a:lnTo>
                      <a:lnTo>
                        <a:pt x="122" y="40"/>
                      </a:lnTo>
                      <a:lnTo>
                        <a:pt x="117" y="38"/>
                      </a:lnTo>
                      <a:lnTo>
                        <a:pt x="117" y="30"/>
                      </a:lnTo>
                      <a:lnTo>
                        <a:pt x="113" y="25"/>
                      </a:lnTo>
                      <a:lnTo>
                        <a:pt x="107" y="19"/>
                      </a:lnTo>
                      <a:lnTo>
                        <a:pt x="105" y="15"/>
                      </a:lnTo>
                      <a:lnTo>
                        <a:pt x="105" y="13"/>
                      </a:lnTo>
                      <a:lnTo>
                        <a:pt x="109" y="7"/>
                      </a:lnTo>
                      <a:lnTo>
                        <a:pt x="113" y="3"/>
                      </a:lnTo>
                      <a:lnTo>
                        <a:pt x="101" y="3"/>
                      </a:lnTo>
                      <a:lnTo>
                        <a:pt x="101" y="0"/>
                      </a:lnTo>
                      <a:lnTo>
                        <a:pt x="78" y="0"/>
                      </a:lnTo>
                      <a:lnTo>
                        <a:pt x="76" y="3"/>
                      </a:lnTo>
                      <a:lnTo>
                        <a:pt x="74" y="9"/>
                      </a:lnTo>
                      <a:lnTo>
                        <a:pt x="74" y="15"/>
                      </a:lnTo>
                      <a:lnTo>
                        <a:pt x="82" y="15"/>
                      </a:lnTo>
                      <a:lnTo>
                        <a:pt x="82" y="23"/>
                      </a:lnTo>
                      <a:lnTo>
                        <a:pt x="84" y="32"/>
                      </a:lnTo>
                      <a:lnTo>
                        <a:pt x="86" y="46"/>
                      </a:lnTo>
                      <a:lnTo>
                        <a:pt x="86" y="57"/>
                      </a:lnTo>
                      <a:lnTo>
                        <a:pt x="84" y="59"/>
                      </a:lnTo>
                      <a:lnTo>
                        <a:pt x="82" y="55"/>
                      </a:lnTo>
                      <a:lnTo>
                        <a:pt x="82" y="53"/>
                      </a:lnTo>
                      <a:lnTo>
                        <a:pt x="78" y="57"/>
                      </a:lnTo>
                      <a:lnTo>
                        <a:pt x="74" y="63"/>
                      </a:lnTo>
                      <a:lnTo>
                        <a:pt x="74" y="69"/>
                      </a:lnTo>
                      <a:lnTo>
                        <a:pt x="67" y="67"/>
                      </a:lnTo>
                      <a:lnTo>
                        <a:pt x="63" y="65"/>
                      </a:lnTo>
                      <a:lnTo>
                        <a:pt x="55" y="65"/>
                      </a:lnTo>
                      <a:lnTo>
                        <a:pt x="51" y="67"/>
                      </a:lnTo>
                      <a:lnTo>
                        <a:pt x="48" y="71"/>
                      </a:lnTo>
                      <a:lnTo>
                        <a:pt x="44" y="73"/>
                      </a:lnTo>
                      <a:lnTo>
                        <a:pt x="44" y="77"/>
                      </a:lnTo>
                      <a:lnTo>
                        <a:pt x="48" y="77"/>
                      </a:lnTo>
                      <a:lnTo>
                        <a:pt x="50" y="78"/>
                      </a:lnTo>
                      <a:lnTo>
                        <a:pt x="48" y="80"/>
                      </a:lnTo>
                      <a:lnTo>
                        <a:pt x="44" y="82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8" name="Freeform 250"/>
                <p:cNvSpPr>
                  <a:spLocks/>
                </p:cNvSpPr>
                <p:nvPr/>
              </p:nvSpPr>
              <p:spPr bwMode="auto">
                <a:xfrm>
                  <a:off x="4184990" y="2949355"/>
                  <a:ext cx="282665" cy="269694"/>
                </a:xfrm>
                <a:custGeom>
                  <a:avLst/>
                  <a:gdLst>
                    <a:gd name="T0" fmla="*/ 69 w 323"/>
                    <a:gd name="T1" fmla="*/ 19 h 323"/>
                    <a:gd name="T2" fmla="*/ 74 w 323"/>
                    <a:gd name="T3" fmla="*/ 19 h 323"/>
                    <a:gd name="T4" fmla="*/ 79 w 323"/>
                    <a:gd name="T5" fmla="*/ 22 h 323"/>
                    <a:gd name="T6" fmla="*/ 84 w 323"/>
                    <a:gd name="T7" fmla="*/ 22 h 323"/>
                    <a:gd name="T8" fmla="*/ 83 w 323"/>
                    <a:gd name="T9" fmla="*/ 28 h 323"/>
                    <a:gd name="T10" fmla="*/ 83 w 323"/>
                    <a:gd name="T11" fmla="*/ 35 h 323"/>
                    <a:gd name="T12" fmla="*/ 83 w 323"/>
                    <a:gd name="T13" fmla="*/ 38 h 323"/>
                    <a:gd name="T14" fmla="*/ 81 w 323"/>
                    <a:gd name="T15" fmla="*/ 40 h 323"/>
                    <a:gd name="T16" fmla="*/ 77 w 323"/>
                    <a:gd name="T17" fmla="*/ 42 h 323"/>
                    <a:gd name="T18" fmla="*/ 74 w 323"/>
                    <a:gd name="T19" fmla="*/ 48 h 323"/>
                    <a:gd name="T20" fmla="*/ 69 w 323"/>
                    <a:gd name="T21" fmla="*/ 53 h 323"/>
                    <a:gd name="T22" fmla="*/ 74 w 323"/>
                    <a:gd name="T23" fmla="*/ 53 h 323"/>
                    <a:gd name="T24" fmla="*/ 75 w 323"/>
                    <a:gd name="T25" fmla="*/ 55 h 323"/>
                    <a:gd name="T26" fmla="*/ 79 w 323"/>
                    <a:gd name="T27" fmla="*/ 57 h 323"/>
                    <a:gd name="T28" fmla="*/ 78 w 323"/>
                    <a:gd name="T29" fmla="*/ 60 h 323"/>
                    <a:gd name="T30" fmla="*/ 76 w 323"/>
                    <a:gd name="T31" fmla="*/ 63 h 323"/>
                    <a:gd name="T32" fmla="*/ 76 w 323"/>
                    <a:gd name="T33" fmla="*/ 66 h 323"/>
                    <a:gd name="T34" fmla="*/ 76 w 323"/>
                    <a:gd name="T35" fmla="*/ 72 h 323"/>
                    <a:gd name="T36" fmla="*/ 79 w 323"/>
                    <a:gd name="T37" fmla="*/ 73 h 323"/>
                    <a:gd name="T38" fmla="*/ 77 w 323"/>
                    <a:gd name="T39" fmla="*/ 76 h 323"/>
                    <a:gd name="T40" fmla="*/ 77 w 323"/>
                    <a:gd name="T41" fmla="*/ 77 h 323"/>
                    <a:gd name="T42" fmla="*/ 74 w 323"/>
                    <a:gd name="T43" fmla="*/ 77 h 323"/>
                    <a:gd name="T44" fmla="*/ 74 w 323"/>
                    <a:gd name="T45" fmla="*/ 83 h 323"/>
                    <a:gd name="T46" fmla="*/ 64 w 323"/>
                    <a:gd name="T47" fmla="*/ 81 h 323"/>
                    <a:gd name="T48" fmla="*/ 55 w 323"/>
                    <a:gd name="T49" fmla="*/ 80 h 323"/>
                    <a:gd name="T50" fmla="*/ 52 w 323"/>
                    <a:gd name="T51" fmla="*/ 84 h 323"/>
                    <a:gd name="T52" fmla="*/ 49 w 323"/>
                    <a:gd name="T53" fmla="*/ 89 h 323"/>
                    <a:gd name="T54" fmla="*/ 43 w 323"/>
                    <a:gd name="T55" fmla="*/ 89 h 323"/>
                    <a:gd name="T56" fmla="*/ 42 w 323"/>
                    <a:gd name="T57" fmla="*/ 89 h 323"/>
                    <a:gd name="T58" fmla="*/ 37 w 323"/>
                    <a:gd name="T59" fmla="*/ 87 h 323"/>
                    <a:gd name="T60" fmla="*/ 33 w 323"/>
                    <a:gd name="T61" fmla="*/ 87 h 323"/>
                    <a:gd name="T62" fmla="*/ 30 w 323"/>
                    <a:gd name="T63" fmla="*/ 85 h 323"/>
                    <a:gd name="T64" fmla="*/ 26 w 323"/>
                    <a:gd name="T65" fmla="*/ 84 h 323"/>
                    <a:gd name="T66" fmla="*/ 25 w 323"/>
                    <a:gd name="T67" fmla="*/ 81 h 323"/>
                    <a:gd name="T68" fmla="*/ 25 w 323"/>
                    <a:gd name="T69" fmla="*/ 72 h 323"/>
                    <a:gd name="T70" fmla="*/ 18 w 323"/>
                    <a:gd name="T71" fmla="*/ 51 h 323"/>
                    <a:gd name="T72" fmla="*/ 17 w 323"/>
                    <a:gd name="T73" fmla="*/ 44 h 323"/>
                    <a:gd name="T74" fmla="*/ 14 w 323"/>
                    <a:gd name="T75" fmla="*/ 41 h 323"/>
                    <a:gd name="T76" fmla="*/ 13 w 323"/>
                    <a:gd name="T77" fmla="*/ 37 h 323"/>
                    <a:gd name="T78" fmla="*/ 6 w 323"/>
                    <a:gd name="T79" fmla="*/ 35 h 323"/>
                    <a:gd name="T80" fmla="*/ 1 w 323"/>
                    <a:gd name="T81" fmla="*/ 34 h 323"/>
                    <a:gd name="T82" fmla="*/ 1 w 323"/>
                    <a:gd name="T83" fmla="*/ 30 h 323"/>
                    <a:gd name="T84" fmla="*/ 1 w 323"/>
                    <a:gd name="T85" fmla="*/ 28 h 323"/>
                    <a:gd name="T86" fmla="*/ 5 w 323"/>
                    <a:gd name="T87" fmla="*/ 26 h 323"/>
                    <a:gd name="T88" fmla="*/ 11 w 323"/>
                    <a:gd name="T89" fmla="*/ 26 h 323"/>
                    <a:gd name="T90" fmla="*/ 16 w 323"/>
                    <a:gd name="T91" fmla="*/ 25 h 323"/>
                    <a:gd name="T92" fmla="*/ 22 w 323"/>
                    <a:gd name="T93" fmla="*/ 27 h 323"/>
                    <a:gd name="T94" fmla="*/ 19 w 323"/>
                    <a:gd name="T95" fmla="*/ 18 h 323"/>
                    <a:gd name="T96" fmla="*/ 20 w 323"/>
                    <a:gd name="T97" fmla="*/ 14 h 323"/>
                    <a:gd name="T98" fmla="*/ 26 w 323"/>
                    <a:gd name="T99" fmla="*/ 17 h 323"/>
                    <a:gd name="T100" fmla="*/ 33 w 323"/>
                    <a:gd name="T101" fmla="*/ 16 h 323"/>
                    <a:gd name="T102" fmla="*/ 36 w 323"/>
                    <a:gd name="T103" fmla="*/ 12 h 323"/>
                    <a:gd name="T104" fmla="*/ 40 w 323"/>
                    <a:gd name="T105" fmla="*/ 2 h 323"/>
                    <a:gd name="T106" fmla="*/ 48 w 323"/>
                    <a:gd name="T107" fmla="*/ 2 h 323"/>
                    <a:gd name="T108" fmla="*/ 50 w 323"/>
                    <a:gd name="T109" fmla="*/ 5 h 323"/>
                    <a:gd name="T110" fmla="*/ 51 w 323"/>
                    <a:gd name="T111" fmla="*/ 6 h 323"/>
                    <a:gd name="T112" fmla="*/ 55 w 323"/>
                    <a:gd name="T113" fmla="*/ 8 h 323"/>
                    <a:gd name="T114" fmla="*/ 56 w 323"/>
                    <a:gd name="T115" fmla="*/ 11 h 323"/>
                    <a:gd name="T116" fmla="*/ 61 w 323"/>
                    <a:gd name="T117" fmla="*/ 13 h 323"/>
                    <a:gd name="T118" fmla="*/ 63 w 323"/>
                    <a:gd name="T119" fmla="*/ 15 h 323"/>
                    <a:gd name="T120" fmla="*/ 68 w 323"/>
                    <a:gd name="T121" fmla="*/ 15 h 32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23"/>
                    <a:gd name="T184" fmla="*/ 0 h 323"/>
                    <a:gd name="T185" fmla="*/ 323 w 323"/>
                    <a:gd name="T186" fmla="*/ 323 h 32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23" h="323">
                      <a:moveTo>
                        <a:pt x="263" y="59"/>
                      </a:moveTo>
                      <a:lnTo>
                        <a:pt x="263" y="65"/>
                      </a:lnTo>
                      <a:lnTo>
                        <a:pt x="267" y="69"/>
                      </a:lnTo>
                      <a:lnTo>
                        <a:pt x="271" y="69"/>
                      </a:lnTo>
                      <a:lnTo>
                        <a:pt x="277" y="71"/>
                      </a:lnTo>
                      <a:lnTo>
                        <a:pt x="283" y="71"/>
                      </a:lnTo>
                      <a:lnTo>
                        <a:pt x="290" y="69"/>
                      </a:lnTo>
                      <a:lnTo>
                        <a:pt x="298" y="75"/>
                      </a:lnTo>
                      <a:lnTo>
                        <a:pt x="302" y="78"/>
                      </a:lnTo>
                      <a:lnTo>
                        <a:pt x="317" y="78"/>
                      </a:lnTo>
                      <a:lnTo>
                        <a:pt x="321" y="80"/>
                      </a:lnTo>
                      <a:lnTo>
                        <a:pt x="323" y="80"/>
                      </a:lnTo>
                      <a:lnTo>
                        <a:pt x="323" y="90"/>
                      </a:lnTo>
                      <a:lnTo>
                        <a:pt x="321" y="96"/>
                      </a:lnTo>
                      <a:lnTo>
                        <a:pt x="317" y="102"/>
                      </a:lnTo>
                      <a:lnTo>
                        <a:pt x="317" y="105"/>
                      </a:lnTo>
                      <a:lnTo>
                        <a:pt x="319" y="111"/>
                      </a:lnTo>
                      <a:lnTo>
                        <a:pt x="319" y="127"/>
                      </a:lnTo>
                      <a:lnTo>
                        <a:pt x="321" y="134"/>
                      </a:lnTo>
                      <a:lnTo>
                        <a:pt x="321" y="136"/>
                      </a:lnTo>
                      <a:lnTo>
                        <a:pt x="317" y="138"/>
                      </a:lnTo>
                      <a:lnTo>
                        <a:pt x="313" y="136"/>
                      </a:lnTo>
                      <a:lnTo>
                        <a:pt x="310" y="136"/>
                      </a:lnTo>
                      <a:lnTo>
                        <a:pt x="310" y="144"/>
                      </a:lnTo>
                      <a:lnTo>
                        <a:pt x="308" y="146"/>
                      </a:lnTo>
                      <a:lnTo>
                        <a:pt x="302" y="148"/>
                      </a:lnTo>
                      <a:lnTo>
                        <a:pt x="294" y="152"/>
                      </a:lnTo>
                      <a:lnTo>
                        <a:pt x="288" y="159"/>
                      </a:lnTo>
                      <a:lnTo>
                        <a:pt x="285" y="167"/>
                      </a:lnTo>
                      <a:lnTo>
                        <a:pt x="281" y="173"/>
                      </a:lnTo>
                      <a:lnTo>
                        <a:pt x="275" y="176"/>
                      </a:lnTo>
                      <a:lnTo>
                        <a:pt x="271" y="182"/>
                      </a:lnTo>
                      <a:lnTo>
                        <a:pt x="267" y="190"/>
                      </a:lnTo>
                      <a:lnTo>
                        <a:pt x="267" y="196"/>
                      </a:lnTo>
                      <a:lnTo>
                        <a:pt x="273" y="194"/>
                      </a:lnTo>
                      <a:lnTo>
                        <a:pt x="281" y="190"/>
                      </a:lnTo>
                      <a:lnTo>
                        <a:pt x="285" y="194"/>
                      </a:lnTo>
                      <a:lnTo>
                        <a:pt x="285" y="196"/>
                      </a:lnTo>
                      <a:lnTo>
                        <a:pt x="288" y="200"/>
                      </a:lnTo>
                      <a:lnTo>
                        <a:pt x="294" y="201"/>
                      </a:lnTo>
                      <a:lnTo>
                        <a:pt x="298" y="203"/>
                      </a:lnTo>
                      <a:lnTo>
                        <a:pt x="302" y="207"/>
                      </a:lnTo>
                      <a:lnTo>
                        <a:pt x="304" y="207"/>
                      </a:lnTo>
                      <a:lnTo>
                        <a:pt x="306" y="205"/>
                      </a:lnTo>
                      <a:lnTo>
                        <a:pt x="300" y="217"/>
                      </a:lnTo>
                      <a:lnTo>
                        <a:pt x="298" y="219"/>
                      </a:lnTo>
                      <a:lnTo>
                        <a:pt x="296" y="225"/>
                      </a:lnTo>
                      <a:lnTo>
                        <a:pt x="290" y="226"/>
                      </a:lnTo>
                      <a:lnTo>
                        <a:pt x="286" y="230"/>
                      </a:lnTo>
                      <a:lnTo>
                        <a:pt x="286" y="236"/>
                      </a:lnTo>
                      <a:lnTo>
                        <a:pt x="290" y="240"/>
                      </a:lnTo>
                      <a:lnTo>
                        <a:pt x="292" y="244"/>
                      </a:lnTo>
                      <a:lnTo>
                        <a:pt x="290" y="253"/>
                      </a:lnTo>
                      <a:lnTo>
                        <a:pt x="292" y="261"/>
                      </a:lnTo>
                      <a:lnTo>
                        <a:pt x="296" y="263"/>
                      </a:lnTo>
                      <a:lnTo>
                        <a:pt x="304" y="261"/>
                      </a:lnTo>
                      <a:lnTo>
                        <a:pt x="304" y="265"/>
                      </a:lnTo>
                      <a:lnTo>
                        <a:pt x="300" y="269"/>
                      </a:lnTo>
                      <a:lnTo>
                        <a:pt x="296" y="271"/>
                      </a:lnTo>
                      <a:lnTo>
                        <a:pt x="296" y="274"/>
                      </a:lnTo>
                      <a:lnTo>
                        <a:pt x="298" y="276"/>
                      </a:lnTo>
                      <a:lnTo>
                        <a:pt x="300" y="276"/>
                      </a:lnTo>
                      <a:lnTo>
                        <a:pt x="296" y="278"/>
                      </a:lnTo>
                      <a:lnTo>
                        <a:pt x="292" y="276"/>
                      </a:lnTo>
                      <a:lnTo>
                        <a:pt x="285" y="274"/>
                      </a:lnTo>
                      <a:lnTo>
                        <a:pt x="281" y="278"/>
                      </a:lnTo>
                      <a:lnTo>
                        <a:pt x="288" y="292"/>
                      </a:lnTo>
                      <a:lnTo>
                        <a:pt x="285" y="294"/>
                      </a:lnTo>
                      <a:lnTo>
                        <a:pt x="283" y="298"/>
                      </a:lnTo>
                      <a:lnTo>
                        <a:pt x="281" y="299"/>
                      </a:lnTo>
                      <a:lnTo>
                        <a:pt x="262" y="298"/>
                      </a:lnTo>
                      <a:lnTo>
                        <a:pt x="246" y="290"/>
                      </a:lnTo>
                      <a:lnTo>
                        <a:pt x="231" y="284"/>
                      </a:lnTo>
                      <a:lnTo>
                        <a:pt x="223" y="284"/>
                      </a:lnTo>
                      <a:lnTo>
                        <a:pt x="212" y="288"/>
                      </a:lnTo>
                      <a:lnTo>
                        <a:pt x="208" y="292"/>
                      </a:lnTo>
                      <a:lnTo>
                        <a:pt x="202" y="296"/>
                      </a:lnTo>
                      <a:lnTo>
                        <a:pt x="198" y="303"/>
                      </a:lnTo>
                      <a:lnTo>
                        <a:pt x="198" y="313"/>
                      </a:lnTo>
                      <a:lnTo>
                        <a:pt x="192" y="317"/>
                      </a:lnTo>
                      <a:lnTo>
                        <a:pt x="185" y="321"/>
                      </a:lnTo>
                      <a:lnTo>
                        <a:pt x="177" y="323"/>
                      </a:lnTo>
                      <a:lnTo>
                        <a:pt x="171" y="323"/>
                      </a:lnTo>
                      <a:lnTo>
                        <a:pt x="167" y="321"/>
                      </a:lnTo>
                      <a:lnTo>
                        <a:pt x="164" y="317"/>
                      </a:lnTo>
                      <a:lnTo>
                        <a:pt x="160" y="319"/>
                      </a:lnTo>
                      <a:lnTo>
                        <a:pt x="160" y="321"/>
                      </a:lnTo>
                      <a:lnTo>
                        <a:pt x="156" y="319"/>
                      </a:lnTo>
                      <a:lnTo>
                        <a:pt x="150" y="317"/>
                      </a:lnTo>
                      <a:lnTo>
                        <a:pt x="141" y="315"/>
                      </a:lnTo>
                      <a:lnTo>
                        <a:pt x="135" y="313"/>
                      </a:lnTo>
                      <a:lnTo>
                        <a:pt x="129" y="313"/>
                      </a:lnTo>
                      <a:lnTo>
                        <a:pt x="125" y="315"/>
                      </a:lnTo>
                      <a:lnTo>
                        <a:pt x="121" y="313"/>
                      </a:lnTo>
                      <a:lnTo>
                        <a:pt x="119" y="309"/>
                      </a:lnTo>
                      <a:lnTo>
                        <a:pt x="116" y="307"/>
                      </a:lnTo>
                      <a:lnTo>
                        <a:pt x="110" y="307"/>
                      </a:lnTo>
                      <a:lnTo>
                        <a:pt x="106" y="305"/>
                      </a:lnTo>
                      <a:lnTo>
                        <a:pt x="100" y="303"/>
                      </a:lnTo>
                      <a:lnTo>
                        <a:pt x="95" y="303"/>
                      </a:lnTo>
                      <a:lnTo>
                        <a:pt x="93" y="301"/>
                      </a:lnTo>
                      <a:lnTo>
                        <a:pt x="93" y="292"/>
                      </a:lnTo>
                      <a:lnTo>
                        <a:pt x="89" y="290"/>
                      </a:lnTo>
                      <a:lnTo>
                        <a:pt x="89" y="288"/>
                      </a:lnTo>
                      <a:lnTo>
                        <a:pt x="95" y="259"/>
                      </a:lnTo>
                      <a:lnTo>
                        <a:pt x="96" y="232"/>
                      </a:lnTo>
                      <a:lnTo>
                        <a:pt x="96" y="196"/>
                      </a:lnTo>
                      <a:lnTo>
                        <a:pt x="70" y="184"/>
                      </a:lnTo>
                      <a:lnTo>
                        <a:pt x="62" y="176"/>
                      </a:lnTo>
                      <a:lnTo>
                        <a:pt x="60" y="167"/>
                      </a:lnTo>
                      <a:lnTo>
                        <a:pt x="64" y="159"/>
                      </a:lnTo>
                      <a:lnTo>
                        <a:pt x="66" y="153"/>
                      </a:lnTo>
                      <a:lnTo>
                        <a:pt x="54" y="153"/>
                      </a:lnTo>
                      <a:lnTo>
                        <a:pt x="52" y="148"/>
                      </a:lnTo>
                      <a:lnTo>
                        <a:pt x="50" y="148"/>
                      </a:lnTo>
                      <a:lnTo>
                        <a:pt x="47" y="146"/>
                      </a:lnTo>
                      <a:lnTo>
                        <a:pt x="50" y="134"/>
                      </a:lnTo>
                      <a:lnTo>
                        <a:pt x="35" y="142"/>
                      </a:lnTo>
                      <a:lnTo>
                        <a:pt x="35" y="134"/>
                      </a:lnTo>
                      <a:lnTo>
                        <a:pt x="22" y="128"/>
                      </a:lnTo>
                      <a:lnTo>
                        <a:pt x="14" y="127"/>
                      </a:lnTo>
                      <a:lnTo>
                        <a:pt x="0" y="127"/>
                      </a:lnTo>
                      <a:lnTo>
                        <a:pt x="2" y="121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4" y="109"/>
                      </a:lnTo>
                      <a:lnTo>
                        <a:pt x="8" y="109"/>
                      </a:lnTo>
                      <a:lnTo>
                        <a:pt x="12" y="107"/>
                      </a:lnTo>
                      <a:lnTo>
                        <a:pt x="2" y="102"/>
                      </a:lnTo>
                      <a:lnTo>
                        <a:pt x="0" y="100"/>
                      </a:lnTo>
                      <a:lnTo>
                        <a:pt x="4" y="100"/>
                      </a:lnTo>
                      <a:lnTo>
                        <a:pt x="18" y="94"/>
                      </a:lnTo>
                      <a:lnTo>
                        <a:pt x="33" y="92"/>
                      </a:lnTo>
                      <a:lnTo>
                        <a:pt x="39" y="92"/>
                      </a:lnTo>
                      <a:lnTo>
                        <a:pt x="43" y="94"/>
                      </a:lnTo>
                      <a:lnTo>
                        <a:pt x="45" y="98"/>
                      </a:lnTo>
                      <a:lnTo>
                        <a:pt x="50" y="100"/>
                      </a:lnTo>
                      <a:lnTo>
                        <a:pt x="62" y="92"/>
                      </a:lnTo>
                      <a:lnTo>
                        <a:pt x="70" y="92"/>
                      </a:lnTo>
                      <a:lnTo>
                        <a:pt x="75" y="94"/>
                      </a:lnTo>
                      <a:lnTo>
                        <a:pt x="85" y="96"/>
                      </a:lnTo>
                      <a:lnTo>
                        <a:pt x="85" y="88"/>
                      </a:lnTo>
                      <a:lnTo>
                        <a:pt x="81" y="78"/>
                      </a:lnTo>
                      <a:lnTo>
                        <a:pt x="75" y="65"/>
                      </a:lnTo>
                      <a:lnTo>
                        <a:pt x="73" y="57"/>
                      </a:lnTo>
                      <a:lnTo>
                        <a:pt x="73" y="53"/>
                      </a:lnTo>
                      <a:lnTo>
                        <a:pt x="79" y="50"/>
                      </a:lnTo>
                      <a:lnTo>
                        <a:pt x="89" y="50"/>
                      </a:lnTo>
                      <a:lnTo>
                        <a:pt x="89" y="61"/>
                      </a:lnTo>
                      <a:lnTo>
                        <a:pt x="98" y="63"/>
                      </a:lnTo>
                      <a:lnTo>
                        <a:pt x="112" y="65"/>
                      </a:lnTo>
                      <a:lnTo>
                        <a:pt x="127" y="61"/>
                      </a:lnTo>
                      <a:lnTo>
                        <a:pt x="127" y="57"/>
                      </a:lnTo>
                      <a:lnTo>
                        <a:pt x="129" y="50"/>
                      </a:lnTo>
                      <a:lnTo>
                        <a:pt x="131" y="46"/>
                      </a:lnTo>
                      <a:lnTo>
                        <a:pt x="139" y="42"/>
                      </a:lnTo>
                      <a:lnTo>
                        <a:pt x="158" y="38"/>
                      </a:lnTo>
                      <a:lnTo>
                        <a:pt x="154" y="15"/>
                      </a:lnTo>
                      <a:lnTo>
                        <a:pt x="154" y="7"/>
                      </a:lnTo>
                      <a:lnTo>
                        <a:pt x="160" y="4"/>
                      </a:lnTo>
                      <a:lnTo>
                        <a:pt x="175" y="0"/>
                      </a:lnTo>
                      <a:lnTo>
                        <a:pt x="183" y="7"/>
                      </a:lnTo>
                      <a:lnTo>
                        <a:pt x="187" y="9"/>
                      </a:lnTo>
                      <a:lnTo>
                        <a:pt x="187" y="15"/>
                      </a:lnTo>
                      <a:lnTo>
                        <a:pt x="189" y="19"/>
                      </a:lnTo>
                      <a:lnTo>
                        <a:pt x="189" y="21"/>
                      </a:lnTo>
                      <a:lnTo>
                        <a:pt x="191" y="21"/>
                      </a:lnTo>
                      <a:lnTo>
                        <a:pt x="194" y="23"/>
                      </a:lnTo>
                      <a:lnTo>
                        <a:pt x="200" y="29"/>
                      </a:lnTo>
                      <a:lnTo>
                        <a:pt x="206" y="32"/>
                      </a:lnTo>
                      <a:lnTo>
                        <a:pt x="210" y="30"/>
                      </a:lnTo>
                      <a:lnTo>
                        <a:pt x="212" y="30"/>
                      </a:lnTo>
                      <a:lnTo>
                        <a:pt x="212" y="34"/>
                      </a:lnTo>
                      <a:lnTo>
                        <a:pt x="215" y="40"/>
                      </a:lnTo>
                      <a:lnTo>
                        <a:pt x="221" y="44"/>
                      </a:lnTo>
                      <a:lnTo>
                        <a:pt x="229" y="48"/>
                      </a:lnTo>
                      <a:lnTo>
                        <a:pt x="235" y="48"/>
                      </a:lnTo>
                      <a:lnTo>
                        <a:pt x="238" y="44"/>
                      </a:lnTo>
                      <a:lnTo>
                        <a:pt x="240" y="48"/>
                      </a:lnTo>
                      <a:lnTo>
                        <a:pt x="240" y="53"/>
                      </a:lnTo>
                      <a:lnTo>
                        <a:pt x="244" y="57"/>
                      </a:lnTo>
                      <a:lnTo>
                        <a:pt x="252" y="57"/>
                      </a:lnTo>
                      <a:lnTo>
                        <a:pt x="263" y="55"/>
                      </a:lnTo>
                      <a:lnTo>
                        <a:pt x="263" y="59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9" name="Freeform 251"/>
                <p:cNvSpPr>
                  <a:spLocks noEditPoints="1"/>
                </p:cNvSpPr>
                <p:nvPr/>
              </p:nvSpPr>
              <p:spPr bwMode="auto">
                <a:xfrm>
                  <a:off x="4717954" y="2274043"/>
                  <a:ext cx="269718" cy="375413"/>
                </a:xfrm>
                <a:custGeom>
                  <a:avLst/>
                  <a:gdLst>
                    <a:gd name="T0" fmla="*/ 67 w 311"/>
                    <a:gd name="T1" fmla="*/ 10 h 446"/>
                    <a:gd name="T2" fmla="*/ 61 w 311"/>
                    <a:gd name="T3" fmla="*/ 6 h 446"/>
                    <a:gd name="T4" fmla="*/ 58 w 311"/>
                    <a:gd name="T5" fmla="*/ 0 h 446"/>
                    <a:gd name="T6" fmla="*/ 53 w 311"/>
                    <a:gd name="T7" fmla="*/ 3 h 446"/>
                    <a:gd name="T8" fmla="*/ 48 w 311"/>
                    <a:gd name="T9" fmla="*/ 3 h 446"/>
                    <a:gd name="T10" fmla="*/ 44 w 311"/>
                    <a:gd name="T11" fmla="*/ 6 h 446"/>
                    <a:gd name="T12" fmla="*/ 43 w 311"/>
                    <a:gd name="T13" fmla="*/ 10 h 446"/>
                    <a:gd name="T14" fmla="*/ 43 w 311"/>
                    <a:gd name="T15" fmla="*/ 15 h 446"/>
                    <a:gd name="T16" fmla="*/ 40 w 311"/>
                    <a:gd name="T17" fmla="*/ 20 h 446"/>
                    <a:gd name="T18" fmla="*/ 35 w 311"/>
                    <a:gd name="T19" fmla="*/ 19 h 446"/>
                    <a:gd name="T20" fmla="*/ 31 w 311"/>
                    <a:gd name="T21" fmla="*/ 19 h 446"/>
                    <a:gd name="T22" fmla="*/ 24 w 311"/>
                    <a:gd name="T23" fmla="*/ 19 h 446"/>
                    <a:gd name="T24" fmla="*/ 14 w 311"/>
                    <a:gd name="T25" fmla="*/ 11 h 446"/>
                    <a:gd name="T26" fmla="*/ 10 w 311"/>
                    <a:gd name="T27" fmla="*/ 15 h 446"/>
                    <a:gd name="T28" fmla="*/ 14 w 311"/>
                    <a:gd name="T29" fmla="*/ 19 h 446"/>
                    <a:gd name="T30" fmla="*/ 21 w 311"/>
                    <a:gd name="T31" fmla="*/ 22 h 446"/>
                    <a:gd name="T32" fmla="*/ 26 w 311"/>
                    <a:gd name="T33" fmla="*/ 28 h 446"/>
                    <a:gd name="T34" fmla="*/ 27 w 311"/>
                    <a:gd name="T35" fmla="*/ 33 h 446"/>
                    <a:gd name="T36" fmla="*/ 28 w 311"/>
                    <a:gd name="T37" fmla="*/ 37 h 446"/>
                    <a:gd name="T38" fmla="*/ 27 w 311"/>
                    <a:gd name="T39" fmla="*/ 43 h 446"/>
                    <a:gd name="T40" fmla="*/ 27 w 311"/>
                    <a:gd name="T41" fmla="*/ 46 h 446"/>
                    <a:gd name="T42" fmla="*/ 31 w 311"/>
                    <a:gd name="T43" fmla="*/ 52 h 446"/>
                    <a:gd name="T44" fmla="*/ 38 w 311"/>
                    <a:gd name="T45" fmla="*/ 55 h 446"/>
                    <a:gd name="T46" fmla="*/ 35 w 311"/>
                    <a:gd name="T47" fmla="*/ 66 h 446"/>
                    <a:gd name="T48" fmla="*/ 29 w 311"/>
                    <a:gd name="T49" fmla="*/ 75 h 446"/>
                    <a:gd name="T50" fmla="*/ 22 w 311"/>
                    <a:gd name="T51" fmla="*/ 80 h 446"/>
                    <a:gd name="T52" fmla="*/ 20 w 311"/>
                    <a:gd name="T53" fmla="*/ 82 h 446"/>
                    <a:gd name="T54" fmla="*/ 17 w 311"/>
                    <a:gd name="T55" fmla="*/ 89 h 446"/>
                    <a:gd name="T56" fmla="*/ 18 w 311"/>
                    <a:gd name="T57" fmla="*/ 97 h 446"/>
                    <a:gd name="T58" fmla="*/ 18 w 311"/>
                    <a:gd name="T59" fmla="*/ 104 h 446"/>
                    <a:gd name="T60" fmla="*/ 18 w 311"/>
                    <a:gd name="T61" fmla="*/ 111 h 446"/>
                    <a:gd name="T62" fmla="*/ 20 w 311"/>
                    <a:gd name="T63" fmla="*/ 115 h 446"/>
                    <a:gd name="T64" fmla="*/ 23 w 311"/>
                    <a:gd name="T65" fmla="*/ 114 h 446"/>
                    <a:gd name="T66" fmla="*/ 27 w 311"/>
                    <a:gd name="T67" fmla="*/ 118 h 446"/>
                    <a:gd name="T68" fmla="*/ 26 w 311"/>
                    <a:gd name="T69" fmla="*/ 123 h 446"/>
                    <a:gd name="T70" fmla="*/ 28 w 311"/>
                    <a:gd name="T71" fmla="*/ 121 h 446"/>
                    <a:gd name="T72" fmla="*/ 28 w 311"/>
                    <a:gd name="T73" fmla="*/ 123 h 446"/>
                    <a:gd name="T74" fmla="*/ 33 w 311"/>
                    <a:gd name="T75" fmla="*/ 125 h 446"/>
                    <a:gd name="T76" fmla="*/ 39 w 311"/>
                    <a:gd name="T77" fmla="*/ 120 h 446"/>
                    <a:gd name="T78" fmla="*/ 43 w 311"/>
                    <a:gd name="T79" fmla="*/ 118 h 446"/>
                    <a:gd name="T80" fmla="*/ 50 w 311"/>
                    <a:gd name="T81" fmla="*/ 116 h 446"/>
                    <a:gd name="T82" fmla="*/ 64 w 311"/>
                    <a:gd name="T83" fmla="*/ 107 h 446"/>
                    <a:gd name="T84" fmla="*/ 79 w 311"/>
                    <a:gd name="T85" fmla="*/ 90 h 446"/>
                    <a:gd name="T86" fmla="*/ 75 w 311"/>
                    <a:gd name="T87" fmla="*/ 88 h 446"/>
                    <a:gd name="T88" fmla="*/ 75 w 311"/>
                    <a:gd name="T89" fmla="*/ 80 h 446"/>
                    <a:gd name="T90" fmla="*/ 75 w 311"/>
                    <a:gd name="T91" fmla="*/ 75 h 446"/>
                    <a:gd name="T92" fmla="*/ 74 w 311"/>
                    <a:gd name="T93" fmla="*/ 71 h 446"/>
                    <a:gd name="T94" fmla="*/ 71 w 311"/>
                    <a:gd name="T95" fmla="*/ 66 h 446"/>
                    <a:gd name="T96" fmla="*/ 71 w 311"/>
                    <a:gd name="T97" fmla="*/ 63 h 446"/>
                    <a:gd name="T98" fmla="*/ 71 w 311"/>
                    <a:gd name="T99" fmla="*/ 57 h 446"/>
                    <a:gd name="T100" fmla="*/ 70 w 311"/>
                    <a:gd name="T101" fmla="*/ 50 h 446"/>
                    <a:gd name="T102" fmla="*/ 66 w 311"/>
                    <a:gd name="T103" fmla="*/ 35 h 446"/>
                    <a:gd name="T104" fmla="*/ 70 w 311"/>
                    <a:gd name="T105" fmla="*/ 28 h 446"/>
                    <a:gd name="T106" fmla="*/ 67 w 311"/>
                    <a:gd name="T107" fmla="*/ 23 h 446"/>
                    <a:gd name="T108" fmla="*/ 66 w 311"/>
                    <a:gd name="T109" fmla="*/ 15 h 446"/>
                    <a:gd name="T110" fmla="*/ 1 w 311"/>
                    <a:gd name="T111" fmla="*/ 120 h 446"/>
                    <a:gd name="T112" fmla="*/ 3 w 311"/>
                    <a:gd name="T113" fmla="*/ 125 h 446"/>
                    <a:gd name="T114" fmla="*/ 2 w 311"/>
                    <a:gd name="T115" fmla="*/ 121 h 44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11"/>
                    <a:gd name="T175" fmla="*/ 0 h 446"/>
                    <a:gd name="T176" fmla="*/ 311 w 311"/>
                    <a:gd name="T177" fmla="*/ 446 h 44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11" h="446">
                      <a:moveTo>
                        <a:pt x="265" y="37"/>
                      </a:moveTo>
                      <a:lnTo>
                        <a:pt x="263" y="35"/>
                      </a:lnTo>
                      <a:lnTo>
                        <a:pt x="259" y="35"/>
                      </a:lnTo>
                      <a:lnTo>
                        <a:pt x="254" y="33"/>
                      </a:lnTo>
                      <a:lnTo>
                        <a:pt x="250" y="29"/>
                      </a:lnTo>
                      <a:lnTo>
                        <a:pt x="238" y="21"/>
                      </a:lnTo>
                      <a:lnTo>
                        <a:pt x="230" y="14"/>
                      </a:lnTo>
                      <a:lnTo>
                        <a:pt x="227" y="4"/>
                      </a:lnTo>
                      <a:lnTo>
                        <a:pt x="225" y="0"/>
                      </a:lnTo>
                      <a:lnTo>
                        <a:pt x="219" y="2"/>
                      </a:lnTo>
                      <a:lnTo>
                        <a:pt x="211" y="8"/>
                      </a:lnTo>
                      <a:lnTo>
                        <a:pt x="204" y="12"/>
                      </a:lnTo>
                      <a:lnTo>
                        <a:pt x="198" y="8"/>
                      </a:lnTo>
                      <a:lnTo>
                        <a:pt x="188" y="8"/>
                      </a:lnTo>
                      <a:lnTo>
                        <a:pt x="186" y="10"/>
                      </a:lnTo>
                      <a:lnTo>
                        <a:pt x="184" y="16"/>
                      </a:lnTo>
                      <a:lnTo>
                        <a:pt x="179" y="19"/>
                      </a:lnTo>
                      <a:lnTo>
                        <a:pt x="171" y="23"/>
                      </a:lnTo>
                      <a:lnTo>
                        <a:pt x="167" y="29"/>
                      </a:lnTo>
                      <a:lnTo>
                        <a:pt x="165" y="31"/>
                      </a:lnTo>
                      <a:lnTo>
                        <a:pt x="165" y="33"/>
                      </a:lnTo>
                      <a:lnTo>
                        <a:pt x="163" y="37"/>
                      </a:lnTo>
                      <a:lnTo>
                        <a:pt x="165" y="41"/>
                      </a:lnTo>
                      <a:lnTo>
                        <a:pt x="165" y="52"/>
                      </a:lnTo>
                      <a:lnTo>
                        <a:pt x="163" y="60"/>
                      </a:lnTo>
                      <a:lnTo>
                        <a:pt x="159" y="66"/>
                      </a:lnTo>
                      <a:lnTo>
                        <a:pt x="154" y="69"/>
                      </a:lnTo>
                      <a:lnTo>
                        <a:pt x="150" y="73"/>
                      </a:lnTo>
                      <a:lnTo>
                        <a:pt x="150" y="79"/>
                      </a:lnTo>
                      <a:lnTo>
                        <a:pt x="135" y="68"/>
                      </a:lnTo>
                      <a:lnTo>
                        <a:pt x="133" y="64"/>
                      </a:lnTo>
                      <a:lnTo>
                        <a:pt x="127" y="64"/>
                      </a:lnTo>
                      <a:lnTo>
                        <a:pt x="123" y="66"/>
                      </a:lnTo>
                      <a:lnTo>
                        <a:pt x="123" y="68"/>
                      </a:lnTo>
                      <a:lnTo>
                        <a:pt x="115" y="66"/>
                      </a:lnTo>
                      <a:lnTo>
                        <a:pt x="94" y="66"/>
                      </a:lnTo>
                      <a:lnTo>
                        <a:pt x="90" y="68"/>
                      </a:lnTo>
                      <a:lnTo>
                        <a:pt x="62" y="37"/>
                      </a:lnTo>
                      <a:lnTo>
                        <a:pt x="54" y="37"/>
                      </a:lnTo>
                      <a:lnTo>
                        <a:pt x="50" y="41"/>
                      </a:lnTo>
                      <a:lnTo>
                        <a:pt x="50" y="46"/>
                      </a:lnTo>
                      <a:lnTo>
                        <a:pt x="37" y="52"/>
                      </a:lnTo>
                      <a:lnTo>
                        <a:pt x="48" y="56"/>
                      </a:lnTo>
                      <a:lnTo>
                        <a:pt x="54" y="62"/>
                      </a:lnTo>
                      <a:lnTo>
                        <a:pt x="56" y="68"/>
                      </a:lnTo>
                      <a:lnTo>
                        <a:pt x="62" y="73"/>
                      </a:lnTo>
                      <a:lnTo>
                        <a:pt x="77" y="77"/>
                      </a:lnTo>
                      <a:lnTo>
                        <a:pt x="83" y="79"/>
                      </a:lnTo>
                      <a:lnTo>
                        <a:pt x="88" y="83"/>
                      </a:lnTo>
                      <a:lnTo>
                        <a:pt x="96" y="94"/>
                      </a:lnTo>
                      <a:lnTo>
                        <a:pt x="102" y="100"/>
                      </a:lnTo>
                      <a:lnTo>
                        <a:pt x="102" y="104"/>
                      </a:lnTo>
                      <a:lnTo>
                        <a:pt x="104" y="110"/>
                      </a:lnTo>
                      <a:lnTo>
                        <a:pt x="104" y="117"/>
                      </a:lnTo>
                      <a:lnTo>
                        <a:pt x="106" y="123"/>
                      </a:lnTo>
                      <a:lnTo>
                        <a:pt x="110" y="129"/>
                      </a:lnTo>
                      <a:lnTo>
                        <a:pt x="110" y="131"/>
                      </a:lnTo>
                      <a:lnTo>
                        <a:pt x="108" y="139"/>
                      </a:lnTo>
                      <a:lnTo>
                        <a:pt x="108" y="146"/>
                      </a:lnTo>
                      <a:lnTo>
                        <a:pt x="106" y="152"/>
                      </a:lnTo>
                      <a:lnTo>
                        <a:pt x="104" y="156"/>
                      </a:lnTo>
                      <a:lnTo>
                        <a:pt x="106" y="162"/>
                      </a:lnTo>
                      <a:lnTo>
                        <a:pt x="106" y="164"/>
                      </a:lnTo>
                      <a:lnTo>
                        <a:pt x="108" y="166"/>
                      </a:lnTo>
                      <a:lnTo>
                        <a:pt x="111" y="183"/>
                      </a:lnTo>
                      <a:lnTo>
                        <a:pt x="123" y="183"/>
                      </a:lnTo>
                      <a:lnTo>
                        <a:pt x="133" y="185"/>
                      </a:lnTo>
                      <a:lnTo>
                        <a:pt x="146" y="185"/>
                      </a:lnTo>
                      <a:lnTo>
                        <a:pt x="146" y="196"/>
                      </a:lnTo>
                      <a:lnTo>
                        <a:pt x="150" y="208"/>
                      </a:lnTo>
                      <a:lnTo>
                        <a:pt x="150" y="217"/>
                      </a:lnTo>
                      <a:lnTo>
                        <a:pt x="135" y="233"/>
                      </a:lnTo>
                      <a:lnTo>
                        <a:pt x="127" y="239"/>
                      </a:lnTo>
                      <a:lnTo>
                        <a:pt x="119" y="258"/>
                      </a:lnTo>
                      <a:lnTo>
                        <a:pt x="115" y="265"/>
                      </a:lnTo>
                      <a:lnTo>
                        <a:pt x="106" y="273"/>
                      </a:lnTo>
                      <a:lnTo>
                        <a:pt x="92" y="281"/>
                      </a:lnTo>
                      <a:lnTo>
                        <a:pt x="85" y="285"/>
                      </a:lnTo>
                      <a:lnTo>
                        <a:pt x="85" y="300"/>
                      </a:lnTo>
                      <a:lnTo>
                        <a:pt x="81" y="300"/>
                      </a:lnTo>
                      <a:lnTo>
                        <a:pt x="77" y="292"/>
                      </a:lnTo>
                      <a:lnTo>
                        <a:pt x="73" y="302"/>
                      </a:lnTo>
                      <a:lnTo>
                        <a:pt x="69" y="308"/>
                      </a:lnTo>
                      <a:lnTo>
                        <a:pt x="65" y="315"/>
                      </a:lnTo>
                      <a:lnTo>
                        <a:pt x="62" y="315"/>
                      </a:lnTo>
                      <a:lnTo>
                        <a:pt x="62" y="329"/>
                      </a:lnTo>
                      <a:lnTo>
                        <a:pt x="69" y="342"/>
                      </a:lnTo>
                      <a:lnTo>
                        <a:pt x="73" y="350"/>
                      </a:lnTo>
                      <a:lnTo>
                        <a:pt x="73" y="360"/>
                      </a:lnTo>
                      <a:lnTo>
                        <a:pt x="71" y="367"/>
                      </a:lnTo>
                      <a:lnTo>
                        <a:pt x="69" y="377"/>
                      </a:lnTo>
                      <a:lnTo>
                        <a:pt x="69" y="396"/>
                      </a:lnTo>
                      <a:lnTo>
                        <a:pt x="71" y="394"/>
                      </a:lnTo>
                      <a:lnTo>
                        <a:pt x="75" y="392"/>
                      </a:lnTo>
                      <a:lnTo>
                        <a:pt x="77" y="392"/>
                      </a:lnTo>
                      <a:lnTo>
                        <a:pt x="77" y="408"/>
                      </a:lnTo>
                      <a:lnTo>
                        <a:pt x="83" y="406"/>
                      </a:lnTo>
                      <a:lnTo>
                        <a:pt x="85" y="404"/>
                      </a:lnTo>
                      <a:lnTo>
                        <a:pt x="90" y="404"/>
                      </a:lnTo>
                      <a:lnTo>
                        <a:pt x="88" y="404"/>
                      </a:lnTo>
                      <a:lnTo>
                        <a:pt x="100" y="411"/>
                      </a:lnTo>
                      <a:lnTo>
                        <a:pt x="106" y="417"/>
                      </a:lnTo>
                      <a:lnTo>
                        <a:pt x="92" y="419"/>
                      </a:lnTo>
                      <a:lnTo>
                        <a:pt x="88" y="435"/>
                      </a:lnTo>
                      <a:lnTo>
                        <a:pt x="100" y="435"/>
                      </a:lnTo>
                      <a:lnTo>
                        <a:pt x="98" y="431"/>
                      </a:lnTo>
                      <a:lnTo>
                        <a:pt x="108" y="425"/>
                      </a:lnTo>
                      <a:lnTo>
                        <a:pt x="108" y="427"/>
                      </a:lnTo>
                      <a:lnTo>
                        <a:pt x="111" y="427"/>
                      </a:lnTo>
                      <a:lnTo>
                        <a:pt x="111" y="431"/>
                      </a:lnTo>
                      <a:lnTo>
                        <a:pt x="110" y="436"/>
                      </a:lnTo>
                      <a:lnTo>
                        <a:pt x="111" y="438"/>
                      </a:lnTo>
                      <a:lnTo>
                        <a:pt x="119" y="442"/>
                      </a:lnTo>
                      <a:lnTo>
                        <a:pt x="127" y="442"/>
                      </a:lnTo>
                      <a:lnTo>
                        <a:pt x="138" y="438"/>
                      </a:lnTo>
                      <a:lnTo>
                        <a:pt x="142" y="435"/>
                      </a:lnTo>
                      <a:lnTo>
                        <a:pt x="150" y="425"/>
                      </a:lnTo>
                      <a:lnTo>
                        <a:pt x="158" y="419"/>
                      </a:lnTo>
                      <a:lnTo>
                        <a:pt x="169" y="419"/>
                      </a:lnTo>
                      <a:lnTo>
                        <a:pt x="167" y="417"/>
                      </a:lnTo>
                      <a:lnTo>
                        <a:pt x="165" y="411"/>
                      </a:lnTo>
                      <a:lnTo>
                        <a:pt x="181" y="410"/>
                      </a:lnTo>
                      <a:lnTo>
                        <a:pt x="192" y="410"/>
                      </a:lnTo>
                      <a:lnTo>
                        <a:pt x="202" y="411"/>
                      </a:lnTo>
                      <a:lnTo>
                        <a:pt x="223" y="394"/>
                      </a:lnTo>
                      <a:lnTo>
                        <a:pt x="246" y="381"/>
                      </a:lnTo>
                      <a:lnTo>
                        <a:pt x="288" y="354"/>
                      </a:lnTo>
                      <a:lnTo>
                        <a:pt x="311" y="337"/>
                      </a:lnTo>
                      <a:lnTo>
                        <a:pt x="305" y="319"/>
                      </a:lnTo>
                      <a:lnTo>
                        <a:pt x="302" y="313"/>
                      </a:lnTo>
                      <a:lnTo>
                        <a:pt x="296" y="313"/>
                      </a:lnTo>
                      <a:lnTo>
                        <a:pt x="290" y="310"/>
                      </a:lnTo>
                      <a:lnTo>
                        <a:pt x="286" y="304"/>
                      </a:lnTo>
                      <a:lnTo>
                        <a:pt x="286" y="287"/>
                      </a:lnTo>
                      <a:lnTo>
                        <a:pt x="290" y="283"/>
                      </a:lnTo>
                      <a:lnTo>
                        <a:pt x="294" y="277"/>
                      </a:lnTo>
                      <a:lnTo>
                        <a:pt x="294" y="271"/>
                      </a:lnTo>
                      <a:lnTo>
                        <a:pt x="292" y="265"/>
                      </a:lnTo>
                      <a:lnTo>
                        <a:pt x="288" y="260"/>
                      </a:lnTo>
                      <a:lnTo>
                        <a:pt x="288" y="254"/>
                      </a:lnTo>
                      <a:lnTo>
                        <a:pt x="286" y="250"/>
                      </a:lnTo>
                      <a:lnTo>
                        <a:pt x="280" y="246"/>
                      </a:lnTo>
                      <a:lnTo>
                        <a:pt x="277" y="240"/>
                      </a:lnTo>
                      <a:lnTo>
                        <a:pt x="275" y="235"/>
                      </a:lnTo>
                      <a:lnTo>
                        <a:pt x="275" y="233"/>
                      </a:lnTo>
                      <a:lnTo>
                        <a:pt x="273" y="231"/>
                      </a:lnTo>
                      <a:lnTo>
                        <a:pt x="273" y="223"/>
                      </a:lnTo>
                      <a:lnTo>
                        <a:pt x="269" y="212"/>
                      </a:lnTo>
                      <a:lnTo>
                        <a:pt x="271" y="208"/>
                      </a:lnTo>
                      <a:lnTo>
                        <a:pt x="273" y="202"/>
                      </a:lnTo>
                      <a:lnTo>
                        <a:pt x="273" y="198"/>
                      </a:lnTo>
                      <a:lnTo>
                        <a:pt x="271" y="192"/>
                      </a:lnTo>
                      <a:lnTo>
                        <a:pt x="271" y="177"/>
                      </a:lnTo>
                      <a:lnTo>
                        <a:pt x="269" y="173"/>
                      </a:lnTo>
                      <a:lnTo>
                        <a:pt x="265" y="162"/>
                      </a:lnTo>
                      <a:lnTo>
                        <a:pt x="255" y="123"/>
                      </a:lnTo>
                      <a:lnTo>
                        <a:pt x="257" y="116"/>
                      </a:lnTo>
                      <a:lnTo>
                        <a:pt x="265" y="108"/>
                      </a:lnTo>
                      <a:lnTo>
                        <a:pt x="269" y="100"/>
                      </a:lnTo>
                      <a:lnTo>
                        <a:pt x="269" y="92"/>
                      </a:lnTo>
                      <a:lnTo>
                        <a:pt x="263" y="81"/>
                      </a:lnTo>
                      <a:lnTo>
                        <a:pt x="259" y="81"/>
                      </a:lnTo>
                      <a:lnTo>
                        <a:pt x="255" y="77"/>
                      </a:lnTo>
                      <a:lnTo>
                        <a:pt x="254" y="68"/>
                      </a:lnTo>
                      <a:lnTo>
                        <a:pt x="254" y="54"/>
                      </a:lnTo>
                      <a:lnTo>
                        <a:pt x="255" y="46"/>
                      </a:lnTo>
                      <a:lnTo>
                        <a:pt x="265" y="37"/>
                      </a:lnTo>
                      <a:close/>
                      <a:moveTo>
                        <a:pt x="4" y="423"/>
                      </a:moveTo>
                      <a:lnTo>
                        <a:pt x="8" y="435"/>
                      </a:lnTo>
                      <a:lnTo>
                        <a:pt x="0" y="435"/>
                      </a:lnTo>
                      <a:lnTo>
                        <a:pt x="12" y="442"/>
                      </a:lnTo>
                      <a:lnTo>
                        <a:pt x="19" y="446"/>
                      </a:lnTo>
                      <a:lnTo>
                        <a:pt x="19" y="431"/>
                      </a:lnTo>
                      <a:lnTo>
                        <a:pt x="8" y="427"/>
                      </a:lnTo>
                      <a:lnTo>
                        <a:pt x="4" y="423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0" name="Freeform 330"/>
                <p:cNvSpPr>
                  <a:spLocks/>
                </p:cNvSpPr>
                <p:nvPr/>
              </p:nvSpPr>
              <p:spPr bwMode="auto">
                <a:xfrm>
                  <a:off x="4338191" y="2942883"/>
                  <a:ext cx="88467" cy="53938"/>
                </a:xfrm>
                <a:custGeom>
                  <a:avLst/>
                  <a:gdLst>
                    <a:gd name="T0" fmla="*/ 0 w 98"/>
                    <a:gd name="T1" fmla="*/ 2 h 63"/>
                    <a:gd name="T2" fmla="*/ 2 w 98"/>
                    <a:gd name="T3" fmla="*/ 4 h 63"/>
                    <a:gd name="T4" fmla="*/ 3 w 98"/>
                    <a:gd name="T5" fmla="*/ 4 h 63"/>
                    <a:gd name="T6" fmla="*/ 3 w 98"/>
                    <a:gd name="T7" fmla="*/ 6 h 63"/>
                    <a:gd name="T8" fmla="*/ 4 w 98"/>
                    <a:gd name="T9" fmla="*/ 7 h 63"/>
                    <a:gd name="T10" fmla="*/ 4 w 98"/>
                    <a:gd name="T11" fmla="*/ 8 h 63"/>
                    <a:gd name="T12" fmla="*/ 4 w 98"/>
                    <a:gd name="T13" fmla="*/ 8 h 63"/>
                    <a:gd name="T14" fmla="*/ 5 w 98"/>
                    <a:gd name="T15" fmla="*/ 9 h 63"/>
                    <a:gd name="T16" fmla="*/ 7 w 98"/>
                    <a:gd name="T17" fmla="*/ 10 h 63"/>
                    <a:gd name="T18" fmla="*/ 8 w 98"/>
                    <a:gd name="T19" fmla="*/ 11 h 63"/>
                    <a:gd name="T20" fmla="*/ 9 w 98"/>
                    <a:gd name="T21" fmla="*/ 10 h 63"/>
                    <a:gd name="T22" fmla="*/ 10 w 98"/>
                    <a:gd name="T23" fmla="*/ 10 h 63"/>
                    <a:gd name="T24" fmla="*/ 10 w 98"/>
                    <a:gd name="T25" fmla="*/ 12 h 63"/>
                    <a:gd name="T26" fmla="*/ 11 w 98"/>
                    <a:gd name="T27" fmla="*/ 13 h 63"/>
                    <a:gd name="T28" fmla="*/ 12 w 98"/>
                    <a:gd name="T29" fmla="*/ 15 h 63"/>
                    <a:gd name="T30" fmla="*/ 15 w 98"/>
                    <a:gd name="T31" fmla="*/ 16 h 63"/>
                    <a:gd name="T32" fmla="*/ 16 w 98"/>
                    <a:gd name="T33" fmla="*/ 16 h 63"/>
                    <a:gd name="T34" fmla="*/ 17 w 98"/>
                    <a:gd name="T35" fmla="*/ 15 h 63"/>
                    <a:gd name="T36" fmla="*/ 18 w 98"/>
                    <a:gd name="T37" fmla="*/ 16 h 63"/>
                    <a:gd name="T38" fmla="*/ 18 w 98"/>
                    <a:gd name="T39" fmla="*/ 17 h 63"/>
                    <a:gd name="T40" fmla="*/ 19 w 98"/>
                    <a:gd name="T41" fmla="*/ 18 h 63"/>
                    <a:gd name="T42" fmla="*/ 21 w 98"/>
                    <a:gd name="T43" fmla="*/ 18 h 63"/>
                    <a:gd name="T44" fmla="*/ 24 w 98"/>
                    <a:gd name="T45" fmla="*/ 18 h 63"/>
                    <a:gd name="T46" fmla="*/ 24 w 98"/>
                    <a:gd name="T47" fmla="*/ 17 h 63"/>
                    <a:gd name="T48" fmla="*/ 24 w 98"/>
                    <a:gd name="T49" fmla="*/ 16 h 63"/>
                    <a:gd name="T50" fmla="*/ 24 w 98"/>
                    <a:gd name="T51" fmla="*/ 15 h 63"/>
                    <a:gd name="T52" fmla="*/ 26 w 98"/>
                    <a:gd name="T53" fmla="*/ 14 h 63"/>
                    <a:gd name="T54" fmla="*/ 26 w 98"/>
                    <a:gd name="T55" fmla="*/ 13 h 63"/>
                    <a:gd name="T56" fmla="*/ 27 w 98"/>
                    <a:gd name="T57" fmla="*/ 10 h 63"/>
                    <a:gd name="T58" fmla="*/ 25 w 98"/>
                    <a:gd name="T59" fmla="*/ 7 h 63"/>
                    <a:gd name="T60" fmla="*/ 26 w 98"/>
                    <a:gd name="T61" fmla="*/ 6 h 63"/>
                    <a:gd name="T62" fmla="*/ 26 w 98"/>
                    <a:gd name="T63" fmla="*/ 6 h 63"/>
                    <a:gd name="T64" fmla="*/ 23 w 98"/>
                    <a:gd name="T65" fmla="*/ 5 h 63"/>
                    <a:gd name="T66" fmla="*/ 23 w 98"/>
                    <a:gd name="T67" fmla="*/ 4 h 63"/>
                    <a:gd name="T68" fmla="*/ 22 w 98"/>
                    <a:gd name="T69" fmla="*/ 4 h 63"/>
                    <a:gd name="T70" fmla="*/ 21 w 98"/>
                    <a:gd name="T71" fmla="*/ 4 h 63"/>
                    <a:gd name="T72" fmla="*/ 20 w 98"/>
                    <a:gd name="T73" fmla="*/ 3 h 63"/>
                    <a:gd name="T74" fmla="*/ 20 w 98"/>
                    <a:gd name="T75" fmla="*/ 2 h 63"/>
                    <a:gd name="T76" fmla="*/ 17 w 98"/>
                    <a:gd name="T77" fmla="*/ 2 h 63"/>
                    <a:gd name="T78" fmla="*/ 16 w 98"/>
                    <a:gd name="T79" fmla="*/ 2 h 63"/>
                    <a:gd name="T80" fmla="*/ 15 w 98"/>
                    <a:gd name="T81" fmla="*/ 3 h 63"/>
                    <a:gd name="T82" fmla="*/ 12 w 98"/>
                    <a:gd name="T83" fmla="*/ 3 h 63"/>
                    <a:gd name="T84" fmla="*/ 10 w 98"/>
                    <a:gd name="T85" fmla="*/ 2 h 63"/>
                    <a:gd name="T86" fmla="*/ 9 w 98"/>
                    <a:gd name="T87" fmla="*/ 1 h 63"/>
                    <a:gd name="T88" fmla="*/ 9 w 98"/>
                    <a:gd name="T89" fmla="*/ 0 h 63"/>
                    <a:gd name="T90" fmla="*/ 5 w 98"/>
                    <a:gd name="T91" fmla="*/ 1 h 63"/>
                    <a:gd name="T92" fmla="*/ 0 w 98"/>
                    <a:gd name="T93" fmla="*/ 2 h 6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8"/>
                    <a:gd name="T142" fmla="*/ 0 h 63"/>
                    <a:gd name="T143" fmla="*/ 98 w 98"/>
                    <a:gd name="T144" fmla="*/ 63 h 6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8" h="63">
                      <a:moveTo>
                        <a:pt x="0" y="6"/>
                      </a:moveTo>
                      <a:lnTo>
                        <a:pt x="8" y="13"/>
                      </a:lnTo>
                      <a:lnTo>
                        <a:pt x="12" y="15"/>
                      </a:lnTo>
                      <a:lnTo>
                        <a:pt x="12" y="21"/>
                      </a:lnTo>
                      <a:lnTo>
                        <a:pt x="14" y="25"/>
                      </a:lnTo>
                      <a:lnTo>
                        <a:pt x="14" y="27"/>
                      </a:lnTo>
                      <a:lnTo>
                        <a:pt x="16" y="27"/>
                      </a:lnTo>
                      <a:lnTo>
                        <a:pt x="19" y="29"/>
                      </a:lnTo>
                      <a:lnTo>
                        <a:pt x="25" y="35"/>
                      </a:lnTo>
                      <a:lnTo>
                        <a:pt x="31" y="38"/>
                      </a:lnTo>
                      <a:lnTo>
                        <a:pt x="35" y="36"/>
                      </a:lnTo>
                      <a:lnTo>
                        <a:pt x="37" y="36"/>
                      </a:lnTo>
                      <a:lnTo>
                        <a:pt x="37" y="40"/>
                      </a:lnTo>
                      <a:lnTo>
                        <a:pt x="40" y="46"/>
                      </a:lnTo>
                      <a:lnTo>
                        <a:pt x="46" y="50"/>
                      </a:lnTo>
                      <a:lnTo>
                        <a:pt x="54" y="54"/>
                      </a:lnTo>
                      <a:lnTo>
                        <a:pt x="60" y="54"/>
                      </a:lnTo>
                      <a:lnTo>
                        <a:pt x="63" y="50"/>
                      </a:lnTo>
                      <a:lnTo>
                        <a:pt x="65" y="54"/>
                      </a:lnTo>
                      <a:lnTo>
                        <a:pt x="65" y="59"/>
                      </a:lnTo>
                      <a:lnTo>
                        <a:pt x="69" y="63"/>
                      </a:lnTo>
                      <a:lnTo>
                        <a:pt x="77" y="63"/>
                      </a:lnTo>
                      <a:lnTo>
                        <a:pt x="88" y="61"/>
                      </a:lnTo>
                      <a:lnTo>
                        <a:pt x="88" y="58"/>
                      </a:lnTo>
                      <a:lnTo>
                        <a:pt x="90" y="54"/>
                      </a:lnTo>
                      <a:lnTo>
                        <a:pt x="90" y="50"/>
                      </a:lnTo>
                      <a:lnTo>
                        <a:pt x="94" y="48"/>
                      </a:lnTo>
                      <a:lnTo>
                        <a:pt x="96" y="44"/>
                      </a:lnTo>
                      <a:lnTo>
                        <a:pt x="98" y="36"/>
                      </a:lnTo>
                      <a:lnTo>
                        <a:pt x="92" y="25"/>
                      </a:lnTo>
                      <a:lnTo>
                        <a:pt x="94" y="23"/>
                      </a:lnTo>
                      <a:lnTo>
                        <a:pt x="94" y="21"/>
                      </a:lnTo>
                      <a:lnTo>
                        <a:pt x="87" y="17"/>
                      </a:lnTo>
                      <a:lnTo>
                        <a:pt x="85" y="15"/>
                      </a:lnTo>
                      <a:lnTo>
                        <a:pt x="81" y="15"/>
                      </a:lnTo>
                      <a:lnTo>
                        <a:pt x="77" y="13"/>
                      </a:lnTo>
                      <a:lnTo>
                        <a:pt x="73" y="10"/>
                      </a:lnTo>
                      <a:lnTo>
                        <a:pt x="73" y="6"/>
                      </a:lnTo>
                      <a:lnTo>
                        <a:pt x="63" y="6"/>
                      </a:lnTo>
                      <a:lnTo>
                        <a:pt x="58" y="8"/>
                      </a:lnTo>
                      <a:lnTo>
                        <a:pt x="54" y="10"/>
                      </a:lnTo>
                      <a:lnTo>
                        <a:pt x="46" y="11"/>
                      </a:lnTo>
                      <a:lnTo>
                        <a:pt x="37" y="8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1" name="Freeform 77"/>
                <p:cNvSpPr>
                  <a:spLocks/>
                </p:cNvSpPr>
                <p:nvPr/>
              </p:nvSpPr>
              <p:spPr bwMode="auto">
                <a:xfrm>
                  <a:off x="4420185" y="3052917"/>
                  <a:ext cx="99256" cy="71200"/>
                </a:xfrm>
                <a:custGeom>
                  <a:avLst/>
                  <a:gdLst>
                    <a:gd name="T0" fmla="*/ 30 w 114"/>
                    <a:gd name="T1" fmla="*/ 10 h 82"/>
                    <a:gd name="T2" fmla="*/ 27 w 114"/>
                    <a:gd name="T3" fmla="*/ 7 h 82"/>
                    <a:gd name="T4" fmla="*/ 22 w 114"/>
                    <a:gd name="T5" fmla="*/ 2 h 82"/>
                    <a:gd name="T6" fmla="*/ 18 w 114"/>
                    <a:gd name="T7" fmla="*/ 0 h 82"/>
                    <a:gd name="T8" fmla="*/ 17 w 114"/>
                    <a:gd name="T9" fmla="*/ 1 h 82"/>
                    <a:gd name="T10" fmla="*/ 14 w 114"/>
                    <a:gd name="T11" fmla="*/ 3 h 82"/>
                    <a:gd name="T12" fmla="*/ 14 w 114"/>
                    <a:gd name="T13" fmla="*/ 3 h 82"/>
                    <a:gd name="T14" fmla="*/ 12 w 114"/>
                    <a:gd name="T15" fmla="*/ 3 h 82"/>
                    <a:gd name="T16" fmla="*/ 11 w 114"/>
                    <a:gd name="T17" fmla="*/ 5 h 82"/>
                    <a:gd name="T18" fmla="*/ 9 w 114"/>
                    <a:gd name="T19" fmla="*/ 7 h 82"/>
                    <a:gd name="T20" fmla="*/ 6 w 114"/>
                    <a:gd name="T21" fmla="*/ 10 h 82"/>
                    <a:gd name="T22" fmla="*/ 4 w 114"/>
                    <a:gd name="T23" fmla="*/ 14 h 82"/>
                    <a:gd name="T24" fmla="*/ 1 w 114"/>
                    <a:gd name="T25" fmla="*/ 17 h 82"/>
                    <a:gd name="T26" fmla="*/ 0 w 114"/>
                    <a:gd name="T27" fmla="*/ 21 h 82"/>
                    <a:gd name="T28" fmla="*/ 4 w 114"/>
                    <a:gd name="T29" fmla="*/ 20 h 82"/>
                    <a:gd name="T30" fmla="*/ 5 w 114"/>
                    <a:gd name="T31" fmla="*/ 21 h 82"/>
                    <a:gd name="T32" fmla="*/ 7 w 114"/>
                    <a:gd name="T33" fmla="*/ 23 h 82"/>
                    <a:gd name="T34" fmla="*/ 9 w 114"/>
                    <a:gd name="T35" fmla="*/ 25 h 82"/>
                    <a:gd name="T36" fmla="*/ 10 w 114"/>
                    <a:gd name="T37" fmla="*/ 24 h 82"/>
                    <a:gd name="T38" fmla="*/ 13 w 114"/>
                    <a:gd name="T39" fmla="*/ 23 h 82"/>
                    <a:gd name="T40" fmla="*/ 14 w 114"/>
                    <a:gd name="T41" fmla="*/ 18 h 82"/>
                    <a:gd name="T42" fmla="*/ 17 w 114"/>
                    <a:gd name="T43" fmla="*/ 21 h 82"/>
                    <a:gd name="T44" fmla="*/ 18 w 114"/>
                    <a:gd name="T45" fmla="*/ 22 h 82"/>
                    <a:gd name="T46" fmla="*/ 20 w 114"/>
                    <a:gd name="T47" fmla="*/ 23 h 82"/>
                    <a:gd name="T48" fmla="*/ 22 w 114"/>
                    <a:gd name="T49" fmla="*/ 22 h 82"/>
                    <a:gd name="T50" fmla="*/ 21 w 114"/>
                    <a:gd name="T51" fmla="*/ 20 h 82"/>
                    <a:gd name="T52" fmla="*/ 23 w 114"/>
                    <a:gd name="T53" fmla="*/ 18 h 82"/>
                    <a:gd name="T54" fmla="*/ 26 w 114"/>
                    <a:gd name="T55" fmla="*/ 15 h 82"/>
                    <a:gd name="T56" fmla="*/ 28 w 114"/>
                    <a:gd name="T57" fmla="*/ 16 h 82"/>
                    <a:gd name="T58" fmla="*/ 30 w 114"/>
                    <a:gd name="T59" fmla="*/ 15 h 82"/>
                    <a:gd name="T60" fmla="*/ 28 w 114"/>
                    <a:gd name="T61" fmla="*/ 14 h 82"/>
                    <a:gd name="T62" fmla="*/ 29 w 114"/>
                    <a:gd name="T63" fmla="*/ 13 h 82"/>
                    <a:gd name="T64" fmla="*/ 30 w 114"/>
                    <a:gd name="T65" fmla="*/ 12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82"/>
                    <a:gd name="T101" fmla="*/ 114 w 11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82">
                      <a:moveTo>
                        <a:pt x="114" y="40"/>
                      </a:moveTo>
                      <a:lnTo>
                        <a:pt x="114" y="34"/>
                      </a:lnTo>
                      <a:lnTo>
                        <a:pt x="106" y="27"/>
                      </a:lnTo>
                      <a:lnTo>
                        <a:pt x="104" y="23"/>
                      </a:lnTo>
                      <a:lnTo>
                        <a:pt x="106" y="19"/>
                      </a:lnTo>
                      <a:lnTo>
                        <a:pt x="87" y="5"/>
                      </a:lnTo>
                      <a:lnTo>
                        <a:pt x="77" y="0"/>
                      </a:lnTo>
                      <a:lnTo>
                        <a:pt x="71" y="0"/>
                      </a:lnTo>
                      <a:lnTo>
                        <a:pt x="69" y="2"/>
                      </a:lnTo>
                      <a:lnTo>
                        <a:pt x="66" y="3"/>
                      </a:lnTo>
                      <a:lnTo>
                        <a:pt x="62" y="7"/>
                      </a:lnTo>
                      <a:lnTo>
                        <a:pt x="56" y="9"/>
                      </a:lnTo>
                      <a:lnTo>
                        <a:pt x="54" y="9"/>
                      </a:lnTo>
                      <a:lnTo>
                        <a:pt x="54" y="11"/>
                      </a:lnTo>
                      <a:lnTo>
                        <a:pt x="50" y="13"/>
                      </a:lnTo>
                      <a:lnTo>
                        <a:pt x="46" y="11"/>
                      </a:lnTo>
                      <a:lnTo>
                        <a:pt x="43" y="11"/>
                      </a:lnTo>
                      <a:lnTo>
                        <a:pt x="43" y="19"/>
                      </a:lnTo>
                      <a:lnTo>
                        <a:pt x="41" y="21"/>
                      </a:lnTo>
                      <a:lnTo>
                        <a:pt x="35" y="23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8" y="42"/>
                      </a:lnTo>
                      <a:lnTo>
                        <a:pt x="14" y="48"/>
                      </a:lnTo>
                      <a:lnTo>
                        <a:pt x="8" y="51"/>
                      </a:lnTo>
                      <a:lnTo>
                        <a:pt x="4" y="57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6" y="69"/>
                      </a:lnTo>
                      <a:lnTo>
                        <a:pt x="14" y="65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21" y="75"/>
                      </a:lnTo>
                      <a:lnTo>
                        <a:pt x="27" y="76"/>
                      </a:lnTo>
                      <a:lnTo>
                        <a:pt x="31" y="78"/>
                      </a:lnTo>
                      <a:lnTo>
                        <a:pt x="35" y="82"/>
                      </a:lnTo>
                      <a:lnTo>
                        <a:pt x="37" y="82"/>
                      </a:lnTo>
                      <a:lnTo>
                        <a:pt x="39" y="80"/>
                      </a:lnTo>
                      <a:lnTo>
                        <a:pt x="44" y="76"/>
                      </a:lnTo>
                      <a:lnTo>
                        <a:pt x="52" y="75"/>
                      </a:lnTo>
                      <a:lnTo>
                        <a:pt x="56" y="71"/>
                      </a:lnTo>
                      <a:lnTo>
                        <a:pt x="56" y="61"/>
                      </a:lnTo>
                      <a:lnTo>
                        <a:pt x="60" y="63"/>
                      </a:lnTo>
                      <a:lnTo>
                        <a:pt x="64" y="69"/>
                      </a:lnTo>
                      <a:lnTo>
                        <a:pt x="66" y="71"/>
                      </a:lnTo>
                      <a:lnTo>
                        <a:pt x="69" y="73"/>
                      </a:lnTo>
                      <a:lnTo>
                        <a:pt x="75" y="75"/>
                      </a:lnTo>
                      <a:lnTo>
                        <a:pt x="79" y="76"/>
                      </a:lnTo>
                      <a:lnTo>
                        <a:pt x="83" y="75"/>
                      </a:lnTo>
                      <a:lnTo>
                        <a:pt x="85" y="73"/>
                      </a:lnTo>
                      <a:lnTo>
                        <a:pt x="85" y="71"/>
                      </a:lnTo>
                      <a:lnTo>
                        <a:pt x="83" y="67"/>
                      </a:lnTo>
                      <a:lnTo>
                        <a:pt x="85" y="61"/>
                      </a:lnTo>
                      <a:lnTo>
                        <a:pt x="90" y="61"/>
                      </a:lnTo>
                      <a:lnTo>
                        <a:pt x="92" y="57"/>
                      </a:lnTo>
                      <a:lnTo>
                        <a:pt x="100" y="50"/>
                      </a:lnTo>
                      <a:lnTo>
                        <a:pt x="106" y="51"/>
                      </a:lnTo>
                      <a:lnTo>
                        <a:pt x="108" y="53"/>
                      </a:lnTo>
                      <a:lnTo>
                        <a:pt x="110" y="53"/>
                      </a:lnTo>
                      <a:lnTo>
                        <a:pt x="114" y="50"/>
                      </a:lnTo>
                      <a:lnTo>
                        <a:pt x="114" y="46"/>
                      </a:lnTo>
                      <a:lnTo>
                        <a:pt x="110" y="46"/>
                      </a:lnTo>
                      <a:lnTo>
                        <a:pt x="110" y="42"/>
                      </a:lnTo>
                      <a:lnTo>
                        <a:pt x="112" y="42"/>
                      </a:lnTo>
                      <a:lnTo>
                        <a:pt x="112" y="40"/>
                      </a:lnTo>
                      <a:lnTo>
                        <a:pt x="114" y="40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2" name="Freeform 248"/>
                <p:cNvSpPr>
                  <a:spLocks/>
                </p:cNvSpPr>
                <p:nvPr/>
              </p:nvSpPr>
              <p:spPr bwMode="auto">
                <a:xfrm>
                  <a:off x="4476287" y="3201788"/>
                  <a:ext cx="25893" cy="49623"/>
                </a:xfrm>
                <a:custGeom>
                  <a:avLst/>
                  <a:gdLst>
                    <a:gd name="T0" fmla="*/ 5 w 28"/>
                    <a:gd name="T1" fmla="*/ 0 h 58"/>
                    <a:gd name="T2" fmla="*/ 5 w 28"/>
                    <a:gd name="T3" fmla="*/ 1 h 58"/>
                    <a:gd name="T4" fmla="*/ 4 w 28"/>
                    <a:gd name="T5" fmla="*/ 2 h 58"/>
                    <a:gd name="T6" fmla="*/ 4 w 28"/>
                    <a:gd name="T7" fmla="*/ 3 h 58"/>
                    <a:gd name="T8" fmla="*/ 0 w 28"/>
                    <a:gd name="T9" fmla="*/ 7 h 58"/>
                    <a:gd name="T10" fmla="*/ 0 w 28"/>
                    <a:gd name="T11" fmla="*/ 11 h 58"/>
                    <a:gd name="T12" fmla="*/ 2 w 28"/>
                    <a:gd name="T13" fmla="*/ 17 h 58"/>
                    <a:gd name="T14" fmla="*/ 6 w 28"/>
                    <a:gd name="T15" fmla="*/ 17 h 58"/>
                    <a:gd name="T16" fmla="*/ 6 w 28"/>
                    <a:gd name="T17" fmla="*/ 14 h 58"/>
                    <a:gd name="T18" fmla="*/ 6 w 28"/>
                    <a:gd name="T19" fmla="*/ 12 h 58"/>
                    <a:gd name="T20" fmla="*/ 6 w 28"/>
                    <a:gd name="T21" fmla="*/ 10 h 58"/>
                    <a:gd name="T22" fmla="*/ 8 w 28"/>
                    <a:gd name="T23" fmla="*/ 7 h 58"/>
                    <a:gd name="T24" fmla="*/ 6 w 28"/>
                    <a:gd name="T25" fmla="*/ 3 h 58"/>
                    <a:gd name="T26" fmla="*/ 5 w 28"/>
                    <a:gd name="T27" fmla="*/ 0 h 5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"/>
                    <a:gd name="T43" fmla="*/ 0 h 58"/>
                    <a:gd name="T44" fmla="*/ 28 w 28"/>
                    <a:gd name="T45" fmla="*/ 58 h 5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" h="58">
                      <a:moveTo>
                        <a:pt x="19" y="0"/>
                      </a:moveTo>
                      <a:lnTo>
                        <a:pt x="17" y="2"/>
                      </a:lnTo>
                      <a:lnTo>
                        <a:pt x="15" y="8"/>
                      </a:lnTo>
                      <a:lnTo>
                        <a:pt x="15" y="12"/>
                      </a:lnTo>
                      <a:lnTo>
                        <a:pt x="0" y="27"/>
                      </a:lnTo>
                      <a:lnTo>
                        <a:pt x="0" y="39"/>
                      </a:lnTo>
                      <a:lnTo>
                        <a:pt x="7" y="58"/>
                      </a:lnTo>
                      <a:lnTo>
                        <a:pt x="23" y="58"/>
                      </a:lnTo>
                      <a:lnTo>
                        <a:pt x="21" y="50"/>
                      </a:lnTo>
                      <a:lnTo>
                        <a:pt x="21" y="41"/>
                      </a:lnTo>
                      <a:lnTo>
                        <a:pt x="23" y="35"/>
                      </a:lnTo>
                      <a:lnTo>
                        <a:pt x="28" y="25"/>
                      </a:lnTo>
                      <a:lnTo>
                        <a:pt x="23" y="1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3" name="Freeform 267"/>
                <p:cNvSpPr>
                  <a:spLocks noEditPoints="1"/>
                </p:cNvSpPr>
                <p:nvPr/>
              </p:nvSpPr>
              <p:spPr bwMode="auto">
                <a:xfrm>
                  <a:off x="4465497" y="2720655"/>
                  <a:ext cx="99256" cy="125138"/>
                </a:xfrm>
                <a:custGeom>
                  <a:avLst/>
                  <a:gdLst>
                    <a:gd name="T0" fmla="*/ 11 w 113"/>
                    <a:gd name="T1" fmla="*/ 34 h 150"/>
                    <a:gd name="T2" fmla="*/ 13 w 113"/>
                    <a:gd name="T3" fmla="*/ 30 h 150"/>
                    <a:gd name="T4" fmla="*/ 14 w 113"/>
                    <a:gd name="T5" fmla="*/ 33 h 150"/>
                    <a:gd name="T6" fmla="*/ 15 w 113"/>
                    <a:gd name="T7" fmla="*/ 34 h 150"/>
                    <a:gd name="T8" fmla="*/ 17 w 113"/>
                    <a:gd name="T9" fmla="*/ 35 h 150"/>
                    <a:gd name="T10" fmla="*/ 19 w 113"/>
                    <a:gd name="T11" fmla="*/ 40 h 150"/>
                    <a:gd name="T12" fmla="*/ 17 w 113"/>
                    <a:gd name="T13" fmla="*/ 32 h 150"/>
                    <a:gd name="T14" fmla="*/ 16 w 113"/>
                    <a:gd name="T15" fmla="*/ 29 h 150"/>
                    <a:gd name="T16" fmla="*/ 14 w 113"/>
                    <a:gd name="T17" fmla="*/ 28 h 150"/>
                    <a:gd name="T18" fmla="*/ 16 w 113"/>
                    <a:gd name="T19" fmla="*/ 19 h 150"/>
                    <a:gd name="T20" fmla="*/ 19 w 113"/>
                    <a:gd name="T21" fmla="*/ 20 h 150"/>
                    <a:gd name="T22" fmla="*/ 16 w 113"/>
                    <a:gd name="T23" fmla="*/ 17 h 150"/>
                    <a:gd name="T24" fmla="*/ 16 w 113"/>
                    <a:gd name="T25" fmla="*/ 12 h 150"/>
                    <a:gd name="T26" fmla="*/ 14 w 113"/>
                    <a:gd name="T27" fmla="*/ 9 h 150"/>
                    <a:gd name="T28" fmla="*/ 14 w 113"/>
                    <a:gd name="T29" fmla="*/ 8 h 150"/>
                    <a:gd name="T30" fmla="*/ 17 w 113"/>
                    <a:gd name="T31" fmla="*/ 6 h 150"/>
                    <a:gd name="T32" fmla="*/ 17 w 113"/>
                    <a:gd name="T33" fmla="*/ 2 h 150"/>
                    <a:gd name="T34" fmla="*/ 16 w 113"/>
                    <a:gd name="T35" fmla="*/ 1 h 150"/>
                    <a:gd name="T36" fmla="*/ 12 w 113"/>
                    <a:gd name="T37" fmla="*/ 3 h 150"/>
                    <a:gd name="T38" fmla="*/ 11 w 113"/>
                    <a:gd name="T39" fmla="*/ 6 h 150"/>
                    <a:gd name="T40" fmla="*/ 9 w 113"/>
                    <a:gd name="T41" fmla="*/ 8 h 150"/>
                    <a:gd name="T42" fmla="*/ 5 w 113"/>
                    <a:gd name="T43" fmla="*/ 7 h 150"/>
                    <a:gd name="T44" fmla="*/ 2 w 113"/>
                    <a:gd name="T45" fmla="*/ 10 h 150"/>
                    <a:gd name="T46" fmla="*/ 2 w 113"/>
                    <a:gd name="T47" fmla="*/ 14 h 150"/>
                    <a:gd name="T48" fmla="*/ 4 w 113"/>
                    <a:gd name="T49" fmla="*/ 11 h 150"/>
                    <a:gd name="T50" fmla="*/ 5 w 113"/>
                    <a:gd name="T51" fmla="*/ 12 h 150"/>
                    <a:gd name="T52" fmla="*/ 6 w 113"/>
                    <a:gd name="T53" fmla="*/ 14 h 150"/>
                    <a:gd name="T54" fmla="*/ 7 w 113"/>
                    <a:gd name="T55" fmla="*/ 11 h 150"/>
                    <a:gd name="T56" fmla="*/ 7 w 113"/>
                    <a:gd name="T57" fmla="*/ 9 h 150"/>
                    <a:gd name="T58" fmla="*/ 10 w 113"/>
                    <a:gd name="T59" fmla="*/ 9 h 150"/>
                    <a:gd name="T60" fmla="*/ 10 w 113"/>
                    <a:gd name="T61" fmla="*/ 13 h 150"/>
                    <a:gd name="T62" fmla="*/ 9 w 113"/>
                    <a:gd name="T63" fmla="*/ 14 h 150"/>
                    <a:gd name="T64" fmla="*/ 8 w 113"/>
                    <a:gd name="T65" fmla="*/ 13 h 150"/>
                    <a:gd name="T66" fmla="*/ 7 w 113"/>
                    <a:gd name="T67" fmla="*/ 16 h 150"/>
                    <a:gd name="T68" fmla="*/ 0 w 113"/>
                    <a:gd name="T69" fmla="*/ 17 h 150"/>
                    <a:gd name="T70" fmla="*/ 0 w 113"/>
                    <a:gd name="T71" fmla="*/ 20 h 150"/>
                    <a:gd name="T72" fmla="*/ 2 w 113"/>
                    <a:gd name="T73" fmla="*/ 22 h 150"/>
                    <a:gd name="T74" fmla="*/ 3 w 113"/>
                    <a:gd name="T75" fmla="*/ 25 h 150"/>
                    <a:gd name="T76" fmla="*/ 2 w 113"/>
                    <a:gd name="T77" fmla="*/ 28 h 150"/>
                    <a:gd name="T78" fmla="*/ 5 w 113"/>
                    <a:gd name="T79" fmla="*/ 32 h 150"/>
                    <a:gd name="T80" fmla="*/ 6 w 113"/>
                    <a:gd name="T81" fmla="*/ 34 h 150"/>
                    <a:gd name="T82" fmla="*/ 26 w 113"/>
                    <a:gd name="T83" fmla="*/ 36 h 150"/>
                    <a:gd name="T84" fmla="*/ 23 w 113"/>
                    <a:gd name="T85" fmla="*/ 37 h 150"/>
                    <a:gd name="T86" fmla="*/ 22 w 113"/>
                    <a:gd name="T87" fmla="*/ 40 h 150"/>
                    <a:gd name="T88" fmla="*/ 24 w 113"/>
                    <a:gd name="T89" fmla="*/ 42 h 150"/>
                    <a:gd name="T90" fmla="*/ 30 w 113"/>
                    <a:gd name="T91" fmla="*/ 37 h 150"/>
                    <a:gd name="T92" fmla="*/ 26 w 113"/>
                    <a:gd name="T93" fmla="*/ 20 h 150"/>
                    <a:gd name="T94" fmla="*/ 25 w 113"/>
                    <a:gd name="T95" fmla="*/ 24 h 150"/>
                    <a:gd name="T96" fmla="*/ 23 w 113"/>
                    <a:gd name="T97" fmla="*/ 24 h 150"/>
                    <a:gd name="T98" fmla="*/ 19 w 113"/>
                    <a:gd name="T99" fmla="*/ 28 h 150"/>
                    <a:gd name="T100" fmla="*/ 22 w 113"/>
                    <a:gd name="T101" fmla="*/ 31 h 150"/>
                    <a:gd name="T102" fmla="*/ 23 w 113"/>
                    <a:gd name="T103" fmla="*/ 33 h 150"/>
                    <a:gd name="T104" fmla="*/ 23 w 113"/>
                    <a:gd name="T105" fmla="*/ 33 h 150"/>
                    <a:gd name="T106" fmla="*/ 25 w 113"/>
                    <a:gd name="T107" fmla="*/ 33 h 150"/>
                    <a:gd name="T108" fmla="*/ 26 w 113"/>
                    <a:gd name="T109" fmla="*/ 34 h 150"/>
                    <a:gd name="T110" fmla="*/ 29 w 113"/>
                    <a:gd name="T111" fmla="*/ 32 h 150"/>
                    <a:gd name="T112" fmla="*/ 26 w 113"/>
                    <a:gd name="T113" fmla="*/ 20 h 15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3"/>
                    <a:gd name="T172" fmla="*/ 0 h 150"/>
                    <a:gd name="T173" fmla="*/ 113 w 113"/>
                    <a:gd name="T174" fmla="*/ 150 h 15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3" h="150">
                      <a:moveTo>
                        <a:pt x="19" y="123"/>
                      </a:moveTo>
                      <a:lnTo>
                        <a:pt x="42" y="123"/>
                      </a:lnTo>
                      <a:lnTo>
                        <a:pt x="44" y="117"/>
                      </a:lnTo>
                      <a:lnTo>
                        <a:pt x="50" y="109"/>
                      </a:lnTo>
                      <a:lnTo>
                        <a:pt x="50" y="115"/>
                      </a:lnTo>
                      <a:lnTo>
                        <a:pt x="52" y="117"/>
                      </a:lnTo>
                      <a:lnTo>
                        <a:pt x="54" y="121"/>
                      </a:lnTo>
                      <a:lnTo>
                        <a:pt x="58" y="123"/>
                      </a:lnTo>
                      <a:lnTo>
                        <a:pt x="65" y="123"/>
                      </a:lnTo>
                      <a:lnTo>
                        <a:pt x="67" y="128"/>
                      </a:lnTo>
                      <a:lnTo>
                        <a:pt x="69" y="136"/>
                      </a:lnTo>
                      <a:lnTo>
                        <a:pt x="73" y="142"/>
                      </a:lnTo>
                      <a:lnTo>
                        <a:pt x="69" y="128"/>
                      </a:lnTo>
                      <a:lnTo>
                        <a:pt x="67" y="115"/>
                      </a:lnTo>
                      <a:lnTo>
                        <a:pt x="65" y="103"/>
                      </a:lnTo>
                      <a:lnTo>
                        <a:pt x="60" y="105"/>
                      </a:lnTo>
                      <a:lnTo>
                        <a:pt x="58" y="105"/>
                      </a:lnTo>
                      <a:lnTo>
                        <a:pt x="54" y="103"/>
                      </a:lnTo>
                      <a:lnTo>
                        <a:pt x="62" y="69"/>
                      </a:lnTo>
                      <a:lnTo>
                        <a:pt x="63" y="71"/>
                      </a:lnTo>
                      <a:lnTo>
                        <a:pt x="67" y="73"/>
                      </a:lnTo>
                      <a:lnTo>
                        <a:pt x="73" y="73"/>
                      </a:lnTo>
                      <a:lnTo>
                        <a:pt x="73" y="61"/>
                      </a:lnTo>
                      <a:lnTo>
                        <a:pt x="62" y="61"/>
                      </a:lnTo>
                      <a:lnTo>
                        <a:pt x="60" y="53"/>
                      </a:lnTo>
                      <a:lnTo>
                        <a:pt x="62" y="44"/>
                      </a:lnTo>
                      <a:lnTo>
                        <a:pt x="62" y="34"/>
                      </a:lnTo>
                      <a:lnTo>
                        <a:pt x="54" y="34"/>
                      </a:lnTo>
                      <a:lnTo>
                        <a:pt x="46" y="30"/>
                      </a:lnTo>
                      <a:lnTo>
                        <a:pt x="54" y="30"/>
                      </a:lnTo>
                      <a:lnTo>
                        <a:pt x="60" y="28"/>
                      </a:lnTo>
                      <a:lnTo>
                        <a:pt x="65" y="23"/>
                      </a:lnTo>
                      <a:lnTo>
                        <a:pt x="67" y="15"/>
                      </a:lnTo>
                      <a:lnTo>
                        <a:pt x="67" y="5"/>
                      </a:ln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52" y="7"/>
                      </a:lnTo>
                      <a:lnTo>
                        <a:pt x="46" y="11"/>
                      </a:lnTo>
                      <a:lnTo>
                        <a:pt x="42" y="17"/>
                      </a:lnTo>
                      <a:lnTo>
                        <a:pt x="40" y="23"/>
                      </a:lnTo>
                      <a:lnTo>
                        <a:pt x="38" y="27"/>
                      </a:lnTo>
                      <a:lnTo>
                        <a:pt x="33" y="28"/>
                      </a:lnTo>
                      <a:lnTo>
                        <a:pt x="25" y="27"/>
                      </a:lnTo>
                      <a:lnTo>
                        <a:pt x="19" y="27"/>
                      </a:lnTo>
                      <a:lnTo>
                        <a:pt x="14" y="30"/>
                      </a:lnTo>
                      <a:lnTo>
                        <a:pt x="8" y="36"/>
                      </a:lnTo>
                      <a:lnTo>
                        <a:pt x="4" y="42"/>
                      </a:lnTo>
                      <a:lnTo>
                        <a:pt x="8" y="50"/>
                      </a:lnTo>
                      <a:lnTo>
                        <a:pt x="12" y="50"/>
                      </a:lnTo>
                      <a:lnTo>
                        <a:pt x="15" y="38"/>
                      </a:lnTo>
                      <a:lnTo>
                        <a:pt x="23" y="38"/>
                      </a:lnTo>
                      <a:lnTo>
                        <a:pt x="19" y="42"/>
                      </a:lnTo>
                      <a:lnTo>
                        <a:pt x="19" y="50"/>
                      </a:lnTo>
                      <a:lnTo>
                        <a:pt x="23" y="50"/>
                      </a:lnTo>
                      <a:lnTo>
                        <a:pt x="25" y="46"/>
                      </a:lnTo>
                      <a:lnTo>
                        <a:pt x="25" y="38"/>
                      </a:lnTo>
                      <a:lnTo>
                        <a:pt x="23" y="34"/>
                      </a:lnTo>
                      <a:lnTo>
                        <a:pt x="27" y="34"/>
                      </a:lnTo>
                      <a:lnTo>
                        <a:pt x="33" y="36"/>
                      </a:lnTo>
                      <a:lnTo>
                        <a:pt x="38" y="34"/>
                      </a:lnTo>
                      <a:lnTo>
                        <a:pt x="37" y="38"/>
                      </a:lnTo>
                      <a:lnTo>
                        <a:pt x="38" y="46"/>
                      </a:lnTo>
                      <a:lnTo>
                        <a:pt x="38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1" y="46"/>
                      </a:lnTo>
                      <a:lnTo>
                        <a:pt x="27" y="50"/>
                      </a:lnTo>
                      <a:lnTo>
                        <a:pt x="25" y="57"/>
                      </a:lnTo>
                      <a:lnTo>
                        <a:pt x="23" y="61"/>
                      </a:lnTo>
                      <a:lnTo>
                        <a:pt x="0" y="61"/>
                      </a:lnTo>
                      <a:lnTo>
                        <a:pt x="2" y="67"/>
                      </a:lnTo>
                      <a:lnTo>
                        <a:pt x="0" y="73"/>
                      </a:lnTo>
                      <a:lnTo>
                        <a:pt x="0" y="77"/>
                      </a:lnTo>
                      <a:lnTo>
                        <a:pt x="8" y="78"/>
                      </a:lnTo>
                      <a:lnTo>
                        <a:pt x="12" y="82"/>
                      </a:lnTo>
                      <a:lnTo>
                        <a:pt x="12" y="90"/>
                      </a:lnTo>
                      <a:lnTo>
                        <a:pt x="10" y="92"/>
                      </a:lnTo>
                      <a:lnTo>
                        <a:pt x="8" y="103"/>
                      </a:lnTo>
                      <a:lnTo>
                        <a:pt x="8" y="111"/>
                      </a:lnTo>
                      <a:lnTo>
                        <a:pt x="19" y="115"/>
                      </a:lnTo>
                      <a:lnTo>
                        <a:pt x="19" y="119"/>
                      </a:lnTo>
                      <a:lnTo>
                        <a:pt x="21" y="121"/>
                      </a:lnTo>
                      <a:lnTo>
                        <a:pt x="19" y="123"/>
                      </a:lnTo>
                      <a:close/>
                      <a:moveTo>
                        <a:pt x="100" y="130"/>
                      </a:moveTo>
                      <a:lnTo>
                        <a:pt x="94" y="132"/>
                      </a:lnTo>
                      <a:lnTo>
                        <a:pt x="88" y="132"/>
                      </a:lnTo>
                      <a:lnTo>
                        <a:pt x="81" y="134"/>
                      </a:lnTo>
                      <a:lnTo>
                        <a:pt x="83" y="142"/>
                      </a:lnTo>
                      <a:lnTo>
                        <a:pt x="83" y="148"/>
                      </a:lnTo>
                      <a:lnTo>
                        <a:pt x="92" y="150"/>
                      </a:lnTo>
                      <a:lnTo>
                        <a:pt x="104" y="144"/>
                      </a:lnTo>
                      <a:lnTo>
                        <a:pt x="113" y="132"/>
                      </a:lnTo>
                      <a:lnTo>
                        <a:pt x="100" y="130"/>
                      </a:lnTo>
                      <a:close/>
                      <a:moveTo>
                        <a:pt x="100" y="73"/>
                      </a:moveTo>
                      <a:lnTo>
                        <a:pt x="92" y="86"/>
                      </a:lnTo>
                      <a:lnTo>
                        <a:pt x="96" y="88"/>
                      </a:lnTo>
                      <a:lnTo>
                        <a:pt x="96" y="94"/>
                      </a:lnTo>
                      <a:lnTo>
                        <a:pt x="85" y="86"/>
                      </a:lnTo>
                      <a:lnTo>
                        <a:pt x="81" y="88"/>
                      </a:lnTo>
                      <a:lnTo>
                        <a:pt x="73" y="100"/>
                      </a:lnTo>
                      <a:lnTo>
                        <a:pt x="75" y="105"/>
                      </a:lnTo>
                      <a:lnTo>
                        <a:pt x="81" y="111"/>
                      </a:lnTo>
                      <a:lnTo>
                        <a:pt x="83" y="117"/>
                      </a:lnTo>
                      <a:lnTo>
                        <a:pt x="85" y="119"/>
                      </a:lnTo>
                      <a:lnTo>
                        <a:pt x="85" y="121"/>
                      </a:lnTo>
                      <a:lnTo>
                        <a:pt x="85" y="119"/>
                      </a:lnTo>
                      <a:lnTo>
                        <a:pt x="86" y="117"/>
                      </a:lnTo>
                      <a:lnTo>
                        <a:pt x="96" y="119"/>
                      </a:lnTo>
                      <a:lnTo>
                        <a:pt x="92" y="123"/>
                      </a:lnTo>
                      <a:lnTo>
                        <a:pt x="100" y="121"/>
                      </a:lnTo>
                      <a:lnTo>
                        <a:pt x="100" y="119"/>
                      </a:lnTo>
                      <a:lnTo>
                        <a:pt x="111" y="115"/>
                      </a:lnTo>
                      <a:lnTo>
                        <a:pt x="111" y="73"/>
                      </a:lnTo>
                      <a:lnTo>
                        <a:pt x="100" y="73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4" name="Freeform 334"/>
                <p:cNvSpPr>
                  <a:spLocks/>
                </p:cNvSpPr>
                <p:nvPr/>
              </p:nvSpPr>
              <p:spPr bwMode="auto">
                <a:xfrm>
                  <a:off x="4512968" y="3011924"/>
                  <a:ext cx="155358" cy="77672"/>
                </a:xfrm>
                <a:custGeom>
                  <a:avLst/>
                  <a:gdLst>
                    <a:gd name="T0" fmla="*/ 2 w 175"/>
                    <a:gd name="T1" fmla="*/ 22 h 92"/>
                    <a:gd name="T2" fmla="*/ 0 w 175"/>
                    <a:gd name="T3" fmla="*/ 20 h 92"/>
                    <a:gd name="T4" fmla="*/ 2 w 175"/>
                    <a:gd name="T5" fmla="*/ 17 h 92"/>
                    <a:gd name="T6" fmla="*/ 5 w 175"/>
                    <a:gd name="T7" fmla="*/ 16 h 92"/>
                    <a:gd name="T8" fmla="*/ 7 w 175"/>
                    <a:gd name="T9" fmla="*/ 15 h 92"/>
                    <a:gd name="T10" fmla="*/ 11 w 175"/>
                    <a:gd name="T11" fmla="*/ 13 h 92"/>
                    <a:gd name="T12" fmla="*/ 15 w 175"/>
                    <a:gd name="T13" fmla="*/ 13 h 92"/>
                    <a:gd name="T14" fmla="*/ 16 w 175"/>
                    <a:gd name="T15" fmla="*/ 15 h 92"/>
                    <a:gd name="T16" fmla="*/ 17 w 175"/>
                    <a:gd name="T17" fmla="*/ 11 h 92"/>
                    <a:gd name="T18" fmla="*/ 16 w 175"/>
                    <a:gd name="T19" fmla="*/ 9 h 92"/>
                    <a:gd name="T20" fmla="*/ 18 w 175"/>
                    <a:gd name="T21" fmla="*/ 8 h 92"/>
                    <a:gd name="T22" fmla="*/ 21 w 175"/>
                    <a:gd name="T23" fmla="*/ 7 h 92"/>
                    <a:gd name="T24" fmla="*/ 21 w 175"/>
                    <a:gd name="T25" fmla="*/ 4 h 92"/>
                    <a:gd name="T26" fmla="*/ 23 w 175"/>
                    <a:gd name="T27" fmla="*/ 2 h 92"/>
                    <a:gd name="T28" fmla="*/ 27 w 175"/>
                    <a:gd name="T29" fmla="*/ 4 h 92"/>
                    <a:gd name="T30" fmla="*/ 30 w 175"/>
                    <a:gd name="T31" fmla="*/ 2 h 92"/>
                    <a:gd name="T32" fmla="*/ 31 w 175"/>
                    <a:gd name="T33" fmla="*/ 0 h 92"/>
                    <a:gd name="T34" fmla="*/ 35 w 175"/>
                    <a:gd name="T35" fmla="*/ 1 h 92"/>
                    <a:gd name="T36" fmla="*/ 38 w 175"/>
                    <a:gd name="T37" fmla="*/ 3 h 92"/>
                    <a:gd name="T38" fmla="*/ 44 w 175"/>
                    <a:gd name="T39" fmla="*/ 3 h 92"/>
                    <a:gd name="T40" fmla="*/ 45 w 175"/>
                    <a:gd name="T41" fmla="*/ 6 h 92"/>
                    <a:gd name="T42" fmla="*/ 44 w 175"/>
                    <a:gd name="T43" fmla="*/ 9 h 92"/>
                    <a:gd name="T44" fmla="*/ 45 w 175"/>
                    <a:gd name="T45" fmla="*/ 12 h 92"/>
                    <a:gd name="T46" fmla="*/ 44 w 175"/>
                    <a:gd name="T47" fmla="*/ 16 h 92"/>
                    <a:gd name="T48" fmla="*/ 42 w 175"/>
                    <a:gd name="T49" fmla="*/ 17 h 92"/>
                    <a:gd name="T50" fmla="*/ 41 w 175"/>
                    <a:gd name="T51" fmla="*/ 19 h 92"/>
                    <a:gd name="T52" fmla="*/ 40 w 175"/>
                    <a:gd name="T53" fmla="*/ 19 h 92"/>
                    <a:gd name="T54" fmla="*/ 35 w 175"/>
                    <a:gd name="T55" fmla="*/ 20 h 92"/>
                    <a:gd name="T56" fmla="*/ 31 w 175"/>
                    <a:gd name="T57" fmla="*/ 20 h 92"/>
                    <a:gd name="T58" fmla="*/ 28 w 175"/>
                    <a:gd name="T59" fmla="*/ 23 h 92"/>
                    <a:gd name="T60" fmla="*/ 24 w 175"/>
                    <a:gd name="T61" fmla="*/ 22 h 92"/>
                    <a:gd name="T62" fmla="*/ 23 w 175"/>
                    <a:gd name="T63" fmla="*/ 23 h 92"/>
                    <a:gd name="T64" fmla="*/ 16 w 175"/>
                    <a:gd name="T65" fmla="*/ 25 h 92"/>
                    <a:gd name="T66" fmla="*/ 13 w 175"/>
                    <a:gd name="T67" fmla="*/ 25 h 92"/>
                    <a:gd name="T68" fmla="*/ 12 w 175"/>
                    <a:gd name="T69" fmla="*/ 24 h 92"/>
                    <a:gd name="T70" fmla="*/ 8 w 175"/>
                    <a:gd name="T71" fmla="*/ 23 h 92"/>
                    <a:gd name="T72" fmla="*/ 6 w 175"/>
                    <a:gd name="T73" fmla="*/ 22 h 92"/>
                    <a:gd name="T74" fmla="*/ 6 w 175"/>
                    <a:gd name="T75" fmla="*/ 23 h 92"/>
                    <a:gd name="T76" fmla="*/ 4 w 175"/>
                    <a:gd name="T77" fmla="*/ 23 h 92"/>
                    <a:gd name="T78" fmla="*/ 2 w 175"/>
                    <a:gd name="T79" fmla="*/ 22 h 9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75"/>
                    <a:gd name="T121" fmla="*/ 0 h 92"/>
                    <a:gd name="T122" fmla="*/ 175 w 175"/>
                    <a:gd name="T123" fmla="*/ 92 h 9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75" h="92">
                      <a:moveTo>
                        <a:pt x="8" y="82"/>
                      </a:moveTo>
                      <a:lnTo>
                        <a:pt x="6" y="82"/>
                      </a:lnTo>
                      <a:lnTo>
                        <a:pt x="6" y="80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6" y="61"/>
                      </a:lnTo>
                      <a:lnTo>
                        <a:pt x="11" y="57"/>
                      </a:lnTo>
                      <a:lnTo>
                        <a:pt x="17" y="57"/>
                      </a:lnTo>
                      <a:lnTo>
                        <a:pt x="21" y="55"/>
                      </a:lnTo>
                      <a:lnTo>
                        <a:pt x="25" y="55"/>
                      </a:lnTo>
                      <a:lnTo>
                        <a:pt x="34" y="46"/>
                      </a:lnTo>
                      <a:lnTo>
                        <a:pt x="40" y="46"/>
                      </a:lnTo>
                      <a:lnTo>
                        <a:pt x="46" y="48"/>
                      </a:lnTo>
                      <a:lnTo>
                        <a:pt x="56" y="48"/>
                      </a:lnTo>
                      <a:lnTo>
                        <a:pt x="57" y="51"/>
                      </a:lnTo>
                      <a:lnTo>
                        <a:pt x="63" y="55"/>
                      </a:lnTo>
                      <a:lnTo>
                        <a:pt x="67" y="55"/>
                      </a:lnTo>
                      <a:lnTo>
                        <a:pt x="67" y="40"/>
                      </a:lnTo>
                      <a:lnTo>
                        <a:pt x="61" y="36"/>
                      </a:lnTo>
                      <a:lnTo>
                        <a:pt x="61" y="34"/>
                      </a:lnTo>
                      <a:lnTo>
                        <a:pt x="63" y="32"/>
                      </a:lnTo>
                      <a:lnTo>
                        <a:pt x="69" y="28"/>
                      </a:lnTo>
                      <a:lnTo>
                        <a:pt x="75" y="28"/>
                      </a:lnTo>
                      <a:lnTo>
                        <a:pt x="79" y="26"/>
                      </a:lnTo>
                      <a:lnTo>
                        <a:pt x="79" y="21"/>
                      </a:lnTo>
                      <a:lnTo>
                        <a:pt x="80" y="13"/>
                      </a:lnTo>
                      <a:lnTo>
                        <a:pt x="86" y="9"/>
                      </a:lnTo>
                      <a:lnTo>
                        <a:pt x="88" y="7"/>
                      </a:lnTo>
                      <a:lnTo>
                        <a:pt x="92" y="11"/>
                      </a:lnTo>
                      <a:lnTo>
                        <a:pt x="102" y="15"/>
                      </a:lnTo>
                      <a:lnTo>
                        <a:pt x="107" y="13"/>
                      </a:lnTo>
                      <a:lnTo>
                        <a:pt x="113" y="5"/>
                      </a:lnTo>
                      <a:lnTo>
                        <a:pt x="115" y="1"/>
                      </a:lnTo>
                      <a:lnTo>
                        <a:pt x="117" y="0"/>
                      </a:lnTo>
                      <a:lnTo>
                        <a:pt x="127" y="0"/>
                      </a:lnTo>
                      <a:lnTo>
                        <a:pt x="132" y="1"/>
                      </a:lnTo>
                      <a:lnTo>
                        <a:pt x="138" y="7"/>
                      </a:lnTo>
                      <a:lnTo>
                        <a:pt x="144" y="9"/>
                      </a:lnTo>
                      <a:lnTo>
                        <a:pt x="169" y="9"/>
                      </a:lnTo>
                      <a:lnTo>
                        <a:pt x="165" y="11"/>
                      </a:lnTo>
                      <a:lnTo>
                        <a:pt x="163" y="19"/>
                      </a:lnTo>
                      <a:lnTo>
                        <a:pt x="169" y="23"/>
                      </a:lnTo>
                      <a:lnTo>
                        <a:pt x="175" y="34"/>
                      </a:lnTo>
                      <a:lnTo>
                        <a:pt x="167" y="34"/>
                      </a:lnTo>
                      <a:lnTo>
                        <a:pt x="167" y="40"/>
                      </a:lnTo>
                      <a:lnTo>
                        <a:pt x="169" y="44"/>
                      </a:lnTo>
                      <a:lnTo>
                        <a:pt x="167" y="50"/>
                      </a:lnTo>
                      <a:lnTo>
                        <a:pt x="167" y="57"/>
                      </a:lnTo>
                      <a:lnTo>
                        <a:pt x="163" y="61"/>
                      </a:lnTo>
                      <a:lnTo>
                        <a:pt x="157" y="61"/>
                      </a:lnTo>
                      <a:lnTo>
                        <a:pt x="153" y="65"/>
                      </a:lnTo>
                      <a:lnTo>
                        <a:pt x="153" y="69"/>
                      </a:lnTo>
                      <a:lnTo>
                        <a:pt x="151" y="69"/>
                      </a:lnTo>
                      <a:lnTo>
                        <a:pt x="150" y="71"/>
                      </a:lnTo>
                      <a:lnTo>
                        <a:pt x="138" y="75"/>
                      </a:lnTo>
                      <a:lnTo>
                        <a:pt x="132" y="73"/>
                      </a:lnTo>
                      <a:lnTo>
                        <a:pt x="123" y="73"/>
                      </a:lnTo>
                      <a:lnTo>
                        <a:pt x="119" y="75"/>
                      </a:lnTo>
                      <a:lnTo>
                        <a:pt x="111" y="82"/>
                      </a:lnTo>
                      <a:lnTo>
                        <a:pt x="105" y="84"/>
                      </a:lnTo>
                      <a:lnTo>
                        <a:pt x="98" y="84"/>
                      </a:lnTo>
                      <a:lnTo>
                        <a:pt x="90" y="82"/>
                      </a:lnTo>
                      <a:lnTo>
                        <a:pt x="88" y="82"/>
                      </a:lnTo>
                      <a:lnTo>
                        <a:pt x="88" y="86"/>
                      </a:lnTo>
                      <a:lnTo>
                        <a:pt x="84" y="90"/>
                      </a:lnTo>
                      <a:lnTo>
                        <a:pt x="61" y="90"/>
                      </a:lnTo>
                      <a:lnTo>
                        <a:pt x="56" y="92"/>
                      </a:lnTo>
                      <a:lnTo>
                        <a:pt x="50" y="92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0" y="86"/>
                      </a:lnTo>
                      <a:lnTo>
                        <a:pt x="32" y="86"/>
                      </a:lnTo>
                      <a:lnTo>
                        <a:pt x="29" y="84"/>
                      </a:lnTo>
                      <a:lnTo>
                        <a:pt x="23" y="80"/>
                      </a:lnTo>
                      <a:lnTo>
                        <a:pt x="21" y="80"/>
                      </a:lnTo>
                      <a:lnTo>
                        <a:pt x="23" y="84"/>
                      </a:lnTo>
                      <a:lnTo>
                        <a:pt x="19" y="86"/>
                      </a:lnTo>
                      <a:lnTo>
                        <a:pt x="13" y="84"/>
                      </a:lnTo>
                      <a:lnTo>
                        <a:pt x="9" y="82"/>
                      </a:lnTo>
                      <a:lnTo>
                        <a:pt x="8" y="82"/>
                      </a:lnTo>
                      <a:close/>
                    </a:path>
                  </a:pathLst>
                </a:custGeom>
                <a:solidFill>
                  <a:srgbClr val="467AB8"/>
                </a:solidFill>
                <a:ln w="63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7201" name="Group 565"/>
              <p:cNvGrpSpPr>
                <a:grpSpLocks/>
              </p:cNvGrpSpPr>
              <p:nvPr/>
            </p:nvGrpSpPr>
            <p:grpSpPr bwMode="auto">
              <a:xfrm>
                <a:off x="629035" y="3088693"/>
                <a:ext cx="1684934" cy="2974949"/>
                <a:chOff x="1103494" y="2310489"/>
                <a:chExt cx="2006440" cy="3542606"/>
              </a:xfrm>
            </p:grpSpPr>
            <p:sp>
              <p:nvSpPr>
                <p:cNvPr id="189" name="Freeform 292"/>
                <p:cNvSpPr>
                  <a:spLocks/>
                </p:cNvSpPr>
                <p:nvPr/>
              </p:nvSpPr>
              <p:spPr bwMode="auto">
                <a:xfrm>
                  <a:off x="1103513" y="2674427"/>
                  <a:ext cx="1616759" cy="965530"/>
                </a:xfrm>
                <a:custGeom>
                  <a:avLst/>
                  <a:gdLst>
                    <a:gd name="T0" fmla="*/ 373 w 2142"/>
                    <a:gd name="T1" fmla="*/ 321 h 1335"/>
                    <a:gd name="T2" fmla="*/ 401 w 2142"/>
                    <a:gd name="T3" fmla="*/ 352 h 1335"/>
                    <a:gd name="T4" fmla="*/ 399 w 2142"/>
                    <a:gd name="T5" fmla="*/ 369 h 1335"/>
                    <a:gd name="T6" fmla="*/ 418 w 2142"/>
                    <a:gd name="T7" fmla="*/ 355 h 1335"/>
                    <a:gd name="T8" fmla="*/ 473 w 2142"/>
                    <a:gd name="T9" fmla="*/ 324 h 1335"/>
                    <a:gd name="T10" fmla="*/ 496 w 2142"/>
                    <a:gd name="T11" fmla="*/ 347 h 1335"/>
                    <a:gd name="T12" fmla="*/ 510 w 2142"/>
                    <a:gd name="T13" fmla="*/ 348 h 1335"/>
                    <a:gd name="T14" fmla="*/ 512 w 2142"/>
                    <a:gd name="T15" fmla="*/ 356 h 1335"/>
                    <a:gd name="T16" fmla="*/ 510 w 2142"/>
                    <a:gd name="T17" fmla="*/ 340 h 1335"/>
                    <a:gd name="T18" fmla="*/ 505 w 2142"/>
                    <a:gd name="T19" fmla="*/ 318 h 1335"/>
                    <a:gd name="T20" fmla="*/ 508 w 2142"/>
                    <a:gd name="T21" fmla="*/ 304 h 1335"/>
                    <a:gd name="T22" fmla="*/ 475 w 2142"/>
                    <a:gd name="T23" fmla="*/ 308 h 1335"/>
                    <a:gd name="T24" fmla="*/ 524 w 2142"/>
                    <a:gd name="T25" fmla="*/ 289 h 1335"/>
                    <a:gd name="T26" fmla="*/ 554 w 2142"/>
                    <a:gd name="T27" fmla="*/ 274 h 1335"/>
                    <a:gd name="T28" fmla="*/ 537 w 2142"/>
                    <a:gd name="T29" fmla="*/ 262 h 1335"/>
                    <a:gd name="T30" fmla="*/ 547 w 2142"/>
                    <a:gd name="T31" fmla="*/ 245 h 1335"/>
                    <a:gd name="T32" fmla="*/ 521 w 2142"/>
                    <a:gd name="T33" fmla="*/ 220 h 1335"/>
                    <a:gd name="T34" fmla="*/ 509 w 2142"/>
                    <a:gd name="T35" fmla="*/ 190 h 1335"/>
                    <a:gd name="T36" fmla="*/ 494 w 2142"/>
                    <a:gd name="T37" fmla="*/ 191 h 1335"/>
                    <a:gd name="T38" fmla="*/ 472 w 2142"/>
                    <a:gd name="T39" fmla="*/ 176 h 1335"/>
                    <a:gd name="T40" fmla="*/ 457 w 2142"/>
                    <a:gd name="T41" fmla="*/ 159 h 1335"/>
                    <a:gd name="T42" fmla="*/ 420 w 2142"/>
                    <a:gd name="T43" fmla="*/ 160 h 1335"/>
                    <a:gd name="T44" fmla="*/ 416 w 2142"/>
                    <a:gd name="T45" fmla="*/ 184 h 1335"/>
                    <a:gd name="T46" fmla="*/ 427 w 2142"/>
                    <a:gd name="T47" fmla="*/ 224 h 1335"/>
                    <a:gd name="T48" fmla="*/ 392 w 2142"/>
                    <a:gd name="T49" fmla="*/ 266 h 1335"/>
                    <a:gd name="T50" fmla="*/ 371 w 2142"/>
                    <a:gd name="T51" fmla="*/ 237 h 1335"/>
                    <a:gd name="T52" fmla="*/ 320 w 2142"/>
                    <a:gd name="T53" fmla="*/ 202 h 1335"/>
                    <a:gd name="T54" fmla="*/ 319 w 2142"/>
                    <a:gd name="T55" fmla="*/ 159 h 1335"/>
                    <a:gd name="T56" fmla="*/ 334 w 2142"/>
                    <a:gd name="T57" fmla="*/ 148 h 1335"/>
                    <a:gd name="T58" fmla="*/ 355 w 2142"/>
                    <a:gd name="T59" fmla="*/ 125 h 1335"/>
                    <a:gd name="T60" fmla="*/ 360 w 2142"/>
                    <a:gd name="T61" fmla="*/ 108 h 1335"/>
                    <a:gd name="T62" fmla="*/ 393 w 2142"/>
                    <a:gd name="T63" fmla="*/ 99 h 1335"/>
                    <a:gd name="T64" fmla="*/ 391 w 2142"/>
                    <a:gd name="T65" fmla="*/ 69 h 1335"/>
                    <a:gd name="T66" fmla="*/ 359 w 2142"/>
                    <a:gd name="T67" fmla="*/ 97 h 1335"/>
                    <a:gd name="T68" fmla="*/ 344 w 2142"/>
                    <a:gd name="T69" fmla="*/ 69 h 1335"/>
                    <a:gd name="T70" fmla="*/ 327 w 2142"/>
                    <a:gd name="T71" fmla="*/ 54 h 1335"/>
                    <a:gd name="T72" fmla="*/ 318 w 2142"/>
                    <a:gd name="T73" fmla="*/ 40 h 1335"/>
                    <a:gd name="T74" fmla="*/ 329 w 2142"/>
                    <a:gd name="T75" fmla="*/ 18 h 1335"/>
                    <a:gd name="T76" fmla="*/ 305 w 2142"/>
                    <a:gd name="T77" fmla="*/ 21 h 1335"/>
                    <a:gd name="T78" fmla="*/ 295 w 2142"/>
                    <a:gd name="T79" fmla="*/ 53 h 1335"/>
                    <a:gd name="T80" fmla="*/ 316 w 2142"/>
                    <a:gd name="T81" fmla="*/ 65 h 1335"/>
                    <a:gd name="T82" fmla="*/ 303 w 2142"/>
                    <a:gd name="T83" fmla="*/ 99 h 1335"/>
                    <a:gd name="T84" fmla="*/ 264 w 2142"/>
                    <a:gd name="T85" fmla="*/ 89 h 1335"/>
                    <a:gd name="T86" fmla="*/ 222 w 2142"/>
                    <a:gd name="T87" fmla="*/ 74 h 1335"/>
                    <a:gd name="T88" fmla="*/ 217 w 2142"/>
                    <a:gd name="T89" fmla="*/ 92 h 1335"/>
                    <a:gd name="T90" fmla="*/ 209 w 2142"/>
                    <a:gd name="T91" fmla="*/ 92 h 1335"/>
                    <a:gd name="T92" fmla="*/ 179 w 2142"/>
                    <a:gd name="T93" fmla="*/ 79 h 1335"/>
                    <a:gd name="T94" fmla="*/ 124 w 2142"/>
                    <a:gd name="T95" fmla="*/ 64 h 1335"/>
                    <a:gd name="T96" fmla="*/ 87 w 2142"/>
                    <a:gd name="T97" fmla="*/ 44 h 1335"/>
                    <a:gd name="T98" fmla="*/ 66 w 2142"/>
                    <a:gd name="T99" fmla="*/ 66 h 1335"/>
                    <a:gd name="T100" fmla="*/ 66 w 2142"/>
                    <a:gd name="T101" fmla="*/ 57 h 1335"/>
                    <a:gd name="T102" fmla="*/ 38 w 2142"/>
                    <a:gd name="T103" fmla="*/ 69 h 1335"/>
                    <a:gd name="T104" fmla="*/ 6 w 2142"/>
                    <a:gd name="T105" fmla="*/ 61 h 1335"/>
                    <a:gd name="T106" fmla="*/ 34 w 2142"/>
                    <a:gd name="T107" fmla="*/ 187 h 1335"/>
                    <a:gd name="T108" fmla="*/ 70 w 2142"/>
                    <a:gd name="T109" fmla="*/ 215 h 1335"/>
                    <a:gd name="T110" fmla="*/ 78 w 2142"/>
                    <a:gd name="T111" fmla="*/ 246 h 1335"/>
                    <a:gd name="T112" fmla="*/ 84 w 2142"/>
                    <a:gd name="T113" fmla="*/ 266 h 1335"/>
                    <a:gd name="T114" fmla="*/ 104 w 2142"/>
                    <a:gd name="T115" fmla="*/ 300 h 1335"/>
                    <a:gd name="T116" fmla="*/ 105 w 2142"/>
                    <a:gd name="T117" fmla="*/ 291 h 1335"/>
                    <a:gd name="T118" fmla="*/ 306 w 2142"/>
                    <a:gd name="T119" fmla="*/ 305 h 1335"/>
                    <a:gd name="T120" fmla="*/ 337 w 2142"/>
                    <a:gd name="T121" fmla="*/ 313 h 133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2"/>
                    <a:gd name="T184" fmla="*/ 0 h 1335"/>
                    <a:gd name="T185" fmla="*/ 2142 w 2142"/>
                    <a:gd name="T186" fmla="*/ 1335 h 133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2" h="1335">
                      <a:moveTo>
                        <a:pt x="1297" y="1118"/>
                      </a:moveTo>
                      <a:lnTo>
                        <a:pt x="1299" y="1112"/>
                      </a:lnTo>
                      <a:lnTo>
                        <a:pt x="1299" y="1105"/>
                      </a:lnTo>
                      <a:lnTo>
                        <a:pt x="1303" y="1101"/>
                      </a:lnTo>
                      <a:lnTo>
                        <a:pt x="1314" y="1097"/>
                      </a:lnTo>
                      <a:lnTo>
                        <a:pt x="1320" y="1093"/>
                      </a:lnTo>
                      <a:lnTo>
                        <a:pt x="1320" y="1086"/>
                      </a:lnTo>
                      <a:lnTo>
                        <a:pt x="1322" y="1087"/>
                      </a:lnTo>
                      <a:lnTo>
                        <a:pt x="1324" y="1093"/>
                      </a:lnTo>
                      <a:lnTo>
                        <a:pt x="1328" y="1097"/>
                      </a:lnTo>
                      <a:lnTo>
                        <a:pt x="1328" y="1084"/>
                      </a:lnTo>
                      <a:lnTo>
                        <a:pt x="1332" y="1082"/>
                      </a:lnTo>
                      <a:lnTo>
                        <a:pt x="1341" y="1082"/>
                      </a:lnTo>
                      <a:lnTo>
                        <a:pt x="1353" y="1084"/>
                      </a:lnTo>
                      <a:lnTo>
                        <a:pt x="1366" y="1086"/>
                      </a:lnTo>
                      <a:lnTo>
                        <a:pt x="1370" y="1099"/>
                      </a:lnTo>
                      <a:lnTo>
                        <a:pt x="1376" y="1112"/>
                      </a:lnTo>
                      <a:lnTo>
                        <a:pt x="1385" y="1120"/>
                      </a:lnTo>
                      <a:lnTo>
                        <a:pt x="1405" y="1120"/>
                      </a:lnTo>
                      <a:lnTo>
                        <a:pt x="1405" y="1136"/>
                      </a:lnTo>
                      <a:lnTo>
                        <a:pt x="1408" y="1137"/>
                      </a:lnTo>
                      <a:lnTo>
                        <a:pt x="1414" y="1139"/>
                      </a:lnTo>
                      <a:lnTo>
                        <a:pt x="1416" y="1139"/>
                      </a:lnTo>
                      <a:lnTo>
                        <a:pt x="1416" y="1151"/>
                      </a:lnTo>
                      <a:lnTo>
                        <a:pt x="1414" y="1162"/>
                      </a:lnTo>
                      <a:lnTo>
                        <a:pt x="1420" y="1174"/>
                      </a:lnTo>
                      <a:lnTo>
                        <a:pt x="1431" y="1174"/>
                      </a:lnTo>
                      <a:lnTo>
                        <a:pt x="1431" y="1182"/>
                      </a:lnTo>
                      <a:lnTo>
                        <a:pt x="1456" y="1185"/>
                      </a:lnTo>
                      <a:lnTo>
                        <a:pt x="1477" y="1189"/>
                      </a:lnTo>
                      <a:lnTo>
                        <a:pt x="1501" y="1197"/>
                      </a:lnTo>
                      <a:lnTo>
                        <a:pt x="1501" y="1195"/>
                      </a:lnTo>
                      <a:lnTo>
                        <a:pt x="1508" y="1193"/>
                      </a:lnTo>
                      <a:lnTo>
                        <a:pt x="1512" y="1193"/>
                      </a:lnTo>
                      <a:lnTo>
                        <a:pt x="1516" y="1201"/>
                      </a:lnTo>
                      <a:lnTo>
                        <a:pt x="1520" y="1205"/>
                      </a:lnTo>
                      <a:lnTo>
                        <a:pt x="1531" y="1209"/>
                      </a:lnTo>
                      <a:lnTo>
                        <a:pt x="1531" y="1228"/>
                      </a:lnTo>
                      <a:lnTo>
                        <a:pt x="1533" y="1230"/>
                      </a:lnTo>
                      <a:lnTo>
                        <a:pt x="1539" y="1234"/>
                      </a:lnTo>
                      <a:lnTo>
                        <a:pt x="1543" y="1239"/>
                      </a:lnTo>
                      <a:lnTo>
                        <a:pt x="1531" y="1239"/>
                      </a:lnTo>
                      <a:lnTo>
                        <a:pt x="1531" y="1255"/>
                      </a:lnTo>
                      <a:lnTo>
                        <a:pt x="1520" y="1249"/>
                      </a:lnTo>
                      <a:lnTo>
                        <a:pt x="1520" y="1247"/>
                      </a:lnTo>
                      <a:lnTo>
                        <a:pt x="1512" y="1243"/>
                      </a:lnTo>
                      <a:lnTo>
                        <a:pt x="1501" y="1239"/>
                      </a:lnTo>
                      <a:lnTo>
                        <a:pt x="1489" y="1253"/>
                      </a:lnTo>
                      <a:lnTo>
                        <a:pt x="1485" y="1268"/>
                      </a:lnTo>
                      <a:lnTo>
                        <a:pt x="1485" y="1293"/>
                      </a:lnTo>
                      <a:lnTo>
                        <a:pt x="1474" y="1297"/>
                      </a:lnTo>
                      <a:lnTo>
                        <a:pt x="1468" y="1303"/>
                      </a:lnTo>
                      <a:lnTo>
                        <a:pt x="1468" y="1307"/>
                      </a:lnTo>
                      <a:lnTo>
                        <a:pt x="1466" y="1312"/>
                      </a:lnTo>
                      <a:lnTo>
                        <a:pt x="1466" y="1316"/>
                      </a:lnTo>
                      <a:lnTo>
                        <a:pt x="1458" y="1324"/>
                      </a:lnTo>
                      <a:lnTo>
                        <a:pt x="1460" y="1328"/>
                      </a:lnTo>
                      <a:lnTo>
                        <a:pt x="1460" y="1333"/>
                      </a:lnTo>
                      <a:lnTo>
                        <a:pt x="1470" y="1335"/>
                      </a:lnTo>
                      <a:lnTo>
                        <a:pt x="1472" y="1333"/>
                      </a:lnTo>
                      <a:lnTo>
                        <a:pt x="1477" y="1330"/>
                      </a:lnTo>
                      <a:lnTo>
                        <a:pt x="1477" y="1326"/>
                      </a:lnTo>
                      <a:lnTo>
                        <a:pt x="1485" y="1320"/>
                      </a:lnTo>
                      <a:lnTo>
                        <a:pt x="1497" y="1312"/>
                      </a:lnTo>
                      <a:lnTo>
                        <a:pt x="1508" y="1307"/>
                      </a:lnTo>
                      <a:lnTo>
                        <a:pt x="1514" y="1308"/>
                      </a:lnTo>
                      <a:lnTo>
                        <a:pt x="1520" y="1308"/>
                      </a:lnTo>
                      <a:lnTo>
                        <a:pt x="1524" y="1301"/>
                      </a:lnTo>
                      <a:lnTo>
                        <a:pt x="1531" y="1299"/>
                      </a:lnTo>
                      <a:lnTo>
                        <a:pt x="1539" y="1301"/>
                      </a:lnTo>
                      <a:lnTo>
                        <a:pt x="1547" y="1301"/>
                      </a:lnTo>
                      <a:lnTo>
                        <a:pt x="1547" y="1293"/>
                      </a:lnTo>
                      <a:lnTo>
                        <a:pt x="1533" y="1291"/>
                      </a:lnTo>
                      <a:lnTo>
                        <a:pt x="1535" y="1289"/>
                      </a:lnTo>
                      <a:lnTo>
                        <a:pt x="1543" y="1285"/>
                      </a:lnTo>
                      <a:lnTo>
                        <a:pt x="1547" y="1282"/>
                      </a:lnTo>
                      <a:lnTo>
                        <a:pt x="1550" y="1276"/>
                      </a:lnTo>
                      <a:lnTo>
                        <a:pt x="1554" y="1274"/>
                      </a:lnTo>
                      <a:lnTo>
                        <a:pt x="1572" y="1272"/>
                      </a:lnTo>
                      <a:lnTo>
                        <a:pt x="1587" y="1274"/>
                      </a:lnTo>
                      <a:lnTo>
                        <a:pt x="1600" y="1278"/>
                      </a:lnTo>
                      <a:lnTo>
                        <a:pt x="1600" y="1274"/>
                      </a:lnTo>
                      <a:lnTo>
                        <a:pt x="1606" y="1272"/>
                      </a:lnTo>
                      <a:lnTo>
                        <a:pt x="1608" y="1270"/>
                      </a:lnTo>
                      <a:lnTo>
                        <a:pt x="1602" y="1268"/>
                      </a:lnTo>
                      <a:lnTo>
                        <a:pt x="1589" y="1266"/>
                      </a:lnTo>
                      <a:lnTo>
                        <a:pt x="1587" y="1260"/>
                      </a:lnTo>
                      <a:lnTo>
                        <a:pt x="1585" y="1259"/>
                      </a:lnTo>
                      <a:lnTo>
                        <a:pt x="1608" y="1262"/>
                      </a:lnTo>
                      <a:lnTo>
                        <a:pt x="1620" y="1262"/>
                      </a:lnTo>
                      <a:lnTo>
                        <a:pt x="1623" y="1259"/>
                      </a:lnTo>
                      <a:lnTo>
                        <a:pt x="1629" y="1251"/>
                      </a:lnTo>
                      <a:lnTo>
                        <a:pt x="1637" y="1243"/>
                      </a:lnTo>
                      <a:lnTo>
                        <a:pt x="1652" y="1234"/>
                      </a:lnTo>
                      <a:lnTo>
                        <a:pt x="1666" y="1226"/>
                      </a:lnTo>
                      <a:lnTo>
                        <a:pt x="1673" y="1224"/>
                      </a:lnTo>
                      <a:lnTo>
                        <a:pt x="1679" y="1226"/>
                      </a:lnTo>
                      <a:lnTo>
                        <a:pt x="1700" y="1224"/>
                      </a:lnTo>
                      <a:lnTo>
                        <a:pt x="1733" y="1220"/>
                      </a:lnTo>
                      <a:lnTo>
                        <a:pt x="1750" y="1216"/>
                      </a:lnTo>
                      <a:lnTo>
                        <a:pt x="1752" y="1214"/>
                      </a:lnTo>
                      <a:lnTo>
                        <a:pt x="1754" y="1210"/>
                      </a:lnTo>
                      <a:lnTo>
                        <a:pt x="1758" y="1209"/>
                      </a:lnTo>
                      <a:lnTo>
                        <a:pt x="1767" y="1203"/>
                      </a:lnTo>
                      <a:lnTo>
                        <a:pt x="1777" y="1193"/>
                      </a:lnTo>
                      <a:lnTo>
                        <a:pt x="1781" y="1185"/>
                      </a:lnTo>
                      <a:lnTo>
                        <a:pt x="1785" y="1170"/>
                      </a:lnTo>
                      <a:lnTo>
                        <a:pt x="1788" y="1168"/>
                      </a:lnTo>
                      <a:lnTo>
                        <a:pt x="1794" y="1151"/>
                      </a:lnTo>
                      <a:lnTo>
                        <a:pt x="1796" y="1149"/>
                      </a:lnTo>
                      <a:lnTo>
                        <a:pt x="1800" y="1149"/>
                      </a:lnTo>
                      <a:lnTo>
                        <a:pt x="1804" y="1155"/>
                      </a:lnTo>
                      <a:lnTo>
                        <a:pt x="1806" y="1159"/>
                      </a:lnTo>
                      <a:lnTo>
                        <a:pt x="1810" y="1153"/>
                      </a:lnTo>
                      <a:lnTo>
                        <a:pt x="1817" y="1149"/>
                      </a:lnTo>
                      <a:lnTo>
                        <a:pt x="1827" y="1153"/>
                      </a:lnTo>
                      <a:lnTo>
                        <a:pt x="1833" y="1159"/>
                      </a:lnTo>
                      <a:lnTo>
                        <a:pt x="1834" y="1170"/>
                      </a:lnTo>
                      <a:lnTo>
                        <a:pt x="1834" y="1205"/>
                      </a:lnTo>
                      <a:lnTo>
                        <a:pt x="1836" y="1203"/>
                      </a:lnTo>
                      <a:lnTo>
                        <a:pt x="1842" y="1203"/>
                      </a:lnTo>
                      <a:lnTo>
                        <a:pt x="1844" y="1207"/>
                      </a:lnTo>
                      <a:lnTo>
                        <a:pt x="1844" y="1220"/>
                      </a:lnTo>
                      <a:lnTo>
                        <a:pt x="1848" y="1224"/>
                      </a:lnTo>
                      <a:lnTo>
                        <a:pt x="1848" y="1226"/>
                      </a:lnTo>
                      <a:lnTo>
                        <a:pt x="1846" y="1228"/>
                      </a:lnTo>
                      <a:lnTo>
                        <a:pt x="1850" y="1230"/>
                      </a:lnTo>
                      <a:lnTo>
                        <a:pt x="1856" y="1234"/>
                      </a:lnTo>
                      <a:lnTo>
                        <a:pt x="1858" y="1235"/>
                      </a:lnTo>
                      <a:lnTo>
                        <a:pt x="1867" y="1235"/>
                      </a:lnTo>
                      <a:lnTo>
                        <a:pt x="1875" y="1232"/>
                      </a:lnTo>
                      <a:lnTo>
                        <a:pt x="1881" y="1232"/>
                      </a:lnTo>
                      <a:lnTo>
                        <a:pt x="1877" y="1224"/>
                      </a:lnTo>
                      <a:lnTo>
                        <a:pt x="1877" y="1220"/>
                      </a:lnTo>
                      <a:lnTo>
                        <a:pt x="1881" y="1220"/>
                      </a:lnTo>
                      <a:lnTo>
                        <a:pt x="1884" y="1228"/>
                      </a:lnTo>
                      <a:lnTo>
                        <a:pt x="1904" y="1209"/>
                      </a:lnTo>
                      <a:lnTo>
                        <a:pt x="1911" y="1197"/>
                      </a:lnTo>
                      <a:lnTo>
                        <a:pt x="1911" y="1201"/>
                      </a:lnTo>
                      <a:lnTo>
                        <a:pt x="1913" y="1199"/>
                      </a:lnTo>
                      <a:lnTo>
                        <a:pt x="1919" y="1205"/>
                      </a:lnTo>
                      <a:lnTo>
                        <a:pt x="1911" y="1205"/>
                      </a:lnTo>
                      <a:lnTo>
                        <a:pt x="1909" y="1212"/>
                      </a:lnTo>
                      <a:lnTo>
                        <a:pt x="1909" y="1216"/>
                      </a:lnTo>
                      <a:lnTo>
                        <a:pt x="1907" y="1224"/>
                      </a:lnTo>
                      <a:lnTo>
                        <a:pt x="1917" y="1222"/>
                      </a:lnTo>
                      <a:lnTo>
                        <a:pt x="1929" y="1218"/>
                      </a:lnTo>
                      <a:lnTo>
                        <a:pt x="1938" y="1216"/>
                      </a:lnTo>
                      <a:lnTo>
                        <a:pt x="1940" y="1218"/>
                      </a:lnTo>
                      <a:lnTo>
                        <a:pt x="1944" y="1220"/>
                      </a:lnTo>
                      <a:lnTo>
                        <a:pt x="1942" y="1224"/>
                      </a:lnTo>
                      <a:lnTo>
                        <a:pt x="1936" y="1226"/>
                      </a:lnTo>
                      <a:lnTo>
                        <a:pt x="1936" y="1230"/>
                      </a:lnTo>
                      <a:lnTo>
                        <a:pt x="1934" y="1235"/>
                      </a:lnTo>
                      <a:lnTo>
                        <a:pt x="1917" y="1232"/>
                      </a:lnTo>
                      <a:lnTo>
                        <a:pt x="1911" y="1232"/>
                      </a:lnTo>
                      <a:lnTo>
                        <a:pt x="1896" y="1239"/>
                      </a:lnTo>
                      <a:lnTo>
                        <a:pt x="1896" y="1247"/>
                      </a:lnTo>
                      <a:lnTo>
                        <a:pt x="1884" y="1247"/>
                      </a:lnTo>
                      <a:lnTo>
                        <a:pt x="1875" y="1260"/>
                      </a:lnTo>
                      <a:lnTo>
                        <a:pt x="1873" y="1272"/>
                      </a:lnTo>
                      <a:lnTo>
                        <a:pt x="1888" y="1282"/>
                      </a:lnTo>
                      <a:lnTo>
                        <a:pt x="1892" y="1289"/>
                      </a:lnTo>
                      <a:lnTo>
                        <a:pt x="1898" y="1289"/>
                      </a:lnTo>
                      <a:lnTo>
                        <a:pt x="1900" y="1285"/>
                      </a:lnTo>
                      <a:lnTo>
                        <a:pt x="1904" y="1285"/>
                      </a:lnTo>
                      <a:lnTo>
                        <a:pt x="1904" y="1287"/>
                      </a:lnTo>
                      <a:lnTo>
                        <a:pt x="1905" y="1289"/>
                      </a:lnTo>
                      <a:lnTo>
                        <a:pt x="1907" y="1293"/>
                      </a:lnTo>
                      <a:lnTo>
                        <a:pt x="1923" y="1282"/>
                      </a:lnTo>
                      <a:lnTo>
                        <a:pt x="1925" y="1274"/>
                      </a:lnTo>
                      <a:lnTo>
                        <a:pt x="1925" y="1268"/>
                      </a:lnTo>
                      <a:lnTo>
                        <a:pt x="1927" y="1262"/>
                      </a:lnTo>
                      <a:lnTo>
                        <a:pt x="1932" y="1257"/>
                      </a:lnTo>
                      <a:lnTo>
                        <a:pt x="1936" y="1260"/>
                      </a:lnTo>
                      <a:lnTo>
                        <a:pt x="1942" y="1262"/>
                      </a:lnTo>
                      <a:lnTo>
                        <a:pt x="1942" y="1259"/>
                      </a:lnTo>
                      <a:lnTo>
                        <a:pt x="1944" y="1253"/>
                      </a:lnTo>
                      <a:lnTo>
                        <a:pt x="1946" y="1251"/>
                      </a:lnTo>
                      <a:lnTo>
                        <a:pt x="1952" y="1249"/>
                      </a:lnTo>
                      <a:lnTo>
                        <a:pt x="1959" y="1251"/>
                      </a:lnTo>
                      <a:lnTo>
                        <a:pt x="1965" y="1251"/>
                      </a:lnTo>
                      <a:lnTo>
                        <a:pt x="1965" y="1247"/>
                      </a:lnTo>
                      <a:lnTo>
                        <a:pt x="1973" y="1243"/>
                      </a:lnTo>
                      <a:lnTo>
                        <a:pt x="1982" y="1237"/>
                      </a:lnTo>
                      <a:lnTo>
                        <a:pt x="1988" y="1232"/>
                      </a:lnTo>
                      <a:lnTo>
                        <a:pt x="1988" y="1224"/>
                      </a:lnTo>
                      <a:lnTo>
                        <a:pt x="1996" y="1224"/>
                      </a:lnTo>
                      <a:lnTo>
                        <a:pt x="1992" y="1216"/>
                      </a:lnTo>
                      <a:lnTo>
                        <a:pt x="1988" y="1201"/>
                      </a:lnTo>
                      <a:lnTo>
                        <a:pt x="1978" y="1209"/>
                      </a:lnTo>
                      <a:lnTo>
                        <a:pt x="1967" y="1214"/>
                      </a:lnTo>
                      <a:lnTo>
                        <a:pt x="1953" y="1212"/>
                      </a:lnTo>
                      <a:lnTo>
                        <a:pt x="1946" y="1205"/>
                      </a:lnTo>
                      <a:lnTo>
                        <a:pt x="1940" y="1205"/>
                      </a:lnTo>
                      <a:lnTo>
                        <a:pt x="1938" y="1207"/>
                      </a:lnTo>
                      <a:lnTo>
                        <a:pt x="1934" y="1209"/>
                      </a:lnTo>
                      <a:lnTo>
                        <a:pt x="1934" y="1205"/>
                      </a:lnTo>
                      <a:lnTo>
                        <a:pt x="1930" y="1201"/>
                      </a:lnTo>
                      <a:lnTo>
                        <a:pt x="1938" y="1201"/>
                      </a:lnTo>
                      <a:lnTo>
                        <a:pt x="1938" y="1197"/>
                      </a:lnTo>
                      <a:lnTo>
                        <a:pt x="1942" y="1193"/>
                      </a:lnTo>
                      <a:lnTo>
                        <a:pt x="1932" y="1189"/>
                      </a:lnTo>
                      <a:lnTo>
                        <a:pt x="1923" y="1187"/>
                      </a:lnTo>
                      <a:lnTo>
                        <a:pt x="1915" y="1185"/>
                      </a:lnTo>
                      <a:lnTo>
                        <a:pt x="1915" y="1178"/>
                      </a:lnTo>
                      <a:lnTo>
                        <a:pt x="1917" y="1170"/>
                      </a:lnTo>
                      <a:lnTo>
                        <a:pt x="1915" y="1166"/>
                      </a:lnTo>
                      <a:lnTo>
                        <a:pt x="1919" y="1166"/>
                      </a:lnTo>
                      <a:lnTo>
                        <a:pt x="1919" y="1159"/>
                      </a:lnTo>
                      <a:lnTo>
                        <a:pt x="1915" y="1159"/>
                      </a:lnTo>
                      <a:lnTo>
                        <a:pt x="1911" y="1161"/>
                      </a:lnTo>
                      <a:lnTo>
                        <a:pt x="1911" y="1162"/>
                      </a:lnTo>
                      <a:lnTo>
                        <a:pt x="1907" y="1162"/>
                      </a:lnTo>
                      <a:lnTo>
                        <a:pt x="1911" y="1155"/>
                      </a:lnTo>
                      <a:lnTo>
                        <a:pt x="1911" y="1147"/>
                      </a:lnTo>
                      <a:lnTo>
                        <a:pt x="1915" y="1139"/>
                      </a:lnTo>
                      <a:lnTo>
                        <a:pt x="1915" y="1136"/>
                      </a:lnTo>
                      <a:lnTo>
                        <a:pt x="1917" y="1132"/>
                      </a:lnTo>
                      <a:lnTo>
                        <a:pt x="1915" y="1128"/>
                      </a:lnTo>
                      <a:lnTo>
                        <a:pt x="1904" y="1130"/>
                      </a:lnTo>
                      <a:lnTo>
                        <a:pt x="1884" y="1132"/>
                      </a:lnTo>
                      <a:lnTo>
                        <a:pt x="1881" y="1126"/>
                      </a:lnTo>
                      <a:lnTo>
                        <a:pt x="1879" y="1122"/>
                      </a:lnTo>
                      <a:lnTo>
                        <a:pt x="1877" y="1116"/>
                      </a:lnTo>
                      <a:lnTo>
                        <a:pt x="1882" y="1116"/>
                      </a:lnTo>
                      <a:lnTo>
                        <a:pt x="1884" y="1112"/>
                      </a:lnTo>
                      <a:lnTo>
                        <a:pt x="1888" y="1112"/>
                      </a:lnTo>
                      <a:lnTo>
                        <a:pt x="1896" y="1124"/>
                      </a:lnTo>
                      <a:lnTo>
                        <a:pt x="1898" y="1122"/>
                      </a:lnTo>
                      <a:lnTo>
                        <a:pt x="1902" y="1120"/>
                      </a:lnTo>
                      <a:lnTo>
                        <a:pt x="1907" y="1120"/>
                      </a:lnTo>
                      <a:lnTo>
                        <a:pt x="1909" y="1114"/>
                      </a:lnTo>
                      <a:lnTo>
                        <a:pt x="1909" y="1109"/>
                      </a:lnTo>
                      <a:lnTo>
                        <a:pt x="1911" y="1105"/>
                      </a:lnTo>
                      <a:lnTo>
                        <a:pt x="1923" y="1105"/>
                      </a:lnTo>
                      <a:lnTo>
                        <a:pt x="1923" y="1097"/>
                      </a:lnTo>
                      <a:lnTo>
                        <a:pt x="1921" y="1091"/>
                      </a:lnTo>
                      <a:lnTo>
                        <a:pt x="1923" y="1086"/>
                      </a:lnTo>
                      <a:lnTo>
                        <a:pt x="1925" y="1087"/>
                      </a:lnTo>
                      <a:lnTo>
                        <a:pt x="1930" y="1082"/>
                      </a:lnTo>
                      <a:lnTo>
                        <a:pt x="1925" y="1078"/>
                      </a:lnTo>
                      <a:lnTo>
                        <a:pt x="1921" y="1074"/>
                      </a:lnTo>
                      <a:lnTo>
                        <a:pt x="1919" y="1070"/>
                      </a:lnTo>
                      <a:lnTo>
                        <a:pt x="1919" y="1066"/>
                      </a:lnTo>
                      <a:lnTo>
                        <a:pt x="1900" y="1062"/>
                      </a:lnTo>
                      <a:lnTo>
                        <a:pt x="1884" y="1064"/>
                      </a:lnTo>
                      <a:lnTo>
                        <a:pt x="1869" y="1070"/>
                      </a:lnTo>
                      <a:lnTo>
                        <a:pt x="1854" y="1078"/>
                      </a:lnTo>
                      <a:lnTo>
                        <a:pt x="1821" y="1099"/>
                      </a:lnTo>
                      <a:lnTo>
                        <a:pt x="1792" y="1126"/>
                      </a:lnTo>
                      <a:lnTo>
                        <a:pt x="1769" y="1155"/>
                      </a:lnTo>
                      <a:lnTo>
                        <a:pt x="1773" y="1147"/>
                      </a:lnTo>
                      <a:lnTo>
                        <a:pt x="1781" y="1136"/>
                      </a:lnTo>
                      <a:lnTo>
                        <a:pt x="1783" y="1128"/>
                      </a:lnTo>
                      <a:lnTo>
                        <a:pt x="1787" y="1122"/>
                      </a:lnTo>
                      <a:lnTo>
                        <a:pt x="1788" y="1116"/>
                      </a:lnTo>
                      <a:lnTo>
                        <a:pt x="1781" y="1116"/>
                      </a:lnTo>
                      <a:lnTo>
                        <a:pt x="1781" y="1112"/>
                      </a:lnTo>
                      <a:lnTo>
                        <a:pt x="1783" y="1111"/>
                      </a:lnTo>
                      <a:lnTo>
                        <a:pt x="1788" y="1109"/>
                      </a:lnTo>
                      <a:lnTo>
                        <a:pt x="1792" y="1109"/>
                      </a:lnTo>
                      <a:lnTo>
                        <a:pt x="1798" y="1101"/>
                      </a:lnTo>
                      <a:lnTo>
                        <a:pt x="1802" y="1093"/>
                      </a:lnTo>
                      <a:lnTo>
                        <a:pt x="1808" y="1086"/>
                      </a:lnTo>
                      <a:lnTo>
                        <a:pt x="1819" y="1086"/>
                      </a:lnTo>
                      <a:lnTo>
                        <a:pt x="1819" y="1074"/>
                      </a:lnTo>
                      <a:lnTo>
                        <a:pt x="1831" y="1074"/>
                      </a:lnTo>
                      <a:lnTo>
                        <a:pt x="1850" y="1051"/>
                      </a:lnTo>
                      <a:lnTo>
                        <a:pt x="1852" y="1047"/>
                      </a:lnTo>
                      <a:lnTo>
                        <a:pt x="1854" y="1047"/>
                      </a:lnTo>
                      <a:lnTo>
                        <a:pt x="1861" y="1039"/>
                      </a:lnTo>
                      <a:lnTo>
                        <a:pt x="1865" y="1034"/>
                      </a:lnTo>
                      <a:lnTo>
                        <a:pt x="1869" y="1032"/>
                      </a:lnTo>
                      <a:lnTo>
                        <a:pt x="1902" y="1030"/>
                      </a:lnTo>
                      <a:lnTo>
                        <a:pt x="1930" y="1032"/>
                      </a:lnTo>
                      <a:lnTo>
                        <a:pt x="1953" y="1032"/>
                      </a:lnTo>
                      <a:lnTo>
                        <a:pt x="1957" y="1028"/>
                      </a:lnTo>
                      <a:lnTo>
                        <a:pt x="1959" y="1024"/>
                      </a:lnTo>
                      <a:lnTo>
                        <a:pt x="1969" y="1024"/>
                      </a:lnTo>
                      <a:lnTo>
                        <a:pt x="1971" y="1026"/>
                      </a:lnTo>
                      <a:lnTo>
                        <a:pt x="1973" y="1032"/>
                      </a:lnTo>
                      <a:lnTo>
                        <a:pt x="1980" y="1032"/>
                      </a:lnTo>
                      <a:lnTo>
                        <a:pt x="1982" y="1030"/>
                      </a:lnTo>
                      <a:lnTo>
                        <a:pt x="1984" y="1026"/>
                      </a:lnTo>
                      <a:lnTo>
                        <a:pt x="1988" y="1024"/>
                      </a:lnTo>
                      <a:lnTo>
                        <a:pt x="1990" y="1026"/>
                      </a:lnTo>
                      <a:lnTo>
                        <a:pt x="1994" y="1032"/>
                      </a:lnTo>
                      <a:lnTo>
                        <a:pt x="1996" y="1036"/>
                      </a:lnTo>
                      <a:lnTo>
                        <a:pt x="2007" y="1036"/>
                      </a:lnTo>
                      <a:lnTo>
                        <a:pt x="2007" y="1028"/>
                      </a:lnTo>
                      <a:lnTo>
                        <a:pt x="2015" y="1028"/>
                      </a:lnTo>
                      <a:lnTo>
                        <a:pt x="2019" y="1032"/>
                      </a:lnTo>
                      <a:lnTo>
                        <a:pt x="2026" y="1032"/>
                      </a:lnTo>
                      <a:lnTo>
                        <a:pt x="2026" y="1024"/>
                      </a:lnTo>
                      <a:lnTo>
                        <a:pt x="2042" y="1024"/>
                      </a:lnTo>
                      <a:lnTo>
                        <a:pt x="2044" y="1020"/>
                      </a:lnTo>
                      <a:lnTo>
                        <a:pt x="2044" y="1016"/>
                      </a:lnTo>
                      <a:lnTo>
                        <a:pt x="2046" y="1013"/>
                      </a:lnTo>
                      <a:lnTo>
                        <a:pt x="2051" y="1011"/>
                      </a:lnTo>
                      <a:lnTo>
                        <a:pt x="2059" y="1009"/>
                      </a:lnTo>
                      <a:lnTo>
                        <a:pt x="2065" y="1005"/>
                      </a:lnTo>
                      <a:lnTo>
                        <a:pt x="2065" y="989"/>
                      </a:lnTo>
                      <a:lnTo>
                        <a:pt x="2069" y="982"/>
                      </a:lnTo>
                      <a:lnTo>
                        <a:pt x="2078" y="978"/>
                      </a:lnTo>
                      <a:lnTo>
                        <a:pt x="2092" y="974"/>
                      </a:lnTo>
                      <a:lnTo>
                        <a:pt x="2103" y="970"/>
                      </a:lnTo>
                      <a:lnTo>
                        <a:pt x="2101" y="972"/>
                      </a:lnTo>
                      <a:lnTo>
                        <a:pt x="2107" y="974"/>
                      </a:lnTo>
                      <a:lnTo>
                        <a:pt x="2111" y="974"/>
                      </a:lnTo>
                      <a:lnTo>
                        <a:pt x="2120" y="966"/>
                      </a:lnTo>
                      <a:lnTo>
                        <a:pt x="2134" y="955"/>
                      </a:lnTo>
                      <a:lnTo>
                        <a:pt x="2142" y="947"/>
                      </a:lnTo>
                      <a:lnTo>
                        <a:pt x="2138" y="909"/>
                      </a:lnTo>
                      <a:lnTo>
                        <a:pt x="2134" y="909"/>
                      </a:lnTo>
                      <a:lnTo>
                        <a:pt x="2132" y="913"/>
                      </a:lnTo>
                      <a:lnTo>
                        <a:pt x="2126" y="913"/>
                      </a:lnTo>
                      <a:lnTo>
                        <a:pt x="2117" y="905"/>
                      </a:lnTo>
                      <a:lnTo>
                        <a:pt x="2105" y="895"/>
                      </a:lnTo>
                      <a:lnTo>
                        <a:pt x="2084" y="893"/>
                      </a:lnTo>
                      <a:lnTo>
                        <a:pt x="2084" y="895"/>
                      </a:lnTo>
                      <a:lnTo>
                        <a:pt x="2086" y="899"/>
                      </a:lnTo>
                      <a:lnTo>
                        <a:pt x="2088" y="901"/>
                      </a:lnTo>
                      <a:lnTo>
                        <a:pt x="2080" y="903"/>
                      </a:lnTo>
                      <a:lnTo>
                        <a:pt x="2074" y="903"/>
                      </a:lnTo>
                      <a:lnTo>
                        <a:pt x="2069" y="905"/>
                      </a:lnTo>
                      <a:lnTo>
                        <a:pt x="2057" y="911"/>
                      </a:lnTo>
                      <a:lnTo>
                        <a:pt x="2048" y="915"/>
                      </a:lnTo>
                      <a:lnTo>
                        <a:pt x="2034" y="920"/>
                      </a:lnTo>
                      <a:lnTo>
                        <a:pt x="2034" y="928"/>
                      </a:lnTo>
                      <a:lnTo>
                        <a:pt x="2026" y="926"/>
                      </a:lnTo>
                      <a:lnTo>
                        <a:pt x="2024" y="920"/>
                      </a:lnTo>
                      <a:lnTo>
                        <a:pt x="2023" y="913"/>
                      </a:lnTo>
                      <a:lnTo>
                        <a:pt x="2046" y="913"/>
                      </a:lnTo>
                      <a:lnTo>
                        <a:pt x="2053" y="907"/>
                      </a:lnTo>
                      <a:lnTo>
                        <a:pt x="2061" y="899"/>
                      </a:lnTo>
                      <a:lnTo>
                        <a:pt x="2069" y="893"/>
                      </a:lnTo>
                      <a:lnTo>
                        <a:pt x="2076" y="891"/>
                      </a:lnTo>
                      <a:lnTo>
                        <a:pt x="2084" y="891"/>
                      </a:lnTo>
                      <a:lnTo>
                        <a:pt x="2092" y="890"/>
                      </a:lnTo>
                      <a:lnTo>
                        <a:pt x="2096" y="886"/>
                      </a:lnTo>
                      <a:lnTo>
                        <a:pt x="2099" y="878"/>
                      </a:lnTo>
                      <a:lnTo>
                        <a:pt x="2103" y="874"/>
                      </a:lnTo>
                      <a:lnTo>
                        <a:pt x="2101" y="874"/>
                      </a:lnTo>
                      <a:lnTo>
                        <a:pt x="2092" y="878"/>
                      </a:lnTo>
                      <a:lnTo>
                        <a:pt x="2088" y="870"/>
                      </a:lnTo>
                      <a:lnTo>
                        <a:pt x="2092" y="868"/>
                      </a:lnTo>
                      <a:lnTo>
                        <a:pt x="2088" y="865"/>
                      </a:lnTo>
                      <a:lnTo>
                        <a:pt x="2084" y="863"/>
                      </a:lnTo>
                      <a:lnTo>
                        <a:pt x="2084" y="865"/>
                      </a:lnTo>
                      <a:lnTo>
                        <a:pt x="2082" y="868"/>
                      </a:lnTo>
                      <a:lnTo>
                        <a:pt x="2076" y="870"/>
                      </a:lnTo>
                      <a:lnTo>
                        <a:pt x="2069" y="866"/>
                      </a:lnTo>
                      <a:lnTo>
                        <a:pt x="2067" y="861"/>
                      </a:lnTo>
                      <a:lnTo>
                        <a:pt x="2065" y="851"/>
                      </a:lnTo>
                      <a:lnTo>
                        <a:pt x="2051" y="855"/>
                      </a:lnTo>
                      <a:lnTo>
                        <a:pt x="2042" y="855"/>
                      </a:lnTo>
                      <a:lnTo>
                        <a:pt x="2023" y="851"/>
                      </a:lnTo>
                      <a:lnTo>
                        <a:pt x="2023" y="845"/>
                      </a:lnTo>
                      <a:lnTo>
                        <a:pt x="2024" y="840"/>
                      </a:lnTo>
                      <a:lnTo>
                        <a:pt x="2023" y="830"/>
                      </a:lnTo>
                      <a:lnTo>
                        <a:pt x="2019" y="830"/>
                      </a:lnTo>
                      <a:lnTo>
                        <a:pt x="2007" y="817"/>
                      </a:lnTo>
                      <a:lnTo>
                        <a:pt x="1996" y="817"/>
                      </a:lnTo>
                      <a:lnTo>
                        <a:pt x="1988" y="797"/>
                      </a:lnTo>
                      <a:lnTo>
                        <a:pt x="1986" y="799"/>
                      </a:lnTo>
                      <a:lnTo>
                        <a:pt x="1982" y="801"/>
                      </a:lnTo>
                      <a:lnTo>
                        <a:pt x="1980" y="801"/>
                      </a:lnTo>
                      <a:lnTo>
                        <a:pt x="1982" y="797"/>
                      </a:lnTo>
                      <a:lnTo>
                        <a:pt x="1982" y="790"/>
                      </a:lnTo>
                      <a:lnTo>
                        <a:pt x="1984" y="786"/>
                      </a:lnTo>
                      <a:lnTo>
                        <a:pt x="1980" y="786"/>
                      </a:lnTo>
                      <a:lnTo>
                        <a:pt x="1977" y="784"/>
                      </a:lnTo>
                      <a:lnTo>
                        <a:pt x="1977" y="782"/>
                      </a:lnTo>
                      <a:lnTo>
                        <a:pt x="2003" y="782"/>
                      </a:lnTo>
                      <a:lnTo>
                        <a:pt x="2003" y="770"/>
                      </a:lnTo>
                      <a:lnTo>
                        <a:pt x="1998" y="768"/>
                      </a:lnTo>
                      <a:lnTo>
                        <a:pt x="1990" y="765"/>
                      </a:lnTo>
                      <a:lnTo>
                        <a:pt x="1984" y="763"/>
                      </a:lnTo>
                      <a:lnTo>
                        <a:pt x="1984" y="743"/>
                      </a:lnTo>
                      <a:lnTo>
                        <a:pt x="1980" y="743"/>
                      </a:lnTo>
                      <a:lnTo>
                        <a:pt x="1975" y="742"/>
                      </a:lnTo>
                      <a:lnTo>
                        <a:pt x="1969" y="734"/>
                      </a:lnTo>
                      <a:lnTo>
                        <a:pt x="1965" y="728"/>
                      </a:lnTo>
                      <a:lnTo>
                        <a:pt x="1969" y="720"/>
                      </a:lnTo>
                      <a:lnTo>
                        <a:pt x="1969" y="717"/>
                      </a:lnTo>
                      <a:lnTo>
                        <a:pt x="1942" y="717"/>
                      </a:lnTo>
                      <a:lnTo>
                        <a:pt x="1953" y="709"/>
                      </a:lnTo>
                      <a:lnTo>
                        <a:pt x="1961" y="705"/>
                      </a:lnTo>
                      <a:lnTo>
                        <a:pt x="1950" y="682"/>
                      </a:lnTo>
                      <a:lnTo>
                        <a:pt x="1944" y="682"/>
                      </a:lnTo>
                      <a:lnTo>
                        <a:pt x="1938" y="684"/>
                      </a:lnTo>
                      <a:lnTo>
                        <a:pt x="1934" y="682"/>
                      </a:lnTo>
                      <a:lnTo>
                        <a:pt x="1932" y="680"/>
                      </a:lnTo>
                      <a:lnTo>
                        <a:pt x="1932" y="678"/>
                      </a:lnTo>
                      <a:lnTo>
                        <a:pt x="1930" y="674"/>
                      </a:lnTo>
                      <a:lnTo>
                        <a:pt x="1930" y="663"/>
                      </a:lnTo>
                      <a:lnTo>
                        <a:pt x="1929" y="659"/>
                      </a:lnTo>
                      <a:lnTo>
                        <a:pt x="1929" y="653"/>
                      </a:lnTo>
                      <a:lnTo>
                        <a:pt x="1930" y="644"/>
                      </a:lnTo>
                      <a:lnTo>
                        <a:pt x="1923" y="640"/>
                      </a:lnTo>
                      <a:lnTo>
                        <a:pt x="1923" y="634"/>
                      </a:lnTo>
                      <a:lnTo>
                        <a:pt x="1925" y="628"/>
                      </a:lnTo>
                      <a:lnTo>
                        <a:pt x="1927" y="624"/>
                      </a:lnTo>
                      <a:lnTo>
                        <a:pt x="1923" y="626"/>
                      </a:lnTo>
                      <a:lnTo>
                        <a:pt x="1919" y="624"/>
                      </a:lnTo>
                      <a:lnTo>
                        <a:pt x="1915" y="624"/>
                      </a:lnTo>
                      <a:lnTo>
                        <a:pt x="1905" y="644"/>
                      </a:lnTo>
                      <a:lnTo>
                        <a:pt x="1900" y="657"/>
                      </a:lnTo>
                      <a:lnTo>
                        <a:pt x="1896" y="674"/>
                      </a:lnTo>
                      <a:lnTo>
                        <a:pt x="1892" y="674"/>
                      </a:lnTo>
                      <a:lnTo>
                        <a:pt x="1892" y="663"/>
                      </a:lnTo>
                      <a:lnTo>
                        <a:pt x="1888" y="667"/>
                      </a:lnTo>
                      <a:lnTo>
                        <a:pt x="1881" y="670"/>
                      </a:lnTo>
                      <a:lnTo>
                        <a:pt x="1881" y="682"/>
                      </a:lnTo>
                      <a:lnTo>
                        <a:pt x="1879" y="680"/>
                      </a:lnTo>
                      <a:lnTo>
                        <a:pt x="1875" y="678"/>
                      </a:lnTo>
                      <a:lnTo>
                        <a:pt x="1873" y="678"/>
                      </a:lnTo>
                      <a:lnTo>
                        <a:pt x="1871" y="684"/>
                      </a:lnTo>
                      <a:lnTo>
                        <a:pt x="1871" y="688"/>
                      </a:lnTo>
                      <a:lnTo>
                        <a:pt x="1869" y="694"/>
                      </a:lnTo>
                      <a:lnTo>
                        <a:pt x="1863" y="697"/>
                      </a:lnTo>
                      <a:lnTo>
                        <a:pt x="1856" y="701"/>
                      </a:lnTo>
                      <a:lnTo>
                        <a:pt x="1850" y="705"/>
                      </a:lnTo>
                      <a:lnTo>
                        <a:pt x="1844" y="701"/>
                      </a:lnTo>
                      <a:lnTo>
                        <a:pt x="1840" y="695"/>
                      </a:lnTo>
                      <a:lnTo>
                        <a:pt x="1834" y="690"/>
                      </a:lnTo>
                      <a:lnTo>
                        <a:pt x="1833" y="694"/>
                      </a:lnTo>
                      <a:lnTo>
                        <a:pt x="1829" y="697"/>
                      </a:lnTo>
                      <a:lnTo>
                        <a:pt x="1823" y="697"/>
                      </a:lnTo>
                      <a:lnTo>
                        <a:pt x="1821" y="694"/>
                      </a:lnTo>
                      <a:lnTo>
                        <a:pt x="1819" y="684"/>
                      </a:lnTo>
                      <a:lnTo>
                        <a:pt x="1819" y="678"/>
                      </a:lnTo>
                      <a:lnTo>
                        <a:pt x="1800" y="678"/>
                      </a:lnTo>
                      <a:lnTo>
                        <a:pt x="1785" y="670"/>
                      </a:lnTo>
                      <a:lnTo>
                        <a:pt x="1785" y="644"/>
                      </a:lnTo>
                      <a:lnTo>
                        <a:pt x="1781" y="628"/>
                      </a:lnTo>
                      <a:lnTo>
                        <a:pt x="1785" y="628"/>
                      </a:lnTo>
                      <a:lnTo>
                        <a:pt x="1790" y="626"/>
                      </a:lnTo>
                      <a:lnTo>
                        <a:pt x="1792" y="624"/>
                      </a:lnTo>
                      <a:lnTo>
                        <a:pt x="1792" y="620"/>
                      </a:lnTo>
                      <a:lnTo>
                        <a:pt x="1785" y="620"/>
                      </a:lnTo>
                      <a:lnTo>
                        <a:pt x="1790" y="613"/>
                      </a:lnTo>
                      <a:lnTo>
                        <a:pt x="1794" y="603"/>
                      </a:lnTo>
                      <a:lnTo>
                        <a:pt x="1800" y="594"/>
                      </a:lnTo>
                      <a:lnTo>
                        <a:pt x="1794" y="597"/>
                      </a:lnTo>
                      <a:lnTo>
                        <a:pt x="1790" y="599"/>
                      </a:lnTo>
                      <a:lnTo>
                        <a:pt x="1788" y="601"/>
                      </a:lnTo>
                      <a:lnTo>
                        <a:pt x="1783" y="601"/>
                      </a:lnTo>
                      <a:lnTo>
                        <a:pt x="1777" y="599"/>
                      </a:lnTo>
                      <a:lnTo>
                        <a:pt x="1769" y="597"/>
                      </a:lnTo>
                      <a:lnTo>
                        <a:pt x="1769" y="590"/>
                      </a:lnTo>
                      <a:lnTo>
                        <a:pt x="1773" y="590"/>
                      </a:lnTo>
                      <a:lnTo>
                        <a:pt x="1775" y="588"/>
                      </a:lnTo>
                      <a:lnTo>
                        <a:pt x="1777" y="584"/>
                      </a:lnTo>
                      <a:lnTo>
                        <a:pt x="1777" y="582"/>
                      </a:lnTo>
                      <a:lnTo>
                        <a:pt x="1763" y="582"/>
                      </a:lnTo>
                      <a:lnTo>
                        <a:pt x="1750" y="584"/>
                      </a:lnTo>
                      <a:lnTo>
                        <a:pt x="1739" y="582"/>
                      </a:lnTo>
                      <a:lnTo>
                        <a:pt x="1739" y="571"/>
                      </a:lnTo>
                      <a:lnTo>
                        <a:pt x="1731" y="571"/>
                      </a:lnTo>
                      <a:lnTo>
                        <a:pt x="1731" y="565"/>
                      </a:lnTo>
                      <a:lnTo>
                        <a:pt x="1721" y="553"/>
                      </a:lnTo>
                      <a:lnTo>
                        <a:pt x="1706" y="542"/>
                      </a:lnTo>
                      <a:lnTo>
                        <a:pt x="1692" y="532"/>
                      </a:lnTo>
                      <a:lnTo>
                        <a:pt x="1687" y="534"/>
                      </a:lnTo>
                      <a:lnTo>
                        <a:pt x="1683" y="536"/>
                      </a:lnTo>
                      <a:lnTo>
                        <a:pt x="1677" y="536"/>
                      </a:lnTo>
                      <a:lnTo>
                        <a:pt x="1675" y="540"/>
                      </a:lnTo>
                      <a:lnTo>
                        <a:pt x="1671" y="546"/>
                      </a:lnTo>
                      <a:lnTo>
                        <a:pt x="1669" y="547"/>
                      </a:lnTo>
                      <a:lnTo>
                        <a:pt x="1664" y="549"/>
                      </a:lnTo>
                      <a:lnTo>
                        <a:pt x="1656" y="547"/>
                      </a:lnTo>
                      <a:lnTo>
                        <a:pt x="1650" y="547"/>
                      </a:lnTo>
                      <a:lnTo>
                        <a:pt x="1650" y="555"/>
                      </a:lnTo>
                      <a:lnTo>
                        <a:pt x="1637" y="555"/>
                      </a:lnTo>
                      <a:lnTo>
                        <a:pt x="1621" y="551"/>
                      </a:lnTo>
                      <a:lnTo>
                        <a:pt x="1608" y="547"/>
                      </a:lnTo>
                      <a:lnTo>
                        <a:pt x="1596" y="549"/>
                      </a:lnTo>
                      <a:lnTo>
                        <a:pt x="1589" y="551"/>
                      </a:lnTo>
                      <a:lnTo>
                        <a:pt x="1581" y="551"/>
                      </a:lnTo>
                      <a:lnTo>
                        <a:pt x="1577" y="565"/>
                      </a:lnTo>
                      <a:lnTo>
                        <a:pt x="1585" y="565"/>
                      </a:lnTo>
                      <a:lnTo>
                        <a:pt x="1593" y="567"/>
                      </a:lnTo>
                      <a:lnTo>
                        <a:pt x="1593" y="574"/>
                      </a:lnTo>
                      <a:lnTo>
                        <a:pt x="1585" y="574"/>
                      </a:lnTo>
                      <a:lnTo>
                        <a:pt x="1585" y="578"/>
                      </a:lnTo>
                      <a:lnTo>
                        <a:pt x="1589" y="580"/>
                      </a:lnTo>
                      <a:lnTo>
                        <a:pt x="1589" y="586"/>
                      </a:lnTo>
                      <a:lnTo>
                        <a:pt x="1585" y="590"/>
                      </a:lnTo>
                      <a:lnTo>
                        <a:pt x="1577" y="601"/>
                      </a:lnTo>
                      <a:lnTo>
                        <a:pt x="1573" y="601"/>
                      </a:lnTo>
                      <a:lnTo>
                        <a:pt x="1575" y="607"/>
                      </a:lnTo>
                      <a:lnTo>
                        <a:pt x="1577" y="609"/>
                      </a:lnTo>
                      <a:lnTo>
                        <a:pt x="1589" y="609"/>
                      </a:lnTo>
                      <a:lnTo>
                        <a:pt x="1587" y="622"/>
                      </a:lnTo>
                      <a:lnTo>
                        <a:pt x="1587" y="630"/>
                      </a:lnTo>
                      <a:lnTo>
                        <a:pt x="1596" y="640"/>
                      </a:lnTo>
                      <a:lnTo>
                        <a:pt x="1596" y="644"/>
                      </a:lnTo>
                      <a:lnTo>
                        <a:pt x="1595" y="647"/>
                      </a:lnTo>
                      <a:lnTo>
                        <a:pt x="1593" y="647"/>
                      </a:lnTo>
                      <a:lnTo>
                        <a:pt x="1591" y="653"/>
                      </a:lnTo>
                      <a:lnTo>
                        <a:pt x="1589" y="655"/>
                      </a:lnTo>
                      <a:lnTo>
                        <a:pt x="1585" y="653"/>
                      </a:lnTo>
                      <a:lnTo>
                        <a:pt x="1581" y="653"/>
                      </a:lnTo>
                      <a:lnTo>
                        <a:pt x="1577" y="651"/>
                      </a:lnTo>
                      <a:lnTo>
                        <a:pt x="1581" y="659"/>
                      </a:lnTo>
                      <a:lnTo>
                        <a:pt x="1585" y="661"/>
                      </a:lnTo>
                      <a:lnTo>
                        <a:pt x="1585" y="670"/>
                      </a:lnTo>
                      <a:lnTo>
                        <a:pt x="1577" y="672"/>
                      </a:lnTo>
                      <a:lnTo>
                        <a:pt x="1570" y="672"/>
                      </a:lnTo>
                      <a:lnTo>
                        <a:pt x="1562" y="674"/>
                      </a:lnTo>
                      <a:lnTo>
                        <a:pt x="1562" y="697"/>
                      </a:lnTo>
                      <a:lnTo>
                        <a:pt x="1577" y="701"/>
                      </a:lnTo>
                      <a:lnTo>
                        <a:pt x="1585" y="705"/>
                      </a:lnTo>
                      <a:lnTo>
                        <a:pt x="1591" y="717"/>
                      </a:lnTo>
                      <a:lnTo>
                        <a:pt x="1595" y="734"/>
                      </a:lnTo>
                      <a:lnTo>
                        <a:pt x="1600" y="747"/>
                      </a:lnTo>
                      <a:lnTo>
                        <a:pt x="1604" y="751"/>
                      </a:lnTo>
                      <a:lnTo>
                        <a:pt x="1612" y="755"/>
                      </a:lnTo>
                      <a:lnTo>
                        <a:pt x="1616" y="759"/>
                      </a:lnTo>
                      <a:lnTo>
                        <a:pt x="1616" y="768"/>
                      </a:lnTo>
                      <a:lnTo>
                        <a:pt x="1612" y="782"/>
                      </a:lnTo>
                      <a:lnTo>
                        <a:pt x="1608" y="797"/>
                      </a:lnTo>
                      <a:lnTo>
                        <a:pt x="1610" y="795"/>
                      </a:lnTo>
                      <a:lnTo>
                        <a:pt x="1612" y="792"/>
                      </a:lnTo>
                      <a:lnTo>
                        <a:pt x="1616" y="790"/>
                      </a:lnTo>
                      <a:lnTo>
                        <a:pt x="1618" y="793"/>
                      </a:lnTo>
                      <a:lnTo>
                        <a:pt x="1618" y="801"/>
                      </a:lnTo>
                      <a:lnTo>
                        <a:pt x="1620" y="805"/>
                      </a:lnTo>
                      <a:lnTo>
                        <a:pt x="1608" y="805"/>
                      </a:lnTo>
                      <a:lnTo>
                        <a:pt x="1600" y="824"/>
                      </a:lnTo>
                      <a:lnTo>
                        <a:pt x="1596" y="830"/>
                      </a:lnTo>
                      <a:lnTo>
                        <a:pt x="1583" y="845"/>
                      </a:lnTo>
                      <a:lnTo>
                        <a:pt x="1566" y="857"/>
                      </a:lnTo>
                      <a:lnTo>
                        <a:pt x="1547" y="866"/>
                      </a:lnTo>
                      <a:lnTo>
                        <a:pt x="1554" y="909"/>
                      </a:lnTo>
                      <a:lnTo>
                        <a:pt x="1560" y="945"/>
                      </a:lnTo>
                      <a:lnTo>
                        <a:pt x="1554" y="986"/>
                      </a:lnTo>
                      <a:lnTo>
                        <a:pt x="1543" y="986"/>
                      </a:lnTo>
                      <a:lnTo>
                        <a:pt x="1537" y="993"/>
                      </a:lnTo>
                      <a:lnTo>
                        <a:pt x="1531" y="997"/>
                      </a:lnTo>
                      <a:lnTo>
                        <a:pt x="1516" y="993"/>
                      </a:lnTo>
                      <a:lnTo>
                        <a:pt x="1508" y="986"/>
                      </a:lnTo>
                      <a:lnTo>
                        <a:pt x="1495" y="974"/>
                      </a:lnTo>
                      <a:lnTo>
                        <a:pt x="1489" y="966"/>
                      </a:lnTo>
                      <a:lnTo>
                        <a:pt x="1489" y="963"/>
                      </a:lnTo>
                      <a:lnTo>
                        <a:pt x="1491" y="955"/>
                      </a:lnTo>
                      <a:lnTo>
                        <a:pt x="1489" y="947"/>
                      </a:lnTo>
                      <a:lnTo>
                        <a:pt x="1485" y="943"/>
                      </a:lnTo>
                      <a:lnTo>
                        <a:pt x="1477" y="941"/>
                      </a:lnTo>
                      <a:lnTo>
                        <a:pt x="1474" y="940"/>
                      </a:lnTo>
                      <a:lnTo>
                        <a:pt x="1474" y="920"/>
                      </a:lnTo>
                      <a:lnTo>
                        <a:pt x="1468" y="916"/>
                      </a:lnTo>
                      <a:lnTo>
                        <a:pt x="1472" y="911"/>
                      </a:lnTo>
                      <a:lnTo>
                        <a:pt x="1474" y="909"/>
                      </a:lnTo>
                      <a:lnTo>
                        <a:pt x="1470" y="905"/>
                      </a:lnTo>
                      <a:lnTo>
                        <a:pt x="1470" y="901"/>
                      </a:lnTo>
                      <a:lnTo>
                        <a:pt x="1474" y="897"/>
                      </a:lnTo>
                      <a:lnTo>
                        <a:pt x="1476" y="890"/>
                      </a:lnTo>
                      <a:lnTo>
                        <a:pt x="1476" y="880"/>
                      </a:lnTo>
                      <a:lnTo>
                        <a:pt x="1477" y="874"/>
                      </a:lnTo>
                      <a:lnTo>
                        <a:pt x="1476" y="872"/>
                      </a:lnTo>
                      <a:lnTo>
                        <a:pt x="1472" y="866"/>
                      </a:lnTo>
                      <a:lnTo>
                        <a:pt x="1474" y="863"/>
                      </a:lnTo>
                      <a:lnTo>
                        <a:pt x="1476" y="863"/>
                      </a:lnTo>
                      <a:lnTo>
                        <a:pt x="1476" y="855"/>
                      </a:lnTo>
                      <a:lnTo>
                        <a:pt x="1474" y="851"/>
                      </a:lnTo>
                      <a:lnTo>
                        <a:pt x="1454" y="845"/>
                      </a:lnTo>
                      <a:lnTo>
                        <a:pt x="1431" y="847"/>
                      </a:lnTo>
                      <a:lnTo>
                        <a:pt x="1412" y="847"/>
                      </a:lnTo>
                      <a:lnTo>
                        <a:pt x="1405" y="841"/>
                      </a:lnTo>
                      <a:lnTo>
                        <a:pt x="1393" y="832"/>
                      </a:lnTo>
                      <a:lnTo>
                        <a:pt x="1385" y="826"/>
                      </a:lnTo>
                      <a:lnTo>
                        <a:pt x="1372" y="822"/>
                      </a:lnTo>
                      <a:lnTo>
                        <a:pt x="1353" y="817"/>
                      </a:lnTo>
                      <a:lnTo>
                        <a:pt x="1343" y="813"/>
                      </a:lnTo>
                      <a:lnTo>
                        <a:pt x="1339" y="805"/>
                      </a:lnTo>
                      <a:lnTo>
                        <a:pt x="1339" y="795"/>
                      </a:lnTo>
                      <a:lnTo>
                        <a:pt x="1335" y="786"/>
                      </a:lnTo>
                      <a:lnTo>
                        <a:pt x="1330" y="784"/>
                      </a:lnTo>
                      <a:lnTo>
                        <a:pt x="1324" y="784"/>
                      </a:lnTo>
                      <a:lnTo>
                        <a:pt x="1316" y="782"/>
                      </a:lnTo>
                      <a:lnTo>
                        <a:pt x="1311" y="778"/>
                      </a:lnTo>
                      <a:lnTo>
                        <a:pt x="1305" y="770"/>
                      </a:lnTo>
                      <a:lnTo>
                        <a:pt x="1299" y="767"/>
                      </a:lnTo>
                      <a:lnTo>
                        <a:pt x="1284" y="767"/>
                      </a:lnTo>
                      <a:lnTo>
                        <a:pt x="1272" y="759"/>
                      </a:lnTo>
                      <a:lnTo>
                        <a:pt x="1268" y="755"/>
                      </a:lnTo>
                      <a:lnTo>
                        <a:pt x="1253" y="753"/>
                      </a:lnTo>
                      <a:lnTo>
                        <a:pt x="1241" y="757"/>
                      </a:lnTo>
                      <a:lnTo>
                        <a:pt x="1228" y="763"/>
                      </a:lnTo>
                      <a:lnTo>
                        <a:pt x="1222" y="740"/>
                      </a:lnTo>
                      <a:lnTo>
                        <a:pt x="1213" y="715"/>
                      </a:lnTo>
                      <a:lnTo>
                        <a:pt x="1201" y="690"/>
                      </a:lnTo>
                      <a:lnTo>
                        <a:pt x="1180" y="692"/>
                      </a:lnTo>
                      <a:lnTo>
                        <a:pt x="1172" y="692"/>
                      </a:lnTo>
                      <a:lnTo>
                        <a:pt x="1163" y="674"/>
                      </a:lnTo>
                      <a:lnTo>
                        <a:pt x="1155" y="667"/>
                      </a:lnTo>
                      <a:lnTo>
                        <a:pt x="1155" y="659"/>
                      </a:lnTo>
                      <a:lnTo>
                        <a:pt x="1159" y="636"/>
                      </a:lnTo>
                      <a:lnTo>
                        <a:pt x="1167" y="632"/>
                      </a:lnTo>
                      <a:lnTo>
                        <a:pt x="1170" y="628"/>
                      </a:lnTo>
                      <a:lnTo>
                        <a:pt x="1170" y="622"/>
                      </a:lnTo>
                      <a:lnTo>
                        <a:pt x="1165" y="619"/>
                      </a:lnTo>
                      <a:lnTo>
                        <a:pt x="1167" y="613"/>
                      </a:lnTo>
                      <a:lnTo>
                        <a:pt x="1178" y="613"/>
                      </a:lnTo>
                      <a:lnTo>
                        <a:pt x="1178" y="594"/>
                      </a:lnTo>
                      <a:lnTo>
                        <a:pt x="1190" y="586"/>
                      </a:lnTo>
                      <a:lnTo>
                        <a:pt x="1193" y="578"/>
                      </a:lnTo>
                      <a:lnTo>
                        <a:pt x="1193" y="574"/>
                      </a:lnTo>
                      <a:lnTo>
                        <a:pt x="1199" y="574"/>
                      </a:lnTo>
                      <a:lnTo>
                        <a:pt x="1205" y="576"/>
                      </a:lnTo>
                      <a:lnTo>
                        <a:pt x="1209" y="574"/>
                      </a:lnTo>
                      <a:lnTo>
                        <a:pt x="1211" y="569"/>
                      </a:lnTo>
                      <a:lnTo>
                        <a:pt x="1209" y="563"/>
                      </a:lnTo>
                      <a:lnTo>
                        <a:pt x="1209" y="555"/>
                      </a:lnTo>
                      <a:lnTo>
                        <a:pt x="1213" y="553"/>
                      </a:lnTo>
                      <a:lnTo>
                        <a:pt x="1215" y="553"/>
                      </a:lnTo>
                      <a:lnTo>
                        <a:pt x="1216" y="547"/>
                      </a:lnTo>
                      <a:lnTo>
                        <a:pt x="1220" y="551"/>
                      </a:lnTo>
                      <a:lnTo>
                        <a:pt x="1226" y="553"/>
                      </a:lnTo>
                      <a:lnTo>
                        <a:pt x="1232" y="551"/>
                      </a:lnTo>
                      <a:lnTo>
                        <a:pt x="1232" y="549"/>
                      </a:lnTo>
                      <a:lnTo>
                        <a:pt x="1226" y="546"/>
                      </a:lnTo>
                      <a:lnTo>
                        <a:pt x="1224" y="544"/>
                      </a:lnTo>
                      <a:lnTo>
                        <a:pt x="1232" y="542"/>
                      </a:lnTo>
                      <a:lnTo>
                        <a:pt x="1236" y="540"/>
                      </a:lnTo>
                      <a:lnTo>
                        <a:pt x="1239" y="536"/>
                      </a:lnTo>
                      <a:lnTo>
                        <a:pt x="1236" y="536"/>
                      </a:lnTo>
                      <a:lnTo>
                        <a:pt x="1232" y="534"/>
                      </a:lnTo>
                      <a:lnTo>
                        <a:pt x="1232" y="532"/>
                      </a:lnTo>
                      <a:lnTo>
                        <a:pt x="1239" y="532"/>
                      </a:lnTo>
                      <a:lnTo>
                        <a:pt x="1245" y="536"/>
                      </a:lnTo>
                      <a:lnTo>
                        <a:pt x="1253" y="536"/>
                      </a:lnTo>
                      <a:lnTo>
                        <a:pt x="1257" y="534"/>
                      </a:lnTo>
                      <a:lnTo>
                        <a:pt x="1263" y="528"/>
                      </a:lnTo>
                      <a:lnTo>
                        <a:pt x="1268" y="524"/>
                      </a:lnTo>
                      <a:lnTo>
                        <a:pt x="1268" y="521"/>
                      </a:lnTo>
                      <a:lnTo>
                        <a:pt x="1272" y="513"/>
                      </a:lnTo>
                      <a:lnTo>
                        <a:pt x="1266" y="511"/>
                      </a:lnTo>
                      <a:lnTo>
                        <a:pt x="1261" y="505"/>
                      </a:lnTo>
                      <a:lnTo>
                        <a:pt x="1261" y="498"/>
                      </a:lnTo>
                      <a:lnTo>
                        <a:pt x="1266" y="499"/>
                      </a:lnTo>
                      <a:lnTo>
                        <a:pt x="1270" y="501"/>
                      </a:lnTo>
                      <a:lnTo>
                        <a:pt x="1276" y="501"/>
                      </a:lnTo>
                      <a:lnTo>
                        <a:pt x="1278" y="492"/>
                      </a:lnTo>
                      <a:lnTo>
                        <a:pt x="1278" y="482"/>
                      </a:lnTo>
                      <a:lnTo>
                        <a:pt x="1280" y="471"/>
                      </a:lnTo>
                      <a:lnTo>
                        <a:pt x="1295" y="471"/>
                      </a:lnTo>
                      <a:lnTo>
                        <a:pt x="1295" y="465"/>
                      </a:lnTo>
                      <a:lnTo>
                        <a:pt x="1299" y="463"/>
                      </a:lnTo>
                      <a:lnTo>
                        <a:pt x="1311" y="467"/>
                      </a:lnTo>
                      <a:lnTo>
                        <a:pt x="1314" y="473"/>
                      </a:lnTo>
                      <a:lnTo>
                        <a:pt x="1335" y="463"/>
                      </a:lnTo>
                      <a:lnTo>
                        <a:pt x="1343" y="463"/>
                      </a:lnTo>
                      <a:lnTo>
                        <a:pt x="1347" y="459"/>
                      </a:lnTo>
                      <a:lnTo>
                        <a:pt x="1347" y="455"/>
                      </a:lnTo>
                      <a:lnTo>
                        <a:pt x="1343" y="444"/>
                      </a:lnTo>
                      <a:lnTo>
                        <a:pt x="1347" y="442"/>
                      </a:lnTo>
                      <a:lnTo>
                        <a:pt x="1347" y="436"/>
                      </a:lnTo>
                      <a:lnTo>
                        <a:pt x="1353" y="438"/>
                      </a:lnTo>
                      <a:lnTo>
                        <a:pt x="1353" y="432"/>
                      </a:lnTo>
                      <a:lnTo>
                        <a:pt x="1351" y="428"/>
                      </a:lnTo>
                      <a:lnTo>
                        <a:pt x="1326" y="428"/>
                      </a:lnTo>
                      <a:lnTo>
                        <a:pt x="1303" y="426"/>
                      </a:lnTo>
                      <a:lnTo>
                        <a:pt x="1272" y="426"/>
                      </a:lnTo>
                      <a:lnTo>
                        <a:pt x="1289" y="421"/>
                      </a:lnTo>
                      <a:lnTo>
                        <a:pt x="1291" y="415"/>
                      </a:lnTo>
                      <a:lnTo>
                        <a:pt x="1295" y="401"/>
                      </a:lnTo>
                      <a:lnTo>
                        <a:pt x="1299" y="403"/>
                      </a:lnTo>
                      <a:lnTo>
                        <a:pt x="1299" y="409"/>
                      </a:lnTo>
                      <a:lnTo>
                        <a:pt x="1324" y="411"/>
                      </a:lnTo>
                      <a:lnTo>
                        <a:pt x="1343" y="417"/>
                      </a:lnTo>
                      <a:lnTo>
                        <a:pt x="1362" y="428"/>
                      </a:lnTo>
                      <a:lnTo>
                        <a:pt x="1362" y="419"/>
                      </a:lnTo>
                      <a:lnTo>
                        <a:pt x="1366" y="415"/>
                      </a:lnTo>
                      <a:lnTo>
                        <a:pt x="1370" y="413"/>
                      </a:lnTo>
                      <a:lnTo>
                        <a:pt x="1374" y="409"/>
                      </a:lnTo>
                      <a:lnTo>
                        <a:pt x="1370" y="400"/>
                      </a:lnTo>
                      <a:lnTo>
                        <a:pt x="1368" y="392"/>
                      </a:lnTo>
                      <a:lnTo>
                        <a:pt x="1366" y="382"/>
                      </a:lnTo>
                      <a:lnTo>
                        <a:pt x="1374" y="382"/>
                      </a:lnTo>
                      <a:lnTo>
                        <a:pt x="1383" y="380"/>
                      </a:lnTo>
                      <a:lnTo>
                        <a:pt x="1389" y="380"/>
                      </a:lnTo>
                      <a:lnTo>
                        <a:pt x="1397" y="386"/>
                      </a:lnTo>
                      <a:lnTo>
                        <a:pt x="1403" y="394"/>
                      </a:lnTo>
                      <a:lnTo>
                        <a:pt x="1416" y="400"/>
                      </a:lnTo>
                      <a:lnTo>
                        <a:pt x="1430" y="396"/>
                      </a:lnTo>
                      <a:lnTo>
                        <a:pt x="1428" y="390"/>
                      </a:lnTo>
                      <a:lnTo>
                        <a:pt x="1416" y="382"/>
                      </a:lnTo>
                      <a:lnTo>
                        <a:pt x="1416" y="375"/>
                      </a:lnTo>
                      <a:lnTo>
                        <a:pt x="1422" y="376"/>
                      </a:lnTo>
                      <a:lnTo>
                        <a:pt x="1424" y="373"/>
                      </a:lnTo>
                      <a:lnTo>
                        <a:pt x="1428" y="373"/>
                      </a:lnTo>
                      <a:lnTo>
                        <a:pt x="1428" y="380"/>
                      </a:lnTo>
                      <a:lnTo>
                        <a:pt x="1439" y="384"/>
                      </a:lnTo>
                      <a:lnTo>
                        <a:pt x="1443" y="388"/>
                      </a:lnTo>
                      <a:lnTo>
                        <a:pt x="1447" y="380"/>
                      </a:lnTo>
                      <a:lnTo>
                        <a:pt x="1453" y="373"/>
                      </a:lnTo>
                      <a:lnTo>
                        <a:pt x="1458" y="367"/>
                      </a:lnTo>
                      <a:lnTo>
                        <a:pt x="1470" y="367"/>
                      </a:lnTo>
                      <a:lnTo>
                        <a:pt x="1474" y="359"/>
                      </a:lnTo>
                      <a:lnTo>
                        <a:pt x="1489" y="353"/>
                      </a:lnTo>
                      <a:lnTo>
                        <a:pt x="1501" y="351"/>
                      </a:lnTo>
                      <a:lnTo>
                        <a:pt x="1516" y="344"/>
                      </a:lnTo>
                      <a:lnTo>
                        <a:pt x="1516" y="326"/>
                      </a:lnTo>
                      <a:lnTo>
                        <a:pt x="1499" y="319"/>
                      </a:lnTo>
                      <a:lnTo>
                        <a:pt x="1483" y="307"/>
                      </a:lnTo>
                      <a:lnTo>
                        <a:pt x="1481" y="288"/>
                      </a:lnTo>
                      <a:lnTo>
                        <a:pt x="1483" y="286"/>
                      </a:lnTo>
                      <a:lnTo>
                        <a:pt x="1485" y="282"/>
                      </a:lnTo>
                      <a:lnTo>
                        <a:pt x="1485" y="280"/>
                      </a:lnTo>
                      <a:lnTo>
                        <a:pt x="1493" y="280"/>
                      </a:lnTo>
                      <a:lnTo>
                        <a:pt x="1495" y="275"/>
                      </a:lnTo>
                      <a:lnTo>
                        <a:pt x="1497" y="271"/>
                      </a:lnTo>
                      <a:lnTo>
                        <a:pt x="1487" y="269"/>
                      </a:lnTo>
                      <a:lnTo>
                        <a:pt x="1495" y="257"/>
                      </a:lnTo>
                      <a:lnTo>
                        <a:pt x="1501" y="250"/>
                      </a:lnTo>
                      <a:lnTo>
                        <a:pt x="1501" y="244"/>
                      </a:lnTo>
                      <a:lnTo>
                        <a:pt x="1497" y="240"/>
                      </a:lnTo>
                      <a:lnTo>
                        <a:pt x="1497" y="236"/>
                      </a:lnTo>
                      <a:lnTo>
                        <a:pt x="1491" y="238"/>
                      </a:lnTo>
                      <a:lnTo>
                        <a:pt x="1489" y="242"/>
                      </a:lnTo>
                      <a:lnTo>
                        <a:pt x="1485" y="244"/>
                      </a:lnTo>
                      <a:lnTo>
                        <a:pt x="1481" y="244"/>
                      </a:lnTo>
                      <a:lnTo>
                        <a:pt x="1477" y="242"/>
                      </a:lnTo>
                      <a:lnTo>
                        <a:pt x="1474" y="242"/>
                      </a:lnTo>
                      <a:lnTo>
                        <a:pt x="1472" y="236"/>
                      </a:lnTo>
                      <a:lnTo>
                        <a:pt x="1468" y="223"/>
                      </a:lnTo>
                      <a:lnTo>
                        <a:pt x="1466" y="215"/>
                      </a:lnTo>
                      <a:lnTo>
                        <a:pt x="1443" y="215"/>
                      </a:lnTo>
                      <a:lnTo>
                        <a:pt x="1426" y="213"/>
                      </a:lnTo>
                      <a:lnTo>
                        <a:pt x="1401" y="209"/>
                      </a:lnTo>
                      <a:lnTo>
                        <a:pt x="1412" y="244"/>
                      </a:lnTo>
                      <a:lnTo>
                        <a:pt x="1420" y="261"/>
                      </a:lnTo>
                      <a:lnTo>
                        <a:pt x="1416" y="263"/>
                      </a:lnTo>
                      <a:lnTo>
                        <a:pt x="1416" y="269"/>
                      </a:lnTo>
                      <a:lnTo>
                        <a:pt x="1412" y="267"/>
                      </a:lnTo>
                      <a:lnTo>
                        <a:pt x="1405" y="267"/>
                      </a:lnTo>
                      <a:lnTo>
                        <a:pt x="1401" y="269"/>
                      </a:lnTo>
                      <a:lnTo>
                        <a:pt x="1399" y="277"/>
                      </a:lnTo>
                      <a:lnTo>
                        <a:pt x="1397" y="292"/>
                      </a:lnTo>
                      <a:lnTo>
                        <a:pt x="1397" y="300"/>
                      </a:lnTo>
                      <a:lnTo>
                        <a:pt x="1389" y="300"/>
                      </a:lnTo>
                      <a:lnTo>
                        <a:pt x="1382" y="317"/>
                      </a:lnTo>
                      <a:lnTo>
                        <a:pt x="1374" y="330"/>
                      </a:lnTo>
                      <a:lnTo>
                        <a:pt x="1362" y="344"/>
                      </a:lnTo>
                      <a:lnTo>
                        <a:pt x="1364" y="346"/>
                      </a:lnTo>
                      <a:lnTo>
                        <a:pt x="1357" y="346"/>
                      </a:lnTo>
                      <a:lnTo>
                        <a:pt x="1347" y="344"/>
                      </a:lnTo>
                      <a:lnTo>
                        <a:pt x="1343" y="340"/>
                      </a:lnTo>
                      <a:lnTo>
                        <a:pt x="1341" y="332"/>
                      </a:lnTo>
                      <a:lnTo>
                        <a:pt x="1339" y="326"/>
                      </a:lnTo>
                      <a:lnTo>
                        <a:pt x="1335" y="323"/>
                      </a:lnTo>
                      <a:lnTo>
                        <a:pt x="1328" y="319"/>
                      </a:lnTo>
                      <a:lnTo>
                        <a:pt x="1324" y="313"/>
                      </a:lnTo>
                      <a:lnTo>
                        <a:pt x="1318" y="303"/>
                      </a:lnTo>
                      <a:lnTo>
                        <a:pt x="1316" y="300"/>
                      </a:lnTo>
                      <a:lnTo>
                        <a:pt x="1324" y="288"/>
                      </a:lnTo>
                      <a:lnTo>
                        <a:pt x="1332" y="275"/>
                      </a:lnTo>
                      <a:lnTo>
                        <a:pt x="1335" y="261"/>
                      </a:lnTo>
                      <a:lnTo>
                        <a:pt x="1337" y="259"/>
                      </a:lnTo>
                      <a:lnTo>
                        <a:pt x="1341" y="257"/>
                      </a:lnTo>
                      <a:lnTo>
                        <a:pt x="1339" y="257"/>
                      </a:lnTo>
                      <a:lnTo>
                        <a:pt x="1334" y="252"/>
                      </a:lnTo>
                      <a:lnTo>
                        <a:pt x="1330" y="242"/>
                      </a:lnTo>
                      <a:lnTo>
                        <a:pt x="1328" y="234"/>
                      </a:lnTo>
                      <a:lnTo>
                        <a:pt x="1312" y="238"/>
                      </a:lnTo>
                      <a:lnTo>
                        <a:pt x="1305" y="242"/>
                      </a:lnTo>
                      <a:lnTo>
                        <a:pt x="1305" y="265"/>
                      </a:lnTo>
                      <a:lnTo>
                        <a:pt x="1303" y="280"/>
                      </a:lnTo>
                      <a:lnTo>
                        <a:pt x="1293" y="280"/>
                      </a:lnTo>
                      <a:lnTo>
                        <a:pt x="1291" y="284"/>
                      </a:lnTo>
                      <a:lnTo>
                        <a:pt x="1291" y="296"/>
                      </a:lnTo>
                      <a:lnTo>
                        <a:pt x="1287" y="296"/>
                      </a:lnTo>
                      <a:lnTo>
                        <a:pt x="1284" y="294"/>
                      </a:lnTo>
                      <a:lnTo>
                        <a:pt x="1280" y="296"/>
                      </a:lnTo>
                      <a:lnTo>
                        <a:pt x="1280" y="290"/>
                      </a:lnTo>
                      <a:lnTo>
                        <a:pt x="1284" y="286"/>
                      </a:lnTo>
                      <a:lnTo>
                        <a:pt x="1284" y="284"/>
                      </a:lnTo>
                      <a:lnTo>
                        <a:pt x="1276" y="269"/>
                      </a:lnTo>
                      <a:lnTo>
                        <a:pt x="1272" y="252"/>
                      </a:lnTo>
                      <a:lnTo>
                        <a:pt x="1268" y="242"/>
                      </a:lnTo>
                      <a:lnTo>
                        <a:pt x="1259" y="236"/>
                      </a:lnTo>
                      <a:lnTo>
                        <a:pt x="1251" y="236"/>
                      </a:lnTo>
                      <a:lnTo>
                        <a:pt x="1239" y="234"/>
                      </a:lnTo>
                      <a:lnTo>
                        <a:pt x="1228" y="217"/>
                      </a:lnTo>
                      <a:lnTo>
                        <a:pt x="1247" y="198"/>
                      </a:lnTo>
                      <a:lnTo>
                        <a:pt x="1249" y="194"/>
                      </a:lnTo>
                      <a:lnTo>
                        <a:pt x="1243" y="192"/>
                      </a:lnTo>
                      <a:lnTo>
                        <a:pt x="1239" y="192"/>
                      </a:lnTo>
                      <a:lnTo>
                        <a:pt x="1239" y="194"/>
                      </a:lnTo>
                      <a:lnTo>
                        <a:pt x="1238" y="198"/>
                      </a:lnTo>
                      <a:lnTo>
                        <a:pt x="1232" y="198"/>
                      </a:lnTo>
                      <a:lnTo>
                        <a:pt x="1234" y="194"/>
                      </a:lnTo>
                      <a:lnTo>
                        <a:pt x="1236" y="186"/>
                      </a:lnTo>
                      <a:lnTo>
                        <a:pt x="1236" y="180"/>
                      </a:lnTo>
                      <a:lnTo>
                        <a:pt x="1251" y="184"/>
                      </a:lnTo>
                      <a:lnTo>
                        <a:pt x="1257" y="188"/>
                      </a:lnTo>
                      <a:lnTo>
                        <a:pt x="1257" y="182"/>
                      </a:lnTo>
                      <a:lnTo>
                        <a:pt x="1259" y="179"/>
                      </a:lnTo>
                      <a:lnTo>
                        <a:pt x="1261" y="177"/>
                      </a:lnTo>
                      <a:lnTo>
                        <a:pt x="1255" y="175"/>
                      </a:lnTo>
                      <a:lnTo>
                        <a:pt x="1251" y="177"/>
                      </a:lnTo>
                      <a:lnTo>
                        <a:pt x="1251" y="169"/>
                      </a:lnTo>
                      <a:lnTo>
                        <a:pt x="1247" y="167"/>
                      </a:lnTo>
                      <a:lnTo>
                        <a:pt x="1241" y="167"/>
                      </a:lnTo>
                      <a:lnTo>
                        <a:pt x="1236" y="165"/>
                      </a:lnTo>
                      <a:lnTo>
                        <a:pt x="1228" y="154"/>
                      </a:lnTo>
                      <a:lnTo>
                        <a:pt x="1224" y="150"/>
                      </a:lnTo>
                      <a:lnTo>
                        <a:pt x="1215" y="146"/>
                      </a:lnTo>
                      <a:lnTo>
                        <a:pt x="1205" y="144"/>
                      </a:lnTo>
                      <a:lnTo>
                        <a:pt x="1197" y="142"/>
                      </a:lnTo>
                      <a:lnTo>
                        <a:pt x="1197" y="134"/>
                      </a:lnTo>
                      <a:lnTo>
                        <a:pt x="1192" y="130"/>
                      </a:lnTo>
                      <a:lnTo>
                        <a:pt x="1186" y="129"/>
                      </a:lnTo>
                      <a:lnTo>
                        <a:pt x="1178" y="127"/>
                      </a:lnTo>
                      <a:lnTo>
                        <a:pt x="1178" y="119"/>
                      </a:lnTo>
                      <a:lnTo>
                        <a:pt x="1176" y="121"/>
                      </a:lnTo>
                      <a:lnTo>
                        <a:pt x="1172" y="123"/>
                      </a:lnTo>
                      <a:lnTo>
                        <a:pt x="1170" y="123"/>
                      </a:lnTo>
                      <a:lnTo>
                        <a:pt x="1174" y="115"/>
                      </a:lnTo>
                      <a:lnTo>
                        <a:pt x="1174" y="107"/>
                      </a:lnTo>
                      <a:lnTo>
                        <a:pt x="1178" y="100"/>
                      </a:lnTo>
                      <a:lnTo>
                        <a:pt x="1186" y="100"/>
                      </a:lnTo>
                      <a:lnTo>
                        <a:pt x="1186" y="90"/>
                      </a:lnTo>
                      <a:lnTo>
                        <a:pt x="1184" y="86"/>
                      </a:lnTo>
                      <a:lnTo>
                        <a:pt x="1178" y="80"/>
                      </a:lnTo>
                      <a:lnTo>
                        <a:pt x="1186" y="73"/>
                      </a:lnTo>
                      <a:lnTo>
                        <a:pt x="1203" y="69"/>
                      </a:lnTo>
                      <a:lnTo>
                        <a:pt x="1218" y="67"/>
                      </a:lnTo>
                      <a:lnTo>
                        <a:pt x="1232" y="65"/>
                      </a:lnTo>
                      <a:lnTo>
                        <a:pt x="1241" y="63"/>
                      </a:lnTo>
                      <a:lnTo>
                        <a:pt x="1247" y="63"/>
                      </a:lnTo>
                      <a:lnTo>
                        <a:pt x="1253" y="61"/>
                      </a:lnTo>
                      <a:lnTo>
                        <a:pt x="1261" y="50"/>
                      </a:lnTo>
                      <a:lnTo>
                        <a:pt x="1270" y="31"/>
                      </a:lnTo>
                      <a:lnTo>
                        <a:pt x="1276" y="15"/>
                      </a:lnTo>
                      <a:lnTo>
                        <a:pt x="1261" y="11"/>
                      </a:lnTo>
                      <a:lnTo>
                        <a:pt x="1247" y="11"/>
                      </a:lnTo>
                      <a:lnTo>
                        <a:pt x="1238" y="13"/>
                      </a:lnTo>
                      <a:lnTo>
                        <a:pt x="1232" y="15"/>
                      </a:lnTo>
                      <a:lnTo>
                        <a:pt x="1232" y="7"/>
                      </a:lnTo>
                      <a:lnTo>
                        <a:pt x="1218" y="2"/>
                      </a:lnTo>
                      <a:lnTo>
                        <a:pt x="1203" y="0"/>
                      </a:lnTo>
                      <a:lnTo>
                        <a:pt x="1186" y="0"/>
                      </a:lnTo>
                      <a:lnTo>
                        <a:pt x="1184" y="6"/>
                      </a:lnTo>
                      <a:lnTo>
                        <a:pt x="1182" y="7"/>
                      </a:lnTo>
                      <a:lnTo>
                        <a:pt x="1151" y="7"/>
                      </a:lnTo>
                      <a:lnTo>
                        <a:pt x="1149" y="19"/>
                      </a:lnTo>
                      <a:lnTo>
                        <a:pt x="1144" y="23"/>
                      </a:lnTo>
                      <a:lnTo>
                        <a:pt x="1147" y="50"/>
                      </a:lnTo>
                      <a:lnTo>
                        <a:pt x="1147" y="57"/>
                      </a:lnTo>
                      <a:lnTo>
                        <a:pt x="1151" y="61"/>
                      </a:lnTo>
                      <a:lnTo>
                        <a:pt x="1159" y="73"/>
                      </a:lnTo>
                      <a:lnTo>
                        <a:pt x="1157" y="75"/>
                      </a:lnTo>
                      <a:lnTo>
                        <a:pt x="1153" y="77"/>
                      </a:lnTo>
                      <a:lnTo>
                        <a:pt x="1151" y="80"/>
                      </a:lnTo>
                      <a:lnTo>
                        <a:pt x="1155" y="82"/>
                      </a:lnTo>
                      <a:lnTo>
                        <a:pt x="1159" y="86"/>
                      </a:lnTo>
                      <a:lnTo>
                        <a:pt x="1163" y="88"/>
                      </a:lnTo>
                      <a:lnTo>
                        <a:pt x="1163" y="111"/>
                      </a:lnTo>
                      <a:lnTo>
                        <a:pt x="1159" y="115"/>
                      </a:lnTo>
                      <a:lnTo>
                        <a:pt x="1151" y="119"/>
                      </a:lnTo>
                      <a:lnTo>
                        <a:pt x="1147" y="123"/>
                      </a:lnTo>
                      <a:lnTo>
                        <a:pt x="1147" y="134"/>
                      </a:lnTo>
                      <a:lnTo>
                        <a:pt x="1155" y="134"/>
                      </a:lnTo>
                      <a:lnTo>
                        <a:pt x="1155" y="142"/>
                      </a:lnTo>
                      <a:lnTo>
                        <a:pt x="1147" y="140"/>
                      </a:lnTo>
                      <a:lnTo>
                        <a:pt x="1144" y="138"/>
                      </a:lnTo>
                      <a:lnTo>
                        <a:pt x="1140" y="134"/>
                      </a:lnTo>
                      <a:lnTo>
                        <a:pt x="1134" y="150"/>
                      </a:lnTo>
                      <a:lnTo>
                        <a:pt x="1130" y="165"/>
                      </a:lnTo>
                      <a:lnTo>
                        <a:pt x="1136" y="180"/>
                      </a:lnTo>
                      <a:lnTo>
                        <a:pt x="1124" y="180"/>
                      </a:lnTo>
                      <a:lnTo>
                        <a:pt x="1124" y="182"/>
                      </a:lnTo>
                      <a:lnTo>
                        <a:pt x="1122" y="184"/>
                      </a:lnTo>
                      <a:lnTo>
                        <a:pt x="1120" y="188"/>
                      </a:lnTo>
                      <a:lnTo>
                        <a:pt x="1136" y="200"/>
                      </a:lnTo>
                      <a:lnTo>
                        <a:pt x="1144" y="207"/>
                      </a:lnTo>
                      <a:lnTo>
                        <a:pt x="1136" y="209"/>
                      </a:lnTo>
                      <a:lnTo>
                        <a:pt x="1136" y="217"/>
                      </a:lnTo>
                      <a:lnTo>
                        <a:pt x="1147" y="217"/>
                      </a:lnTo>
                      <a:lnTo>
                        <a:pt x="1145" y="221"/>
                      </a:lnTo>
                      <a:lnTo>
                        <a:pt x="1149" y="223"/>
                      </a:lnTo>
                      <a:lnTo>
                        <a:pt x="1151" y="223"/>
                      </a:lnTo>
                      <a:lnTo>
                        <a:pt x="1149" y="217"/>
                      </a:lnTo>
                      <a:lnTo>
                        <a:pt x="1149" y="211"/>
                      </a:lnTo>
                      <a:lnTo>
                        <a:pt x="1151" y="207"/>
                      </a:lnTo>
                      <a:lnTo>
                        <a:pt x="1155" y="205"/>
                      </a:lnTo>
                      <a:lnTo>
                        <a:pt x="1159" y="207"/>
                      </a:lnTo>
                      <a:lnTo>
                        <a:pt x="1163" y="207"/>
                      </a:lnTo>
                      <a:lnTo>
                        <a:pt x="1178" y="225"/>
                      </a:lnTo>
                      <a:lnTo>
                        <a:pt x="1192" y="225"/>
                      </a:lnTo>
                      <a:lnTo>
                        <a:pt x="1216" y="215"/>
                      </a:lnTo>
                      <a:lnTo>
                        <a:pt x="1216" y="223"/>
                      </a:lnTo>
                      <a:lnTo>
                        <a:pt x="1207" y="225"/>
                      </a:lnTo>
                      <a:lnTo>
                        <a:pt x="1205" y="227"/>
                      </a:lnTo>
                      <a:lnTo>
                        <a:pt x="1201" y="227"/>
                      </a:lnTo>
                      <a:lnTo>
                        <a:pt x="1199" y="230"/>
                      </a:lnTo>
                      <a:lnTo>
                        <a:pt x="1201" y="238"/>
                      </a:lnTo>
                      <a:lnTo>
                        <a:pt x="1201" y="244"/>
                      </a:lnTo>
                      <a:lnTo>
                        <a:pt x="1197" y="244"/>
                      </a:lnTo>
                      <a:lnTo>
                        <a:pt x="1192" y="242"/>
                      </a:lnTo>
                      <a:lnTo>
                        <a:pt x="1178" y="242"/>
                      </a:lnTo>
                      <a:lnTo>
                        <a:pt x="1176" y="252"/>
                      </a:lnTo>
                      <a:lnTo>
                        <a:pt x="1176" y="259"/>
                      </a:lnTo>
                      <a:lnTo>
                        <a:pt x="1174" y="271"/>
                      </a:lnTo>
                      <a:lnTo>
                        <a:pt x="1182" y="271"/>
                      </a:lnTo>
                      <a:lnTo>
                        <a:pt x="1188" y="269"/>
                      </a:lnTo>
                      <a:lnTo>
                        <a:pt x="1193" y="269"/>
                      </a:lnTo>
                      <a:lnTo>
                        <a:pt x="1193" y="271"/>
                      </a:lnTo>
                      <a:lnTo>
                        <a:pt x="1195" y="277"/>
                      </a:lnTo>
                      <a:lnTo>
                        <a:pt x="1197" y="280"/>
                      </a:lnTo>
                      <a:lnTo>
                        <a:pt x="1184" y="280"/>
                      </a:lnTo>
                      <a:lnTo>
                        <a:pt x="1178" y="284"/>
                      </a:lnTo>
                      <a:lnTo>
                        <a:pt x="1178" y="288"/>
                      </a:lnTo>
                      <a:lnTo>
                        <a:pt x="1155" y="303"/>
                      </a:lnTo>
                      <a:lnTo>
                        <a:pt x="1140" y="326"/>
                      </a:lnTo>
                      <a:lnTo>
                        <a:pt x="1151" y="348"/>
                      </a:lnTo>
                      <a:lnTo>
                        <a:pt x="1151" y="350"/>
                      </a:lnTo>
                      <a:lnTo>
                        <a:pt x="1149" y="353"/>
                      </a:lnTo>
                      <a:lnTo>
                        <a:pt x="1147" y="355"/>
                      </a:lnTo>
                      <a:lnTo>
                        <a:pt x="1142" y="353"/>
                      </a:lnTo>
                      <a:lnTo>
                        <a:pt x="1134" y="348"/>
                      </a:lnTo>
                      <a:lnTo>
                        <a:pt x="1128" y="344"/>
                      </a:lnTo>
                      <a:lnTo>
                        <a:pt x="1117" y="330"/>
                      </a:lnTo>
                      <a:lnTo>
                        <a:pt x="1113" y="313"/>
                      </a:lnTo>
                      <a:lnTo>
                        <a:pt x="1113" y="292"/>
                      </a:lnTo>
                      <a:lnTo>
                        <a:pt x="1109" y="292"/>
                      </a:lnTo>
                      <a:lnTo>
                        <a:pt x="1105" y="296"/>
                      </a:lnTo>
                      <a:lnTo>
                        <a:pt x="1107" y="298"/>
                      </a:lnTo>
                      <a:lnTo>
                        <a:pt x="1103" y="300"/>
                      </a:lnTo>
                      <a:lnTo>
                        <a:pt x="1101" y="300"/>
                      </a:lnTo>
                      <a:lnTo>
                        <a:pt x="1078" y="277"/>
                      </a:lnTo>
                      <a:lnTo>
                        <a:pt x="1074" y="284"/>
                      </a:lnTo>
                      <a:lnTo>
                        <a:pt x="1069" y="298"/>
                      </a:lnTo>
                      <a:lnTo>
                        <a:pt x="1074" y="311"/>
                      </a:lnTo>
                      <a:lnTo>
                        <a:pt x="1059" y="315"/>
                      </a:lnTo>
                      <a:lnTo>
                        <a:pt x="1046" y="317"/>
                      </a:lnTo>
                      <a:lnTo>
                        <a:pt x="1028" y="315"/>
                      </a:lnTo>
                      <a:lnTo>
                        <a:pt x="1025" y="307"/>
                      </a:lnTo>
                      <a:lnTo>
                        <a:pt x="1011" y="311"/>
                      </a:lnTo>
                      <a:lnTo>
                        <a:pt x="1001" y="317"/>
                      </a:lnTo>
                      <a:lnTo>
                        <a:pt x="990" y="321"/>
                      </a:lnTo>
                      <a:lnTo>
                        <a:pt x="986" y="315"/>
                      </a:lnTo>
                      <a:lnTo>
                        <a:pt x="978" y="313"/>
                      </a:lnTo>
                      <a:lnTo>
                        <a:pt x="971" y="315"/>
                      </a:lnTo>
                      <a:lnTo>
                        <a:pt x="959" y="311"/>
                      </a:lnTo>
                      <a:lnTo>
                        <a:pt x="955" y="305"/>
                      </a:lnTo>
                      <a:lnTo>
                        <a:pt x="950" y="300"/>
                      </a:lnTo>
                      <a:lnTo>
                        <a:pt x="944" y="296"/>
                      </a:lnTo>
                      <a:lnTo>
                        <a:pt x="940" y="296"/>
                      </a:lnTo>
                      <a:lnTo>
                        <a:pt x="932" y="303"/>
                      </a:lnTo>
                      <a:lnTo>
                        <a:pt x="932" y="300"/>
                      </a:lnTo>
                      <a:lnTo>
                        <a:pt x="929" y="303"/>
                      </a:lnTo>
                      <a:lnTo>
                        <a:pt x="921" y="303"/>
                      </a:lnTo>
                      <a:lnTo>
                        <a:pt x="925" y="298"/>
                      </a:lnTo>
                      <a:lnTo>
                        <a:pt x="925" y="292"/>
                      </a:lnTo>
                      <a:lnTo>
                        <a:pt x="917" y="288"/>
                      </a:lnTo>
                      <a:lnTo>
                        <a:pt x="913" y="288"/>
                      </a:lnTo>
                      <a:lnTo>
                        <a:pt x="909" y="290"/>
                      </a:lnTo>
                      <a:lnTo>
                        <a:pt x="907" y="292"/>
                      </a:lnTo>
                      <a:lnTo>
                        <a:pt x="902" y="296"/>
                      </a:lnTo>
                      <a:lnTo>
                        <a:pt x="890" y="261"/>
                      </a:lnTo>
                      <a:lnTo>
                        <a:pt x="844" y="261"/>
                      </a:lnTo>
                      <a:lnTo>
                        <a:pt x="821" y="265"/>
                      </a:lnTo>
                      <a:lnTo>
                        <a:pt x="810" y="300"/>
                      </a:lnTo>
                      <a:lnTo>
                        <a:pt x="817" y="296"/>
                      </a:lnTo>
                      <a:lnTo>
                        <a:pt x="821" y="296"/>
                      </a:lnTo>
                      <a:lnTo>
                        <a:pt x="819" y="298"/>
                      </a:lnTo>
                      <a:lnTo>
                        <a:pt x="825" y="298"/>
                      </a:lnTo>
                      <a:lnTo>
                        <a:pt x="829" y="300"/>
                      </a:lnTo>
                      <a:lnTo>
                        <a:pt x="825" y="288"/>
                      </a:lnTo>
                      <a:lnTo>
                        <a:pt x="831" y="288"/>
                      </a:lnTo>
                      <a:lnTo>
                        <a:pt x="835" y="290"/>
                      </a:lnTo>
                      <a:lnTo>
                        <a:pt x="840" y="292"/>
                      </a:lnTo>
                      <a:lnTo>
                        <a:pt x="842" y="288"/>
                      </a:lnTo>
                      <a:lnTo>
                        <a:pt x="846" y="282"/>
                      </a:lnTo>
                      <a:lnTo>
                        <a:pt x="848" y="280"/>
                      </a:lnTo>
                      <a:lnTo>
                        <a:pt x="854" y="280"/>
                      </a:lnTo>
                      <a:lnTo>
                        <a:pt x="859" y="282"/>
                      </a:lnTo>
                      <a:lnTo>
                        <a:pt x="867" y="284"/>
                      </a:lnTo>
                      <a:lnTo>
                        <a:pt x="850" y="294"/>
                      </a:lnTo>
                      <a:lnTo>
                        <a:pt x="835" y="307"/>
                      </a:lnTo>
                      <a:lnTo>
                        <a:pt x="817" y="319"/>
                      </a:lnTo>
                      <a:lnTo>
                        <a:pt x="819" y="325"/>
                      </a:lnTo>
                      <a:lnTo>
                        <a:pt x="823" y="328"/>
                      </a:lnTo>
                      <a:lnTo>
                        <a:pt x="825" y="332"/>
                      </a:lnTo>
                      <a:lnTo>
                        <a:pt x="823" y="338"/>
                      </a:lnTo>
                      <a:lnTo>
                        <a:pt x="821" y="340"/>
                      </a:lnTo>
                      <a:lnTo>
                        <a:pt x="821" y="344"/>
                      </a:lnTo>
                      <a:lnTo>
                        <a:pt x="827" y="350"/>
                      </a:lnTo>
                      <a:lnTo>
                        <a:pt x="829" y="353"/>
                      </a:lnTo>
                      <a:lnTo>
                        <a:pt x="833" y="353"/>
                      </a:lnTo>
                      <a:lnTo>
                        <a:pt x="829" y="357"/>
                      </a:lnTo>
                      <a:lnTo>
                        <a:pt x="825" y="355"/>
                      </a:lnTo>
                      <a:lnTo>
                        <a:pt x="823" y="359"/>
                      </a:lnTo>
                      <a:lnTo>
                        <a:pt x="823" y="365"/>
                      </a:lnTo>
                      <a:lnTo>
                        <a:pt x="821" y="367"/>
                      </a:lnTo>
                      <a:lnTo>
                        <a:pt x="813" y="363"/>
                      </a:lnTo>
                      <a:lnTo>
                        <a:pt x="810" y="359"/>
                      </a:lnTo>
                      <a:lnTo>
                        <a:pt x="808" y="346"/>
                      </a:lnTo>
                      <a:lnTo>
                        <a:pt x="806" y="330"/>
                      </a:lnTo>
                      <a:lnTo>
                        <a:pt x="802" y="332"/>
                      </a:lnTo>
                      <a:lnTo>
                        <a:pt x="800" y="338"/>
                      </a:lnTo>
                      <a:lnTo>
                        <a:pt x="798" y="340"/>
                      </a:lnTo>
                      <a:lnTo>
                        <a:pt x="798" y="344"/>
                      </a:lnTo>
                      <a:lnTo>
                        <a:pt x="796" y="336"/>
                      </a:lnTo>
                      <a:lnTo>
                        <a:pt x="792" y="325"/>
                      </a:lnTo>
                      <a:lnTo>
                        <a:pt x="790" y="315"/>
                      </a:lnTo>
                      <a:lnTo>
                        <a:pt x="775" y="315"/>
                      </a:lnTo>
                      <a:lnTo>
                        <a:pt x="771" y="309"/>
                      </a:lnTo>
                      <a:lnTo>
                        <a:pt x="769" y="305"/>
                      </a:lnTo>
                      <a:lnTo>
                        <a:pt x="767" y="300"/>
                      </a:lnTo>
                      <a:lnTo>
                        <a:pt x="762" y="303"/>
                      </a:lnTo>
                      <a:lnTo>
                        <a:pt x="754" y="311"/>
                      </a:lnTo>
                      <a:lnTo>
                        <a:pt x="748" y="315"/>
                      </a:lnTo>
                      <a:lnTo>
                        <a:pt x="744" y="315"/>
                      </a:lnTo>
                      <a:lnTo>
                        <a:pt x="746" y="313"/>
                      </a:lnTo>
                      <a:lnTo>
                        <a:pt x="744" y="311"/>
                      </a:lnTo>
                      <a:lnTo>
                        <a:pt x="723" y="313"/>
                      </a:lnTo>
                      <a:lnTo>
                        <a:pt x="694" y="321"/>
                      </a:lnTo>
                      <a:lnTo>
                        <a:pt x="668" y="321"/>
                      </a:lnTo>
                      <a:lnTo>
                        <a:pt x="662" y="315"/>
                      </a:lnTo>
                      <a:lnTo>
                        <a:pt x="660" y="303"/>
                      </a:lnTo>
                      <a:lnTo>
                        <a:pt x="668" y="300"/>
                      </a:lnTo>
                      <a:lnTo>
                        <a:pt x="666" y="296"/>
                      </a:lnTo>
                      <a:lnTo>
                        <a:pt x="664" y="294"/>
                      </a:lnTo>
                      <a:lnTo>
                        <a:pt x="664" y="292"/>
                      </a:lnTo>
                      <a:lnTo>
                        <a:pt x="687" y="292"/>
                      </a:lnTo>
                      <a:lnTo>
                        <a:pt x="679" y="280"/>
                      </a:lnTo>
                      <a:lnTo>
                        <a:pt x="666" y="267"/>
                      </a:lnTo>
                      <a:lnTo>
                        <a:pt x="656" y="261"/>
                      </a:lnTo>
                      <a:lnTo>
                        <a:pt x="641" y="261"/>
                      </a:lnTo>
                      <a:lnTo>
                        <a:pt x="637" y="269"/>
                      </a:lnTo>
                      <a:lnTo>
                        <a:pt x="621" y="271"/>
                      </a:lnTo>
                      <a:lnTo>
                        <a:pt x="616" y="269"/>
                      </a:lnTo>
                      <a:lnTo>
                        <a:pt x="606" y="263"/>
                      </a:lnTo>
                      <a:lnTo>
                        <a:pt x="602" y="261"/>
                      </a:lnTo>
                      <a:lnTo>
                        <a:pt x="593" y="259"/>
                      </a:lnTo>
                      <a:lnTo>
                        <a:pt x="583" y="259"/>
                      </a:lnTo>
                      <a:lnTo>
                        <a:pt x="575" y="257"/>
                      </a:lnTo>
                      <a:lnTo>
                        <a:pt x="573" y="253"/>
                      </a:lnTo>
                      <a:lnTo>
                        <a:pt x="573" y="248"/>
                      </a:lnTo>
                      <a:lnTo>
                        <a:pt x="572" y="244"/>
                      </a:lnTo>
                      <a:lnTo>
                        <a:pt x="566" y="244"/>
                      </a:lnTo>
                      <a:lnTo>
                        <a:pt x="564" y="248"/>
                      </a:lnTo>
                      <a:lnTo>
                        <a:pt x="560" y="250"/>
                      </a:lnTo>
                      <a:lnTo>
                        <a:pt x="552" y="242"/>
                      </a:lnTo>
                      <a:lnTo>
                        <a:pt x="529" y="230"/>
                      </a:lnTo>
                      <a:lnTo>
                        <a:pt x="501" y="219"/>
                      </a:lnTo>
                      <a:lnTo>
                        <a:pt x="472" y="217"/>
                      </a:lnTo>
                      <a:lnTo>
                        <a:pt x="472" y="227"/>
                      </a:lnTo>
                      <a:lnTo>
                        <a:pt x="464" y="230"/>
                      </a:lnTo>
                      <a:lnTo>
                        <a:pt x="456" y="232"/>
                      </a:lnTo>
                      <a:lnTo>
                        <a:pt x="449" y="236"/>
                      </a:lnTo>
                      <a:lnTo>
                        <a:pt x="445" y="223"/>
                      </a:lnTo>
                      <a:lnTo>
                        <a:pt x="443" y="209"/>
                      </a:lnTo>
                      <a:lnTo>
                        <a:pt x="441" y="198"/>
                      </a:lnTo>
                      <a:lnTo>
                        <a:pt x="439" y="203"/>
                      </a:lnTo>
                      <a:lnTo>
                        <a:pt x="437" y="203"/>
                      </a:lnTo>
                      <a:lnTo>
                        <a:pt x="433" y="207"/>
                      </a:lnTo>
                      <a:lnTo>
                        <a:pt x="435" y="213"/>
                      </a:lnTo>
                      <a:lnTo>
                        <a:pt x="433" y="228"/>
                      </a:lnTo>
                      <a:lnTo>
                        <a:pt x="430" y="242"/>
                      </a:lnTo>
                      <a:lnTo>
                        <a:pt x="422" y="242"/>
                      </a:lnTo>
                      <a:lnTo>
                        <a:pt x="408" y="230"/>
                      </a:lnTo>
                      <a:lnTo>
                        <a:pt x="389" y="215"/>
                      </a:lnTo>
                      <a:lnTo>
                        <a:pt x="380" y="203"/>
                      </a:lnTo>
                      <a:lnTo>
                        <a:pt x="380" y="196"/>
                      </a:lnTo>
                      <a:lnTo>
                        <a:pt x="372" y="196"/>
                      </a:lnTo>
                      <a:lnTo>
                        <a:pt x="372" y="192"/>
                      </a:lnTo>
                      <a:lnTo>
                        <a:pt x="357" y="182"/>
                      </a:lnTo>
                      <a:lnTo>
                        <a:pt x="343" y="169"/>
                      </a:lnTo>
                      <a:lnTo>
                        <a:pt x="330" y="157"/>
                      </a:lnTo>
                      <a:lnTo>
                        <a:pt x="330" y="161"/>
                      </a:lnTo>
                      <a:lnTo>
                        <a:pt x="326" y="177"/>
                      </a:lnTo>
                      <a:lnTo>
                        <a:pt x="330" y="179"/>
                      </a:lnTo>
                      <a:lnTo>
                        <a:pt x="330" y="182"/>
                      </a:lnTo>
                      <a:lnTo>
                        <a:pt x="326" y="184"/>
                      </a:lnTo>
                      <a:lnTo>
                        <a:pt x="322" y="192"/>
                      </a:lnTo>
                      <a:lnTo>
                        <a:pt x="318" y="203"/>
                      </a:lnTo>
                      <a:lnTo>
                        <a:pt x="314" y="209"/>
                      </a:lnTo>
                      <a:lnTo>
                        <a:pt x="311" y="209"/>
                      </a:lnTo>
                      <a:lnTo>
                        <a:pt x="305" y="207"/>
                      </a:lnTo>
                      <a:lnTo>
                        <a:pt x="299" y="207"/>
                      </a:lnTo>
                      <a:lnTo>
                        <a:pt x="288" y="213"/>
                      </a:lnTo>
                      <a:lnTo>
                        <a:pt x="282" y="225"/>
                      </a:lnTo>
                      <a:lnTo>
                        <a:pt x="276" y="242"/>
                      </a:lnTo>
                      <a:lnTo>
                        <a:pt x="272" y="242"/>
                      </a:lnTo>
                      <a:lnTo>
                        <a:pt x="274" y="238"/>
                      </a:lnTo>
                      <a:lnTo>
                        <a:pt x="270" y="236"/>
                      </a:lnTo>
                      <a:lnTo>
                        <a:pt x="268" y="234"/>
                      </a:lnTo>
                      <a:lnTo>
                        <a:pt x="261" y="238"/>
                      </a:lnTo>
                      <a:lnTo>
                        <a:pt x="257" y="242"/>
                      </a:lnTo>
                      <a:lnTo>
                        <a:pt x="257" y="234"/>
                      </a:lnTo>
                      <a:lnTo>
                        <a:pt x="249" y="236"/>
                      </a:lnTo>
                      <a:lnTo>
                        <a:pt x="240" y="242"/>
                      </a:lnTo>
                      <a:lnTo>
                        <a:pt x="234" y="244"/>
                      </a:lnTo>
                      <a:lnTo>
                        <a:pt x="226" y="269"/>
                      </a:lnTo>
                      <a:lnTo>
                        <a:pt x="220" y="271"/>
                      </a:lnTo>
                      <a:lnTo>
                        <a:pt x="211" y="271"/>
                      </a:lnTo>
                      <a:lnTo>
                        <a:pt x="209" y="269"/>
                      </a:lnTo>
                      <a:lnTo>
                        <a:pt x="211" y="267"/>
                      </a:lnTo>
                      <a:lnTo>
                        <a:pt x="207" y="269"/>
                      </a:lnTo>
                      <a:lnTo>
                        <a:pt x="215" y="255"/>
                      </a:lnTo>
                      <a:lnTo>
                        <a:pt x="226" y="232"/>
                      </a:lnTo>
                      <a:lnTo>
                        <a:pt x="234" y="223"/>
                      </a:lnTo>
                      <a:lnTo>
                        <a:pt x="247" y="217"/>
                      </a:lnTo>
                      <a:lnTo>
                        <a:pt x="263" y="215"/>
                      </a:lnTo>
                      <a:lnTo>
                        <a:pt x="276" y="209"/>
                      </a:lnTo>
                      <a:lnTo>
                        <a:pt x="295" y="196"/>
                      </a:lnTo>
                      <a:lnTo>
                        <a:pt x="289" y="190"/>
                      </a:lnTo>
                      <a:lnTo>
                        <a:pt x="264" y="188"/>
                      </a:lnTo>
                      <a:lnTo>
                        <a:pt x="261" y="196"/>
                      </a:lnTo>
                      <a:lnTo>
                        <a:pt x="259" y="202"/>
                      </a:lnTo>
                      <a:lnTo>
                        <a:pt x="257" y="209"/>
                      </a:lnTo>
                      <a:lnTo>
                        <a:pt x="253" y="207"/>
                      </a:lnTo>
                      <a:lnTo>
                        <a:pt x="249" y="203"/>
                      </a:lnTo>
                      <a:lnTo>
                        <a:pt x="245" y="203"/>
                      </a:lnTo>
                      <a:lnTo>
                        <a:pt x="236" y="205"/>
                      </a:lnTo>
                      <a:lnTo>
                        <a:pt x="218" y="211"/>
                      </a:lnTo>
                      <a:lnTo>
                        <a:pt x="211" y="215"/>
                      </a:lnTo>
                      <a:lnTo>
                        <a:pt x="209" y="219"/>
                      </a:lnTo>
                      <a:lnTo>
                        <a:pt x="209" y="225"/>
                      </a:lnTo>
                      <a:lnTo>
                        <a:pt x="207" y="230"/>
                      </a:lnTo>
                      <a:lnTo>
                        <a:pt x="201" y="230"/>
                      </a:lnTo>
                      <a:lnTo>
                        <a:pt x="195" y="232"/>
                      </a:lnTo>
                      <a:lnTo>
                        <a:pt x="192" y="234"/>
                      </a:lnTo>
                      <a:lnTo>
                        <a:pt x="192" y="223"/>
                      </a:lnTo>
                      <a:lnTo>
                        <a:pt x="182" y="217"/>
                      </a:lnTo>
                      <a:lnTo>
                        <a:pt x="176" y="215"/>
                      </a:lnTo>
                      <a:lnTo>
                        <a:pt x="174" y="223"/>
                      </a:lnTo>
                      <a:lnTo>
                        <a:pt x="174" y="230"/>
                      </a:lnTo>
                      <a:lnTo>
                        <a:pt x="172" y="236"/>
                      </a:lnTo>
                      <a:lnTo>
                        <a:pt x="170" y="238"/>
                      </a:lnTo>
                      <a:lnTo>
                        <a:pt x="169" y="236"/>
                      </a:lnTo>
                      <a:lnTo>
                        <a:pt x="169" y="234"/>
                      </a:lnTo>
                      <a:lnTo>
                        <a:pt x="161" y="234"/>
                      </a:lnTo>
                      <a:lnTo>
                        <a:pt x="161" y="244"/>
                      </a:lnTo>
                      <a:lnTo>
                        <a:pt x="145" y="244"/>
                      </a:lnTo>
                      <a:lnTo>
                        <a:pt x="138" y="242"/>
                      </a:lnTo>
                      <a:lnTo>
                        <a:pt x="138" y="248"/>
                      </a:lnTo>
                      <a:lnTo>
                        <a:pt x="142" y="250"/>
                      </a:lnTo>
                      <a:lnTo>
                        <a:pt x="142" y="253"/>
                      </a:lnTo>
                      <a:lnTo>
                        <a:pt x="145" y="253"/>
                      </a:lnTo>
                      <a:lnTo>
                        <a:pt x="153" y="261"/>
                      </a:lnTo>
                      <a:lnTo>
                        <a:pt x="149" y="265"/>
                      </a:lnTo>
                      <a:lnTo>
                        <a:pt x="142" y="265"/>
                      </a:lnTo>
                      <a:lnTo>
                        <a:pt x="140" y="255"/>
                      </a:lnTo>
                      <a:lnTo>
                        <a:pt x="138" y="253"/>
                      </a:lnTo>
                      <a:lnTo>
                        <a:pt x="132" y="250"/>
                      </a:lnTo>
                      <a:lnTo>
                        <a:pt x="119" y="250"/>
                      </a:lnTo>
                      <a:lnTo>
                        <a:pt x="115" y="242"/>
                      </a:lnTo>
                      <a:lnTo>
                        <a:pt x="97" y="234"/>
                      </a:lnTo>
                      <a:lnTo>
                        <a:pt x="76" y="227"/>
                      </a:lnTo>
                      <a:lnTo>
                        <a:pt x="61" y="217"/>
                      </a:lnTo>
                      <a:lnTo>
                        <a:pt x="59" y="215"/>
                      </a:lnTo>
                      <a:lnTo>
                        <a:pt x="59" y="211"/>
                      </a:lnTo>
                      <a:lnTo>
                        <a:pt x="57" y="209"/>
                      </a:lnTo>
                      <a:lnTo>
                        <a:pt x="46" y="209"/>
                      </a:lnTo>
                      <a:lnTo>
                        <a:pt x="34" y="213"/>
                      </a:lnTo>
                      <a:lnTo>
                        <a:pt x="23" y="215"/>
                      </a:lnTo>
                      <a:lnTo>
                        <a:pt x="15" y="213"/>
                      </a:lnTo>
                      <a:lnTo>
                        <a:pt x="0" y="205"/>
                      </a:lnTo>
                      <a:lnTo>
                        <a:pt x="9" y="613"/>
                      </a:lnTo>
                      <a:lnTo>
                        <a:pt x="13" y="611"/>
                      </a:lnTo>
                      <a:lnTo>
                        <a:pt x="23" y="607"/>
                      </a:lnTo>
                      <a:lnTo>
                        <a:pt x="30" y="605"/>
                      </a:lnTo>
                      <a:lnTo>
                        <a:pt x="36" y="611"/>
                      </a:lnTo>
                      <a:lnTo>
                        <a:pt x="44" y="613"/>
                      </a:lnTo>
                      <a:lnTo>
                        <a:pt x="48" y="613"/>
                      </a:lnTo>
                      <a:lnTo>
                        <a:pt x="59" y="605"/>
                      </a:lnTo>
                      <a:lnTo>
                        <a:pt x="61" y="611"/>
                      </a:lnTo>
                      <a:lnTo>
                        <a:pt x="61" y="622"/>
                      </a:lnTo>
                      <a:lnTo>
                        <a:pt x="63" y="628"/>
                      </a:lnTo>
                      <a:lnTo>
                        <a:pt x="69" y="640"/>
                      </a:lnTo>
                      <a:lnTo>
                        <a:pt x="78" y="647"/>
                      </a:lnTo>
                      <a:lnTo>
                        <a:pt x="92" y="657"/>
                      </a:lnTo>
                      <a:lnTo>
                        <a:pt x="99" y="667"/>
                      </a:lnTo>
                      <a:lnTo>
                        <a:pt x="101" y="674"/>
                      </a:lnTo>
                      <a:lnTo>
                        <a:pt x="103" y="678"/>
                      </a:lnTo>
                      <a:lnTo>
                        <a:pt x="111" y="672"/>
                      </a:lnTo>
                      <a:lnTo>
                        <a:pt x="121" y="669"/>
                      </a:lnTo>
                      <a:lnTo>
                        <a:pt x="128" y="665"/>
                      </a:lnTo>
                      <a:lnTo>
                        <a:pt x="134" y="659"/>
                      </a:lnTo>
                      <a:lnTo>
                        <a:pt x="134" y="651"/>
                      </a:lnTo>
                      <a:lnTo>
                        <a:pt x="132" y="647"/>
                      </a:lnTo>
                      <a:lnTo>
                        <a:pt x="134" y="644"/>
                      </a:lnTo>
                      <a:lnTo>
                        <a:pt x="142" y="642"/>
                      </a:lnTo>
                      <a:lnTo>
                        <a:pt x="151" y="640"/>
                      </a:lnTo>
                      <a:lnTo>
                        <a:pt x="157" y="644"/>
                      </a:lnTo>
                      <a:lnTo>
                        <a:pt x="165" y="649"/>
                      </a:lnTo>
                      <a:lnTo>
                        <a:pt x="172" y="653"/>
                      </a:lnTo>
                      <a:lnTo>
                        <a:pt x="176" y="659"/>
                      </a:lnTo>
                      <a:lnTo>
                        <a:pt x="176" y="665"/>
                      </a:lnTo>
                      <a:lnTo>
                        <a:pt x="178" y="670"/>
                      </a:lnTo>
                      <a:lnTo>
                        <a:pt x="186" y="674"/>
                      </a:lnTo>
                      <a:lnTo>
                        <a:pt x="195" y="678"/>
                      </a:lnTo>
                      <a:lnTo>
                        <a:pt x="203" y="686"/>
                      </a:lnTo>
                      <a:lnTo>
                        <a:pt x="209" y="694"/>
                      </a:lnTo>
                      <a:lnTo>
                        <a:pt x="232" y="717"/>
                      </a:lnTo>
                      <a:lnTo>
                        <a:pt x="241" y="728"/>
                      </a:lnTo>
                      <a:lnTo>
                        <a:pt x="247" y="738"/>
                      </a:lnTo>
                      <a:lnTo>
                        <a:pt x="251" y="747"/>
                      </a:lnTo>
                      <a:lnTo>
                        <a:pt x="259" y="755"/>
                      </a:lnTo>
                      <a:lnTo>
                        <a:pt x="264" y="763"/>
                      </a:lnTo>
                      <a:lnTo>
                        <a:pt x="266" y="774"/>
                      </a:lnTo>
                      <a:lnTo>
                        <a:pt x="272" y="784"/>
                      </a:lnTo>
                      <a:lnTo>
                        <a:pt x="291" y="793"/>
                      </a:lnTo>
                      <a:lnTo>
                        <a:pt x="297" y="797"/>
                      </a:lnTo>
                      <a:lnTo>
                        <a:pt x="301" y="797"/>
                      </a:lnTo>
                      <a:lnTo>
                        <a:pt x="305" y="803"/>
                      </a:lnTo>
                      <a:lnTo>
                        <a:pt x="307" y="807"/>
                      </a:lnTo>
                      <a:lnTo>
                        <a:pt x="309" y="805"/>
                      </a:lnTo>
                      <a:lnTo>
                        <a:pt x="314" y="807"/>
                      </a:lnTo>
                      <a:lnTo>
                        <a:pt x="318" y="811"/>
                      </a:lnTo>
                      <a:lnTo>
                        <a:pt x="318" y="818"/>
                      </a:lnTo>
                      <a:lnTo>
                        <a:pt x="320" y="824"/>
                      </a:lnTo>
                      <a:lnTo>
                        <a:pt x="322" y="826"/>
                      </a:lnTo>
                      <a:lnTo>
                        <a:pt x="318" y="832"/>
                      </a:lnTo>
                      <a:lnTo>
                        <a:pt x="318" y="849"/>
                      </a:lnTo>
                      <a:lnTo>
                        <a:pt x="316" y="851"/>
                      </a:lnTo>
                      <a:lnTo>
                        <a:pt x="314" y="855"/>
                      </a:lnTo>
                      <a:lnTo>
                        <a:pt x="311" y="859"/>
                      </a:lnTo>
                      <a:lnTo>
                        <a:pt x="311" y="863"/>
                      </a:lnTo>
                      <a:lnTo>
                        <a:pt x="297" y="876"/>
                      </a:lnTo>
                      <a:lnTo>
                        <a:pt x="295" y="876"/>
                      </a:lnTo>
                      <a:lnTo>
                        <a:pt x="295" y="874"/>
                      </a:lnTo>
                      <a:lnTo>
                        <a:pt x="295" y="882"/>
                      </a:lnTo>
                      <a:lnTo>
                        <a:pt x="291" y="882"/>
                      </a:lnTo>
                      <a:lnTo>
                        <a:pt x="291" y="886"/>
                      </a:lnTo>
                      <a:lnTo>
                        <a:pt x="289" y="891"/>
                      </a:lnTo>
                      <a:lnTo>
                        <a:pt x="288" y="893"/>
                      </a:lnTo>
                      <a:lnTo>
                        <a:pt x="299" y="897"/>
                      </a:lnTo>
                      <a:lnTo>
                        <a:pt x="299" y="928"/>
                      </a:lnTo>
                      <a:lnTo>
                        <a:pt x="303" y="930"/>
                      </a:lnTo>
                      <a:lnTo>
                        <a:pt x="307" y="934"/>
                      </a:lnTo>
                      <a:lnTo>
                        <a:pt x="311" y="936"/>
                      </a:lnTo>
                      <a:lnTo>
                        <a:pt x="305" y="940"/>
                      </a:lnTo>
                      <a:lnTo>
                        <a:pt x="314" y="940"/>
                      </a:lnTo>
                      <a:lnTo>
                        <a:pt x="318" y="932"/>
                      </a:lnTo>
                      <a:lnTo>
                        <a:pt x="314" y="932"/>
                      </a:lnTo>
                      <a:lnTo>
                        <a:pt x="314" y="928"/>
                      </a:lnTo>
                      <a:lnTo>
                        <a:pt x="320" y="928"/>
                      </a:lnTo>
                      <a:lnTo>
                        <a:pt x="324" y="926"/>
                      </a:lnTo>
                      <a:lnTo>
                        <a:pt x="330" y="924"/>
                      </a:lnTo>
                      <a:lnTo>
                        <a:pt x="328" y="930"/>
                      </a:lnTo>
                      <a:lnTo>
                        <a:pt x="328" y="936"/>
                      </a:lnTo>
                      <a:lnTo>
                        <a:pt x="326" y="943"/>
                      </a:lnTo>
                      <a:lnTo>
                        <a:pt x="318" y="943"/>
                      </a:lnTo>
                      <a:lnTo>
                        <a:pt x="318" y="949"/>
                      </a:lnTo>
                      <a:lnTo>
                        <a:pt x="322" y="951"/>
                      </a:lnTo>
                      <a:lnTo>
                        <a:pt x="322" y="955"/>
                      </a:lnTo>
                      <a:lnTo>
                        <a:pt x="326" y="957"/>
                      </a:lnTo>
                      <a:lnTo>
                        <a:pt x="326" y="966"/>
                      </a:lnTo>
                      <a:lnTo>
                        <a:pt x="330" y="966"/>
                      </a:lnTo>
                      <a:lnTo>
                        <a:pt x="330" y="959"/>
                      </a:lnTo>
                      <a:lnTo>
                        <a:pt x="339" y="963"/>
                      </a:lnTo>
                      <a:lnTo>
                        <a:pt x="357" y="974"/>
                      </a:lnTo>
                      <a:lnTo>
                        <a:pt x="357" y="1020"/>
                      </a:lnTo>
                      <a:lnTo>
                        <a:pt x="353" y="1020"/>
                      </a:lnTo>
                      <a:lnTo>
                        <a:pt x="345" y="1018"/>
                      </a:lnTo>
                      <a:lnTo>
                        <a:pt x="341" y="1020"/>
                      </a:lnTo>
                      <a:lnTo>
                        <a:pt x="345" y="1032"/>
                      </a:lnTo>
                      <a:lnTo>
                        <a:pt x="347" y="1039"/>
                      </a:lnTo>
                      <a:lnTo>
                        <a:pt x="349" y="1051"/>
                      </a:lnTo>
                      <a:lnTo>
                        <a:pt x="372" y="1047"/>
                      </a:lnTo>
                      <a:lnTo>
                        <a:pt x="387" y="1051"/>
                      </a:lnTo>
                      <a:lnTo>
                        <a:pt x="387" y="1062"/>
                      </a:lnTo>
                      <a:lnTo>
                        <a:pt x="383" y="1066"/>
                      </a:lnTo>
                      <a:lnTo>
                        <a:pt x="391" y="1064"/>
                      </a:lnTo>
                      <a:lnTo>
                        <a:pt x="395" y="1062"/>
                      </a:lnTo>
                      <a:lnTo>
                        <a:pt x="399" y="1062"/>
                      </a:lnTo>
                      <a:lnTo>
                        <a:pt x="407" y="1066"/>
                      </a:lnTo>
                      <a:lnTo>
                        <a:pt x="422" y="1082"/>
                      </a:lnTo>
                      <a:lnTo>
                        <a:pt x="422" y="1076"/>
                      </a:lnTo>
                      <a:lnTo>
                        <a:pt x="426" y="1078"/>
                      </a:lnTo>
                      <a:lnTo>
                        <a:pt x="428" y="1086"/>
                      </a:lnTo>
                      <a:lnTo>
                        <a:pt x="428" y="1095"/>
                      </a:lnTo>
                      <a:lnTo>
                        <a:pt x="433" y="1101"/>
                      </a:lnTo>
                      <a:lnTo>
                        <a:pt x="449" y="1105"/>
                      </a:lnTo>
                      <a:lnTo>
                        <a:pt x="481" y="1105"/>
                      </a:lnTo>
                      <a:lnTo>
                        <a:pt x="474" y="1095"/>
                      </a:lnTo>
                      <a:lnTo>
                        <a:pt x="464" y="1080"/>
                      </a:lnTo>
                      <a:lnTo>
                        <a:pt x="456" y="1070"/>
                      </a:lnTo>
                      <a:lnTo>
                        <a:pt x="447" y="1066"/>
                      </a:lnTo>
                      <a:lnTo>
                        <a:pt x="435" y="1062"/>
                      </a:lnTo>
                      <a:lnTo>
                        <a:pt x="426" y="1059"/>
                      </a:lnTo>
                      <a:lnTo>
                        <a:pt x="414" y="1043"/>
                      </a:lnTo>
                      <a:lnTo>
                        <a:pt x="416" y="1041"/>
                      </a:lnTo>
                      <a:lnTo>
                        <a:pt x="418" y="1038"/>
                      </a:lnTo>
                      <a:lnTo>
                        <a:pt x="418" y="1036"/>
                      </a:lnTo>
                      <a:lnTo>
                        <a:pt x="391" y="1032"/>
                      </a:lnTo>
                      <a:lnTo>
                        <a:pt x="399" y="1030"/>
                      </a:lnTo>
                      <a:lnTo>
                        <a:pt x="412" y="1028"/>
                      </a:lnTo>
                      <a:lnTo>
                        <a:pt x="418" y="1028"/>
                      </a:lnTo>
                      <a:lnTo>
                        <a:pt x="414" y="1028"/>
                      </a:lnTo>
                      <a:lnTo>
                        <a:pt x="422" y="1022"/>
                      </a:lnTo>
                      <a:lnTo>
                        <a:pt x="426" y="1020"/>
                      </a:lnTo>
                      <a:lnTo>
                        <a:pt x="431" y="1036"/>
                      </a:lnTo>
                      <a:lnTo>
                        <a:pt x="435" y="1038"/>
                      </a:lnTo>
                      <a:lnTo>
                        <a:pt x="453" y="1043"/>
                      </a:lnTo>
                      <a:lnTo>
                        <a:pt x="456" y="1051"/>
                      </a:lnTo>
                      <a:lnTo>
                        <a:pt x="454" y="1053"/>
                      </a:lnTo>
                      <a:lnTo>
                        <a:pt x="451" y="1055"/>
                      </a:lnTo>
                      <a:lnTo>
                        <a:pt x="453" y="1059"/>
                      </a:lnTo>
                      <a:lnTo>
                        <a:pt x="458" y="1059"/>
                      </a:lnTo>
                      <a:lnTo>
                        <a:pt x="464" y="1055"/>
                      </a:lnTo>
                      <a:lnTo>
                        <a:pt x="468" y="1051"/>
                      </a:lnTo>
                      <a:lnTo>
                        <a:pt x="468" y="1055"/>
                      </a:lnTo>
                      <a:lnTo>
                        <a:pt x="464" y="1062"/>
                      </a:lnTo>
                      <a:lnTo>
                        <a:pt x="474" y="1068"/>
                      </a:lnTo>
                      <a:lnTo>
                        <a:pt x="481" y="1074"/>
                      </a:lnTo>
                      <a:lnTo>
                        <a:pt x="487" y="1082"/>
                      </a:lnTo>
                      <a:lnTo>
                        <a:pt x="1161" y="1084"/>
                      </a:lnTo>
                      <a:lnTo>
                        <a:pt x="1161" y="1082"/>
                      </a:lnTo>
                      <a:lnTo>
                        <a:pt x="1163" y="1076"/>
                      </a:lnTo>
                      <a:lnTo>
                        <a:pt x="1167" y="1072"/>
                      </a:lnTo>
                      <a:lnTo>
                        <a:pt x="1172" y="1078"/>
                      </a:lnTo>
                      <a:lnTo>
                        <a:pt x="1178" y="1095"/>
                      </a:lnTo>
                      <a:lnTo>
                        <a:pt x="1180" y="1095"/>
                      </a:lnTo>
                      <a:lnTo>
                        <a:pt x="1184" y="1097"/>
                      </a:lnTo>
                      <a:lnTo>
                        <a:pt x="1199" y="1101"/>
                      </a:lnTo>
                      <a:lnTo>
                        <a:pt x="1205" y="1103"/>
                      </a:lnTo>
                      <a:lnTo>
                        <a:pt x="1207" y="1103"/>
                      </a:lnTo>
                      <a:lnTo>
                        <a:pt x="1211" y="1097"/>
                      </a:lnTo>
                      <a:lnTo>
                        <a:pt x="1216" y="1095"/>
                      </a:lnTo>
                      <a:lnTo>
                        <a:pt x="1220" y="1095"/>
                      </a:lnTo>
                      <a:lnTo>
                        <a:pt x="1226" y="1101"/>
                      </a:lnTo>
                      <a:lnTo>
                        <a:pt x="1232" y="1105"/>
                      </a:lnTo>
                      <a:lnTo>
                        <a:pt x="1239" y="1107"/>
                      </a:lnTo>
                      <a:lnTo>
                        <a:pt x="1243" y="1107"/>
                      </a:lnTo>
                      <a:lnTo>
                        <a:pt x="1247" y="1109"/>
                      </a:lnTo>
                      <a:lnTo>
                        <a:pt x="1251" y="1109"/>
                      </a:lnTo>
                      <a:lnTo>
                        <a:pt x="1257" y="1107"/>
                      </a:lnTo>
                      <a:lnTo>
                        <a:pt x="1261" y="1109"/>
                      </a:lnTo>
                      <a:lnTo>
                        <a:pt x="1276" y="1109"/>
                      </a:lnTo>
                      <a:lnTo>
                        <a:pt x="1280" y="1111"/>
                      </a:lnTo>
                      <a:lnTo>
                        <a:pt x="1284" y="1114"/>
                      </a:lnTo>
                      <a:lnTo>
                        <a:pt x="1287" y="1114"/>
                      </a:lnTo>
                      <a:lnTo>
                        <a:pt x="1291" y="1116"/>
                      </a:lnTo>
                      <a:lnTo>
                        <a:pt x="1297" y="111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0" name="Freeform 293"/>
                <p:cNvSpPr>
                  <a:spLocks/>
                </p:cNvSpPr>
                <p:nvPr/>
              </p:nvSpPr>
              <p:spPr bwMode="auto">
                <a:xfrm>
                  <a:off x="2132023" y="2946330"/>
                  <a:ext cx="98042" cy="75836"/>
                </a:xfrm>
                <a:custGeom>
                  <a:avLst/>
                  <a:gdLst>
                    <a:gd name="T0" fmla="*/ 6 w 127"/>
                    <a:gd name="T1" fmla="*/ 0 h 104"/>
                    <a:gd name="T2" fmla="*/ 6 w 127"/>
                    <a:gd name="T3" fmla="*/ 5 h 104"/>
                    <a:gd name="T4" fmla="*/ 6 w 127"/>
                    <a:gd name="T5" fmla="*/ 10 h 104"/>
                    <a:gd name="T6" fmla="*/ 6 w 127"/>
                    <a:gd name="T7" fmla="*/ 16 h 104"/>
                    <a:gd name="T8" fmla="*/ 4 w 127"/>
                    <a:gd name="T9" fmla="*/ 17 h 104"/>
                    <a:gd name="T10" fmla="*/ 2 w 127"/>
                    <a:gd name="T11" fmla="*/ 18 h 104"/>
                    <a:gd name="T12" fmla="*/ 0 w 127"/>
                    <a:gd name="T13" fmla="*/ 19 h 104"/>
                    <a:gd name="T14" fmla="*/ 0 w 127"/>
                    <a:gd name="T15" fmla="*/ 24 h 104"/>
                    <a:gd name="T16" fmla="*/ 2 w 127"/>
                    <a:gd name="T17" fmla="*/ 24 h 104"/>
                    <a:gd name="T18" fmla="*/ 3 w 127"/>
                    <a:gd name="T19" fmla="*/ 23 h 104"/>
                    <a:gd name="T20" fmla="*/ 3 w 127"/>
                    <a:gd name="T21" fmla="*/ 23 h 104"/>
                    <a:gd name="T22" fmla="*/ 6 w 127"/>
                    <a:gd name="T23" fmla="*/ 23 h 104"/>
                    <a:gd name="T24" fmla="*/ 6 w 127"/>
                    <a:gd name="T25" fmla="*/ 29 h 104"/>
                    <a:gd name="T26" fmla="*/ 8 w 127"/>
                    <a:gd name="T27" fmla="*/ 29 h 104"/>
                    <a:gd name="T28" fmla="*/ 10 w 127"/>
                    <a:gd name="T29" fmla="*/ 29 h 104"/>
                    <a:gd name="T30" fmla="*/ 11 w 127"/>
                    <a:gd name="T31" fmla="*/ 29 h 104"/>
                    <a:gd name="T32" fmla="*/ 12 w 127"/>
                    <a:gd name="T33" fmla="*/ 27 h 104"/>
                    <a:gd name="T34" fmla="*/ 14 w 127"/>
                    <a:gd name="T35" fmla="*/ 25 h 104"/>
                    <a:gd name="T36" fmla="*/ 15 w 127"/>
                    <a:gd name="T37" fmla="*/ 23 h 104"/>
                    <a:gd name="T38" fmla="*/ 15 w 127"/>
                    <a:gd name="T39" fmla="*/ 19 h 104"/>
                    <a:gd name="T40" fmla="*/ 15 w 127"/>
                    <a:gd name="T41" fmla="*/ 15 h 104"/>
                    <a:gd name="T42" fmla="*/ 20 w 127"/>
                    <a:gd name="T43" fmla="*/ 13 h 104"/>
                    <a:gd name="T44" fmla="*/ 20 w 127"/>
                    <a:gd name="T45" fmla="*/ 15 h 104"/>
                    <a:gd name="T46" fmla="*/ 21 w 127"/>
                    <a:gd name="T47" fmla="*/ 16 h 104"/>
                    <a:gd name="T48" fmla="*/ 21 w 127"/>
                    <a:gd name="T49" fmla="*/ 17 h 104"/>
                    <a:gd name="T50" fmla="*/ 21 w 127"/>
                    <a:gd name="T51" fmla="*/ 19 h 104"/>
                    <a:gd name="T52" fmla="*/ 20 w 127"/>
                    <a:gd name="T53" fmla="*/ 21 h 104"/>
                    <a:gd name="T54" fmla="*/ 24 w 127"/>
                    <a:gd name="T55" fmla="*/ 23 h 104"/>
                    <a:gd name="T56" fmla="*/ 28 w 127"/>
                    <a:gd name="T57" fmla="*/ 23 h 104"/>
                    <a:gd name="T58" fmla="*/ 32 w 127"/>
                    <a:gd name="T59" fmla="*/ 24 h 104"/>
                    <a:gd name="T60" fmla="*/ 33 w 127"/>
                    <a:gd name="T61" fmla="*/ 21 h 104"/>
                    <a:gd name="T62" fmla="*/ 34 w 127"/>
                    <a:gd name="T63" fmla="*/ 20 h 104"/>
                    <a:gd name="T64" fmla="*/ 32 w 127"/>
                    <a:gd name="T65" fmla="*/ 16 h 104"/>
                    <a:gd name="T66" fmla="*/ 31 w 127"/>
                    <a:gd name="T67" fmla="*/ 17 h 104"/>
                    <a:gd name="T68" fmla="*/ 29 w 127"/>
                    <a:gd name="T69" fmla="*/ 18 h 104"/>
                    <a:gd name="T70" fmla="*/ 27 w 127"/>
                    <a:gd name="T71" fmla="*/ 19 h 104"/>
                    <a:gd name="T72" fmla="*/ 27 w 127"/>
                    <a:gd name="T73" fmla="*/ 16 h 104"/>
                    <a:gd name="T74" fmla="*/ 23 w 127"/>
                    <a:gd name="T75" fmla="*/ 11 h 104"/>
                    <a:gd name="T76" fmla="*/ 18 w 127"/>
                    <a:gd name="T77" fmla="*/ 6 h 104"/>
                    <a:gd name="T78" fmla="*/ 11 w 127"/>
                    <a:gd name="T79" fmla="*/ 4 h 104"/>
                    <a:gd name="T80" fmla="*/ 11 w 127"/>
                    <a:gd name="T81" fmla="*/ 5 h 104"/>
                    <a:gd name="T82" fmla="*/ 10 w 127"/>
                    <a:gd name="T83" fmla="*/ 5 h 104"/>
                    <a:gd name="T84" fmla="*/ 9 w 127"/>
                    <a:gd name="T85" fmla="*/ 6 h 104"/>
                    <a:gd name="T86" fmla="*/ 9 w 127"/>
                    <a:gd name="T87" fmla="*/ 3 h 104"/>
                    <a:gd name="T88" fmla="*/ 10 w 127"/>
                    <a:gd name="T89" fmla="*/ 1 h 104"/>
                    <a:gd name="T90" fmla="*/ 8 w 127"/>
                    <a:gd name="T91" fmla="*/ 0 h 104"/>
                    <a:gd name="T92" fmla="*/ 6 w 127"/>
                    <a:gd name="T93" fmla="*/ 0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7"/>
                    <a:gd name="T142" fmla="*/ 0 h 104"/>
                    <a:gd name="T143" fmla="*/ 127 w 127"/>
                    <a:gd name="T144" fmla="*/ 104 h 10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7" h="104">
                      <a:moveTo>
                        <a:pt x="23" y="0"/>
                      </a:moveTo>
                      <a:lnTo>
                        <a:pt x="21" y="17"/>
                      </a:lnTo>
                      <a:lnTo>
                        <a:pt x="21" y="34"/>
                      </a:lnTo>
                      <a:lnTo>
                        <a:pt x="23" y="59"/>
                      </a:lnTo>
                      <a:lnTo>
                        <a:pt x="16" y="61"/>
                      </a:lnTo>
                      <a:lnTo>
                        <a:pt x="8" y="65"/>
                      </a:lnTo>
                      <a:lnTo>
                        <a:pt x="0" y="67"/>
                      </a:lnTo>
                      <a:lnTo>
                        <a:pt x="0" y="86"/>
                      </a:lnTo>
                      <a:lnTo>
                        <a:pt x="6" y="86"/>
                      </a:lnTo>
                      <a:lnTo>
                        <a:pt x="10" y="84"/>
                      </a:lnTo>
                      <a:lnTo>
                        <a:pt x="12" y="83"/>
                      </a:lnTo>
                      <a:lnTo>
                        <a:pt x="23" y="83"/>
                      </a:lnTo>
                      <a:lnTo>
                        <a:pt x="23" y="102"/>
                      </a:lnTo>
                      <a:lnTo>
                        <a:pt x="29" y="104"/>
                      </a:lnTo>
                      <a:lnTo>
                        <a:pt x="37" y="102"/>
                      </a:lnTo>
                      <a:lnTo>
                        <a:pt x="43" y="102"/>
                      </a:lnTo>
                      <a:lnTo>
                        <a:pt x="46" y="96"/>
                      </a:lnTo>
                      <a:lnTo>
                        <a:pt x="52" y="88"/>
                      </a:lnTo>
                      <a:lnTo>
                        <a:pt x="54" y="83"/>
                      </a:lnTo>
                      <a:lnTo>
                        <a:pt x="54" y="67"/>
                      </a:lnTo>
                      <a:lnTo>
                        <a:pt x="56" y="54"/>
                      </a:lnTo>
                      <a:lnTo>
                        <a:pt x="73" y="48"/>
                      </a:lnTo>
                      <a:lnTo>
                        <a:pt x="75" y="52"/>
                      </a:lnTo>
                      <a:lnTo>
                        <a:pt x="77" y="59"/>
                      </a:lnTo>
                      <a:lnTo>
                        <a:pt x="79" y="63"/>
                      </a:lnTo>
                      <a:lnTo>
                        <a:pt x="77" y="69"/>
                      </a:lnTo>
                      <a:lnTo>
                        <a:pt x="73" y="75"/>
                      </a:lnTo>
                      <a:lnTo>
                        <a:pt x="89" y="81"/>
                      </a:lnTo>
                      <a:lnTo>
                        <a:pt x="104" y="83"/>
                      </a:lnTo>
                      <a:lnTo>
                        <a:pt x="119" y="86"/>
                      </a:lnTo>
                      <a:lnTo>
                        <a:pt x="123" y="75"/>
                      </a:lnTo>
                      <a:lnTo>
                        <a:pt x="127" y="71"/>
                      </a:lnTo>
                      <a:lnTo>
                        <a:pt x="119" y="59"/>
                      </a:lnTo>
                      <a:lnTo>
                        <a:pt x="114" y="61"/>
                      </a:lnTo>
                      <a:lnTo>
                        <a:pt x="106" y="65"/>
                      </a:lnTo>
                      <a:lnTo>
                        <a:pt x="100" y="67"/>
                      </a:lnTo>
                      <a:lnTo>
                        <a:pt x="100" y="59"/>
                      </a:lnTo>
                      <a:lnTo>
                        <a:pt x="87" y="40"/>
                      </a:lnTo>
                      <a:lnTo>
                        <a:pt x="66" y="21"/>
                      </a:lnTo>
                      <a:lnTo>
                        <a:pt x="43" y="13"/>
                      </a:lnTo>
                      <a:lnTo>
                        <a:pt x="41" y="17"/>
                      </a:lnTo>
                      <a:lnTo>
                        <a:pt x="39" y="19"/>
                      </a:lnTo>
                      <a:lnTo>
                        <a:pt x="35" y="21"/>
                      </a:lnTo>
                      <a:lnTo>
                        <a:pt x="35" y="11"/>
                      </a:lnTo>
                      <a:lnTo>
                        <a:pt x="39" y="4"/>
                      </a:lnTo>
                      <a:lnTo>
                        <a:pt x="29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1" name="Freeform 295"/>
                <p:cNvSpPr>
                  <a:spLocks/>
                </p:cNvSpPr>
                <p:nvPr/>
              </p:nvSpPr>
              <p:spPr bwMode="auto">
                <a:xfrm>
                  <a:off x="2553786" y="3403199"/>
                  <a:ext cx="48096" cy="27746"/>
                </a:xfrm>
                <a:custGeom>
                  <a:avLst/>
                  <a:gdLst>
                    <a:gd name="T0" fmla="*/ 0 w 65"/>
                    <a:gd name="T1" fmla="*/ 0 h 37"/>
                    <a:gd name="T2" fmla="*/ 0 w 65"/>
                    <a:gd name="T3" fmla="*/ 2 h 37"/>
                    <a:gd name="T4" fmla="*/ 5 w 65"/>
                    <a:gd name="T5" fmla="*/ 5 h 37"/>
                    <a:gd name="T6" fmla="*/ 9 w 65"/>
                    <a:gd name="T7" fmla="*/ 8 h 37"/>
                    <a:gd name="T8" fmla="*/ 15 w 65"/>
                    <a:gd name="T9" fmla="*/ 11 h 37"/>
                    <a:gd name="T10" fmla="*/ 17 w 65"/>
                    <a:gd name="T11" fmla="*/ 11 h 37"/>
                    <a:gd name="T12" fmla="*/ 16 w 65"/>
                    <a:gd name="T13" fmla="*/ 9 h 37"/>
                    <a:gd name="T14" fmla="*/ 11 w 65"/>
                    <a:gd name="T15" fmla="*/ 4 h 37"/>
                    <a:gd name="T16" fmla="*/ 7 w 65"/>
                    <a:gd name="T17" fmla="*/ 2 h 37"/>
                    <a:gd name="T18" fmla="*/ 0 w 65"/>
                    <a:gd name="T19" fmla="*/ 0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37"/>
                    <a:gd name="T32" fmla="*/ 65 w 65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37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7" y="17"/>
                      </a:lnTo>
                      <a:lnTo>
                        <a:pt x="33" y="27"/>
                      </a:lnTo>
                      <a:lnTo>
                        <a:pt x="59" y="37"/>
                      </a:lnTo>
                      <a:lnTo>
                        <a:pt x="65" y="37"/>
                      </a:lnTo>
                      <a:lnTo>
                        <a:pt x="61" y="31"/>
                      </a:lnTo>
                      <a:lnTo>
                        <a:pt x="42" y="15"/>
                      </a:lnTo>
                      <a:lnTo>
                        <a:pt x="2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2" name="Freeform 296"/>
                <p:cNvSpPr>
                  <a:spLocks/>
                </p:cNvSpPr>
                <p:nvPr/>
              </p:nvSpPr>
              <p:spPr bwMode="auto">
                <a:xfrm>
                  <a:off x="2612981" y="3482735"/>
                  <a:ext cx="31448" cy="44392"/>
                </a:xfrm>
                <a:custGeom>
                  <a:avLst/>
                  <a:gdLst>
                    <a:gd name="T0" fmla="*/ 11 w 44"/>
                    <a:gd name="T1" fmla="*/ 0 h 61"/>
                    <a:gd name="T2" fmla="*/ 9 w 44"/>
                    <a:gd name="T3" fmla="*/ 2 h 61"/>
                    <a:gd name="T4" fmla="*/ 6 w 44"/>
                    <a:gd name="T5" fmla="*/ 2 h 61"/>
                    <a:gd name="T6" fmla="*/ 5 w 44"/>
                    <a:gd name="T7" fmla="*/ 1 h 61"/>
                    <a:gd name="T8" fmla="*/ 3 w 44"/>
                    <a:gd name="T9" fmla="*/ 5 h 61"/>
                    <a:gd name="T10" fmla="*/ 1 w 44"/>
                    <a:gd name="T11" fmla="*/ 10 h 61"/>
                    <a:gd name="T12" fmla="*/ 0 w 44"/>
                    <a:gd name="T13" fmla="*/ 17 h 61"/>
                    <a:gd name="T14" fmla="*/ 3 w 44"/>
                    <a:gd name="T15" fmla="*/ 18 h 61"/>
                    <a:gd name="T16" fmla="*/ 3 w 44"/>
                    <a:gd name="T17" fmla="*/ 15 h 61"/>
                    <a:gd name="T18" fmla="*/ 3 w 44"/>
                    <a:gd name="T19" fmla="*/ 12 h 61"/>
                    <a:gd name="T20" fmla="*/ 3 w 44"/>
                    <a:gd name="T21" fmla="*/ 11 h 61"/>
                    <a:gd name="T22" fmla="*/ 5 w 44"/>
                    <a:gd name="T23" fmla="*/ 10 h 61"/>
                    <a:gd name="T24" fmla="*/ 6 w 44"/>
                    <a:gd name="T25" fmla="*/ 10 h 61"/>
                    <a:gd name="T26" fmla="*/ 6 w 44"/>
                    <a:gd name="T27" fmla="*/ 9 h 61"/>
                    <a:gd name="T28" fmla="*/ 6 w 44"/>
                    <a:gd name="T29" fmla="*/ 6 h 61"/>
                    <a:gd name="T30" fmla="*/ 6 w 44"/>
                    <a:gd name="T31" fmla="*/ 4 h 61"/>
                    <a:gd name="T32" fmla="*/ 7 w 44"/>
                    <a:gd name="T33" fmla="*/ 3 h 61"/>
                    <a:gd name="T34" fmla="*/ 11 w 44"/>
                    <a:gd name="T35" fmla="*/ 1 h 61"/>
                    <a:gd name="T36" fmla="*/ 11 w 44"/>
                    <a:gd name="T37" fmla="*/ 0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"/>
                    <a:gd name="T58" fmla="*/ 0 h 61"/>
                    <a:gd name="T59" fmla="*/ 44 w 44"/>
                    <a:gd name="T60" fmla="*/ 61 h 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" h="61">
                      <a:moveTo>
                        <a:pt x="42" y="0"/>
                      </a:moveTo>
                      <a:lnTo>
                        <a:pt x="34" y="7"/>
                      </a:lnTo>
                      <a:lnTo>
                        <a:pt x="27" y="7"/>
                      </a:lnTo>
                      <a:lnTo>
                        <a:pt x="19" y="4"/>
                      </a:lnTo>
                      <a:lnTo>
                        <a:pt x="11" y="19"/>
                      </a:lnTo>
                      <a:lnTo>
                        <a:pt x="5" y="34"/>
                      </a:lnTo>
                      <a:lnTo>
                        <a:pt x="0" y="57"/>
                      </a:lnTo>
                      <a:lnTo>
                        <a:pt x="15" y="61"/>
                      </a:lnTo>
                      <a:lnTo>
                        <a:pt x="11" y="50"/>
                      </a:lnTo>
                      <a:lnTo>
                        <a:pt x="11" y="42"/>
                      </a:lnTo>
                      <a:lnTo>
                        <a:pt x="13" y="38"/>
                      </a:lnTo>
                      <a:lnTo>
                        <a:pt x="19" y="36"/>
                      </a:lnTo>
                      <a:lnTo>
                        <a:pt x="23" y="34"/>
                      </a:lnTo>
                      <a:lnTo>
                        <a:pt x="23" y="29"/>
                      </a:lnTo>
                      <a:lnTo>
                        <a:pt x="21" y="23"/>
                      </a:lnTo>
                      <a:lnTo>
                        <a:pt x="23" y="15"/>
                      </a:lnTo>
                      <a:lnTo>
                        <a:pt x="30" y="9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3" name="Freeform 297"/>
                <p:cNvSpPr>
                  <a:spLocks/>
                </p:cNvSpPr>
                <p:nvPr/>
              </p:nvSpPr>
              <p:spPr bwMode="auto">
                <a:xfrm>
                  <a:off x="2555636" y="3484584"/>
                  <a:ext cx="42546" cy="27746"/>
                </a:xfrm>
                <a:custGeom>
                  <a:avLst/>
                  <a:gdLst>
                    <a:gd name="T0" fmla="*/ 2 w 54"/>
                    <a:gd name="T1" fmla="*/ 0 h 38"/>
                    <a:gd name="T2" fmla="*/ 2 w 54"/>
                    <a:gd name="T3" fmla="*/ 2 h 38"/>
                    <a:gd name="T4" fmla="*/ 1 w 54"/>
                    <a:gd name="T5" fmla="*/ 2 h 38"/>
                    <a:gd name="T6" fmla="*/ 1 w 54"/>
                    <a:gd name="T7" fmla="*/ 3 h 38"/>
                    <a:gd name="T8" fmla="*/ 0 w 54"/>
                    <a:gd name="T9" fmla="*/ 3 h 38"/>
                    <a:gd name="T10" fmla="*/ 3 w 54"/>
                    <a:gd name="T11" fmla="*/ 7 h 38"/>
                    <a:gd name="T12" fmla="*/ 6 w 54"/>
                    <a:gd name="T13" fmla="*/ 7 h 38"/>
                    <a:gd name="T14" fmla="*/ 9 w 54"/>
                    <a:gd name="T15" fmla="*/ 7 h 38"/>
                    <a:gd name="T16" fmla="*/ 11 w 54"/>
                    <a:gd name="T17" fmla="*/ 7 h 38"/>
                    <a:gd name="T18" fmla="*/ 11 w 54"/>
                    <a:gd name="T19" fmla="*/ 11 h 38"/>
                    <a:gd name="T20" fmla="*/ 15 w 54"/>
                    <a:gd name="T21" fmla="*/ 11 h 38"/>
                    <a:gd name="T22" fmla="*/ 14 w 54"/>
                    <a:gd name="T23" fmla="*/ 9 h 38"/>
                    <a:gd name="T24" fmla="*/ 13 w 54"/>
                    <a:gd name="T25" fmla="*/ 7 h 38"/>
                    <a:gd name="T26" fmla="*/ 13 w 54"/>
                    <a:gd name="T27" fmla="*/ 6 h 38"/>
                    <a:gd name="T28" fmla="*/ 7 w 54"/>
                    <a:gd name="T29" fmla="*/ 6 h 38"/>
                    <a:gd name="T30" fmla="*/ 4 w 54"/>
                    <a:gd name="T31" fmla="*/ 5 h 38"/>
                    <a:gd name="T32" fmla="*/ 2 w 54"/>
                    <a:gd name="T33" fmla="*/ 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38"/>
                    <a:gd name="T53" fmla="*/ 54 w 5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38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11" y="26"/>
                      </a:lnTo>
                      <a:lnTo>
                        <a:pt x="23" y="26"/>
                      </a:lnTo>
                      <a:lnTo>
                        <a:pt x="32" y="25"/>
                      </a:lnTo>
                      <a:lnTo>
                        <a:pt x="42" y="26"/>
                      </a:lnTo>
                      <a:lnTo>
                        <a:pt x="42" y="38"/>
                      </a:lnTo>
                      <a:lnTo>
                        <a:pt x="54" y="38"/>
                      </a:lnTo>
                      <a:lnTo>
                        <a:pt x="52" y="32"/>
                      </a:lnTo>
                      <a:lnTo>
                        <a:pt x="50" y="25"/>
                      </a:lnTo>
                      <a:lnTo>
                        <a:pt x="50" y="23"/>
                      </a:lnTo>
                      <a:lnTo>
                        <a:pt x="25" y="21"/>
                      </a:lnTo>
                      <a:lnTo>
                        <a:pt x="13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4" name="Freeform 298"/>
                <p:cNvSpPr>
                  <a:spLocks/>
                </p:cNvSpPr>
                <p:nvPr/>
              </p:nvSpPr>
              <p:spPr bwMode="auto">
                <a:xfrm>
                  <a:off x="2620380" y="3504931"/>
                  <a:ext cx="29597" cy="22196"/>
                </a:xfrm>
                <a:custGeom>
                  <a:avLst/>
                  <a:gdLst>
                    <a:gd name="T0" fmla="*/ 8 w 39"/>
                    <a:gd name="T1" fmla="*/ 0 h 31"/>
                    <a:gd name="T2" fmla="*/ 10 w 39"/>
                    <a:gd name="T3" fmla="*/ 1 h 31"/>
                    <a:gd name="T4" fmla="*/ 10 w 39"/>
                    <a:gd name="T5" fmla="*/ 2 h 31"/>
                    <a:gd name="T6" fmla="*/ 8 w 39"/>
                    <a:gd name="T7" fmla="*/ 4 h 31"/>
                    <a:gd name="T8" fmla="*/ 9 w 39"/>
                    <a:gd name="T9" fmla="*/ 3 h 31"/>
                    <a:gd name="T10" fmla="*/ 10 w 39"/>
                    <a:gd name="T11" fmla="*/ 4 h 31"/>
                    <a:gd name="T12" fmla="*/ 10 w 39"/>
                    <a:gd name="T13" fmla="*/ 5 h 31"/>
                    <a:gd name="T14" fmla="*/ 8 w 39"/>
                    <a:gd name="T15" fmla="*/ 5 h 31"/>
                    <a:gd name="T16" fmla="*/ 7 w 39"/>
                    <a:gd name="T17" fmla="*/ 8 h 31"/>
                    <a:gd name="T18" fmla="*/ 4 w 39"/>
                    <a:gd name="T19" fmla="*/ 9 h 31"/>
                    <a:gd name="T20" fmla="*/ 0 w 39"/>
                    <a:gd name="T21" fmla="*/ 9 h 31"/>
                    <a:gd name="T22" fmla="*/ 3 w 39"/>
                    <a:gd name="T23" fmla="*/ 7 h 31"/>
                    <a:gd name="T24" fmla="*/ 4 w 39"/>
                    <a:gd name="T25" fmla="*/ 6 h 31"/>
                    <a:gd name="T26" fmla="*/ 4 w 39"/>
                    <a:gd name="T27" fmla="*/ 2 h 31"/>
                    <a:gd name="T28" fmla="*/ 8 w 39"/>
                    <a:gd name="T29" fmla="*/ 0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31"/>
                    <a:gd name="T47" fmla="*/ 39 w 39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31">
                      <a:moveTo>
                        <a:pt x="31" y="0"/>
                      </a:move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1" y="12"/>
                      </a:lnTo>
                      <a:lnTo>
                        <a:pt x="35" y="10"/>
                      </a:lnTo>
                      <a:lnTo>
                        <a:pt x="37" y="14"/>
                      </a:lnTo>
                      <a:lnTo>
                        <a:pt x="39" y="16"/>
                      </a:lnTo>
                      <a:lnTo>
                        <a:pt x="31" y="16"/>
                      </a:lnTo>
                      <a:lnTo>
                        <a:pt x="27" y="27"/>
                      </a:lnTo>
                      <a:lnTo>
                        <a:pt x="16" y="29"/>
                      </a:lnTo>
                      <a:lnTo>
                        <a:pt x="0" y="31"/>
                      </a:lnTo>
                      <a:lnTo>
                        <a:pt x="12" y="24"/>
                      </a:lnTo>
                      <a:lnTo>
                        <a:pt x="16" y="20"/>
                      </a:lnTo>
                      <a:lnTo>
                        <a:pt x="16" y="8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5" name="Freeform 299"/>
                <p:cNvSpPr>
                  <a:spLocks/>
                </p:cNvSpPr>
                <p:nvPr/>
              </p:nvSpPr>
              <p:spPr bwMode="auto">
                <a:xfrm>
                  <a:off x="2074678" y="2654081"/>
                  <a:ext cx="545702" cy="393980"/>
                </a:xfrm>
                <a:custGeom>
                  <a:avLst/>
                  <a:gdLst>
                    <a:gd name="T0" fmla="*/ 190 w 723"/>
                    <a:gd name="T1" fmla="*/ 100 h 544"/>
                    <a:gd name="T2" fmla="*/ 185 w 723"/>
                    <a:gd name="T3" fmla="*/ 91 h 544"/>
                    <a:gd name="T4" fmla="*/ 180 w 723"/>
                    <a:gd name="T5" fmla="*/ 92 h 544"/>
                    <a:gd name="T6" fmla="*/ 171 w 723"/>
                    <a:gd name="T7" fmla="*/ 89 h 544"/>
                    <a:gd name="T8" fmla="*/ 166 w 723"/>
                    <a:gd name="T9" fmla="*/ 82 h 544"/>
                    <a:gd name="T10" fmla="*/ 160 w 723"/>
                    <a:gd name="T11" fmla="*/ 86 h 544"/>
                    <a:gd name="T12" fmla="*/ 152 w 723"/>
                    <a:gd name="T13" fmla="*/ 81 h 544"/>
                    <a:gd name="T14" fmla="*/ 143 w 723"/>
                    <a:gd name="T15" fmla="*/ 72 h 544"/>
                    <a:gd name="T16" fmla="*/ 146 w 723"/>
                    <a:gd name="T17" fmla="*/ 61 h 544"/>
                    <a:gd name="T18" fmla="*/ 146 w 723"/>
                    <a:gd name="T19" fmla="*/ 56 h 544"/>
                    <a:gd name="T20" fmla="*/ 143 w 723"/>
                    <a:gd name="T21" fmla="*/ 52 h 544"/>
                    <a:gd name="T22" fmla="*/ 141 w 723"/>
                    <a:gd name="T23" fmla="*/ 49 h 544"/>
                    <a:gd name="T24" fmla="*/ 133 w 723"/>
                    <a:gd name="T25" fmla="*/ 45 h 544"/>
                    <a:gd name="T26" fmla="*/ 121 w 723"/>
                    <a:gd name="T27" fmla="*/ 42 h 544"/>
                    <a:gd name="T28" fmla="*/ 121 w 723"/>
                    <a:gd name="T29" fmla="*/ 37 h 544"/>
                    <a:gd name="T30" fmla="*/ 112 w 723"/>
                    <a:gd name="T31" fmla="*/ 36 h 544"/>
                    <a:gd name="T32" fmla="*/ 109 w 723"/>
                    <a:gd name="T33" fmla="*/ 28 h 544"/>
                    <a:gd name="T34" fmla="*/ 97 w 723"/>
                    <a:gd name="T35" fmla="*/ 21 h 544"/>
                    <a:gd name="T36" fmla="*/ 81 w 723"/>
                    <a:gd name="T37" fmla="*/ 2 h 544"/>
                    <a:gd name="T38" fmla="*/ 64 w 723"/>
                    <a:gd name="T39" fmla="*/ 1 h 544"/>
                    <a:gd name="T40" fmla="*/ 36 w 723"/>
                    <a:gd name="T41" fmla="*/ 10 h 544"/>
                    <a:gd name="T42" fmla="*/ 30 w 723"/>
                    <a:gd name="T43" fmla="*/ 14 h 544"/>
                    <a:gd name="T44" fmla="*/ 36 w 723"/>
                    <a:gd name="T45" fmla="*/ 23 h 544"/>
                    <a:gd name="T46" fmla="*/ 33 w 723"/>
                    <a:gd name="T47" fmla="*/ 28 h 544"/>
                    <a:gd name="T48" fmla="*/ 29 w 723"/>
                    <a:gd name="T49" fmla="*/ 36 h 544"/>
                    <a:gd name="T50" fmla="*/ 25 w 723"/>
                    <a:gd name="T51" fmla="*/ 28 h 544"/>
                    <a:gd name="T52" fmla="*/ 39 w 723"/>
                    <a:gd name="T53" fmla="*/ 1 h 544"/>
                    <a:gd name="T54" fmla="*/ 7 w 723"/>
                    <a:gd name="T55" fmla="*/ 11 h 544"/>
                    <a:gd name="T56" fmla="*/ 3 w 723"/>
                    <a:gd name="T57" fmla="*/ 31 h 544"/>
                    <a:gd name="T58" fmla="*/ 11 w 723"/>
                    <a:gd name="T59" fmla="*/ 39 h 544"/>
                    <a:gd name="T60" fmla="*/ 20 w 723"/>
                    <a:gd name="T61" fmla="*/ 46 h 544"/>
                    <a:gd name="T62" fmla="*/ 40 w 723"/>
                    <a:gd name="T63" fmla="*/ 54 h 544"/>
                    <a:gd name="T64" fmla="*/ 53 w 723"/>
                    <a:gd name="T65" fmla="*/ 52 h 544"/>
                    <a:gd name="T66" fmla="*/ 60 w 723"/>
                    <a:gd name="T67" fmla="*/ 50 h 544"/>
                    <a:gd name="T68" fmla="*/ 77 w 723"/>
                    <a:gd name="T69" fmla="*/ 49 h 544"/>
                    <a:gd name="T70" fmla="*/ 78 w 723"/>
                    <a:gd name="T71" fmla="*/ 46 h 544"/>
                    <a:gd name="T72" fmla="*/ 86 w 723"/>
                    <a:gd name="T73" fmla="*/ 56 h 544"/>
                    <a:gd name="T74" fmla="*/ 92 w 723"/>
                    <a:gd name="T75" fmla="*/ 60 h 544"/>
                    <a:gd name="T76" fmla="*/ 96 w 723"/>
                    <a:gd name="T77" fmla="*/ 72 h 544"/>
                    <a:gd name="T78" fmla="*/ 105 w 723"/>
                    <a:gd name="T79" fmla="*/ 71 h 544"/>
                    <a:gd name="T80" fmla="*/ 109 w 723"/>
                    <a:gd name="T81" fmla="*/ 75 h 544"/>
                    <a:gd name="T82" fmla="*/ 114 w 723"/>
                    <a:gd name="T83" fmla="*/ 84 h 544"/>
                    <a:gd name="T84" fmla="*/ 112 w 723"/>
                    <a:gd name="T85" fmla="*/ 97 h 544"/>
                    <a:gd name="T86" fmla="*/ 105 w 723"/>
                    <a:gd name="T87" fmla="*/ 110 h 544"/>
                    <a:gd name="T88" fmla="*/ 79 w 723"/>
                    <a:gd name="T89" fmla="*/ 135 h 544"/>
                    <a:gd name="T90" fmla="*/ 98 w 723"/>
                    <a:gd name="T91" fmla="*/ 135 h 544"/>
                    <a:gd name="T92" fmla="*/ 100 w 723"/>
                    <a:gd name="T93" fmla="*/ 131 h 544"/>
                    <a:gd name="T94" fmla="*/ 108 w 723"/>
                    <a:gd name="T95" fmla="*/ 135 h 544"/>
                    <a:gd name="T96" fmla="*/ 117 w 723"/>
                    <a:gd name="T97" fmla="*/ 144 h 544"/>
                    <a:gd name="T98" fmla="*/ 121 w 723"/>
                    <a:gd name="T99" fmla="*/ 143 h 544"/>
                    <a:gd name="T100" fmla="*/ 122 w 723"/>
                    <a:gd name="T101" fmla="*/ 151 h 544"/>
                    <a:gd name="T102" fmla="*/ 141 w 723"/>
                    <a:gd name="T103" fmla="*/ 150 h 544"/>
                    <a:gd name="T104" fmla="*/ 159 w 723"/>
                    <a:gd name="T105" fmla="*/ 148 h 544"/>
                    <a:gd name="T106" fmla="*/ 138 w 723"/>
                    <a:gd name="T107" fmla="*/ 134 h 544"/>
                    <a:gd name="T108" fmla="*/ 149 w 723"/>
                    <a:gd name="T109" fmla="*/ 135 h 544"/>
                    <a:gd name="T110" fmla="*/ 160 w 723"/>
                    <a:gd name="T111" fmla="*/ 137 h 544"/>
                    <a:gd name="T112" fmla="*/ 165 w 723"/>
                    <a:gd name="T113" fmla="*/ 127 h 544"/>
                    <a:gd name="T114" fmla="*/ 147 w 723"/>
                    <a:gd name="T115" fmla="*/ 112 h 544"/>
                    <a:gd name="T116" fmla="*/ 148 w 723"/>
                    <a:gd name="T117" fmla="*/ 100 h 544"/>
                    <a:gd name="T118" fmla="*/ 156 w 723"/>
                    <a:gd name="T119" fmla="*/ 108 h 544"/>
                    <a:gd name="T120" fmla="*/ 168 w 723"/>
                    <a:gd name="T121" fmla="*/ 116 h 544"/>
                    <a:gd name="T122" fmla="*/ 177 w 723"/>
                    <a:gd name="T123" fmla="*/ 112 h 54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23"/>
                    <a:gd name="T187" fmla="*/ 0 h 544"/>
                    <a:gd name="T188" fmla="*/ 723 w 723"/>
                    <a:gd name="T189" fmla="*/ 544 h 54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23" h="544">
                      <a:moveTo>
                        <a:pt x="689" y="369"/>
                      </a:moveTo>
                      <a:lnTo>
                        <a:pt x="700" y="369"/>
                      </a:lnTo>
                      <a:lnTo>
                        <a:pt x="698" y="365"/>
                      </a:lnTo>
                      <a:lnTo>
                        <a:pt x="696" y="360"/>
                      </a:lnTo>
                      <a:lnTo>
                        <a:pt x="696" y="356"/>
                      </a:lnTo>
                      <a:lnTo>
                        <a:pt x="702" y="358"/>
                      </a:lnTo>
                      <a:lnTo>
                        <a:pt x="706" y="362"/>
                      </a:lnTo>
                      <a:lnTo>
                        <a:pt x="716" y="364"/>
                      </a:lnTo>
                      <a:lnTo>
                        <a:pt x="717" y="354"/>
                      </a:lnTo>
                      <a:lnTo>
                        <a:pt x="719" y="346"/>
                      </a:lnTo>
                      <a:lnTo>
                        <a:pt x="723" y="337"/>
                      </a:lnTo>
                      <a:lnTo>
                        <a:pt x="712" y="329"/>
                      </a:lnTo>
                      <a:lnTo>
                        <a:pt x="708" y="325"/>
                      </a:lnTo>
                      <a:lnTo>
                        <a:pt x="714" y="325"/>
                      </a:lnTo>
                      <a:lnTo>
                        <a:pt x="708" y="323"/>
                      </a:lnTo>
                      <a:lnTo>
                        <a:pt x="704" y="321"/>
                      </a:lnTo>
                      <a:lnTo>
                        <a:pt x="702" y="317"/>
                      </a:lnTo>
                      <a:lnTo>
                        <a:pt x="698" y="323"/>
                      </a:lnTo>
                      <a:lnTo>
                        <a:pt x="700" y="329"/>
                      </a:lnTo>
                      <a:lnTo>
                        <a:pt x="693" y="331"/>
                      </a:lnTo>
                      <a:lnTo>
                        <a:pt x="687" y="329"/>
                      </a:lnTo>
                      <a:lnTo>
                        <a:pt x="681" y="329"/>
                      </a:lnTo>
                      <a:lnTo>
                        <a:pt x="681" y="331"/>
                      </a:lnTo>
                      <a:lnTo>
                        <a:pt x="679" y="335"/>
                      </a:lnTo>
                      <a:lnTo>
                        <a:pt x="673" y="342"/>
                      </a:lnTo>
                      <a:lnTo>
                        <a:pt x="675" y="337"/>
                      </a:lnTo>
                      <a:lnTo>
                        <a:pt x="679" y="327"/>
                      </a:lnTo>
                      <a:lnTo>
                        <a:pt x="681" y="321"/>
                      </a:lnTo>
                      <a:lnTo>
                        <a:pt x="677" y="323"/>
                      </a:lnTo>
                      <a:lnTo>
                        <a:pt x="673" y="321"/>
                      </a:lnTo>
                      <a:lnTo>
                        <a:pt x="669" y="321"/>
                      </a:lnTo>
                      <a:lnTo>
                        <a:pt x="669" y="333"/>
                      </a:lnTo>
                      <a:lnTo>
                        <a:pt x="666" y="333"/>
                      </a:lnTo>
                      <a:lnTo>
                        <a:pt x="662" y="325"/>
                      </a:lnTo>
                      <a:lnTo>
                        <a:pt x="639" y="325"/>
                      </a:lnTo>
                      <a:lnTo>
                        <a:pt x="645" y="317"/>
                      </a:lnTo>
                      <a:lnTo>
                        <a:pt x="643" y="312"/>
                      </a:lnTo>
                      <a:lnTo>
                        <a:pt x="643" y="304"/>
                      </a:lnTo>
                      <a:lnTo>
                        <a:pt x="637" y="304"/>
                      </a:lnTo>
                      <a:lnTo>
                        <a:pt x="631" y="300"/>
                      </a:lnTo>
                      <a:lnTo>
                        <a:pt x="631" y="310"/>
                      </a:lnTo>
                      <a:lnTo>
                        <a:pt x="623" y="310"/>
                      </a:lnTo>
                      <a:lnTo>
                        <a:pt x="623" y="308"/>
                      </a:lnTo>
                      <a:lnTo>
                        <a:pt x="625" y="298"/>
                      </a:lnTo>
                      <a:lnTo>
                        <a:pt x="627" y="292"/>
                      </a:lnTo>
                      <a:lnTo>
                        <a:pt x="616" y="292"/>
                      </a:lnTo>
                      <a:lnTo>
                        <a:pt x="616" y="304"/>
                      </a:lnTo>
                      <a:lnTo>
                        <a:pt x="612" y="304"/>
                      </a:lnTo>
                      <a:lnTo>
                        <a:pt x="610" y="300"/>
                      </a:lnTo>
                      <a:lnTo>
                        <a:pt x="612" y="300"/>
                      </a:lnTo>
                      <a:lnTo>
                        <a:pt x="608" y="300"/>
                      </a:lnTo>
                      <a:lnTo>
                        <a:pt x="608" y="296"/>
                      </a:lnTo>
                      <a:lnTo>
                        <a:pt x="604" y="296"/>
                      </a:lnTo>
                      <a:lnTo>
                        <a:pt x="604" y="304"/>
                      </a:lnTo>
                      <a:lnTo>
                        <a:pt x="597" y="306"/>
                      </a:lnTo>
                      <a:lnTo>
                        <a:pt x="585" y="310"/>
                      </a:lnTo>
                      <a:lnTo>
                        <a:pt x="585" y="306"/>
                      </a:lnTo>
                      <a:lnTo>
                        <a:pt x="587" y="298"/>
                      </a:lnTo>
                      <a:lnTo>
                        <a:pt x="589" y="292"/>
                      </a:lnTo>
                      <a:lnTo>
                        <a:pt x="585" y="290"/>
                      </a:lnTo>
                      <a:lnTo>
                        <a:pt x="581" y="292"/>
                      </a:lnTo>
                      <a:lnTo>
                        <a:pt x="577" y="292"/>
                      </a:lnTo>
                      <a:lnTo>
                        <a:pt x="575" y="287"/>
                      </a:lnTo>
                      <a:lnTo>
                        <a:pt x="575" y="281"/>
                      </a:lnTo>
                      <a:lnTo>
                        <a:pt x="574" y="277"/>
                      </a:lnTo>
                      <a:lnTo>
                        <a:pt x="564" y="273"/>
                      </a:lnTo>
                      <a:lnTo>
                        <a:pt x="552" y="271"/>
                      </a:lnTo>
                      <a:lnTo>
                        <a:pt x="539" y="269"/>
                      </a:lnTo>
                      <a:lnTo>
                        <a:pt x="537" y="266"/>
                      </a:lnTo>
                      <a:lnTo>
                        <a:pt x="533" y="260"/>
                      </a:lnTo>
                      <a:lnTo>
                        <a:pt x="531" y="258"/>
                      </a:lnTo>
                      <a:lnTo>
                        <a:pt x="539" y="256"/>
                      </a:lnTo>
                      <a:lnTo>
                        <a:pt x="550" y="254"/>
                      </a:lnTo>
                      <a:lnTo>
                        <a:pt x="550" y="248"/>
                      </a:lnTo>
                      <a:lnTo>
                        <a:pt x="554" y="242"/>
                      </a:lnTo>
                      <a:lnTo>
                        <a:pt x="543" y="229"/>
                      </a:lnTo>
                      <a:lnTo>
                        <a:pt x="552" y="227"/>
                      </a:lnTo>
                      <a:lnTo>
                        <a:pt x="574" y="231"/>
                      </a:lnTo>
                      <a:lnTo>
                        <a:pt x="566" y="225"/>
                      </a:lnTo>
                      <a:lnTo>
                        <a:pt x="558" y="217"/>
                      </a:lnTo>
                      <a:lnTo>
                        <a:pt x="550" y="216"/>
                      </a:lnTo>
                      <a:lnTo>
                        <a:pt x="545" y="216"/>
                      </a:lnTo>
                      <a:lnTo>
                        <a:pt x="543" y="217"/>
                      </a:lnTo>
                      <a:lnTo>
                        <a:pt x="539" y="219"/>
                      </a:lnTo>
                      <a:lnTo>
                        <a:pt x="537" y="216"/>
                      </a:lnTo>
                      <a:lnTo>
                        <a:pt x="533" y="210"/>
                      </a:lnTo>
                      <a:lnTo>
                        <a:pt x="531" y="206"/>
                      </a:lnTo>
                      <a:lnTo>
                        <a:pt x="543" y="206"/>
                      </a:lnTo>
                      <a:lnTo>
                        <a:pt x="547" y="204"/>
                      </a:lnTo>
                      <a:lnTo>
                        <a:pt x="550" y="200"/>
                      </a:lnTo>
                      <a:lnTo>
                        <a:pt x="552" y="200"/>
                      </a:lnTo>
                      <a:lnTo>
                        <a:pt x="558" y="198"/>
                      </a:lnTo>
                      <a:lnTo>
                        <a:pt x="558" y="185"/>
                      </a:lnTo>
                      <a:lnTo>
                        <a:pt x="554" y="185"/>
                      </a:lnTo>
                      <a:lnTo>
                        <a:pt x="554" y="177"/>
                      </a:lnTo>
                      <a:lnTo>
                        <a:pt x="550" y="177"/>
                      </a:lnTo>
                      <a:lnTo>
                        <a:pt x="543" y="173"/>
                      </a:lnTo>
                      <a:lnTo>
                        <a:pt x="541" y="177"/>
                      </a:lnTo>
                      <a:lnTo>
                        <a:pt x="541" y="183"/>
                      </a:lnTo>
                      <a:lnTo>
                        <a:pt x="539" y="187"/>
                      </a:lnTo>
                      <a:lnTo>
                        <a:pt x="527" y="192"/>
                      </a:lnTo>
                      <a:lnTo>
                        <a:pt x="527" y="181"/>
                      </a:lnTo>
                      <a:lnTo>
                        <a:pt x="520" y="181"/>
                      </a:lnTo>
                      <a:lnTo>
                        <a:pt x="524" y="173"/>
                      </a:lnTo>
                      <a:lnTo>
                        <a:pt x="527" y="169"/>
                      </a:lnTo>
                      <a:lnTo>
                        <a:pt x="531" y="169"/>
                      </a:lnTo>
                      <a:lnTo>
                        <a:pt x="531" y="173"/>
                      </a:lnTo>
                      <a:lnTo>
                        <a:pt x="535" y="173"/>
                      </a:lnTo>
                      <a:lnTo>
                        <a:pt x="535" y="166"/>
                      </a:lnTo>
                      <a:lnTo>
                        <a:pt x="531" y="164"/>
                      </a:lnTo>
                      <a:lnTo>
                        <a:pt x="527" y="166"/>
                      </a:lnTo>
                      <a:lnTo>
                        <a:pt x="524" y="166"/>
                      </a:lnTo>
                      <a:lnTo>
                        <a:pt x="520" y="160"/>
                      </a:lnTo>
                      <a:lnTo>
                        <a:pt x="518" y="154"/>
                      </a:lnTo>
                      <a:lnTo>
                        <a:pt x="508" y="154"/>
                      </a:lnTo>
                      <a:lnTo>
                        <a:pt x="504" y="156"/>
                      </a:lnTo>
                      <a:lnTo>
                        <a:pt x="503" y="160"/>
                      </a:lnTo>
                      <a:lnTo>
                        <a:pt x="497" y="162"/>
                      </a:lnTo>
                      <a:lnTo>
                        <a:pt x="499" y="156"/>
                      </a:lnTo>
                      <a:lnTo>
                        <a:pt x="501" y="154"/>
                      </a:lnTo>
                      <a:lnTo>
                        <a:pt x="489" y="150"/>
                      </a:lnTo>
                      <a:lnTo>
                        <a:pt x="485" y="146"/>
                      </a:lnTo>
                      <a:lnTo>
                        <a:pt x="479" y="144"/>
                      </a:lnTo>
                      <a:lnTo>
                        <a:pt x="474" y="139"/>
                      </a:lnTo>
                      <a:lnTo>
                        <a:pt x="474" y="150"/>
                      </a:lnTo>
                      <a:lnTo>
                        <a:pt x="458" y="150"/>
                      </a:lnTo>
                      <a:lnTo>
                        <a:pt x="458" y="148"/>
                      </a:lnTo>
                      <a:lnTo>
                        <a:pt x="460" y="144"/>
                      </a:lnTo>
                      <a:lnTo>
                        <a:pt x="462" y="143"/>
                      </a:lnTo>
                      <a:lnTo>
                        <a:pt x="468" y="143"/>
                      </a:lnTo>
                      <a:lnTo>
                        <a:pt x="468" y="139"/>
                      </a:lnTo>
                      <a:lnTo>
                        <a:pt x="470" y="135"/>
                      </a:lnTo>
                      <a:lnTo>
                        <a:pt x="458" y="131"/>
                      </a:lnTo>
                      <a:lnTo>
                        <a:pt x="455" y="131"/>
                      </a:lnTo>
                      <a:lnTo>
                        <a:pt x="456" y="129"/>
                      </a:lnTo>
                      <a:lnTo>
                        <a:pt x="451" y="125"/>
                      </a:lnTo>
                      <a:lnTo>
                        <a:pt x="447" y="123"/>
                      </a:lnTo>
                      <a:lnTo>
                        <a:pt x="439" y="123"/>
                      </a:lnTo>
                      <a:lnTo>
                        <a:pt x="437" y="129"/>
                      </a:lnTo>
                      <a:lnTo>
                        <a:pt x="437" y="135"/>
                      </a:lnTo>
                      <a:lnTo>
                        <a:pt x="435" y="139"/>
                      </a:lnTo>
                      <a:lnTo>
                        <a:pt x="430" y="137"/>
                      </a:lnTo>
                      <a:lnTo>
                        <a:pt x="424" y="139"/>
                      </a:lnTo>
                      <a:lnTo>
                        <a:pt x="422" y="127"/>
                      </a:lnTo>
                      <a:lnTo>
                        <a:pt x="422" y="119"/>
                      </a:lnTo>
                      <a:lnTo>
                        <a:pt x="416" y="123"/>
                      </a:lnTo>
                      <a:lnTo>
                        <a:pt x="407" y="133"/>
                      </a:lnTo>
                      <a:lnTo>
                        <a:pt x="405" y="139"/>
                      </a:lnTo>
                      <a:lnTo>
                        <a:pt x="401" y="129"/>
                      </a:lnTo>
                      <a:lnTo>
                        <a:pt x="401" y="119"/>
                      </a:lnTo>
                      <a:lnTo>
                        <a:pt x="408" y="116"/>
                      </a:lnTo>
                      <a:lnTo>
                        <a:pt x="408" y="104"/>
                      </a:lnTo>
                      <a:lnTo>
                        <a:pt x="412" y="100"/>
                      </a:lnTo>
                      <a:lnTo>
                        <a:pt x="407" y="96"/>
                      </a:lnTo>
                      <a:lnTo>
                        <a:pt x="401" y="94"/>
                      </a:lnTo>
                      <a:lnTo>
                        <a:pt x="393" y="93"/>
                      </a:lnTo>
                      <a:lnTo>
                        <a:pt x="399" y="87"/>
                      </a:lnTo>
                      <a:lnTo>
                        <a:pt x="401" y="81"/>
                      </a:lnTo>
                      <a:lnTo>
                        <a:pt x="393" y="77"/>
                      </a:lnTo>
                      <a:lnTo>
                        <a:pt x="393" y="69"/>
                      </a:lnTo>
                      <a:lnTo>
                        <a:pt x="380" y="68"/>
                      </a:lnTo>
                      <a:lnTo>
                        <a:pt x="368" y="73"/>
                      </a:lnTo>
                      <a:lnTo>
                        <a:pt x="355" y="77"/>
                      </a:lnTo>
                      <a:lnTo>
                        <a:pt x="347" y="69"/>
                      </a:lnTo>
                      <a:lnTo>
                        <a:pt x="328" y="64"/>
                      </a:lnTo>
                      <a:lnTo>
                        <a:pt x="309" y="60"/>
                      </a:lnTo>
                      <a:lnTo>
                        <a:pt x="286" y="58"/>
                      </a:lnTo>
                      <a:lnTo>
                        <a:pt x="289" y="50"/>
                      </a:lnTo>
                      <a:lnTo>
                        <a:pt x="314" y="43"/>
                      </a:lnTo>
                      <a:lnTo>
                        <a:pt x="324" y="35"/>
                      </a:lnTo>
                      <a:lnTo>
                        <a:pt x="305" y="6"/>
                      </a:lnTo>
                      <a:lnTo>
                        <a:pt x="301" y="2"/>
                      </a:lnTo>
                      <a:lnTo>
                        <a:pt x="293" y="0"/>
                      </a:lnTo>
                      <a:lnTo>
                        <a:pt x="288" y="2"/>
                      </a:lnTo>
                      <a:lnTo>
                        <a:pt x="278" y="8"/>
                      </a:lnTo>
                      <a:lnTo>
                        <a:pt x="274" y="12"/>
                      </a:lnTo>
                      <a:lnTo>
                        <a:pt x="266" y="10"/>
                      </a:lnTo>
                      <a:lnTo>
                        <a:pt x="263" y="6"/>
                      </a:lnTo>
                      <a:lnTo>
                        <a:pt x="259" y="4"/>
                      </a:lnTo>
                      <a:lnTo>
                        <a:pt x="241" y="4"/>
                      </a:lnTo>
                      <a:lnTo>
                        <a:pt x="230" y="8"/>
                      </a:lnTo>
                      <a:lnTo>
                        <a:pt x="220" y="16"/>
                      </a:lnTo>
                      <a:lnTo>
                        <a:pt x="220" y="23"/>
                      </a:lnTo>
                      <a:lnTo>
                        <a:pt x="217" y="20"/>
                      </a:lnTo>
                      <a:lnTo>
                        <a:pt x="217" y="12"/>
                      </a:lnTo>
                      <a:lnTo>
                        <a:pt x="184" y="8"/>
                      </a:lnTo>
                      <a:lnTo>
                        <a:pt x="161" y="18"/>
                      </a:lnTo>
                      <a:lnTo>
                        <a:pt x="132" y="31"/>
                      </a:lnTo>
                      <a:lnTo>
                        <a:pt x="136" y="33"/>
                      </a:lnTo>
                      <a:lnTo>
                        <a:pt x="136" y="37"/>
                      </a:lnTo>
                      <a:lnTo>
                        <a:pt x="132" y="39"/>
                      </a:lnTo>
                      <a:lnTo>
                        <a:pt x="134" y="41"/>
                      </a:lnTo>
                      <a:lnTo>
                        <a:pt x="136" y="45"/>
                      </a:lnTo>
                      <a:lnTo>
                        <a:pt x="136" y="46"/>
                      </a:lnTo>
                      <a:lnTo>
                        <a:pt x="132" y="46"/>
                      </a:lnTo>
                      <a:lnTo>
                        <a:pt x="128" y="45"/>
                      </a:lnTo>
                      <a:lnTo>
                        <a:pt x="128" y="43"/>
                      </a:lnTo>
                      <a:lnTo>
                        <a:pt x="113" y="50"/>
                      </a:lnTo>
                      <a:lnTo>
                        <a:pt x="113" y="66"/>
                      </a:lnTo>
                      <a:lnTo>
                        <a:pt x="117" y="66"/>
                      </a:lnTo>
                      <a:lnTo>
                        <a:pt x="117" y="73"/>
                      </a:lnTo>
                      <a:lnTo>
                        <a:pt x="124" y="71"/>
                      </a:lnTo>
                      <a:lnTo>
                        <a:pt x="132" y="71"/>
                      </a:lnTo>
                      <a:lnTo>
                        <a:pt x="140" y="73"/>
                      </a:lnTo>
                      <a:lnTo>
                        <a:pt x="140" y="89"/>
                      </a:lnTo>
                      <a:lnTo>
                        <a:pt x="136" y="87"/>
                      </a:lnTo>
                      <a:lnTo>
                        <a:pt x="134" y="83"/>
                      </a:lnTo>
                      <a:lnTo>
                        <a:pt x="132" y="81"/>
                      </a:lnTo>
                      <a:lnTo>
                        <a:pt x="113" y="81"/>
                      </a:lnTo>
                      <a:lnTo>
                        <a:pt x="115" y="83"/>
                      </a:lnTo>
                      <a:lnTo>
                        <a:pt x="109" y="89"/>
                      </a:lnTo>
                      <a:lnTo>
                        <a:pt x="109" y="91"/>
                      </a:lnTo>
                      <a:lnTo>
                        <a:pt x="111" y="94"/>
                      </a:lnTo>
                      <a:lnTo>
                        <a:pt x="113" y="96"/>
                      </a:lnTo>
                      <a:lnTo>
                        <a:pt x="119" y="98"/>
                      </a:lnTo>
                      <a:lnTo>
                        <a:pt x="124" y="98"/>
                      </a:lnTo>
                      <a:lnTo>
                        <a:pt x="132" y="100"/>
                      </a:lnTo>
                      <a:lnTo>
                        <a:pt x="132" y="108"/>
                      </a:lnTo>
                      <a:lnTo>
                        <a:pt x="124" y="116"/>
                      </a:lnTo>
                      <a:lnTo>
                        <a:pt x="128" y="127"/>
                      </a:lnTo>
                      <a:lnTo>
                        <a:pt x="128" y="135"/>
                      </a:lnTo>
                      <a:lnTo>
                        <a:pt x="124" y="133"/>
                      </a:lnTo>
                      <a:lnTo>
                        <a:pt x="119" y="129"/>
                      </a:lnTo>
                      <a:lnTo>
                        <a:pt x="117" y="127"/>
                      </a:lnTo>
                      <a:lnTo>
                        <a:pt x="109" y="127"/>
                      </a:lnTo>
                      <a:lnTo>
                        <a:pt x="94" y="131"/>
                      </a:lnTo>
                      <a:lnTo>
                        <a:pt x="105" y="123"/>
                      </a:lnTo>
                      <a:lnTo>
                        <a:pt x="113" y="119"/>
                      </a:lnTo>
                      <a:lnTo>
                        <a:pt x="111" y="116"/>
                      </a:lnTo>
                      <a:lnTo>
                        <a:pt x="111" y="110"/>
                      </a:lnTo>
                      <a:lnTo>
                        <a:pt x="109" y="108"/>
                      </a:lnTo>
                      <a:lnTo>
                        <a:pt x="103" y="104"/>
                      </a:lnTo>
                      <a:lnTo>
                        <a:pt x="98" y="102"/>
                      </a:lnTo>
                      <a:lnTo>
                        <a:pt x="94" y="100"/>
                      </a:lnTo>
                      <a:lnTo>
                        <a:pt x="92" y="75"/>
                      </a:lnTo>
                      <a:lnTo>
                        <a:pt x="96" y="46"/>
                      </a:lnTo>
                      <a:lnTo>
                        <a:pt x="105" y="27"/>
                      </a:lnTo>
                      <a:lnTo>
                        <a:pt x="121" y="21"/>
                      </a:lnTo>
                      <a:lnTo>
                        <a:pt x="136" y="18"/>
                      </a:lnTo>
                      <a:lnTo>
                        <a:pt x="155" y="16"/>
                      </a:lnTo>
                      <a:lnTo>
                        <a:pt x="155" y="8"/>
                      </a:lnTo>
                      <a:lnTo>
                        <a:pt x="151" y="6"/>
                      </a:lnTo>
                      <a:lnTo>
                        <a:pt x="146" y="4"/>
                      </a:lnTo>
                      <a:lnTo>
                        <a:pt x="126" y="4"/>
                      </a:lnTo>
                      <a:lnTo>
                        <a:pt x="101" y="6"/>
                      </a:lnTo>
                      <a:lnTo>
                        <a:pt x="90" y="8"/>
                      </a:lnTo>
                      <a:lnTo>
                        <a:pt x="69" y="12"/>
                      </a:lnTo>
                      <a:lnTo>
                        <a:pt x="51" y="14"/>
                      </a:lnTo>
                      <a:lnTo>
                        <a:pt x="36" y="20"/>
                      </a:lnTo>
                      <a:lnTo>
                        <a:pt x="36" y="35"/>
                      </a:lnTo>
                      <a:lnTo>
                        <a:pt x="32" y="37"/>
                      </a:lnTo>
                      <a:lnTo>
                        <a:pt x="27" y="37"/>
                      </a:lnTo>
                      <a:lnTo>
                        <a:pt x="25" y="39"/>
                      </a:lnTo>
                      <a:lnTo>
                        <a:pt x="25" y="54"/>
                      </a:lnTo>
                      <a:lnTo>
                        <a:pt x="21" y="56"/>
                      </a:lnTo>
                      <a:lnTo>
                        <a:pt x="19" y="62"/>
                      </a:lnTo>
                      <a:lnTo>
                        <a:pt x="15" y="66"/>
                      </a:lnTo>
                      <a:lnTo>
                        <a:pt x="9" y="79"/>
                      </a:lnTo>
                      <a:lnTo>
                        <a:pt x="0" y="108"/>
                      </a:lnTo>
                      <a:lnTo>
                        <a:pt x="3" y="110"/>
                      </a:lnTo>
                      <a:lnTo>
                        <a:pt x="11" y="112"/>
                      </a:lnTo>
                      <a:lnTo>
                        <a:pt x="15" y="116"/>
                      </a:lnTo>
                      <a:lnTo>
                        <a:pt x="15" y="118"/>
                      </a:lnTo>
                      <a:lnTo>
                        <a:pt x="11" y="123"/>
                      </a:lnTo>
                      <a:lnTo>
                        <a:pt x="25" y="129"/>
                      </a:lnTo>
                      <a:lnTo>
                        <a:pt x="38" y="133"/>
                      </a:lnTo>
                      <a:lnTo>
                        <a:pt x="59" y="135"/>
                      </a:lnTo>
                      <a:lnTo>
                        <a:pt x="59" y="143"/>
                      </a:lnTo>
                      <a:lnTo>
                        <a:pt x="51" y="143"/>
                      </a:lnTo>
                      <a:lnTo>
                        <a:pt x="40" y="139"/>
                      </a:lnTo>
                      <a:lnTo>
                        <a:pt x="48" y="150"/>
                      </a:lnTo>
                      <a:lnTo>
                        <a:pt x="53" y="158"/>
                      </a:lnTo>
                      <a:lnTo>
                        <a:pt x="67" y="166"/>
                      </a:lnTo>
                      <a:lnTo>
                        <a:pt x="59" y="168"/>
                      </a:lnTo>
                      <a:lnTo>
                        <a:pt x="63" y="171"/>
                      </a:lnTo>
                      <a:lnTo>
                        <a:pt x="71" y="173"/>
                      </a:lnTo>
                      <a:lnTo>
                        <a:pt x="73" y="171"/>
                      </a:lnTo>
                      <a:lnTo>
                        <a:pt x="74" y="166"/>
                      </a:lnTo>
                      <a:lnTo>
                        <a:pt x="74" y="162"/>
                      </a:lnTo>
                      <a:lnTo>
                        <a:pt x="82" y="162"/>
                      </a:lnTo>
                      <a:lnTo>
                        <a:pt x="92" y="169"/>
                      </a:lnTo>
                      <a:lnTo>
                        <a:pt x="98" y="179"/>
                      </a:lnTo>
                      <a:lnTo>
                        <a:pt x="105" y="187"/>
                      </a:lnTo>
                      <a:lnTo>
                        <a:pt x="121" y="187"/>
                      </a:lnTo>
                      <a:lnTo>
                        <a:pt x="121" y="181"/>
                      </a:lnTo>
                      <a:lnTo>
                        <a:pt x="126" y="181"/>
                      </a:lnTo>
                      <a:lnTo>
                        <a:pt x="132" y="187"/>
                      </a:lnTo>
                      <a:lnTo>
                        <a:pt x="149" y="191"/>
                      </a:lnTo>
                      <a:lnTo>
                        <a:pt x="167" y="189"/>
                      </a:lnTo>
                      <a:lnTo>
                        <a:pt x="182" y="187"/>
                      </a:lnTo>
                      <a:lnTo>
                        <a:pt x="182" y="191"/>
                      </a:lnTo>
                      <a:lnTo>
                        <a:pt x="184" y="192"/>
                      </a:lnTo>
                      <a:lnTo>
                        <a:pt x="186" y="196"/>
                      </a:lnTo>
                      <a:lnTo>
                        <a:pt x="195" y="198"/>
                      </a:lnTo>
                      <a:lnTo>
                        <a:pt x="213" y="198"/>
                      </a:lnTo>
                      <a:lnTo>
                        <a:pt x="203" y="189"/>
                      </a:lnTo>
                      <a:lnTo>
                        <a:pt x="201" y="185"/>
                      </a:lnTo>
                      <a:lnTo>
                        <a:pt x="201" y="177"/>
                      </a:lnTo>
                      <a:lnTo>
                        <a:pt x="213" y="185"/>
                      </a:lnTo>
                      <a:lnTo>
                        <a:pt x="222" y="191"/>
                      </a:lnTo>
                      <a:lnTo>
                        <a:pt x="234" y="198"/>
                      </a:lnTo>
                      <a:lnTo>
                        <a:pt x="243" y="206"/>
                      </a:lnTo>
                      <a:lnTo>
                        <a:pt x="243" y="196"/>
                      </a:lnTo>
                      <a:lnTo>
                        <a:pt x="232" y="185"/>
                      </a:lnTo>
                      <a:lnTo>
                        <a:pt x="230" y="181"/>
                      </a:lnTo>
                      <a:lnTo>
                        <a:pt x="226" y="179"/>
                      </a:lnTo>
                      <a:lnTo>
                        <a:pt x="224" y="177"/>
                      </a:lnTo>
                      <a:lnTo>
                        <a:pt x="245" y="175"/>
                      </a:lnTo>
                      <a:lnTo>
                        <a:pt x="255" y="179"/>
                      </a:lnTo>
                      <a:lnTo>
                        <a:pt x="270" y="192"/>
                      </a:lnTo>
                      <a:lnTo>
                        <a:pt x="278" y="189"/>
                      </a:lnTo>
                      <a:lnTo>
                        <a:pt x="284" y="189"/>
                      </a:lnTo>
                      <a:lnTo>
                        <a:pt x="293" y="187"/>
                      </a:lnTo>
                      <a:lnTo>
                        <a:pt x="291" y="181"/>
                      </a:lnTo>
                      <a:lnTo>
                        <a:pt x="291" y="175"/>
                      </a:lnTo>
                      <a:lnTo>
                        <a:pt x="289" y="169"/>
                      </a:lnTo>
                      <a:lnTo>
                        <a:pt x="284" y="169"/>
                      </a:lnTo>
                      <a:lnTo>
                        <a:pt x="286" y="173"/>
                      </a:lnTo>
                      <a:lnTo>
                        <a:pt x="280" y="175"/>
                      </a:lnTo>
                      <a:lnTo>
                        <a:pt x="280" y="171"/>
                      </a:lnTo>
                      <a:lnTo>
                        <a:pt x="278" y="169"/>
                      </a:lnTo>
                      <a:lnTo>
                        <a:pt x="284" y="168"/>
                      </a:lnTo>
                      <a:lnTo>
                        <a:pt x="288" y="164"/>
                      </a:lnTo>
                      <a:lnTo>
                        <a:pt x="293" y="162"/>
                      </a:lnTo>
                      <a:lnTo>
                        <a:pt x="297" y="169"/>
                      </a:lnTo>
                      <a:lnTo>
                        <a:pt x="301" y="181"/>
                      </a:lnTo>
                      <a:lnTo>
                        <a:pt x="305" y="179"/>
                      </a:lnTo>
                      <a:lnTo>
                        <a:pt x="305" y="173"/>
                      </a:lnTo>
                      <a:lnTo>
                        <a:pt x="312" y="173"/>
                      </a:lnTo>
                      <a:lnTo>
                        <a:pt x="314" y="183"/>
                      </a:lnTo>
                      <a:lnTo>
                        <a:pt x="318" y="192"/>
                      </a:lnTo>
                      <a:lnTo>
                        <a:pt x="320" y="204"/>
                      </a:lnTo>
                      <a:lnTo>
                        <a:pt x="324" y="200"/>
                      </a:lnTo>
                      <a:lnTo>
                        <a:pt x="324" y="192"/>
                      </a:lnTo>
                      <a:lnTo>
                        <a:pt x="332" y="192"/>
                      </a:lnTo>
                      <a:lnTo>
                        <a:pt x="336" y="189"/>
                      </a:lnTo>
                      <a:lnTo>
                        <a:pt x="339" y="187"/>
                      </a:lnTo>
                      <a:lnTo>
                        <a:pt x="341" y="191"/>
                      </a:lnTo>
                      <a:lnTo>
                        <a:pt x="345" y="194"/>
                      </a:lnTo>
                      <a:lnTo>
                        <a:pt x="351" y="198"/>
                      </a:lnTo>
                      <a:lnTo>
                        <a:pt x="347" y="206"/>
                      </a:lnTo>
                      <a:lnTo>
                        <a:pt x="347" y="212"/>
                      </a:lnTo>
                      <a:lnTo>
                        <a:pt x="362" y="200"/>
                      </a:lnTo>
                      <a:lnTo>
                        <a:pt x="368" y="200"/>
                      </a:lnTo>
                      <a:lnTo>
                        <a:pt x="362" y="223"/>
                      </a:lnTo>
                      <a:lnTo>
                        <a:pt x="374" y="227"/>
                      </a:lnTo>
                      <a:lnTo>
                        <a:pt x="378" y="231"/>
                      </a:lnTo>
                      <a:lnTo>
                        <a:pt x="366" y="233"/>
                      </a:lnTo>
                      <a:lnTo>
                        <a:pt x="366" y="246"/>
                      </a:lnTo>
                      <a:lnTo>
                        <a:pt x="362" y="246"/>
                      </a:lnTo>
                      <a:lnTo>
                        <a:pt x="362" y="254"/>
                      </a:lnTo>
                      <a:lnTo>
                        <a:pt x="366" y="254"/>
                      </a:lnTo>
                      <a:lnTo>
                        <a:pt x="370" y="252"/>
                      </a:lnTo>
                      <a:lnTo>
                        <a:pt x="374" y="254"/>
                      </a:lnTo>
                      <a:lnTo>
                        <a:pt x="372" y="260"/>
                      </a:lnTo>
                      <a:lnTo>
                        <a:pt x="374" y="266"/>
                      </a:lnTo>
                      <a:lnTo>
                        <a:pt x="382" y="260"/>
                      </a:lnTo>
                      <a:lnTo>
                        <a:pt x="387" y="256"/>
                      </a:lnTo>
                      <a:lnTo>
                        <a:pt x="393" y="254"/>
                      </a:lnTo>
                      <a:lnTo>
                        <a:pt x="397" y="250"/>
                      </a:lnTo>
                      <a:lnTo>
                        <a:pt x="401" y="248"/>
                      </a:lnTo>
                      <a:lnTo>
                        <a:pt x="408" y="246"/>
                      </a:lnTo>
                      <a:lnTo>
                        <a:pt x="408" y="239"/>
                      </a:lnTo>
                      <a:lnTo>
                        <a:pt x="412" y="239"/>
                      </a:lnTo>
                      <a:lnTo>
                        <a:pt x="412" y="241"/>
                      </a:lnTo>
                      <a:lnTo>
                        <a:pt x="416" y="242"/>
                      </a:lnTo>
                      <a:lnTo>
                        <a:pt x="414" y="252"/>
                      </a:lnTo>
                      <a:lnTo>
                        <a:pt x="410" y="264"/>
                      </a:lnTo>
                      <a:lnTo>
                        <a:pt x="412" y="266"/>
                      </a:lnTo>
                      <a:lnTo>
                        <a:pt x="412" y="273"/>
                      </a:lnTo>
                      <a:lnTo>
                        <a:pt x="414" y="273"/>
                      </a:lnTo>
                      <a:lnTo>
                        <a:pt x="418" y="269"/>
                      </a:lnTo>
                      <a:lnTo>
                        <a:pt x="420" y="269"/>
                      </a:lnTo>
                      <a:lnTo>
                        <a:pt x="424" y="281"/>
                      </a:lnTo>
                      <a:lnTo>
                        <a:pt x="435" y="281"/>
                      </a:lnTo>
                      <a:lnTo>
                        <a:pt x="433" y="285"/>
                      </a:lnTo>
                      <a:lnTo>
                        <a:pt x="431" y="292"/>
                      </a:lnTo>
                      <a:lnTo>
                        <a:pt x="431" y="300"/>
                      </a:lnTo>
                      <a:lnTo>
                        <a:pt x="433" y="304"/>
                      </a:lnTo>
                      <a:lnTo>
                        <a:pt x="439" y="314"/>
                      </a:lnTo>
                      <a:lnTo>
                        <a:pt x="443" y="321"/>
                      </a:lnTo>
                      <a:lnTo>
                        <a:pt x="439" y="323"/>
                      </a:lnTo>
                      <a:lnTo>
                        <a:pt x="431" y="323"/>
                      </a:lnTo>
                      <a:lnTo>
                        <a:pt x="428" y="321"/>
                      </a:lnTo>
                      <a:lnTo>
                        <a:pt x="430" y="329"/>
                      </a:lnTo>
                      <a:lnTo>
                        <a:pt x="426" y="337"/>
                      </a:lnTo>
                      <a:lnTo>
                        <a:pt x="424" y="342"/>
                      </a:lnTo>
                      <a:lnTo>
                        <a:pt x="430" y="344"/>
                      </a:lnTo>
                      <a:lnTo>
                        <a:pt x="433" y="346"/>
                      </a:lnTo>
                      <a:lnTo>
                        <a:pt x="439" y="348"/>
                      </a:lnTo>
                      <a:lnTo>
                        <a:pt x="433" y="350"/>
                      </a:lnTo>
                      <a:lnTo>
                        <a:pt x="428" y="348"/>
                      </a:lnTo>
                      <a:lnTo>
                        <a:pt x="424" y="348"/>
                      </a:lnTo>
                      <a:lnTo>
                        <a:pt x="416" y="358"/>
                      </a:lnTo>
                      <a:lnTo>
                        <a:pt x="405" y="375"/>
                      </a:lnTo>
                      <a:lnTo>
                        <a:pt x="397" y="389"/>
                      </a:lnTo>
                      <a:lnTo>
                        <a:pt x="416" y="412"/>
                      </a:lnTo>
                      <a:lnTo>
                        <a:pt x="428" y="425"/>
                      </a:lnTo>
                      <a:lnTo>
                        <a:pt x="385" y="433"/>
                      </a:lnTo>
                      <a:lnTo>
                        <a:pt x="349" y="438"/>
                      </a:lnTo>
                      <a:lnTo>
                        <a:pt x="309" y="440"/>
                      </a:lnTo>
                      <a:lnTo>
                        <a:pt x="307" y="458"/>
                      </a:lnTo>
                      <a:lnTo>
                        <a:pt x="303" y="467"/>
                      </a:lnTo>
                      <a:lnTo>
                        <a:pt x="301" y="479"/>
                      </a:lnTo>
                      <a:lnTo>
                        <a:pt x="297" y="479"/>
                      </a:lnTo>
                      <a:lnTo>
                        <a:pt x="297" y="483"/>
                      </a:lnTo>
                      <a:lnTo>
                        <a:pt x="311" y="492"/>
                      </a:lnTo>
                      <a:lnTo>
                        <a:pt x="326" y="498"/>
                      </a:lnTo>
                      <a:lnTo>
                        <a:pt x="343" y="494"/>
                      </a:lnTo>
                      <a:lnTo>
                        <a:pt x="347" y="492"/>
                      </a:lnTo>
                      <a:lnTo>
                        <a:pt x="349" y="487"/>
                      </a:lnTo>
                      <a:lnTo>
                        <a:pt x="351" y="483"/>
                      </a:lnTo>
                      <a:lnTo>
                        <a:pt x="360" y="477"/>
                      </a:lnTo>
                      <a:lnTo>
                        <a:pt x="370" y="479"/>
                      </a:lnTo>
                      <a:lnTo>
                        <a:pt x="382" y="483"/>
                      </a:lnTo>
                      <a:lnTo>
                        <a:pt x="382" y="481"/>
                      </a:lnTo>
                      <a:lnTo>
                        <a:pt x="384" y="479"/>
                      </a:lnTo>
                      <a:lnTo>
                        <a:pt x="385" y="475"/>
                      </a:lnTo>
                      <a:lnTo>
                        <a:pt x="376" y="471"/>
                      </a:lnTo>
                      <a:lnTo>
                        <a:pt x="370" y="467"/>
                      </a:lnTo>
                      <a:lnTo>
                        <a:pt x="370" y="465"/>
                      </a:lnTo>
                      <a:lnTo>
                        <a:pt x="374" y="463"/>
                      </a:lnTo>
                      <a:lnTo>
                        <a:pt x="378" y="463"/>
                      </a:lnTo>
                      <a:lnTo>
                        <a:pt x="378" y="458"/>
                      </a:lnTo>
                      <a:lnTo>
                        <a:pt x="382" y="456"/>
                      </a:lnTo>
                      <a:lnTo>
                        <a:pt x="382" y="460"/>
                      </a:lnTo>
                      <a:lnTo>
                        <a:pt x="384" y="467"/>
                      </a:lnTo>
                      <a:lnTo>
                        <a:pt x="385" y="471"/>
                      </a:lnTo>
                      <a:lnTo>
                        <a:pt x="393" y="469"/>
                      </a:lnTo>
                      <a:lnTo>
                        <a:pt x="397" y="465"/>
                      </a:lnTo>
                      <a:lnTo>
                        <a:pt x="401" y="463"/>
                      </a:lnTo>
                      <a:lnTo>
                        <a:pt x="408" y="479"/>
                      </a:lnTo>
                      <a:lnTo>
                        <a:pt x="424" y="475"/>
                      </a:lnTo>
                      <a:lnTo>
                        <a:pt x="426" y="483"/>
                      </a:lnTo>
                      <a:lnTo>
                        <a:pt x="426" y="488"/>
                      </a:lnTo>
                      <a:lnTo>
                        <a:pt x="428" y="494"/>
                      </a:lnTo>
                      <a:lnTo>
                        <a:pt x="435" y="494"/>
                      </a:lnTo>
                      <a:lnTo>
                        <a:pt x="437" y="500"/>
                      </a:lnTo>
                      <a:lnTo>
                        <a:pt x="437" y="506"/>
                      </a:lnTo>
                      <a:lnTo>
                        <a:pt x="439" y="510"/>
                      </a:lnTo>
                      <a:lnTo>
                        <a:pt x="441" y="510"/>
                      </a:lnTo>
                      <a:lnTo>
                        <a:pt x="445" y="508"/>
                      </a:lnTo>
                      <a:lnTo>
                        <a:pt x="447" y="506"/>
                      </a:lnTo>
                      <a:lnTo>
                        <a:pt x="447" y="511"/>
                      </a:lnTo>
                      <a:lnTo>
                        <a:pt x="449" y="515"/>
                      </a:lnTo>
                      <a:lnTo>
                        <a:pt x="451" y="517"/>
                      </a:lnTo>
                      <a:lnTo>
                        <a:pt x="453" y="515"/>
                      </a:lnTo>
                      <a:lnTo>
                        <a:pt x="455" y="510"/>
                      </a:lnTo>
                      <a:lnTo>
                        <a:pt x="455" y="506"/>
                      </a:lnTo>
                      <a:lnTo>
                        <a:pt x="456" y="508"/>
                      </a:lnTo>
                      <a:lnTo>
                        <a:pt x="460" y="510"/>
                      </a:lnTo>
                      <a:lnTo>
                        <a:pt x="466" y="510"/>
                      </a:lnTo>
                      <a:lnTo>
                        <a:pt x="466" y="521"/>
                      </a:lnTo>
                      <a:lnTo>
                        <a:pt x="460" y="523"/>
                      </a:lnTo>
                      <a:lnTo>
                        <a:pt x="455" y="521"/>
                      </a:lnTo>
                      <a:lnTo>
                        <a:pt x="451" y="521"/>
                      </a:lnTo>
                      <a:lnTo>
                        <a:pt x="451" y="529"/>
                      </a:lnTo>
                      <a:lnTo>
                        <a:pt x="456" y="533"/>
                      </a:lnTo>
                      <a:lnTo>
                        <a:pt x="462" y="535"/>
                      </a:lnTo>
                      <a:lnTo>
                        <a:pt x="466" y="536"/>
                      </a:lnTo>
                      <a:lnTo>
                        <a:pt x="476" y="536"/>
                      </a:lnTo>
                      <a:lnTo>
                        <a:pt x="489" y="535"/>
                      </a:lnTo>
                      <a:lnTo>
                        <a:pt x="501" y="533"/>
                      </a:lnTo>
                      <a:lnTo>
                        <a:pt x="501" y="529"/>
                      </a:lnTo>
                      <a:lnTo>
                        <a:pt x="510" y="531"/>
                      </a:lnTo>
                      <a:lnTo>
                        <a:pt x="522" y="533"/>
                      </a:lnTo>
                      <a:lnTo>
                        <a:pt x="535" y="536"/>
                      </a:lnTo>
                      <a:lnTo>
                        <a:pt x="535" y="531"/>
                      </a:lnTo>
                      <a:lnTo>
                        <a:pt x="539" y="529"/>
                      </a:lnTo>
                      <a:lnTo>
                        <a:pt x="547" y="536"/>
                      </a:lnTo>
                      <a:lnTo>
                        <a:pt x="554" y="536"/>
                      </a:lnTo>
                      <a:lnTo>
                        <a:pt x="558" y="535"/>
                      </a:lnTo>
                      <a:lnTo>
                        <a:pt x="566" y="533"/>
                      </a:lnTo>
                      <a:lnTo>
                        <a:pt x="570" y="540"/>
                      </a:lnTo>
                      <a:lnTo>
                        <a:pt x="579" y="544"/>
                      </a:lnTo>
                      <a:lnTo>
                        <a:pt x="600" y="544"/>
                      </a:lnTo>
                      <a:lnTo>
                        <a:pt x="600" y="525"/>
                      </a:lnTo>
                      <a:lnTo>
                        <a:pt x="581" y="525"/>
                      </a:lnTo>
                      <a:lnTo>
                        <a:pt x="574" y="510"/>
                      </a:lnTo>
                      <a:lnTo>
                        <a:pt x="554" y="510"/>
                      </a:lnTo>
                      <a:lnTo>
                        <a:pt x="547" y="506"/>
                      </a:lnTo>
                      <a:lnTo>
                        <a:pt x="531" y="496"/>
                      </a:lnTo>
                      <a:lnTo>
                        <a:pt x="524" y="490"/>
                      </a:lnTo>
                      <a:lnTo>
                        <a:pt x="522" y="487"/>
                      </a:lnTo>
                      <a:lnTo>
                        <a:pt x="522" y="481"/>
                      </a:lnTo>
                      <a:lnTo>
                        <a:pt x="520" y="475"/>
                      </a:lnTo>
                      <a:lnTo>
                        <a:pt x="529" y="479"/>
                      </a:lnTo>
                      <a:lnTo>
                        <a:pt x="537" y="483"/>
                      </a:lnTo>
                      <a:lnTo>
                        <a:pt x="550" y="483"/>
                      </a:lnTo>
                      <a:lnTo>
                        <a:pt x="549" y="487"/>
                      </a:lnTo>
                      <a:lnTo>
                        <a:pt x="554" y="487"/>
                      </a:lnTo>
                      <a:lnTo>
                        <a:pt x="556" y="481"/>
                      </a:lnTo>
                      <a:lnTo>
                        <a:pt x="554" y="477"/>
                      </a:lnTo>
                      <a:lnTo>
                        <a:pt x="562" y="475"/>
                      </a:lnTo>
                      <a:lnTo>
                        <a:pt x="564" y="479"/>
                      </a:lnTo>
                      <a:lnTo>
                        <a:pt x="568" y="485"/>
                      </a:lnTo>
                      <a:lnTo>
                        <a:pt x="570" y="487"/>
                      </a:lnTo>
                      <a:lnTo>
                        <a:pt x="608" y="487"/>
                      </a:lnTo>
                      <a:lnTo>
                        <a:pt x="610" y="492"/>
                      </a:lnTo>
                      <a:lnTo>
                        <a:pt x="614" y="498"/>
                      </a:lnTo>
                      <a:lnTo>
                        <a:pt x="616" y="502"/>
                      </a:lnTo>
                      <a:lnTo>
                        <a:pt x="627" y="502"/>
                      </a:lnTo>
                      <a:lnTo>
                        <a:pt x="612" y="490"/>
                      </a:lnTo>
                      <a:lnTo>
                        <a:pt x="604" y="483"/>
                      </a:lnTo>
                      <a:lnTo>
                        <a:pt x="610" y="481"/>
                      </a:lnTo>
                      <a:lnTo>
                        <a:pt x="618" y="477"/>
                      </a:lnTo>
                      <a:lnTo>
                        <a:pt x="616" y="475"/>
                      </a:lnTo>
                      <a:lnTo>
                        <a:pt x="616" y="463"/>
                      </a:lnTo>
                      <a:lnTo>
                        <a:pt x="620" y="463"/>
                      </a:lnTo>
                      <a:lnTo>
                        <a:pt x="621" y="465"/>
                      </a:lnTo>
                      <a:lnTo>
                        <a:pt x="627" y="463"/>
                      </a:lnTo>
                      <a:lnTo>
                        <a:pt x="627" y="456"/>
                      </a:lnTo>
                      <a:lnTo>
                        <a:pt x="623" y="452"/>
                      </a:lnTo>
                      <a:lnTo>
                        <a:pt x="621" y="448"/>
                      </a:lnTo>
                      <a:lnTo>
                        <a:pt x="620" y="440"/>
                      </a:lnTo>
                      <a:lnTo>
                        <a:pt x="614" y="442"/>
                      </a:lnTo>
                      <a:lnTo>
                        <a:pt x="608" y="448"/>
                      </a:lnTo>
                      <a:lnTo>
                        <a:pt x="570" y="417"/>
                      </a:lnTo>
                      <a:lnTo>
                        <a:pt x="568" y="412"/>
                      </a:lnTo>
                      <a:lnTo>
                        <a:pt x="568" y="406"/>
                      </a:lnTo>
                      <a:lnTo>
                        <a:pt x="566" y="398"/>
                      </a:lnTo>
                      <a:lnTo>
                        <a:pt x="554" y="398"/>
                      </a:lnTo>
                      <a:lnTo>
                        <a:pt x="549" y="392"/>
                      </a:lnTo>
                      <a:lnTo>
                        <a:pt x="547" y="383"/>
                      </a:lnTo>
                      <a:lnTo>
                        <a:pt x="554" y="379"/>
                      </a:lnTo>
                      <a:lnTo>
                        <a:pt x="554" y="383"/>
                      </a:lnTo>
                      <a:lnTo>
                        <a:pt x="556" y="385"/>
                      </a:lnTo>
                      <a:lnTo>
                        <a:pt x="562" y="389"/>
                      </a:lnTo>
                      <a:lnTo>
                        <a:pt x="558" y="377"/>
                      </a:lnTo>
                      <a:lnTo>
                        <a:pt x="554" y="362"/>
                      </a:lnTo>
                      <a:lnTo>
                        <a:pt x="558" y="356"/>
                      </a:lnTo>
                      <a:lnTo>
                        <a:pt x="560" y="362"/>
                      </a:lnTo>
                      <a:lnTo>
                        <a:pt x="564" y="367"/>
                      </a:lnTo>
                      <a:lnTo>
                        <a:pt x="566" y="371"/>
                      </a:lnTo>
                      <a:lnTo>
                        <a:pt x="566" y="362"/>
                      </a:lnTo>
                      <a:lnTo>
                        <a:pt x="570" y="358"/>
                      </a:lnTo>
                      <a:lnTo>
                        <a:pt x="574" y="356"/>
                      </a:lnTo>
                      <a:lnTo>
                        <a:pt x="577" y="352"/>
                      </a:lnTo>
                      <a:lnTo>
                        <a:pt x="583" y="369"/>
                      </a:lnTo>
                      <a:lnTo>
                        <a:pt x="591" y="383"/>
                      </a:lnTo>
                      <a:lnTo>
                        <a:pt x="608" y="389"/>
                      </a:lnTo>
                      <a:lnTo>
                        <a:pt x="614" y="383"/>
                      </a:lnTo>
                      <a:lnTo>
                        <a:pt x="620" y="383"/>
                      </a:lnTo>
                      <a:lnTo>
                        <a:pt x="612" y="396"/>
                      </a:lnTo>
                      <a:lnTo>
                        <a:pt x="618" y="398"/>
                      </a:lnTo>
                      <a:lnTo>
                        <a:pt x="631" y="398"/>
                      </a:lnTo>
                      <a:lnTo>
                        <a:pt x="629" y="404"/>
                      </a:lnTo>
                      <a:lnTo>
                        <a:pt x="629" y="410"/>
                      </a:lnTo>
                      <a:lnTo>
                        <a:pt x="633" y="410"/>
                      </a:lnTo>
                      <a:lnTo>
                        <a:pt x="641" y="408"/>
                      </a:lnTo>
                      <a:lnTo>
                        <a:pt x="646" y="408"/>
                      </a:lnTo>
                      <a:lnTo>
                        <a:pt x="637" y="417"/>
                      </a:lnTo>
                      <a:lnTo>
                        <a:pt x="650" y="423"/>
                      </a:lnTo>
                      <a:lnTo>
                        <a:pt x="669" y="431"/>
                      </a:lnTo>
                      <a:lnTo>
                        <a:pt x="669" y="406"/>
                      </a:lnTo>
                      <a:lnTo>
                        <a:pt x="666" y="390"/>
                      </a:lnTo>
                      <a:lnTo>
                        <a:pt x="669" y="392"/>
                      </a:lnTo>
                      <a:lnTo>
                        <a:pt x="669" y="398"/>
                      </a:lnTo>
                      <a:lnTo>
                        <a:pt x="689" y="398"/>
                      </a:lnTo>
                      <a:lnTo>
                        <a:pt x="683" y="390"/>
                      </a:lnTo>
                      <a:lnTo>
                        <a:pt x="685" y="379"/>
                      </a:lnTo>
                      <a:lnTo>
                        <a:pt x="689" y="36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6" name="Freeform 300"/>
                <p:cNvSpPr>
                  <a:spLocks/>
                </p:cNvSpPr>
                <p:nvPr/>
              </p:nvSpPr>
              <p:spPr bwMode="auto">
                <a:xfrm>
                  <a:off x="1967388" y="2310042"/>
                  <a:ext cx="652992" cy="270052"/>
                </a:xfrm>
                <a:custGeom>
                  <a:avLst/>
                  <a:gdLst>
                    <a:gd name="T0" fmla="*/ 93 w 863"/>
                    <a:gd name="T1" fmla="*/ 51 h 376"/>
                    <a:gd name="T2" fmla="*/ 88 w 863"/>
                    <a:gd name="T3" fmla="*/ 48 h 376"/>
                    <a:gd name="T4" fmla="*/ 65 w 863"/>
                    <a:gd name="T5" fmla="*/ 47 h 376"/>
                    <a:gd name="T6" fmla="*/ 57 w 863"/>
                    <a:gd name="T7" fmla="*/ 45 h 376"/>
                    <a:gd name="T8" fmla="*/ 33 w 863"/>
                    <a:gd name="T9" fmla="*/ 42 h 376"/>
                    <a:gd name="T10" fmla="*/ 4 w 863"/>
                    <a:gd name="T11" fmla="*/ 30 h 376"/>
                    <a:gd name="T12" fmla="*/ 12 w 863"/>
                    <a:gd name="T13" fmla="*/ 39 h 376"/>
                    <a:gd name="T14" fmla="*/ 7 w 863"/>
                    <a:gd name="T15" fmla="*/ 45 h 376"/>
                    <a:gd name="T16" fmla="*/ 13 w 863"/>
                    <a:gd name="T17" fmla="*/ 47 h 376"/>
                    <a:gd name="T18" fmla="*/ 6 w 863"/>
                    <a:gd name="T19" fmla="*/ 50 h 376"/>
                    <a:gd name="T20" fmla="*/ 11 w 863"/>
                    <a:gd name="T21" fmla="*/ 61 h 376"/>
                    <a:gd name="T22" fmla="*/ 25 w 863"/>
                    <a:gd name="T23" fmla="*/ 64 h 376"/>
                    <a:gd name="T24" fmla="*/ 22 w 863"/>
                    <a:gd name="T25" fmla="*/ 75 h 376"/>
                    <a:gd name="T26" fmla="*/ 40 w 863"/>
                    <a:gd name="T27" fmla="*/ 77 h 376"/>
                    <a:gd name="T28" fmla="*/ 48 w 863"/>
                    <a:gd name="T29" fmla="*/ 67 h 376"/>
                    <a:gd name="T30" fmla="*/ 61 w 863"/>
                    <a:gd name="T31" fmla="*/ 67 h 376"/>
                    <a:gd name="T32" fmla="*/ 66 w 863"/>
                    <a:gd name="T33" fmla="*/ 76 h 376"/>
                    <a:gd name="T34" fmla="*/ 81 w 863"/>
                    <a:gd name="T35" fmla="*/ 88 h 376"/>
                    <a:gd name="T36" fmla="*/ 64 w 863"/>
                    <a:gd name="T37" fmla="*/ 82 h 376"/>
                    <a:gd name="T38" fmla="*/ 54 w 863"/>
                    <a:gd name="T39" fmla="*/ 85 h 376"/>
                    <a:gd name="T40" fmla="*/ 43 w 863"/>
                    <a:gd name="T41" fmla="*/ 100 h 376"/>
                    <a:gd name="T42" fmla="*/ 54 w 863"/>
                    <a:gd name="T43" fmla="*/ 99 h 376"/>
                    <a:gd name="T44" fmla="*/ 70 w 863"/>
                    <a:gd name="T45" fmla="*/ 103 h 376"/>
                    <a:gd name="T46" fmla="*/ 77 w 863"/>
                    <a:gd name="T47" fmla="*/ 94 h 376"/>
                    <a:gd name="T48" fmla="*/ 94 w 863"/>
                    <a:gd name="T49" fmla="*/ 98 h 376"/>
                    <a:gd name="T50" fmla="*/ 109 w 863"/>
                    <a:gd name="T51" fmla="*/ 99 h 376"/>
                    <a:gd name="T52" fmla="*/ 111 w 863"/>
                    <a:gd name="T53" fmla="*/ 89 h 376"/>
                    <a:gd name="T54" fmla="*/ 117 w 863"/>
                    <a:gd name="T55" fmla="*/ 81 h 376"/>
                    <a:gd name="T56" fmla="*/ 135 w 863"/>
                    <a:gd name="T57" fmla="*/ 74 h 376"/>
                    <a:gd name="T58" fmla="*/ 141 w 863"/>
                    <a:gd name="T59" fmla="*/ 66 h 376"/>
                    <a:gd name="T60" fmla="*/ 119 w 863"/>
                    <a:gd name="T61" fmla="*/ 68 h 376"/>
                    <a:gd name="T62" fmla="*/ 129 w 863"/>
                    <a:gd name="T63" fmla="*/ 59 h 376"/>
                    <a:gd name="T64" fmla="*/ 130 w 863"/>
                    <a:gd name="T65" fmla="*/ 55 h 376"/>
                    <a:gd name="T66" fmla="*/ 149 w 863"/>
                    <a:gd name="T67" fmla="*/ 56 h 376"/>
                    <a:gd name="T68" fmla="*/ 161 w 863"/>
                    <a:gd name="T69" fmla="*/ 46 h 376"/>
                    <a:gd name="T70" fmla="*/ 178 w 863"/>
                    <a:gd name="T71" fmla="*/ 40 h 376"/>
                    <a:gd name="T72" fmla="*/ 209 w 863"/>
                    <a:gd name="T73" fmla="*/ 23 h 376"/>
                    <a:gd name="T74" fmla="*/ 226 w 863"/>
                    <a:gd name="T75" fmla="*/ 16 h 376"/>
                    <a:gd name="T76" fmla="*/ 218 w 863"/>
                    <a:gd name="T77" fmla="*/ 10 h 376"/>
                    <a:gd name="T78" fmla="*/ 198 w 863"/>
                    <a:gd name="T79" fmla="*/ 4 h 376"/>
                    <a:gd name="T80" fmla="*/ 185 w 863"/>
                    <a:gd name="T81" fmla="*/ 11 h 376"/>
                    <a:gd name="T82" fmla="*/ 183 w 863"/>
                    <a:gd name="T83" fmla="*/ 2 h 376"/>
                    <a:gd name="T84" fmla="*/ 159 w 863"/>
                    <a:gd name="T85" fmla="*/ 4 h 376"/>
                    <a:gd name="T86" fmla="*/ 148 w 863"/>
                    <a:gd name="T87" fmla="*/ 8 h 376"/>
                    <a:gd name="T88" fmla="*/ 124 w 863"/>
                    <a:gd name="T89" fmla="*/ 5 h 376"/>
                    <a:gd name="T90" fmla="*/ 125 w 863"/>
                    <a:gd name="T91" fmla="*/ 12 h 376"/>
                    <a:gd name="T92" fmla="*/ 109 w 863"/>
                    <a:gd name="T93" fmla="*/ 14 h 376"/>
                    <a:gd name="T94" fmla="*/ 90 w 863"/>
                    <a:gd name="T95" fmla="*/ 14 h 376"/>
                    <a:gd name="T96" fmla="*/ 81 w 863"/>
                    <a:gd name="T97" fmla="*/ 15 h 376"/>
                    <a:gd name="T98" fmla="*/ 65 w 863"/>
                    <a:gd name="T99" fmla="*/ 13 h 376"/>
                    <a:gd name="T100" fmla="*/ 61 w 863"/>
                    <a:gd name="T101" fmla="*/ 21 h 376"/>
                    <a:gd name="T102" fmla="*/ 60 w 863"/>
                    <a:gd name="T103" fmla="*/ 21 h 376"/>
                    <a:gd name="T104" fmla="*/ 43 w 863"/>
                    <a:gd name="T105" fmla="*/ 24 h 376"/>
                    <a:gd name="T106" fmla="*/ 29 w 863"/>
                    <a:gd name="T107" fmla="*/ 26 h 376"/>
                    <a:gd name="T108" fmla="*/ 37 w 863"/>
                    <a:gd name="T109" fmla="*/ 33 h 376"/>
                    <a:gd name="T110" fmla="*/ 34 w 863"/>
                    <a:gd name="T111" fmla="*/ 38 h 376"/>
                    <a:gd name="T112" fmla="*/ 65 w 863"/>
                    <a:gd name="T113" fmla="*/ 40 h 376"/>
                    <a:gd name="T114" fmla="*/ 81 w 863"/>
                    <a:gd name="T115" fmla="*/ 38 h 376"/>
                    <a:gd name="T116" fmla="*/ 125 w 863"/>
                    <a:gd name="T117" fmla="*/ 31 h 376"/>
                    <a:gd name="T118" fmla="*/ 111 w 863"/>
                    <a:gd name="T119" fmla="*/ 38 h 376"/>
                    <a:gd name="T120" fmla="*/ 103 w 863"/>
                    <a:gd name="T121" fmla="*/ 41 h 37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63"/>
                    <a:gd name="T184" fmla="*/ 0 h 376"/>
                    <a:gd name="T185" fmla="*/ 863 w 863"/>
                    <a:gd name="T186" fmla="*/ 376 h 37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63" h="376">
                      <a:moveTo>
                        <a:pt x="391" y="146"/>
                      </a:moveTo>
                      <a:lnTo>
                        <a:pt x="376" y="150"/>
                      </a:lnTo>
                      <a:lnTo>
                        <a:pt x="355" y="155"/>
                      </a:lnTo>
                      <a:lnTo>
                        <a:pt x="337" y="157"/>
                      </a:lnTo>
                      <a:lnTo>
                        <a:pt x="339" y="161"/>
                      </a:lnTo>
                      <a:lnTo>
                        <a:pt x="343" y="159"/>
                      </a:lnTo>
                      <a:lnTo>
                        <a:pt x="345" y="161"/>
                      </a:lnTo>
                      <a:lnTo>
                        <a:pt x="347" y="175"/>
                      </a:lnTo>
                      <a:lnTo>
                        <a:pt x="349" y="182"/>
                      </a:lnTo>
                      <a:lnTo>
                        <a:pt x="364" y="188"/>
                      </a:lnTo>
                      <a:lnTo>
                        <a:pt x="370" y="188"/>
                      </a:lnTo>
                      <a:lnTo>
                        <a:pt x="376" y="186"/>
                      </a:lnTo>
                      <a:lnTo>
                        <a:pt x="376" y="184"/>
                      </a:lnTo>
                      <a:lnTo>
                        <a:pt x="385" y="182"/>
                      </a:lnTo>
                      <a:lnTo>
                        <a:pt x="381" y="190"/>
                      </a:lnTo>
                      <a:lnTo>
                        <a:pt x="376" y="196"/>
                      </a:lnTo>
                      <a:lnTo>
                        <a:pt x="347" y="188"/>
                      </a:lnTo>
                      <a:lnTo>
                        <a:pt x="335" y="171"/>
                      </a:lnTo>
                      <a:lnTo>
                        <a:pt x="322" y="153"/>
                      </a:lnTo>
                      <a:lnTo>
                        <a:pt x="299" y="150"/>
                      </a:lnTo>
                      <a:lnTo>
                        <a:pt x="249" y="150"/>
                      </a:lnTo>
                      <a:lnTo>
                        <a:pt x="247" y="153"/>
                      </a:lnTo>
                      <a:lnTo>
                        <a:pt x="243" y="155"/>
                      </a:lnTo>
                      <a:lnTo>
                        <a:pt x="241" y="157"/>
                      </a:lnTo>
                      <a:lnTo>
                        <a:pt x="241" y="163"/>
                      </a:lnTo>
                      <a:lnTo>
                        <a:pt x="243" y="165"/>
                      </a:lnTo>
                      <a:lnTo>
                        <a:pt x="245" y="169"/>
                      </a:lnTo>
                      <a:lnTo>
                        <a:pt x="238" y="175"/>
                      </a:lnTo>
                      <a:lnTo>
                        <a:pt x="230" y="182"/>
                      </a:lnTo>
                      <a:lnTo>
                        <a:pt x="222" y="188"/>
                      </a:lnTo>
                      <a:lnTo>
                        <a:pt x="220" y="182"/>
                      </a:lnTo>
                      <a:lnTo>
                        <a:pt x="224" y="175"/>
                      </a:lnTo>
                      <a:lnTo>
                        <a:pt x="226" y="169"/>
                      </a:lnTo>
                      <a:lnTo>
                        <a:pt x="222" y="167"/>
                      </a:lnTo>
                      <a:lnTo>
                        <a:pt x="218" y="163"/>
                      </a:lnTo>
                      <a:lnTo>
                        <a:pt x="214" y="161"/>
                      </a:lnTo>
                      <a:lnTo>
                        <a:pt x="214" y="150"/>
                      </a:lnTo>
                      <a:lnTo>
                        <a:pt x="211" y="150"/>
                      </a:lnTo>
                      <a:lnTo>
                        <a:pt x="211" y="157"/>
                      </a:lnTo>
                      <a:lnTo>
                        <a:pt x="201" y="155"/>
                      </a:lnTo>
                      <a:lnTo>
                        <a:pt x="195" y="153"/>
                      </a:lnTo>
                      <a:lnTo>
                        <a:pt x="188" y="150"/>
                      </a:lnTo>
                      <a:lnTo>
                        <a:pt x="188" y="157"/>
                      </a:lnTo>
                      <a:lnTo>
                        <a:pt x="132" y="157"/>
                      </a:lnTo>
                      <a:lnTo>
                        <a:pt x="124" y="150"/>
                      </a:lnTo>
                      <a:lnTo>
                        <a:pt x="113" y="150"/>
                      </a:lnTo>
                      <a:lnTo>
                        <a:pt x="109" y="136"/>
                      </a:lnTo>
                      <a:lnTo>
                        <a:pt x="107" y="121"/>
                      </a:lnTo>
                      <a:lnTo>
                        <a:pt x="99" y="111"/>
                      </a:lnTo>
                      <a:lnTo>
                        <a:pt x="72" y="104"/>
                      </a:lnTo>
                      <a:lnTo>
                        <a:pt x="32" y="98"/>
                      </a:lnTo>
                      <a:lnTo>
                        <a:pt x="0" y="96"/>
                      </a:lnTo>
                      <a:lnTo>
                        <a:pt x="0" y="104"/>
                      </a:lnTo>
                      <a:lnTo>
                        <a:pt x="15" y="105"/>
                      </a:lnTo>
                      <a:lnTo>
                        <a:pt x="28" y="105"/>
                      </a:lnTo>
                      <a:lnTo>
                        <a:pt x="42" y="107"/>
                      </a:lnTo>
                      <a:lnTo>
                        <a:pt x="38" y="127"/>
                      </a:lnTo>
                      <a:lnTo>
                        <a:pt x="26" y="123"/>
                      </a:lnTo>
                      <a:lnTo>
                        <a:pt x="0" y="115"/>
                      </a:lnTo>
                      <a:lnTo>
                        <a:pt x="0" y="130"/>
                      </a:lnTo>
                      <a:lnTo>
                        <a:pt x="30" y="130"/>
                      </a:lnTo>
                      <a:lnTo>
                        <a:pt x="38" y="138"/>
                      </a:lnTo>
                      <a:lnTo>
                        <a:pt x="44" y="138"/>
                      </a:lnTo>
                      <a:lnTo>
                        <a:pt x="48" y="136"/>
                      </a:lnTo>
                      <a:lnTo>
                        <a:pt x="53" y="134"/>
                      </a:lnTo>
                      <a:lnTo>
                        <a:pt x="55" y="134"/>
                      </a:lnTo>
                      <a:lnTo>
                        <a:pt x="61" y="140"/>
                      </a:lnTo>
                      <a:lnTo>
                        <a:pt x="65" y="146"/>
                      </a:lnTo>
                      <a:lnTo>
                        <a:pt x="49" y="148"/>
                      </a:lnTo>
                      <a:lnTo>
                        <a:pt x="38" y="148"/>
                      </a:lnTo>
                      <a:lnTo>
                        <a:pt x="23" y="150"/>
                      </a:lnTo>
                      <a:lnTo>
                        <a:pt x="26" y="161"/>
                      </a:lnTo>
                      <a:lnTo>
                        <a:pt x="26" y="165"/>
                      </a:lnTo>
                      <a:lnTo>
                        <a:pt x="23" y="167"/>
                      </a:lnTo>
                      <a:lnTo>
                        <a:pt x="15" y="165"/>
                      </a:lnTo>
                      <a:lnTo>
                        <a:pt x="11" y="165"/>
                      </a:lnTo>
                      <a:lnTo>
                        <a:pt x="21" y="167"/>
                      </a:lnTo>
                      <a:lnTo>
                        <a:pt x="32" y="171"/>
                      </a:lnTo>
                      <a:lnTo>
                        <a:pt x="46" y="173"/>
                      </a:lnTo>
                      <a:lnTo>
                        <a:pt x="46" y="165"/>
                      </a:lnTo>
                      <a:lnTo>
                        <a:pt x="49" y="167"/>
                      </a:lnTo>
                      <a:lnTo>
                        <a:pt x="49" y="177"/>
                      </a:lnTo>
                      <a:lnTo>
                        <a:pt x="57" y="177"/>
                      </a:lnTo>
                      <a:lnTo>
                        <a:pt x="69" y="173"/>
                      </a:lnTo>
                      <a:lnTo>
                        <a:pt x="71" y="177"/>
                      </a:lnTo>
                      <a:lnTo>
                        <a:pt x="71" y="178"/>
                      </a:lnTo>
                      <a:lnTo>
                        <a:pt x="72" y="180"/>
                      </a:lnTo>
                      <a:lnTo>
                        <a:pt x="40" y="180"/>
                      </a:lnTo>
                      <a:lnTo>
                        <a:pt x="30" y="178"/>
                      </a:lnTo>
                      <a:lnTo>
                        <a:pt x="23" y="177"/>
                      </a:lnTo>
                      <a:lnTo>
                        <a:pt x="26" y="194"/>
                      </a:lnTo>
                      <a:lnTo>
                        <a:pt x="32" y="203"/>
                      </a:lnTo>
                      <a:lnTo>
                        <a:pt x="46" y="211"/>
                      </a:lnTo>
                      <a:lnTo>
                        <a:pt x="71" y="211"/>
                      </a:lnTo>
                      <a:lnTo>
                        <a:pt x="61" y="215"/>
                      </a:lnTo>
                      <a:lnTo>
                        <a:pt x="55" y="217"/>
                      </a:lnTo>
                      <a:lnTo>
                        <a:pt x="49" y="217"/>
                      </a:lnTo>
                      <a:lnTo>
                        <a:pt x="46" y="219"/>
                      </a:lnTo>
                      <a:lnTo>
                        <a:pt x="42" y="219"/>
                      </a:lnTo>
                      <a:lnTo>
                        <a:pt x="55" y="226"/>
                      </a:lnTo>
                      <a:lnTo>
                        <a:pt x="65" y="230"/>
                      </a:lnTo>
                      <a:lnTo>
                        <a:pt x="74" y="228"/>
                      </a:lnTo>
                      <a:lnTo>
                        <a:pt x="78" y="223"/>
                      </a:lnTo>
                      <a:lnTo>
                        <a:pt x="84" y="219"/>
                      </a:lnTo>
                      <a:lnTo>
                        <a:pt x="94" y="217"/>
                      </a:lnTo>
                      <a:lnTo>
                        <a:pt x="109" y="219"/>
                      </a:lnTo>
                      <a:lnTo>
                        <a:pt x="109" y="226"/>
                      </a:lnTo>
                      <a:lnTo>
                        <a:pt x="95" y="228"/>
                      </a:lnTo>
                      <a:lnTo>
                        <a:pt x="84" y="230"/>
                      </a:lnTo>
                      <a:lnTo>
                        <a:pt x="72" y="234"/>
                      </a:lnTo>
                      <a:lnTo>
                        <a:pt x="76" y="244"/>
                      </a:lnTo>
                      <a:lnTo>
                        <a:pt x="80" y="251"/>
                      </a:lnTo>
                      <a:lnTo>
                        <a:pt x="84" y="261"/>
                      </a:lnTo>
                      <a:lnTo>
                        <a:pt x="92" y="261"/>
                      </a:lnTo>
                      <a:lnTo>
                        <a:pt x="90" y="265"/>
                      </a:lnTo>
                      <a:lnTo>
                        <a:pt x="86" y="269"/>
                      </a:lnTo>
                      <a:lnTo>
                        <a:pt x="84" y="269"/>
                      </a:lnTo>
                      <a:lnTo>
                        <a:pt x="86" y="271"/>
                      </a:lnTo>
                      <a:lnTo>
                        <a:pt x="88" y="275"/>
                      </a:lnTo>
                      <a:lnTo>
                        <a:pt x="88" y="276"/>
                      </a:lnTo>
                      <a:lnTo>
                        <a:pt x="120" y="276"/>
                      </a:lnTo>
                      <a:lnTo>
                        <a:pt x="124" y="265"/>
                      </a:lnTo>
                      <a:lnTo>
                        <a:pt x="130" y="267"/>
                      </a:lnTo>
                      <a:lnTo>
                        <a:pt x="140" y="276"/>
                      </a:lnTo>
                      <a:lnTo>
                        <a:pt x="143" y="275"/>
                      </a:lnTo>
                      <a:lnTo>
                        <a:pt x="149" y="275"/>
                      </a:lnTo>
                      <a:lnTo>
                        <a:pt x="155" y="273"/>
                      </a:lnTo>
                      <a:lnTo>
                        <a:pt x="157" y="269"/>
                      </a:lnTo>
                      <a:lnTo>
                        <a:pt x="159" y="261"/>
                      </a:lnTo>
                      <a:lnTo>
                        <a:pt x="161" y="257"/>
                      </a:lnTo>
                      <a:lnTo>
                        <a:pt x="168" y="255"/>
                      </a:lnTo>
                      <a:lnTo>
                        <a:pt x="176" y="255"/>
                      </a:lnTo>
                      <a:lnTo>
                        <a:pt x="184" y="253"/>
                      </a:lnTo>
                      <a:lnTo>
                        <a:pt x="184" y="248"/>
                      </a:lnTo>
                      <a:lnTo>
                        <a:pt x="180" y="240"/>
                      </a:lnTo>
                      <a:lnTo>
                        <a:pt x="184" y="234"/>
                      </a:lnTo>
                      <a:lnTo>
                        <a:pt x="188" y="236"/>
                      </a:lnTo>
                      <a:lnTo>
                        <a:pt x="188" y="246"/>
                      </a:lnTo>
                      <a:lnTo>
                        <a:pt x="195" y="246"/>
                      </a:lnTo>
                      <a:lnTo>
                        <a:pt x="207" y="238"/>
                      </a:lnTo>
                      <a:lnTo>
                        <a:pt x="214" y="232"/>
                      </a:lnTo>
                      <a:lnTo>
                        <a:pt x="230" y="230"/>
                      </a:lnTo>
                      <a:lnTo>
                        <a:pt x="228" y="234"/>
                      </a:lnTo>
                      <a:lnTo>
                        <a:pt x="232" y="240"/>
                      </a:lnTo>
                      <a:lnTo>
                        <a:pt x="226" y="246"/>
                      </a:lnTo>
                      <a:lnTo>
                        <a:pt x="218" y="248"/>
                      </a:lnTo>
                      <a:lnTo>
                        <a:pt x="207" y="248"/>
                      </a:lnTo>
                      <a:lnTo>
                        <a:pt x="199" y="250"/>
                      </a:lnTo>
                      <a:lnTo>
                        <a:pt x="199" y="261"/>
                      </a:lnTo>
                      <a:lnTo>
                        <a:pt x="195" y="263"/>
                      </a:lnTo>
                      <a:lnTo>
                        <a:pt x="195" y="276"/>
                      </a:lnTo>
                      <a:lnTo>
                        <a:pt x="228" y="273"/>
                      </a:lnTo>
                      <a:lnTo>
                        <a:pt x="251" y="271"/>
                      </a:lnTo>
                      <a:lnTo>
                        <a:pt x="276" y="253"/>
                      </a:lnTo>
                      <a:lnTo>
                        <a:pt x="272" y="286"/>
                      </a:lnTo>
                      <a:lnTo>
                        <a:pt x="287" y="292"/>
                      </a:lnTo>
                      <a:lnTo>
                        <a:pt x="314" y="292"/>
                      </a:lnTo>
                      <a:lnTo>
                        <a:pt x="312" y="298"/>
                      </a:lnTo>
                      <a:lnTo>
                        <a:pt x="312" y="301"/>
                      </a:lnTo>
                      <a:lnTo>
                        <a:pt x="310" y="307"/>
                      </a:lnTo>
                      <a:lnTo>
                        <a:pt x="305" y="309"/>
                      </a:lnTo>
                      <a:lnTo>
                        <a:pt x="305" y="313"/>
                      </a:lnTo>
                      <a:lnTo>
                        <a:pt x="303" y="315"/>
                      </a:lnTo>
                      <a:lnTo>
                        <a:pt x="293" y="315"/>
                      </a:lnTo>
                      <a:lnTo>
                        <a:pt x="278" y="313"/>
                      </a:lnTo>
                      <a:lnTo>
                        <a:pt x="264" y="311"/>
                      </a:lnTo>
                      <a:lnTo>
                        <a:pt x="262" y="305"/>
                      </a:lnTo>
                      <a:lnTo>
                        <a:pt x="262" y="300"/>
                      </a:lnTo>
                      <a:lnTo>
                        <a:pt x="261" y="296"/>
                      </a:lnTo>
                      <a:lnTo>
                        <a:pt x="245" y="296"/>
                      </a:lnTo>
                      <a:lnTo>
                        <a:pt x="243" y="292"/>
                      </a:lnTo>
                      <a:lnTo>
                        <a:pt x="239" y="288"/>
                      </a:lnTo>
                      <a:lnTo>
                        <a:pt x="238" y="284"/>
                      </a:lnTo>
                      <a:lnTo>
                        <a:pt x="220" y="282"/>
                      </a:lnTo>
                      <a:lnTo>
                        <a:pt x="205" y="286"/>
                      </a:lnTo>
                      <a:lnTo>
                        <a:pt x="188" y="288"/>
                      </a:lnTo>
                      <a:lnTo>
                        <a:pt x="191" y="303"/>
                      </a:lnTo>
                      <a:lnTo>
                        <a:pt x="197" y="303"/>
                      </a:lnTo>
                      <a:lnTo>
                        <a:pt x="203" y="305"/>
                      </a:lnTo>
                      <a:lnTo>
                        <a:pt x="203" y="303"/>
                      </a:lnTo>
                      <a:lnTo>
                        <a:pt x="207" y="315"/>
                      </a:lnTo>
                      <a:lnTo>
                        <a:pt x="203" y="317"/>
                      </a:lnTo>
                      <a:lnTo>
                        <a:pt x="186" y="323"/>
                      </a:lnTo>
                      <a:lnTo>
                        <a:pt x="172" y="326"/>
                      </a:lnTo>
                      <a:lnTo>
                        <a:pt x="153" y="336"/>
                      </a:lnTo>
                      <a:lnTo>
                        <a:pt x="151" y="346"/>
                      </a:lnTo>
                      <a:lnTo>
                        <a:pt x="155" y="365"/>
                      </a:lnTo>
                      <a:lnTo>
                        <a:pt x="161" y="363"/>
                      </a:lnTo>
                      <a:lnTo>
                        <a:pt x="161" y="357"/>
                      </a:lnTo>
                      <a:lnTo>
                        <a:pt x="170" y="359"/>
                      </a:lnTo>
                      <a:lnTo>
                        <a:pt x="180" y="365"/>
                      </a:lnTo>
                      <a:lnTo>
                        <a:pt x="195" y="365"/>
                      </a:lnTo>
                      <a:lnTo>
                        <a:pt x="195" y="363"/>
                      </a:lnTo>
                      <a:lnTo>
                        <a:pt x="193" y="359"/>
                      </a:lnTo>
                      <a:lnTo>
                        <a:pt x="191" y="357"/>
                      </a:lnTo>
                      <a:lnTo>
                        <a:pt x="195" y="355"/>
                      </a:lnTo>
                      <a:lnTo>
                        <a:pt x="199" y="355"/>
                      </a:lnTo>
                      <a:lnTo>
                        <a:pt x="203" y="353"/>
                      </a:lnTo>
                      <a:lnTo>
                        <a:pt x="207" y="357"/>
                      </a:lnTo>
                      <a:lnTo>
                        <a:pt x="209" y="361"/>
                      </a:lnTo>
                      <a:lnTo>
                        <a:pt x="214" y="365"/>
                      </a:lnTo>
                      <a:lnTo>
                        <a:pt x="214" y="355"/>
                      </a:lnTo>
                      <a:lnTo>
                        <a:pt x="218" y="353"/>
                      </a:lnTo>
                      <a:lnTo>
                        <a:pt x="218" y="361"/>
                      </a:lnTo>
                      <a:lnTo>
                        <a:pt x="249" y="369"/>
                      </a:lnTo>
                      <a:lnTo>
                        <a:pt x="261" y="373"/>
                      </a:lnTo>
                      <a:lnTo>
                        <a:pt x="264" y="367"/>
                      </a:lnTo>
                      <a:lnTo>
                        <a:pt x="266" y="365"/>
                      </a:lnTo>
                      <a:lnTo>
                        <a:pt x="272" y="361"/>
                      </a:lnTo>
                      <a:lnTo>
                        <a:pt x="270" y="355"/>
                      </a:lnTo>
                      <a:lnTo>
                        <a:pt x="264" y="346"/>
                      </a:lnTo>
                      <a:lnTo>
                        <a:pt x="270" y="346"/>
                      </a:lnTo>
                      <a:lnTo>
                        <a:pt x="276" y="348"/>
                      </a:lnTo>
                      <a:lnTo>
                        <a:pt x="280" y="349"/>
                      </a:lnTo>
                      <a:lnTo>
                        <a:pt x="287" y="338"/>
                      </a:lnTo>
                      <a:lnTo>
                        <a:pt x="291" y="334"/>
                      </a:lnTo>
                      <a:lnTo>
                        <a:pt x="291" y="357"/>
                      </a:lnTo>
                      <a:lnTo>
                        <a:pt x="307" y="355"/>
                      </a:lnTo>
                      <a:lnTo>
                        <a:pt x="320" y="353"/>
                      </a:lnTo>
                      <a:lnTo>
                        <a:pt x="337" y="353"/>
                      </a:lnTo>
                      <a:lnTo>
                        <a:pt x="339" y="348"/>
                      </a:lnTo>
                      <a:lnTo>
                        <a:pt x="341" y="340"/>
                      </a:lnTo>
                      <a:lnTo>
                        <a:pt x="345" y="338"/>
                      </a:lnTo>
                      <a:lnTo>
                        <a:pt x="349" y="353"/>
                      </a:lnTo>
                      <a:lnTo>
                        <a:pt x="355" y="351"/>
                      </a:lnTo>
                      <a:lnTo>
                        <a:pt x="355" y="348"/>
                      </a:lnTo>
                      <a:lnTo>
                        <a:pt x="357" y="346"/>
                      </a:lnTo>
                      <a:lnTo>
                        <a:pt x="360" y="348"/>
                      </a:lnTo>
                      <a:lnTo>
                        <a:pt x="366" y="348"/>
                      </a:lnTo>
                      <a:lnTo>
                        <a:pt x="372" y="349"/>
                      </a:lnTo>
                      <a:lnTo>
                        <a:pt x="372" y="376"/>
                      </a:lnTo>
                      <a:lnTo>
                        <a:pt x="395" y="357"/>
                      </a:lnTo>
                      <a:lnTo>
                        <a:pt x="406" y="349"/>
                      </a:lnTo>
                      <a:lnTo>
                        <a:pt x="410" y="353"/>
                      </a:lnTo>
                      <a:lnTo>
                        <a:pt x="416" y="357"/>
                      </a:lnTo>
                      <a:lnTo>
                        <a:pt x="422" y="357"/>
                      </a:lnTo>
                      <a:lnTo>
                        <a:pt x="441" y="338"/>
                      </a:lnTo>
                      <a:lnTo>
                        <a:pt x="445" y="338"/>
                      </a:lnTo>
                      <a:lnTo>
                        <a:pt x="443" y="332"/>
                      </a:lnTo>
                      <a:lnTo>
                        <a:pt x="441" y="330"/>
                      </a:lnTo>
                      <a:lnTo>
                        <a:pt x="426" y="330"/>
                      </a:lnTo>
                      <a:lnTo>
                        <a:pt x="422" y="326"/>
                      </a:lnTo>
                      <a:lnTo>
                        <a:pt x="418" y="319"/>
                      </a:lnTo>
                      <a:lnTo>
                        <a:pt x="414" y="315"/>
                      </a:lnTo>
                      <a:lnTo>
                        <a:pt x="405" y="311"/>
                      </a:lnTo>
                      <a:lnTo>
                        <a:pt x="393" y="309"/>
                      </a:lnTo>
                      <a:lnTo>
                        <a:pt x="387" y="307"/>
                      </a:lnTo>
                      <a:lnTo>
                        <a:pt x="408" y="305"/>
                      </a:lnTo>
                      <a:lnTo>
                        <a:pt x="428" y="305"/>
                      </a:lnTo>
                      <a:lnTo>
                        <a:pt x="445" y="303"/>
                      </a:lnTo>
                      <a:lnTo>
                        <a:pt x="443" y="296"/>
                      </a:lnTo>
                      <a:lnTo>
                        <a:pt x="441" y="290"/>
                      </a:lnTo>
                      <a:lnTo>
                        <a:pt x="441" y="280"/>
                      </a:lnTo>
                      <a:lnTo>
                        <a:pt x="476" y="284"/>
                      </a:lnTo>
                      <a:lnTo>
                        <a:pt x="495" y="280"/>
                      </a:lnTo>
                      <a:lnTo>
                        <a:pt x="499" y="273"/>
                      </a:lnTo>
                      <a:lnTo>
                        <a:pt x="493" y="273"/>
                      </a:lnTo>
                      <a:lnTo>
                        <a:pt x="493" y="269"/>
                      </a:lnTo>
                      <a:lnTo>
                        <a:pt x="491" y="265"/>
                      </a:lnTo>
                      <a:lnTo>
                        <a:pt x="514" y="265"/>
                      </a:lnTo>
                      <a:lnTo>
                        <a:pt x="510" y="263"/>
                      </a:lnTo>
                      <a:lnTo>
                        <a:pt x="510" y="261"/>
                      </a:lnTo>
                      <a:lnTo>
                        <a:pt x="502" y="253"/>
                      </a:lnTo>
                      <a:lnTo>
                        <a:pt x="529" y="253"/>
                      </a:lnTo>
                      <a:lnTo>
                        <a:pt x="531" y="251"/>
                      </a:lnTo>
                      <a:lnTo>
                        <a:pt x="533" y="248"/>
                      </a:lnTo>
                      <a:lnTo>
                        <a:pt x="537" y="246"/>
                      </a:lnTo>
                      <a:lnTo>
                        <a:pt x="535" y="244"/>
                      </a:lnTo>
                      <a:lnTo>
                        <a:pt x="535" y="238"/>
                      </a:lnTo>
                      <a:lnTo>
                        <a:pt x="533" y="234"/>
                      </a:lnTo>
                      <a:lnTo>
                        <a:pt x="525" y="234"/>
                      </a:lnTo>
                      <a:lnTo>
                        <a:pt x="522" y="238"/>
                      </a:lnTo>
                      <a:lnTo>
                        <a:pt x="514" y="238"/>
                      </a:lnTo>
                      <a:lnTo>
                        <a:pt x="514" y="230"/>
                      </a:lnTo>
                      <a:lnTo>
                        <a:pt x="508" y="228"/>
                      </a:lnTo>
                      <a:lnTo>
                        <a:pt x="499" y="226"/>
                      </a:lnTo>
                      <a:lnTo>
                        <a:pt x="481" y="228"/>
                      </a:lnTo>
                      <a:lnTo>
                        <a:pt x="464" y="236"/>
                      </a:lnTo>
                      <a:lnTo>
                        <a:pt x="449" y="242"/>
                      </a:lnTo>
                      <a:lnTo>
                        <a:pt x="449" y="234"/>
                      </a:lnTo>
                      <a:lnTo>
                        <a:pt x="458" y="232"/>
                      </a:lnTo>
                      <a:lnTo>
                        <a:pt x="454" y="225"/>
                      </a:lnTo>
                      <a:lnTo>
                        <a:pt x="445" y="219"/>
                      </a:lnTo>
                      <a:lnTo>
                        <a:pt x="466" y="221"/>
                      </a:lnTo>
                      <a:lnTo>
                        <a:pt x="495" y="223"/>
                      </a:lnTo>
                      <a:lnTo>
                        <a:pt x="495" y="215"/>
                      </a:lnTo>
                      <a:lnTo>
                        <a:pt x="489" y="213"/>
                      </a:lnTo>
                      <a:lnTo>
                        <a:pt x="485" y="211"/>
                      </a:lnTo>
                      <a:lnTo>
                        <a:pt x="479" y="211"/>
                      </a:lnTo>
                      <a:lnTo>
                        <a:pt x="514" y="211"/>
                      </a:lnTo>
                      <a:lnTo>
                        <a:pt x="510" y="203"/>
                      </a:lnTo>
                      <a:lnTo>
                        <a:pt x="497" y="200"/>
                      </a:lnTo>
                      <a:lnTo>
                        <a:pt x="468" y="200"/>
                      </a:lnTo>
                      <a:lnTo>
                        <a:pt x="468" y="192"/>
                      </a:lnTo>
                      <a:lnTo>
                        <a:pt x="479" y="196"/>
                      </a:lnTo>
                      <a:lnTo>
                        <a:pt x="487" y="196"/>
                      </a:lnTo>
                      <a:lnTo>
                        <a:pt x="489" y="194"/>
                      </a:lnTo>
                      <a:lnTo>
                        <a:pt x="491" y="190"/>
                      </a:lnTo>
                      <a:lnTo>
                        <a:pt x="495" y="188"/>
                      </a:lnTo>
                      <a:lnTo>
                        <a:pt x="500" y="192"/>
                      </a:lnTo>
                      <a:lnTo>
                        <a:pt x="506" y="200"/>
                      </a:lnTo>
                      <a:lnTo>
                        <a:pt x="514" y="203"/>
                      </a:lnTo>
                      <a:lnTo>
                        <a:pt x="518" y="203"/>
                      </a:lnTo>
                      <a:lnTo>
                        <a:pt x="518" y="196"/>
                      </a:lnTo>
                      <a:lnTo>
                        <a:pt x="556" y="196"/>
                      </a:lnTo>
                      <a:lnTo>
                        <a:pt x="562" y="198"/>
                      </a:lnTo>
                      <a:lnTo>
                        <a:pt x="573" y="198"/>
                      </a:lnTo>
                      <a:lnTo>
                        <a:pt x="587" y="196"/>
                      </a:lnTo>
                      <a:lnTo>
                        <a:pt x="587" y="192"/>
                      </a:lnTo>
                      <a:lnTo>
                        <a:pt x="585" y="186"/>
                      </a:lnTo>
                      <a:lnTo>
                        <a:pt x="583" y="184"/>
                      </a:lnTo>
                      <a:lnTo>
                        <a:pt x="602" y="178"/>
                      </a:lnTo>
                      <a:lnTo>
                        <a:pt x="616" y="175"/>
                      </a:lnTo>
                      <a:lnTo>
                        <a:pt x="602" y="165"/>
                      </a:lnTo>
                      <a:lnTo>
                        <a:pt x="608" y="165"/>
                      </a:lnTo>
                      <a:lnTo>
                        <a:pt x="606" y="161"/>
                      </a:lnTo>
                      <a:lnTo>
                        <a:pt x="623" y="165"/>
                      </a:lnTo>
                      <a:lnTo>
                        <a:pt x="633" y="163"/>
                      </a:lnTo>
                      <a:lnTo>
                        <a:pt x="648" y="153"/>
                      </a:lnTo>
                      <a:lnTo>
                        <a:pt x="644" y="153"/>
                      </a:lnTo>
                      <a:lnTo>
                        <a:pt x="646" y="146"/>
                      </a:lnTo>
                      <a:lnTo>
                        <a:pt x="648" y="142"/>
                      </a:lnTo>
                      <a:lnTo>
                        <a:pt x="660" y="153"/>
                      </a:lnTo>
                      <a:lnTo>
                        <a:pt x="673" y="144"/>
                      </a:lnTo>
                      <a:lnTo>
                        <a:pt x="690" y="130"/>
                      </a:lnTo>
                      <a:lnTo>
                        <a:pt x="702" y="123"/>
                      </a:lnTo>
                      <a:lnTo>
                        <a:pt x="729" y="119"/>
                      </a:lnTo>
                      <a:lnTo>
                        <a:pt x="754" y="117"/>
                      </a:lnTo>
                      <a:lnTo>
                        <a:pt x="779" y="111"/>
                      </a:lnTo>
                      <a:lnTo>
                        <a:pt x="786" y="104"/>
                      </a:lnTo>
                      <a:lnTo>
                        <a:pt x="786" y="94"/>
                      </a:lnTo>
                      <a:lnTo>
                        <a:pt x="779" y="88"/>
                      </a:lnTo>
                      <a:lnTo>
                        <a:pt x="792" y="82"/>
                      </a:lnTo>
                      <a:lnTo>
                        <a:pt x="806" y="79"/>
                      </a:lnTo>
                      <a:lnTo>
                        <a:pt x="821" y="73"/>
                      </a:lnTo>
                      <a:lnTo>
                        <a:pt x="823" y="73"/>
                      </a:lnTo>
                      <a:lnTo>
                        <a:pt x="827" y="71"/>
                      </a:lnTo>
                      <a:lnTo>
                        <a:pt x="833" y="69"/>
                      </a:lnTo>
                      <a:lnTo>
                        <a:pt x="833" y="61"/>
                      </a:lnTo>
                      <a:lnTo>
                        <a:pt x="840" y="59"/>
                      </a:lnTo>
                      <a:lnTo>
                        <a:pt x="848" y="59"/>
                      </a:lnTo>
                      <a:lnTo>
                        <a:pt x="856" y="57"/>
                      </a:lnTo>
                      <a:lnTo>
                        <a:pt x="856" y="55"/>
                      </a:lnTo>
                      <a:lnTo>
                        <a:pt x="859" y="52"/>
                      </a:lnTo>
                      <a:lnTo>
                        <a:pt x="863" y="50"/>
                      </a:lnTo>
                      <a:lnTo>
                        <a:pt x="859" y="46"/>
                      </a:lnTo>
                      <a:lnTo>
                        <a:pt x="859" y="42"/>
                      </a:lnTo>
                      <a:lnTo>
                        <a:pt x="836" y="42"/>
                      </a:lnTo>
                      <a:lnTo>
                        <a:pt x="833" y="40"/>
                      </a:lnTo>
                      <a:lnTo>
                        <a:pt x="829" y="36"/>
                      </a:lnTo>
                      <a:lnTo>
                        <a:pt x="825" y="34"/>
                      </a:lnTo>
                      <a:lnTo>
                        <a:pt x="823" y="36"/>
                      </a:lnTo>
                      <a:lnTo>
                        <a:pt x="819" y="38"/>
                      </a:lnTo>
                      <a:lnTo>
                        <a:pt x="813" y="38"/>
                      </a:lnTo>
                      <a:lnTo>
                        <a:pt x="811" y="36"/>
                      </a:lnTo>
                      <a:lnTo>
                        <a:pt x="809" y="30"/>
                      </a:lnTo>
                      <a:lnTo>
                        <a:pt x="809" y="27"/>
                      </a:lnTo>
                      <a:lnTo>
                        <a:pt x="792" y="19"/>
                      </a:lnTo>
                      <a:lnTo>
                        <a:pt x="771" y="17"/>
                      </a:lnTo>
                      <a:lnTo>
                        <a:pt x="748" y="15"/>
                      </a:lnTo>
                      <a:lnTo>
                        <a:pt x="737" y="15"/>
                      </a:lnTo>
                      <a:lnTo>
                        <a:pt x="737" y="13"/>
                      </a:lnTo>
                      <a:lnTo>
                        <a:pt x="733" y="11"/>
                      </a:lnTo>
                      <a:lnTo>
                        <a:pt x="729" y="11"/>
                      </a:lnTo>
                      <a:lnTo>
                        <a:pt x="727" y="15"/>
                      </a:lnTo>
                      <a:lnTo>
                        <a:pt x="727" y="19"/>
                      </a:lnTo>
                      <a:lnTo>
                        <a:pt x="725" y="23"/>
                      </a:lnTo>
                      <a:lnTo>
                        <a:pt x="715" y="29"/>
                      </a:lnTo>
                      <a:lnTo>
                        <a:pt x="700" y="38"/>
                      </a:lnTo>
                      <a:lnTo>
                        <a:pt x="690" y="42"/>
                      </a:lnTo>
                      <a:lnTo>
                        <a:pt x="687" y="40"/>
                      </a:lnTo>
                      <a:lnTo>
                        <a:pt x="687" y="38"/>
                      </a:lnTo>
                      <a:lnTo>
                        <a:pt x="683" y="38"/>
                      </a:lnTo>
                      <a:lnTo>
                        <a:pt x="690" y="34"/>
                      </a:lnTo>
                      <a:lnTo>
                        <a:pt x="710" y="23"/>
                      </a:lnTo>
                      <a:lnTo>
                        <a:pt x="710" y="13"/>
                      </a:lnTo>
                      <a:lnTo>
                        <a:pt x="706" y="7"/>
                      </a:lnTo>
                      <a:lnTo>
                        <a:pt x="692" y="5"/>
                      </a:lnTo>
                      <a:lnTo>
                        <a:pt x="679" y="9"/>
                      </a:lnTo>
                      <a:lnTo>
                        <a:pt x="664" y="11"/>
                      </a:lnTo>
                      <a:lnTo>
                        <a:pt x="646" y="7"/>
                      </a:lnTo>
                      <a:lnTo>
                        <a:pt x="631" y="2"/>
                      </a:lnTo>
                      <a:lnTo>
                        <a:pt x="614" y="0"/>
                      </a:lnTo>
                      <a:lnTo>
                        <a:pt x="608" y="4"/>
                      </a:lnTo>
                      <a:lnTo>
                        <a:pt x="604" y="7"/>
                      </a:lnTo>
                      <a:lnTo>
                        <a:pt x="598" y="11"/>
                      </a:lnTo>
                      <a:lnTo>
                        <a:pt x="600" y="13"/>
                      </a:lnTo>
                      <a:lnTo>
                        <a:pt x="602" y="17"/>
                      </a:lnTo>
                      <a:lnTo>
                        <a:pt x="602" y="19"/>
                      </a:lnTo>
                      <a:lnTo>
                        <a:pt x="595" y="19"/>
                      </a:lnTo>
                      <a:lnTo>
                        <a:pt x="595" y="17"/>
                      </a:lnTo>
                      <a:lnTo>
                        <a:pt x="587" y="17"/>
                      </a:lnTo>
                      <a:lnTo>
                        <a:pt x="583" y="15"/>
                      </a:lnTo>
                      <a:lnTo>
                        <a:pt x="575" y="19"/>
                      </a:lnTo>
                      <a:lnTo>
                        <a:pt x="566" y="27"/>
                      </a:lnTo>
                      <a:lnTo>
                        <a:pt x="560" y="30"/>
                      </a:lnTo>
                      <a:lnTo>
                        <a:pt x="552" y="29"/>
                      </a:lnTo>
                      <a:lnTo>
                        <a:pt x="548" y="23"/>
                      </a:lnTo>
                      <a:lnTo>
                        <a:pt x="545" y="19"/>
                      </a:lnTo>
                      <a:lnTo>
                        <a:pt x="479" y="19"/>
                      </a:lnTo>
                      <a:lnTo>
                        <a:pt x="476" y="23"/>
                      </a:lnTo>
                      <a:lnTo>
                        <a:pt x="472" y="23"/>
                      </a:lnTo>
                      <a:lnTo>
                        <a:pt x="470" y="21"/>
                      </a:lnTo>
                      <a:lnTo>
                        <a:pt x="472" y="19"/>
                      </a:lnTo>
                      <a:lnTo>
                        <a:pt x="468" y="19"/>
                      </a:lnTo>
                      <a:lnTo>
                        <a:pt x="458" y="25"/>
                      </a:lnTo>
                      <a:lnTo>
                        <a:pt x="456" y="30"/>
                      </a:lnTo>
                      <a:lnTo>
                        <a:pt x="460" y="30"/>
                      </a:lnTo>
                      <a:lnTo>
                        <a:pt x="460" y="38"/>
                      </a:lnTo>
                      <a:lnTo>
                        <a:pt x="476" y="38"/>
                      </a:lnTo>
                      <a:lnTo>
                        <a:pt x="477" y="40"/>
                      </a:lnTo>
                      <a:lnTo>
                        <a:pt x="477" y="44"/>
                      </a:lnTo>
                      <a:lnTo>
                        <a:pt x="479" y="46"/>
                      </a:lnTo>
                      <a:lnTo>
                        <a:pt x="472" y="44"/>
                      </a:lnTo>
                      <a:lnTo>
                        <a:pt x="464" y="44"/>
                      </a:lnTo>
                      <a:lnTo>
                        <a:pt x="456" y="42"/>
                      </a:lnTo>
                      <a:lnTo>
                        <a:pt x="456" y="34"/>
                      </a:lnTo>
                      <a:lnTo>
                        <a:pt x="447" y="36"/>
                      </a:lnTo>
                      <a:lnTo>
                        <a:pt x="437" y="36"/>
                      </a:lnTo>
                      <a:lnTo>
                        <a:pt x="422" y="38"/>
                      </a:lnTo>
                      <a:lnTo>
                        <a:pt x="422" y="30"/>
                      </a:lnTo>
                      <a:lnTo>
                        <a:pt x="418" y="30"/>
                      </a:lnTo>
                      <a:lnTo>
                        <a:pt x="410" y="50"/>
                      </a:lnTo>
                      <a:lnTo>
                        <a:pt x="395" y="50"/>
                      </a:lnTo>
                      <a:lnTo>
                        <a:pt x="397" y="48"/>
                      </a:lnTo>
                      <a:lnTo>
                        <a:pt x="389" y="44"/>
                      </a:lnTo>
                      <a:lnTo>
                        <a:pt x="383" y="42"/>
                      </a:lnTo>
                      <a:lnTo>
                        <a:pt x="383" y="54"/>
                      </a:lnTo>
                      <a:lnTo>
                        <a:pt x="368" y="50"/>
                      </a:lnTo>
                      <a:lnTo>
                        <a:pt x="357" y="46"/>
                      </a:lnTo>
                      <a:lnTo>
                        <a:pt x="341" y="42"/>
                      </a:lnTo>
                      <a:lnTo>
                        <a:pt x="341" y="50"/>
                      </a:lnTo>
                      <a:lnTo>
                        <a:pt x="345" y="69"/>
                      </a:lnTo>
                      <a:lnTo>
                        <a:pt x="341" y="67"/>
                      </a:lnTo>
                      <a:lnTo>
                        <a:pt x="339" y="65"/>
                      </a:lnTo>
                      <a:lnTo>
                        <a:pt x="333" y="65"/>
                      </a:lnTo>
                      <a:lnTo>
                        <a:pt x="333" y="77"/>
                      </a:lnTo>
                      <a:lnTo>
                        <a:pt x="328" y="69"/>
                      </a:lnTo>
                      <a:lnTo>
                        <a:pt x="320" y="59"/>
                      </a:lnTo>
                      <a:lnTo>
                        <a:pt x="314" y="54"/>
                      </a:lnTo>
                      <a:lnTo>
                        <a:pt x="305" y="52"/>
                      </a:lnTo>
                      <a:lnTo>
                        <a:pt x="295" y="52"/>
                      </a:lnTo>
                      <a:lnTo>
                        <a:pt x="284" y="50"/>
                      </a:lnTo>
                      <a:lnTo>
                        <a:pt x="276" y="46"/>
                      </a:lnTo>
                      <a:lnTo>
                        <a:pt x="266" y="40"/>
                      </a:lnTo>
                      <a:lnTo>
                        <a:pt x="261" y="34"/>
                      </a:lnTo>
                      <a:lnTo>
                        <a:pt x="241" y="34"/>
                      </a:lnTo>
                      <a:lnTo>
                        <a:pt x="241" y="42"/>
                      </a:lnTo>
                      <a:lnTo>
                        <a:pt x="245" y="44"/>
                      </a:lnTo>
                      <a:lnTo>
                        <a:pt x="247" y="48"/>
                      </a:lnTo>
                      <a:lnTo>
                        <a:pt x="249" y="54"/>
                      </a:lnTo>
                      <a:lnTo>
                        <a:pt x="207" y="54"/>
                      </a:lnTo>
                      <a:lnTo>
                        <a:pt x="209" y="57"/>
                      </a:lnTo>
                      <a:lnTo>
                        <a:pt x="209" y="63"/>
                      </a:lnTo>
                      <a:lnTo>
                        <a:pt x="211" y="69"/>
                      </a:lnTo>
                      <a:lnTo>
                        <a:pt x="216" y="69"/>
                      </a:lnTo>
                      <a:lnTo>
                        <a:pt x="218" y="67"/>
                      </a:lnTo>
                      <a:lnTo>
                        <a:pt x="222" y="65"/>
                      </a:lnTo>
                      <a:lnTo>
                        <a:pt x="230" y="73"/>
                      </a:lnTo>
                      <a:lnTo>
                        <a:pt x="243" y="73"/>
                      </a:lnTo>
                      <a:lnTo>
                        <a:pt x="259" y="71"/>
                      </a:lnTo>
                      <a:lnTo>
                        <a:pt x="276" y="69"/>
                      </a:lnTo>
                      <a:lnTo>
                        <a:pt x="264" y="92"/>
                      </a:lnTo>
                      <a:lnTo>
                        <a:pt x="261" y="77"/>
                      </a:lnTo>
                      <a:lnTo>
                        <a:pt x="253" y="80"/>
                      </a:lnTo>
                      <a:lnTo>
                        <a:pt x="241" y="84"/>
                      </a:lnTo>
                      <a:lnTo>
                        <a:pt x="236" y="80"/>
                      </a:lnTo>
                      <a:lnTo>
                        <a:pt x="226" y="75"/>
                      </a:lnTo>
                      <a:lnTo>
                        <a:pt x="218" y="73"/>
                      </a:lnTo>
                      <a:lnTo>
                        <a:pt x="216" y="77"/>
                      </a:lnTo>
                      <a:lnTo>
                        <a:pt x="216" y="82"/>
                      </a:lnTo>
                      <a:lnTo>
                        <a:pt x="214" y="88"/>
                      </a:lnTo>
                      <a:lnTo>
                        <a:pt x="203" y="75"/>
                      </a:lnTo>
                      <a:lnTo>
                        <a:pt x="191" y="67"/>
                      </a:lnTo>
                      <a:lnTo>
                        <a:pt x="172" y="69"/>
                      </a:lnTo>
                      <a:lnTo>
                        <a:pt x="167" y="77"/>
                      </a:lnTo>
                      <a:lnTo>
                        <a:pt x="161" y="86"/>
                      </a:lnTo>
                      <a:lnTo>
                        <a:pt x="155" y="92"/>
                      </a:lnTo>
                      <a:lnTo>
                        <a:pt x="147" y="90"/>
                      </a:lnTo>
                      <a:lnTo>
                        <a:pt x="132" y="84"/>
                      </a:lnTo>
                      <a:lnTo>
                        <a:pt x="113" y="84"/>
                      </a:lnTo>
                      <a:lnTo>
                        <a:pt x="111" y="86"/>
                      </a:lnTo>
                      <a:lnTo>
                        <a:pt x="107" y="86"/>
                      </a:lnTo>
                      <a:lnTo>
                        <a:pt x="103" y="88"/>
                      </a:lnTo>
                      <a:lnTo>
                        <a:pt x="103" y="96"/>
                      </a:lnTo>
                      <a:lnTo>
                        <a:pt x="111" y="94"/>
                      </a:lnTo>
                      <a:lnTo>
                        <a:pt x="122" y="94"/>
                      </a:lnTo>
                      <a:lnTo>
                        <a:pt x="136" y="92"/>
                      </a:lnTo>
                      <a:lnTo>
                        <a:pt x="113" y="102"/>
                      </a:lnTo>
                      <a:lnTo>
                        <a:pt x="138" y="102"/>
                      </a:lnTo>
                      <a:lnTo>
                        <a:pt x="168" y="100"/>
                      </a:lnTo>
                      <a:lnTo>
                        <a:pt x="155" y="104"/>
                      </a:lnTo>
                      <a:lnTo>
                        <a:pt x="120" y="111"/>
                      </a:lnTo>
                      <a:lnTo>
                        <a:pt x="117" y="123"/>
                      </a:lnTo>
                      <a:lnTo>
                        <a:pt x="138" y="117"/>
                      </a:lnTo>
                      <a:lnTo>
                        <a:pt x="161" y="111"/>
                      </a:lnTo>
                      <a:lnTo>
                        <a:pt x="184" y="107"/>
                      </a:lnTo>
                      <a:lnTo>
                        <a:pt x="176" y="115"/>
                      </a:lnTo>
                      <a:lnTo>
                        <a:pt x="163" y="117"/>
                      </a:lnTo>
                      <a:lnTo>
                        <a:pt x="155" y="117"/>
                      </a:lnTo>
                      <a:lnTo>
                        <a:pt x="143" y="119"/>
                      </a:lnTo>
                      <a:lnTo>
                        <a:pt x="138" y="125"/>
                      </a:lnTo>
                      <a:lnTo>
                        <a:pt x="130" y="130"/>
                      </a:lnTo>
                      <a:lnTo>
                        <a:pt x="128" y="134"/>
                      </a:lnTo>
                      <a:lnTo>
                        <a:pt x="149" y="132"/>
                      </a:lnTo>
                      <a:lnTo>
                        <a:pt x="180" y="130"/>
                      </a:lnTo>
                      <a:lnTo>
                        <a:pt x="203" y="130"/>
                      </a:lnTo>
                      <a:lnTo>
                        <a:pt x="211" y="138"/>
                      </a:lnTo>
                      <a:lnTo>
                        <a:pt x="218" y="138"/>
                      </a:lnTo>
                      <a:lnTo>
                        <a:pt x="228" y="128"/>
                      </a:lnTo>
                      <a:lnTo>
                        <a:pt x="234" y="127"/>
                      </a:lnTo>
                      <a:lnTo>
                        <a:pt x="234" y="142"/>
                      </a:lnTo>
                      <a:lnTo>
                        <a:pt x="245" y="144"/>
                      </a:lnTo>
                      <a:lnTo>
                        <a:pt x="261" y="146"/>
                      </a:lnTo>
                      <a:lnTo>
                        <a:pt x="272" y="146"/>
                      </a:lnTo>
                      <a:lnTo>
                        <a:pt x="276" y="134"/>
                      </a:lnTo>
                      <a:lnTo>
                        <a:pt x="284" y="134"/>
                      </a:lnTo>
                      <a:lnTo>
                        <a:pt x="284" y="123"/>
                      </a:lnTo>
                      <a:lnTo>
                        <a:pt x="289" y="128"/>
                      </a:lnTo>
                      <a:lnTo>
                        <a:pt x="291" y="132"/>
                      </a:lnTo>
                      <a:lnTo>
                        <a:pt x="291" y="134"/>
                      </a:lnTo>
                      <a:lnTo>
                        <a:pt x="307" y="136"/>
                      </a:lnTo>
                      <a:lnTo>
                        <a:pt x="324" y="130"/>
                      </a:lnTo>
                      <a:lnTo>
                        <a:pt x="337" y="127"/>
                      </a:lnTo>
                      <a:lnTo>
                        <a:pt x="362" y="125"/>
                      </a:lnTo>
                      <a:lnTo>
                        <a:pt x="385" y="125"/>
                      </a:lnTo>
                      <a:lnTo>
                        <a:pt x="410" y="123"/>
                      </a:lnTo>
                      <a:lnTo>
                        <a:pt x="429" y="119"/>
                      </a:lnTo>
                      <a:lnTo>
                        <a:pt x="449" y="113"/>
                      </a:lnTo>
                      <a:lnTo>
                        <a:pt x="472" y="107"/>
                      </a:lnTo>
                      <a:lnTo>
                        <a:pt x="470" y="109"/>
                      </a:lnTo>
                      <a:lnTo>
                        <a:pt x="464" y="113"/>
                      </a:lnTo>
                      <a:lnTo>
                        <a:pt x="458" y="115"/>
                      </a:lnTo>
                      <a:lnTo>
                        <a:pt x="456" y="119"/>
                      </a:lnTo>
                      <a:lnTo>
                        <a:pt x="483" y="119"/>
                      </a:lnTo>
                      <a:lnTo>
                        <a:pt x="464" y="121"/>
                      </a:lnTo>
                      <a:lnTo>
                        <a:pt x="443" y="127"/>
                      </a:lnTo>
                      <a:lnTo>
                        <a:pt x="422" y="130"/>
                      </a:lnTo>
                      <a:lnTo>
                        <a:pt x="422" y="132"/>
                      </a:lnTo>
                      <a:lnTo>
                        <a:pt x="420" y="136"/>
                      </a:lnTo>
                      <a:lnTo>
                        <a:pt x="418" y="138"/>
                      </a:lnTo>
                      <a:lnTo>
                        <a:pt x="447" y="138"/>
                      </a:lnTo>
                      <a:lnTo>
                        <a:pt x="454" y="136"/>
                      </a:lnTo>
                      <a:lnTo>
                        <a:pt x="460" y="134"/>
                      </a:lnTo>
                      <a:lnTo>
                        <a:pt x="456" y="138"/>
                      </a:lnTo>
                      <a:lnTo>
                        <a:pt x="445" y="146"/>
                      </a:lnTo>
                      <a:lnTo>
                        <a:pt x="424" y="148"/>
                      </a:lnTo>
                      <a:lnTo>
                        <a:pt x="406" y="146"/>
                      </a:lnTo>
                      <a:lnTo>
                        <a:pt x="391" y="14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7" name="Freeform 301"/>
                <p:cNvSpPr>
                  <a:spLocks/>
                </p:cNvSpPr>
                <p:nvPr/>
              </p:nvSpPr>
              <p:spPr bwMode="auto">
                <a:xfrm>
                  <a:off x="1773154" y="2463564"/>
                  <a:ext cx="133188" cy="62889"/>
                </a:xfrm>
                <a:custGeom>
                  <a:avLst/>
                  <a:gdLst>
                    <a:gd name="T0" fmla="*/ 1 w 177"/>
                    <a:gd name="T1" fmla="*/ 2 h 89"/>
                    <a:gd name="T2" fmla="*/ 0 w 177"/>
                    <a:gd name="T3" fmla="*/ 6 h 89"/>
                    <a:gd name="T4" fmla="*/ 3 w 177"/>
                    <a:gd name="T5" fmla="*/ 5 h 89"/>
                    <a:gd name="T6" fmla="*/ 3 w 177"/>
                    <a:gd name="T7" fmla="*/ 8 h 89"/>
                    <a:gd name="T8" fmla="*/ 5 w 177"/>
                    <a:gd name="T9" fmla="*/ 7 h 89"/>
                    <a:gd name="T10" fmla="*/ 6 w 177"/>
                    <a:gd name="T11" fmla="*/ 8 h 89"/>
                    <a:gd name="T12" fmla="*/ 5 w 177"/>
                    <a:gd name="T13" fmla="*/ 10 h 89"/>
                    <a:gd name="T14" fmla="*/ 8 w 177"/>
                    <a:gd name="T15" fmla="*/ 10 h 89"/>
                    <a:gd name="T16" fmla="*/ 9 w 177"/>
                    <a:gd name="T17" fmla="*/ 11 h 89"/>
                    <a:gd name="T18" fmla="*/ 10 w 177"/>
                    <a:gd name="T19" fmla="*/ 13 h 89"/>
                    <a:gd name="T20" fmla="*/ 7 w 177"/>
                    <a:gd name="T21" fmla="*/ 16 h 89"/>
                    <a:gd name="T22" fmla="*/ 24 w 177"/>
                    <a:gd name="T23" fmla="*/ 12 h 89"/>
                    <a:gd name="T24" fmla="*/ 32 w 177"/>
                    <a:gd name="T25" fmla="*/ 17 h 89"/>
                    <a:gd name="T26" fmla="*/ 33 w 177"/>
                    <a:gd name="T27" fmla="*/ 19 h 89"/>
                    <a:gd name="T28" fmla="*/ 36 w 177"/>
                    <a:gd name="T29" fmla="*/ 19 h 89"/>
                    <a:gd name="T30" fmla="*/ 39 w 177"/>
                    <a:gd name="T31" fmla="*/ 21 h 89"/>
                    <a:gd name="T32" fmla="*/ 41 w 177"/>
                    <a:gd name="T33" fmla="*/ 24 h 89"/>
                    <a:gd name="T34" fmla="*/ 47 w 177"/>
                    <a:gd name="T35" fmla="*/ 21 h 89"/>
                    <a:gd name="T36" fmla="*/ 45 w 177"/>
                    <a:gd name="T37" fmla="*/ 17 h 89"/>
                    <a:gd name="T38" fmla="*/ 40 w 177"/>
                    <a:gd name="T39" fmla="*/ 12 h 89"/>
                    <a:gd name="T40" fmla="*/ 33 w 177"/>
                    <a:gd name="T41" fmla="*/ 10 h 89"/>
                    <a:gd name="T42" fmla="*/ 30 w 177"/>
                    <a:gd name="T43" fmla="*/ 6 h 89"/>
                    <a:gd name="T44" fmla="*/ 30 w 177"/>
                    <a:gd name="T45" fmla="*/ 7 h 89"/>
                    <a:gd name="T46" fmla="*/ 26 w 177"/>
                    <a:gd name="T47" fmla="*/ 5 h 89"/>
                    <a:gd name="T48" fmla="*/ 23 w 177"/>
                    <a:gd name="T49" fmla="*/ 5 h 89"/>
                    <a:gd name="T50" fmla="*/ 21 w 177"/>
                    <a:gd name="T51" fmla="*/ 6 h 89"/>
                    <a:gd name="T52" fmla="*/ 16 w 177"/>
                    <a:gd name="T53" fmla="*/ 3 h 89"/>
                    <a:gd name="T54" fmla="*/ 14 w 177"/>
                    <a:gd name="T55" fmla="*/ 5 h 89"/>
                    <a:gd name="T56" fmla="*/ 11 w 177"/>
                    <a:gd name="T57" fmla="*/ 6 h 89"/>
                    <a:gd name="T58" fmla="*/ 11 w 177"/>
                    <a:gd name="T59" fmla="*/ 3 h 89"/>
                    <a:gd name="T60" fmla="*/ 8 w 177"/>
                    <a:gd name="T61" fmla="*/ 1 h 89"/>
                    <a:gd name="T62" fmla="*/ 2 w 177"/>
                    <a:gd name="T63" fmla="*/ 0 h 8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7"/>
                    <a:gd name="T97" fmla="*/ 0 h 89"/>
                    <a:gd name="T98" fmla="*/ 177 w 177"/>
                    <a:gd name="T99" fmla="*/ 89 h 8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7" h="89">
                      <a:moveTo>
                        <a:pt x="8" y="0"/>
                      </a:moveTo>
                      <a:lnTo>
                        <a:pt x="2" y="6"/>
                      </a:lnTo>
                      <a:lnTo>
                        <a:pt x="2" y="14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31"/>
                      </a:lnTo>
                      <a:lnTo>
                        <a:pt x="16" y="31"/>
                      </a:lnTo>
                      <a:lnTo>
                        <a:pt x="18" y="27"/>
                      </a:lnTo>
                      <a:lnTo>
                        <a:pt x="23" y="27"/>
                      </a:lnTo>
                      <a:lnTo>
                        <a:pt x="21" y="31"/>
                      </a:lnTo>
                      <a:lnTo>
                        <a:pt x="20" y="37"/>
                      </a:lnTo>
                      <a:lnTo>
                        <a:pt x="20" y="39"/>
                      </a:lnTo>
                      <a:lnTo>
                        <a:pt x="25" y="40"/>
                      </a:lnTo>
                      <a:lnTo>
                        <a:pt x="31" y="37"/>
                      </a:lnTo>
                      <a:lnTo>
                        <a:pt x="35" y="35"/>
                      </a:lnTo>
                      <a:lnTo>
                        <a:pt x="35" y="40"/>
                      </a:lnTo>
                      <a:lnTo>
                        <a:pt x="31" y="42"/>
                      </a:lnTo>
                      <a:lnTo>
                        <a:pt x="39" y="50"/>
                      </a:lnTo>
                      <a:lnTo>
                        <a:pt x="25" y="54"/>
                      </a:lnTo>
                      <a:lnTo>
                        <a:pt x="27" y="58"/>
                      </a:lnTo>
                      <a:lnTo>
                        <a:pt x="60" y="48"/>
                      </a:lnTo>
                      <a:lnTo>
                        <a:pt x="89" y="46"/>
                      </a:lnTo>
                      <a:lnTo>
                        <a:pt x="119" y="58"/>
                      </a:lnTo>
                      <a:lnTo>
                        <a:pt x="121" y="62"/>
                      </a:lnTo>
                      <a:lnTo>
                        <a:pt x="125" y="65"/>
                      </a:lnTo>
                      <a:lnTo>
                        <a:pt x="127" y="69"/>
                      </a:lnTo>
                      <a:lnTo>
                        <a:pt x="133" y="71"/>
                      </a:lnTo>
                      <a:lnTo>
                        <a:pt x="137" y="71"/>
                      </a:lnTo>
                      <a:lnTo>
                        <a:pt x="142" y="73"/>
                      </a:lnTo>
                      <a:lnTo>
                        <a:pt x="146" y="77"/>
                      </a:lnTo>
                      <a:lnTo>
                        <a:pt x="150" y="85"/>
                      </a:lnTo>
                      <a:lnTo>
                        <a:pt x="154" y="89"/>
                      </a:lnTo>
                      <a:lnTo>
                        <a:pt x="169" y="89"/>
                      </a:lnTo>
                      <a:lnTo>
                        <a:pt x="177" y="77"/>
                      </a:lnTo>
                      <a:lnTo>
                        <a:pt x="177" y="65"/>
                      </a:lnTo>
                      <a:lnTo>
                        <a:pt x="169" y="62"/>
                      </a:lnTo>
                      <a:lnTo>
                        <a:pt x="156" y="42"/>
                      </a:lnTo>
                      <a:lnTo>
                        <a:pt x="150" y="44"/>
                      </a:lnTo>
                      <a:lnTo>
                        <a:pt x="131" y="42"/>
                      </a:lnTo>
                      <a:lnTo>
                        <a:pt x="127" y="39"/>
                      </a:lnTo>
                      <a:lnTo>
                        <a:pt x="121" y="29"/>
                      </a:lnTo>
                      <a:lnTo>
                        <a:pt x="115" y="23"/>
                      </a:lnTo>
                      <a:lnTo>
                        <a:pt x="112" y="23"/>
                      </a:lnTo>
                      <a:lnTo>
                        <a:pt x="112" y="27"/>
                      </a:lnTo>
                      <a:lnTo>
                        <a:pt x="108" y="27"/>
                      </a:lnTo>
                      <a:lnTo>
                        <a:pt x="98" y="17"/>
                      </a:lnTo>
                      <a:lnTo>
                        <a:pt x="89" y="15"/>
                      </a:lnTo>
                      <a:lnTo>
                        <a:pt x="87" y="19"/>
                      </a:lnTo>
                      <a:lnTo>
                        <a:pt x="83" y="23"/>
                      </a:lnTo>
                      <a:lnTo>
                        <a:pt x="77" y="23"/>
                      </a:lnTo>
                      <a:lnTo>
                        <a:pt x="77" y="15"/>
                      </a:lnTo>
                      <a:lnTo>
                        <a:pt x="62" y="12"/>
                      </a:lnTo>
                      <a:lnTo>
                        <a:pt x="54" y="8"/>
                      </a:lnTo>
                      <a:lnTo>
                        <a:pt x="54" y="19"/>
                      </a:lnTo>
                      <a:lnTo>
                        <a:pt x="50" y="19"/>
                      </a:lnTo>
                      <a:lnTo>
                        <a:pt x="43" y="23"/>
                      </a:lnTo>
                      <a:lnTo>
                        <a:pt x="41" y="19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29" y="4"/>
                      </a:lnTo>
                      <a:lnTo>
                        <a:pt x="1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8" name="Freeform 302"/>
                <p:cNvSpPr>
                  <a:spLocks/>
                </p:cNvSpPr>
                <p:nvPr/>
              </p:nvSpPr>
              <p:spPr bwMode="auto">
                <a:xfrm>
                  <a:off x="1921141" y="2476512"/>
                  <a:ext cx="62894" cy="48092"/>
                </a:xfrm>
                <a:custGeom>
                  <a:avLst/>
                  <a:gdLst>
                    <a:gd name="T0" fmla="*/ 0 w 85"/>
                    <a:gd name="T1" fmla="*/ 0 h 68"/>
                    <a:gd name="T2" fmla="*/ 0 w 85"/>
                    <a:gd name="T3" fmla="*/ 8 h 68"/>
                    <a:gd name="T4" fmla="*/ 3 w 85"/>
                    <a:gd name="T5" fmla="*/ 9 h 68"/>
                    <a:gd name="T6" fmla="*/ 6 w 85"/>
                    <a:gd name="T7" fmla="*/ 10 h 68"/>
                    <a:gd name="T8" fmla="*/ 7 w 85"/>
                    <a:gd name="T9" fmla="*/ 11 h 68"/>
                    <a:gd name="T10" fmla="*/ 7 w 85"/>
                    <a:gd name="T11" fmla="*/ 12 h 68"/>
                    <a:gd name="T12" fmla="*/ 5 w 85"/>
                    <a:gd name="T13" fmla="*/ 12 h 68"/>
                    <a:gd name="T14" fmla="*/ 8 w 85"/>
                    <a:gd name="T15" fmla="*/ 17 h 68"/>
                    <a:gd name="T16" fmla="*/ 10 w 85"/>
                    <a:gd name="T17" fmla="*/ 19 h 68"/>
                    <a:gd name="T18" fmla="*/ 16 w 85"/>
                    <a:gd name="T19" fmla="*/ 17 h 68"/>
                    <a:gd name="T20" fmla="*/ 17 w 85"/>
                    <a:gd name="T21" fmla="*/ 17 h 68"/>
                    <a:gd name="T22" fmla="*/ 19 w 85"/>
                    <a:gd name="T23" fmla="*/ 17 h 68"/>
                    <a:gd name="T24" fmla="*/ 22 w 85"/>
                    <a:gd name="T25" fmla="*/ 16 h 68"/>
                    <a:gd name="T26" fmla="*/ 20 w 85"/>
                    <a:gd name="T27" fmla="*/ 8 h 68"/>
                    <a:gd name="T28" fmla="*/ 18 w 85"/>
                    <a:gd name="T29" fmla="*/ 7 h 68"/>
                    <a:gd name="T30" fmla="*/ 16 w 85"/>
                    <a:gd name="T31" fmla="*/ 8 h 68"/>
                    <a:gd name="T32" fmla="*/ 14 w 85"/>
                    <a:gd name="T33" fmla="*/ 7 h 68"/>
                    <a:gd name="T34" fmla="*/ 11 w 85"/>
                    <a:gd name="T35" fmla="*/ 4 h 68"/>
                    <a:gd name="T36" fmla="*/ 7 w 85"/>
                    <a:gd name="T37" fmla="*/ 3 h 68"/>
                    <a:gd name="T38" fmla="*/ 4 w 85"/>
                    <a:gd name="T39" fmla="*/ 2 h 68"/>
                    <a:gd name="T40" fmla="*/ 0 w 85"/>
                    <a:gd name="T41" fmla="*/ 0 h 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5"/>
                    <a:gd name="T64" fmla="*/ 0 h 68"/>
                    <a:gd name="T65" fmla="*/ 85 w 85"/>
                    <a:gd name="T66" fmla="*/ 68 h 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5" h="68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10" y="33"/>
                      </a:lnTo>
                      <a:lnTo>
                        <a:pt x="21" y="35"/>
                      </a:lnTo>
                      <a:lnTo>
                        <a:pt x="27" y="39"/>
                      </a:lnTo>
                      <a:lnTo>
                        <a:pt x="27" y="43"/>
                      </a:lnTo>
                      <a:lnTo>
                        <a:pt x="19" y="43"/>
                      </a:lnTo>
                      <a:lnTo>
                        <a:pt x="31" y="60"/>
                      </a:lnTo>
                      <a:lnTo>
                        <a:pt x="38" y="68"/>
                      </a:lnTo>
                      <a:lnTo>
                        <a:pt x="62" y="62"/>
                      </a:lnTo>
                      <a:lnTo>
                        <a:pt x="67" y="60"/>
                      </a:lnTo>
                      <a:lnTo>
                        <a:pt x="75" y="60"/>
                      </a:lnTo>
                      <a:lnTo>
                        <a:pt x="85" y="58"/>
                      </a:lnTo>
                      <a:lnTo>
                        <a:pt x="77" y="31"/>
                      </a:lnTo>
                      <a:lnTo>
                        <a:pt x="69" y="27"/>
                      </a:lnTo>
                      <a:lnTo>
                        <a:pt x="62" y="29"/>
                      </a:lnTo>
                      <a:lnTo>
                        <a:pt x="54" y="27"/>
                      </a:lnTo>
                      <a:lnTo>
                        <a:pt x="42" y="16"/>
                      </a:lnTo>
                      <a:lnTo>
                        <a:pt x="27" y="10"/>
                      </a:lnTo>
                      <a:lnTo>
                        <a:pt x="1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199" name="Freeform 303"/>
                <p:cNvSpPr>
                  <a:spLocks/>
                </p:cNvSpPr>
                <p:nvPr/>
              </p:nvSpPr>
              <p:spPr bwMode="auto">
                <a:xfrm>
                  <a:off x="1675113" y="2480212"/>
                  <a:ext cx="40696" cy="22196"/>
                </a:xfrm>
                <a:custGeom>
                  <a:avLst/>
                  <a:gdLst>
                    <a:gd name="T0" fmla="*/ 8 w 52"/>
                    <a:gd name="T1" fmla="*/ 0 h 31"/>
                    <a:gd name="T2" fmla="*/ 7 w 52"/>
                    <a:gd name="T3" fmla="*/ 1 h 31"/>
                    <a:gd name="T4" fmla="*/ 5 w 52"/>
                    <a:gd name="T5" fmla="*/ 2 h 31"/>
                    <a:gd name="T6" fmla="*/ 3 w 52"/>
                    <a:gd name="T7" fmla="*/ 3 h 31"/>
                    <a:gd name="T8" fmla="*/ 0 w 52"/>
                    <a:gd name="T9" fmla="*/ 3 h 31"/>
                    <a:gd name="T10" fmla="*/ 1 w 52"/>
                    <a:gd name="T11" fmla="*/ 5 h 31"/>
                    <a:gd name="T12" fmla="*/ 1 w 52"/>
                    <a:gd name="T13" fmla="*/ 6 h 31"/>
                    <a:gd name="T14" fmla="*/ 5 w 52"/>
                    <a:gd name="T15" fmla="*/ 7 h 31"/>
                    <a:gd name="T16" fmla="*/ 6 w 52"/>
                    <a:gd name="T17" fmla="*/ 8 h 31"/>
                    <a:gd name="T18" fmla="*/ 8 w 52"/>
                    <a:gd name="T19" fmla="*/ 8 h 31"/>
                    <a:gd name="T20" fmla="*/ 10 w 52"/>
                    <a:gd name="T21" fmla="*/ 8 h 31"/>
                    <a:gd name="T22" fmla="*/ 14 w 52"/>
                    <a:gd name="T23" fmla="*/ 6 h 31"/>
                    <a:gd name="T24" fmla="*/ 13 w 52"/>
                    <a:gd name="T25" fmla="*/ 2 h 31"/>
                    <a:gd name="T26" fmla="*/ 8 w 52"/>
                    <a:gd name="T27" fmla="*/ 0 h 3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31"/>
                    <a:gd name="T44" fmla="*/ 52 w 52"/>
                    <a:gd name="T45" fmla="*/ 31 h 3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31">
                      <a:moveTo>
                        <a:pt x="31" y="0"/>
                      </a:moveTo>
                      <a:lnTo>
                        <a:pt x="25" y="2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0" y="12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19" y="27"/>
                      </a:lnTo>
                      <a:lnTo>
                        <a:pt x="23" y="29"/>
                      </a:lnTo>
                      <a:lnTo>
                        <a:pt x="31" y="31"/>
                      </a:lnTo>
                      <a:lnTo>
                        <a:pt x="38" y="31"/>
                      </a:lnTo>
                      <a:lnTo>
                        <a:pt x="52" y="21"/>
                      </a:lnTo>
                      <a:lnTo>
                        <a:pt x="48" y="6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0" name="Freeform 304"/>
                <p:cNvSpPr>
                  <a:spLocks/>
                </p:cNvSpPr>
                <p:nvPr/>
              </p:nvSpPr>
              <p:spPr bwMode="auto">
                <a:xfrm>
                  <a:off x="1628867" y="2487610"/>
                  <a:ext cx="44396" cy="16646"/>
                </a:xfrm>
                <a:custGeom>
                  <a:avLst/>
                  <a:gdLst>
                    <a:gd name="T0" fmla="*/ 2 w 58"/>
                    <a:gd name="T1" fmla="*/ 0 h 23"/>
                    <a:gd name="T2" fmla="*/ 0 w 58"/>
                    <a:gd name="T3" fmla="*/ 4 h 23"/>
                    <a:gd name="T4" fmla="*/ 6 w 58"/>
                    <a:gd name="T5" fmla="*/ 3 h 23"/>
                    <a:gd name="T6" fmla="*/ 8 w 58"/>
                    <a:gd name="T7" fmla="*/ 3 h 23"/>
                    <a:gd name="T8" fmla="*/ 9 w 58"/>
                    <a:gd name="T9" fmla="*/ 4 h 23"/>
                    <a:gd name="T10" fmla="*/ 10 w 58"/>
                    <a:gd name="T11" fmla="*/ 5 h 23"/>
                    <a:gd name="T12" fmla="*/ 11 w 58"/>
                    <a:gd name="T13" fmla="*/ 5 h 23"/>
                    <a:gd name="T14" fmla="*/ 11 w 58"/>
                    <a:gd name="T15" fmla="*/ 6 h 23"/>
                    <a:gd name="T16" fmla="*/ 16 w 58"/>
                    <a:gd name="T17" fmla="*/ 3 h 23"/>
                    <a:gd name="T18" fmla="*/ 15 w 58"/>
                    <a:gd name="T19" fmla="*/ 3 h 23"/>
                    <a:gd name="T20" fmla="*/ 14 w 58"/>
                    <a:gd name="T21" fmla="*/ 2 h 23"/>
                    <a:gd name="T22" fmla="*/ 14 w 58"/>
                    <a:gd name="T23" fmla="*/ 0 h 23"/>
                    <a:gd name="T24" fmla="*/ 2 w 58"/>
                    <a:gd name="T25" fmla="*/ 0 h 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8"/>
                    <a:gd name="T40" fmla="*/ 0 h 23"/>
                    <a:gd name="T41" fmla="*/ 58 w 58"/>
                    <a:gd name="T42" fmla="*/ 23 h 2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8" h="23">
                      <a:moveTo>
                        <a:pt x="8" y="0"/>
                      </a:moveTo>
                      <a:lnTo>
                        <a:pt x="0" y="15"/>
                      </a:lnTo>
                      <a:lnTo>
                        <a:pt x="23" y="11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9" y="17"/>
                      </a:lnTo>
                      <a:lnTo>
                        <a:pt x="43" y="19"/>
                      </a:lnTo>
                      <a:lnTo>
                        <a:pt x="43" y="23"/>
                      </a:lnTo>
                      <a:lnTo>
                        <a:pt x="58" y="11"/>
                      </a:lnTo>
                      <a:lnTo>
                        <a:pt x="56" y="9"/>
                      </a:lnTo>
                      <a:lnTo>
                        <a:pt x="54" y="5"/>
                      </a:lnTo>
                      <a:lnTo>
                        <a:pt x="5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1" name="Freeform 305"/>
                <p:cNvSpPr>
                  <a:spLocks/>
                </p:cNvSpPr>
                <p:nvPr/>
              </p:nvSpPr>
              <p:spPr bwMode="auto">
                <a:xfrm>
                  <a:off x="1636266" y="2504257"/>
                  <a:ext cx="68445" cy="44392"/>
                </a:xfrm>
                <a:custGeom>
                  <a:avLst/>
                  <a:gdLst>
                    <a:gd name="T0" fmla="*/ 18 w 90"/>
                    <a:gd name="T1" fmla="*/ 0 h 61"/>
                    <a:gd name="T2" fmla="*/ 17 w 90"/>
                    <a:gd name="T3" fmla="*/ 2 h 61"/>
                    <a:gd name="T4" fmla="*/ 16 w 90"/>
                    <a:gd name="T5" fmla="*/ 2 h 61"/>
                    <a:gd name="T6" fmla="*/ 15 w 90"/>
                    <a:gd name="T7" fmla="*/ 1 h 61"/>
                    <a:gd name="T8" fmla="*/ 13 w 90"/>
                    <a:gd name="T9" fmla="*/ 1 h 61"/>
                    <a:gd name="T10" fmla="*/ 9 w 90"/>
                    <a:gd name="T11" fmla="*/ 3 h 61"/>
                    <a:gd name="T12" fmla="*/ 6 w 90"/>
                    <a:gd name="T13" fmla="*/ 5 h 61"/>
                    <a:gd name="T14" fmla="*/ 3 w 90"/>
                    <a:gd name="T15" fmla="*/ 6 h 61"/>
                    <a:gd name="T16" fmla="*/ 2 w 90"/>
                    <a:gd name="T17" fmla="*/ 6 h 61"/>
                    <a:gd name="T18" fmla="*/ 1 w 90"/>
                    <a:gd name="T19" fmla="*/ 5 h 61"/>
                    <a:gd name="T20" fmla="*/ 0 w 90"/>
                    <a:gd name="T21" fmla="*/ 5 h 61"/>
                    <a:gd name="T22" fmla="*/ 0 w 90"/>
                    <a:gd name="T23" fmla="*/ 16 h 61"/>
                    <a:gd name="T24" fmla="*/ 5 w 90"/>
                    <a:gd name="T25" fmla="*/ 18 h 61"/>
                    <a:gd name="T26" fmla="*/ 9 w 90"/>
                    <a:gd name="T27" fmla="*/ 17 h 61"/>
                    <a:gd name="T28" fmla="*/ 15 w 90"/>
                    <a:gd name="T29" fmla="*/ 17 h 61"/>
                    <a:gd name="T30" fmla="*/ 18 w 90"/>
                    <a:gd name="T31" fmla="*/ 16 h 61"/>
                    <a:gd name="T32" fmla="*/ 19 w 90"/>
                    <a:gd name="T33" fmla="*/ 14 h 61"/>
                    <a:gd name="T34" fmla="*/ 20 w 90"/>
                    <a:gd name="T35" fmla="*/ 12 h 61"/>
                    <a:gd name="T36" fmla="*/ 21 w 90"/>
                    <a:gd name="T37" fmla="*/ 10 h 61"/>
                    <a:gd name="T38" fmla="*/ 20 w 90"/>
                    <a:gd name="T39" fmla="*/ 9 h 61"/>
                    <a:gd name="T40" fmla="*/ 19 w 90"/>
                    <a:gd name="T41" fmla="*/ 9 h 61"/>
                    <a:gd name="T42" fmla="*/ 18 w 90"/>
                    <a:gd name="T43" fmla="*/ 6 h 61"/>
                    <a:gd name="T44" fmla="*/ 22 w 90"/>
                    <a:gd name="T45" fmla="*/ 6 h 61"/>
                    <a:gd name="T46" fmla="*/ 25 w 90"/>
                    <a:gd name="T47" fmla="*/ 4 h 61"/>
                    <a:gd name="T48" fmla="*/ 22 w 90"/>
                    <a:gd name="T49" fmla="*/ 1 h 61"/>
                    <a:gd name="T50" fmla="*/ 18 w 90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0"/>
                    <a:gd name="T79" fmla="*/ 0 h 61"/>
                    <a:gd name="T80" fmla="*/ 90 w 90"/>
                    <a:gd name="T81" fmla="*/ 61 h 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0" h="61">
                      <a:moveTo>
                        <a:pt x="65" y="0"/>
                      </a:moveTo>
                      <a:lnTo>
                        <a:pt x="61" y="7"/>
                      </a:lnTo>
                      <a:lnTo>
                        <a:pt x="57" y="7"/>
                      </a:lnTo>
                      <a:lnTo>
                        <a:pt x="54" y="4"/>
                      </a:lnTo>
                      <a:lnTo>
                        <a:pt x="46" y="4"/>
                      </a:lnTo>
                      <a:lnTo>
                        <a:pt x="34" y="9"/>
                      </a:lnTo>
                      <a:lnTo>
                        <a:pt x="23" y="17"/>
                      </a:lnTo>
                      <a:lnTo>
                        <a:pt x="11" y="23"/>
                      </a:lnTo>
                      <a:lnTo>
                        <a:pt x="8" y="23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54"/>
                      </a:lnTo>
                      <a:lnTo>
                        <a:pt x="19" y="61"/>
                      </a:lnTo>
                      <a:lnTo>
                        <a:pt x="33" y="59"/>
                      </a:lnTo>
                      <a:lnTo>
                        <a:pt x="54" y="57"/>
                      </a:lnTo>
                      <a:lnTo>
                        <a:pt x="65" y="54"/>
                      </a:lnTo>
                      <a:lnTo>
                        <a:pt x="69" y="48"/>
                      </a:lnTo>
                      <a:lnTo>
                        <a:pt x="73" y="40"/>
                      </a:lnTo>
                      <a:lnTo>
                        <a:pt x="77" y="34"/>
                      </a:lnTo>
                      <a:lnTo>
                        <a:pt x="73" y="31"/>
                      </a:lnTo>
                      <a:lnTo>
                        <a:pt x="69" y="29"/>
                      </a:lnTo>
                      <a:lnTo>
                        <a:pt x="65" y="23"/>
                      </a:lnTo>
                      <a:lnTo>
                        <a:pt x="81" y="23"/>
                      </a:lnTo>
                      <a:lnTo>
                        <a:pt x="90" y="13"/>
                      </a:lnTo>
                      <a:lnTo>
                        <a:pt x="82" y="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2" name="Freeform 306"/>
                <p:cNvSpPr>
                  <a:spLocks/>
                </p:cNvSpPr>
                <p:nvPr/>
              </p:nvSpPr>
              <p:spPr bwMode="auto">
                <a:xfrm>
                  <a:off x="1434634" y="2509806"/>
                  <a:ext cx="155386" cy="85085"/>
                </a:xfrm>
                <a:custGeom>
                  <a:avLst/>
                  <a:gdLst>
                    <a:gd name="T0" fmla="*/ 46 w 207"/>
                    <a:gd name="T1" fmla="*/ 1 h 116"/>
                    <a:gd name="T2" fmla="*/ 45 w 207"/>
                    <a:gd name="T3" fmla="*/ 3 h 116"/>
                    <a:gd name="T4" fmla="*/ 42 w 207"/>
                    <a:gd name="T5" fmla="*/ 6 h 116"/>
                    <a:gd name="T6" fmla="*/ 36 w 207"/>
                    <a:gd name="T7" fmla="*/ 5 h 116"/>
                    <a:gd name="T8" fmla="*/ 29 w 207"/>
                    <a:gd name="T9" fmla="*/ 6 h 116"/>
                    <a:gd name="T10" fmla="*/ 23 w 207"/>
                    <a:gd name="T11" fmla="*/ 9 h 116"/>
                    <a:gd name="T12" fmla="*/ 17 w 207"/>
                    <a:gd name="T13" fmla="*/ 14 h 116"/>
                    <a:gd name="T14" fmla="*/ 15 w 207"/>
                    <a:gd name="T15" fmla="*/ 13 h 116"/>
                    <a:gd name="T16" fmla="*/ 14 w 207"/>
                    <a:gd name="T17" fmla="*/ 14 h 116"/>
                    <a:gd name="T18" fmla="*/ 11 w 207"/>
                    <a:gd name="T19" fmla="*/ 18 h 116"/>
                    <a:gd name="T20" fmla="*/ 10 w 207"/>
                    <a:gd name="T21" fmla="*/ 21 h 116"/>
                    <a:gd name="T22" fmla="*/ 4 w 207"/>
                    <a:gd name="T23" fmla="*/ 21 h 116"/>
                    <a:gd name="T24" fmla="*/ 0 w 207"/>
                    <a:gd name="T25" fmla="*/ 24 h 116"/>
                    <a:gd name="T26" fmla="*/ 5 w 207"/>
                    <a:gd name="T27" fmla="*/ 30 h 116"/>
                    <a:gd name="T28" fmla="*/ 13 w 207"/>
                    <a:gd name="T29" fmla="*/ 30 h 116"/>
                    <a:gd name="T30" fmla="*/ 14 w 207"/>
                    <a:gd name="T31" fmla="*/ 32 h 116"/>
                    <a:gd name="T32" fmla="*/ 16 w 207"/>
                    <a:gd name="T33" fmla="*/ 32 h 116"/>
                    <a:gd name="T34" fmla="*/ 17 w 207"/>
                    <a:gd name="T35" fmla="*/ 30 h 116"/>
                    <a:gd name="T36" fmla="*/ 19 w 207"/>
                    <a:gd name="T37" fmla="*/ 31 h 116"/>
                    <a:gd name="T38" fmla="*/ 21 w 207"/>
                    <a:gd name="T39" fmla="*/ 31 h 116"/>
                    <a:gd name="T40" fmla="*/ 24 w 207"/>
                    <a:gd name="T41" fmla="*/ 32 h 116"/>
                    <a:gd name="T42" fmla="*/ 27 w 207"/>
                    <a:gd name="T43" fmla="*/ 28 h 116"/>
                    <a:gd name="T44" fmla="*/ 28 w 207"/>
                    <a:gd name="T45" fmla="*/ 24 h 116"/>
                    <a:gd name="T46" fmla="*/ 28 w 207"/>
                    <a:gd name="T47" fmla="*/ 26 h 116"/>
                    <a:gd name="T48" fmla="*/ 30 w 207"/>
                    <a:gd name="T49" fmla="*/ 24 h 116"/>
                    <a:gd name="T50" fmla="*/ 33 w 207"/>
                    <a:gd name="T51" fmla="*/ 22 h 116"/>
                    <a:gd name="T52" fmla="*/ 32 w 207"/>
                    <a:gd name="T53" fmla="*/ 18 h 116"/>
                    <a:gd name="T54" fmla="*/ 34 w 207"/>
                    <a:gd name="T55" fmla="*/ 18 h 116"/>
                    <a:gd name="T56" fmla="*/ 36 w 207"/>
                    <a:gd name="T57" fmla="*/ 18 h 116"/>
                    <a:gd name="T58" fmla="*/ 36 w 207"/>
                    <a:gd name="T59" fmla="*/ 14 h 116"/>
                    <a:gd name="T60" fmla="*/ 38 w 207"/>
                    <a:gd name="T61" fmla="*/ 17 h 116"/>
                    <a:gd name="T62" fmla="*/ 38 w 207"/>
                    <a:gd name="T63" fmla="*/ 22 h 116"/>
                    <a:gd name="T64" fmla="*/ 40 w 207"/>
                    <a:gd name="T65" fmla="*/ 23 h 116"/>
                    <a:gd name="T66" fmla="*/ 48 w 207"/>
                    <a:gd name="T67" fmla="*/ 16 h 116"/>
                    <a:gd name="T68" fmla="*/ 48 w 207"/>
                    <a:gd name="T69" fmla="*/ 13 h 116"/>
                    <a:gd name="T70" fmla="*/ 52 w 207"/>
                    <a:gd name="T71" fmla="*/ 13 h 116"/>
                    <a:gd name="T72" fmla="*/ 51 w 207"/>
                    <a:gd name="T73" fmla="*/ 12 h 116"/>
                    <a:gd name="T74" fmla="*/ 53 w 207"/>
                    <a:gd name="T75" fmla="*/ 10 h 116"/>
                    <a:gd name="T76" fmla="*/ 54 w 207"/>
                    <a:gd name="T77" fmla="*/ 7 h 116"/>
                    <a:gd name="T78" fmla="*/ 50 w 207"/>
                    <a:gd name="T79" fmla="*/ 1 h 1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7"/>
                    <a:gd name="T121" fmla="*/ 0 h 116"/>
                    <a:gd name="T122" fmla="*/ 207 w 207"/>
                    <a:gd name="T123" fmla="*/ 116 h 11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7" h="116">
                      <a:moveTo>
                        <a:pt x="177" y="0"/>
                      </a:moveTo>
                      <a:lnTo>
                        <a:pt x="173" y="4"/>
                      </a:lnTo>
                      <a:lnTo>
                        <a:pt x="167" y="12"/>
                      </a:lnTo>
                      <a:lnTo>
                        <a:pt x="169" y="12"/>
                      </a:lnTo>
                      <a:lnTo>
                        <a:pt x="163" y="16"/>
                      </a:lnTo>
                      <a:lnTo>
                        <a:pt x="160" y="22"/>
                      </a:lnTo>
                      <a:lnTo>
                        <a:pt x="150" y="24"/>
                      </a:lnTo>
                      <a:lnTo>
                        <a:pt x="138" y="16"/>
                      </a:lnTo>
                      <a:lnTo>
                        <a:pt x="125" y="16"/>
                      </a:lnTo>
                      <a:lnTo>
                        <a:pt x="110" y="20"/>
                      </a:lnTo>
                      <a:lnTo>
                        <a:pt x="96" y="24"/>
                      </a:lnTo>
                      <a:lnTo>
                        <a:pt x="87" y="31"/>
                      </a:lnTo>
                      <a:lnTo>
                        <a:pt x="75" y="43"/>
                      </a:lnTo>
                      <a:lnTo>
                        <a:pt x="65" y="50"/>
                      </a:lnTo>
                      <a:lnTo>
                        <a:pt x="60" y="50"/>
                      </a:lnTo>
                      <a:lnTo>
                        <a:pt x="58" y="47"/>
                      </a:lnTo>
                      <a:lnTo>
                        <a:pt x="54" y="47"/>
                      </a:lnTo>
                      <a:lnTo>
                        <a:pt x="52" y="50"/>
                      </a:lnTo>
                      <a:lnTo>
                        <a:pt x="48" y="56"/>
                      </a:lnTo>
                      <a:lnTo>
                        <a:pt x="42" y="62"/>
                      </a:lnTo>
                      <a:lnTo>
                        <a:pt x="39" y="62"/>
                      </a:lnTo>
                      <a:lnTo>
                        <a:pt x="39" y="73"/>
                      </a:lnTo>
                      <a:lnTo>
                        <a:pt x="19" y="73"/>
                      </a:lnTo>
                      <a:lnTo>
                        <a:pt x="16" y="75"/>
                      </a:lnTo>
                      <a:lnTo>
                        <a:pt x="6" y="81"/>
                      </a:lnTo>
                      <a:lnTo>
                        <a:pt x="0" y="85"/>
                      </a:lnTo>
                      <a:lnTo>
                        <a:pt x="10" y="93"/>
                      </a:lnTo>
                      <a:lnTo>
                        <a:pt x="19" y="104"/>
                      </a:lnTo>
                      <a:lnTo>
                        <a:pt x="27" y="116"/>
                      </a:lnTo>
                      <a:lnTo>
                        <a:pt x="50" y="104"/>
                      </a:lnTo>
                      <a:lnTo>
                        <a:pt x="50" y="106"/>
                      </a:lnTo>
                      <a:lnTo>
                        <a:pt x="52" y="110"/>
                      </a:lnTo>
                      <a:lnTo>
                        <a:pt x="58" y="112"/>
                      </a:lnTo>
                      <a:lnTo>
                        <a:pt x="62" y="110"/>
                      </a:lnTo>
                      <a:lnTo>
                        <a:pt x="65" y="106"/>
                      </a:lnTo>
                      <a:lnTo>
                        <a:pt x="65" y="104"/>
                      </a:lnTo>
                      <a:lnTo>
                        <a:pt x="67" y="104"/>
                      </a:lnTo>
                      <a:lnTo>
                        <a:pt x="73" y="108"/>
                      </a:lnTo>
                      <a:lnTo>
                        <a:pt x="73" y="93"/>
                      </a:lnTo>
                      <a:lnTo>
                        <a:pt x="81" y="108"/>
                      </a:lnTo>
                      <a:lnTo>
                        <a:pt x="85" y="110"/>
                      </a:lnTo>
                      <a:lnTo>
                        <a:pt x="90" y="110"/>
                      </a:lnTo>
                      <a:lnTo>
                        <a:pt x="92" y="112"/>
                      </a:lnTo>
                      <a:lnTo>
                        <a:pt x="104" y="100"/>
                      </a:lnTo>
                      <a:lnTo>
                        <a:pt x="106" y="91"/>
                      </a:lnTo>
                      <a:lnTo>
                        <a:pt x="106" y="85"/>
                      </a:lnTo>
                      <a:lnTo>
                        <a:pt x="106" y="87"/>
                      </a:lnTo>
                      <a:lnTo>
                        <a:pt x="108" y="89"/>
                      </a:lnTo>
                      <a:lnTo>
                        <a:pt x="115" y="93"/>
                      </a:lnTo>
                      <a:lnTo>
                        <a:pt x="115" y="85"/>
                      </a:lnTo>
                      <a:lnTo>
                        <a:pt x="123" y="85"/>
                      </a:lnTo>
                      <a:lnTo>
                        <a:pt x="125" y="77"/>
                      </a:lnTo>
                      <a:lnTo>
                        <a:pt x="123" y="70"/>
                      </a:lnTo>
                      <a:lnTo>
                        <a:pt x="123" y="62"/>
                      </a:lnTo>
                      <a:lnTo>
                        <a:pt x="127" y="60"/>
                      </a:lnTo>
                      <a:lnTo>
                        <a:pt x="131" y="64"/>
                      </a:lnTo>
                      <a:lnTo>
                        <a:pt x="135" y="66"/>
                      </a:lnTo>
                      <a:lnTo>
                        <a:pt x="136" y="62"/>
                      </a:lnTo>
                      <a:lnTo>
                        <a:pt x="136" y="56"/>
                      </a:lnTo>
                      <a:lnTo>
                        <a:pt x="138" y="50"/>
                      </a:lnTo>
                      <a:lnTo>
                        <a:pt x="150" y="50"/>
                      </a:lnTo>
                      <a:lnTo>
                        <a:pt x="146" y="58"/>
                      </a:lnTo>
                      <a:lnTo>
                        <a:pt x="138" y="77"/>
                      </a:lnTo>
                      <a:lnTo>
                        <a:pt x="144" y="77"/>
                      </a:lnTo>
                      <a:lnTo>
                        <a:pt x="148" y="79"/>
                      </a:lnTo>
                      <a:lnTo>
                        <a:pt x="154" y="81"/>
                      </a:lnTo>
                      <a:lnTo>
                        <a:pt x="167" y="70"/>
                      </a:lnTo>
                      <a:lnTo>
                        <a:pt x="181" y="54"/>
                      </a:lnTo>
                      <a:lnTo>
                        <a:pt x="177" y="43"/>
                      </a:lnTo>
                      <a:lnTo>
                        <a:pt x="184" y="45"/>
                      </a:lnTo>
                      <a:lnTo>
                        <a:pt x="190" y="45"/>
                      </a:lnTo>
                      <a:lnTo>
                        <a:pt x="200" y="47"/>
                      </a:lnTo>
                      <a:lnTo>
                        <a:pt x="200" y="43"/>
                      </a:lnTo>
                      <a:lnTo>
                        <a:pt x="196" y="41"/>
                      </a:lnTo>
                      <a:lnTo>
                        <a:pt x="196" y="35"/>
                      </a:lnTo>
                      <a:lnTo>
                        <a:pt x="204" y="35"/>
                      </a:lnTo>
                      <a:lnTo>
                        <a:pt x="202" y="29"/>
                      </a:lnTo>
                      <a:lnTo>
                        <a:pt x="207" y="24"/>
                      </a:lnTo>
                      <a:lnTo>
                        <a:pt x="202" y="10"/>
                      </a:lnTo>
                      <a:lnTo>
                        <a:pt x="190" y="4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3" name="Freeform 307"/>
                <p:cNvSpPr>
                  <a:spLocks/>
                </p:cNvSpPr>
                <p:nvPr/>
              </p:nvSpPr>
              <p:spPr bwMode="auto">
                <a:xfrm>
                  <a:off x="1959988" y="2519054"/>
                  <a:ext cx="61044" cy="18497"/>
                </a:xfrm>
                <a:custGeom>
                  <a:avLst/>
                  <a:gdLst>
                    <a:gd name="T0" fmla="*/ 13 w 79"/>
                    <a:gd name="T1" fmla="*/ 0 h 27"/>
                    <a:gd name="T2" fmla="*/ 11 w 79"/>
                    <a:gd name="T3" fmla="*/ 1 h 27"/>
                    <a:gd name="T4" fmla="*/ 6 w 79"/>
                    <a:gd name="T5" fmla="*/ 3 h 27"/>
                    <a:gd name="T6" fmla="*/ 7 w 79"/>
                    <a:gd name="T7" fmla="*/ 3 h 27"/>
                    <a:gd name="T8" fmla="*/ 4 w 79"/>
                    <a:gd name="T9" fmla="*/ 3 h 27"/>
                    <a:gd name="T10" fmla="*/ 3 w 79"/>
                    <a:gd name="T11" fmla="*/ 3 h 27"/>
                    <a:gd name="T12" fmla="*/ 3 w 79"/>
                    <a:gd name="T13" fmla="*/ 3 h 27"/>
                    <a:gd name="T14" fmla="*/ 1 w 79"/>
                    <a:gd name="T15" fmla="*/ 2 h 27"/>
                    <a:gd name="T16" fmla="*/ 0 w 79"/>
                    <a:gd name="T17" fmla="*/ 5 h 27"/>
                    <a:gd name="T18" fmla="*/ 2 w 79"/>
                    <a:gd name="T19" fmla="*/ 5 h 27"/>
                    <a:gd name="T20" fmla="*/ 3 w 79"/>
                    <a:gd name="T21" fmla="*/ 4 h 27"/>
                    <a:gd name="T22" fmla="*/ 4 w 79"/>
                    <a:gd name="T23" fmla="*/ 4 h 27"/>
                    <a:gd name="T24" fmla="*/ 7 w 79"/>
                    <a:gd name="T25" fmla="*/ 5 h 27"/>
                    <a:gd name="T26" fmla="*/ 10 w 79"/>
                    <a:gd name="T27" fmla="*/ 6 h 27"/>
                    <a:gd name="T28" fmla="*/ 13 w 79"/>
                    <a:gd name="T29" fmla="*/ 7 h 27"/>
                    <a:gd name="T30" fmla="*/ 21 w 79"/>
                    <a:gd name="T31" fmla="*/ 5 h 27"/>
                    <a:gd name="T32" fmla="*/ 21 w 79"/>
                    <a:gd name="T33" fmla="*/ 1 h 27"/>
                    <a:gd name="T34" fmla="*/ 13 w 79"/>
                    <a:gd name="T35" fmla="*/ 0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9"/>
                    <a:gd name="T55" fmla="*/ 0 h 27"/>
                    <a:gd name="T56" fmla="*/ 79 w 79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9" h="27">
                      <a:moveTo>
                        <a:pt x="50" y="0"/>
                      </a:moveTo>
                      <a:lnTo>
                        <a:pt x="42" y="4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15" y="12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4" y="8"/>
                      </a:lnTo>
                      <a:lnTo>
                        <a:pt x="0" y="19"/>
                      </a:lnTo>
                      <a:lnTo>
                        <a:pt x="6" y="17"/>
                      </a:lnTo>
                      <a:lnTo>
                        <a:pt x="9" y="15"/>
                      </a:lnTo>
                      <a:lnTo>
                        <a:pt x="15" y="15"/>
                      </a:lnTo>
                      <a:lnTo>
                        <a:pt x="25" y="17"/>
                      </a:lnTo>
                      <a:lnTo>
                        <a:pt x="38" y="23"/>
                      </a:lnTo>
                      <a:lnTo>
                        <a:pt x="50" y="27"/>
                      </a:lnTo>
                      <a:lnTo>
                        <a:pt x="79" y="17"/>
                      </a:lnTo>
                      <a:lnTo>
                        <a:pt x="79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4" name="Freeform 309"/>
                <p:cNvSpPr>
                  <a:spLocks/>
                </p:cNvSpPr>
                <p:nvPr/>
              </p:nvSpPr>
              <p:spPr bwMode="auto">
                <a:xfrm>
                  <a:off x="1956289" y="2543101"/>
                  <a:ext cx="312622" cy="99882"/>
                </a:xfrm>
                <a:custGeom>
                  <a:avLst/>
                  <a:gdLst>
                    <a:gd name="T0" fmla="*/ 2 w 415"/>
                    <a:gd name="T1" fmla="*/ 5 h 138"/>
                    <a:gd name="T2" fmla="*/ 12 w 415"/>
                    <a:gd name="T3" fmla="*/ 11 h 138"/>
                    <a:gd name="T4" fmla="*/ 18 w 415"/>
                    <a:gd name="T5" fmla="*/ 11 h 138"/>
                    <a:gd name="T6" fmla="*/ 23 w 415"/>
                    <a:gd name="T7" fmla="*/ 13 h 138"/>
                    <a:gd name="T8" fmla="*/ 30 w 415"/>
                    <a:gd name="T9" fmla="*/ 23 h 138"/>
                    <a:gd name="T10" fmla="*/ 29 w 415"/>
                    <a:gd name="T11" fmla="*/ 32 h 138"/>
                    <a:gd name="T12" fmla="*/ 31 w 415"/>
                    <a:gd name="T13" fmla="*/ 38 h 138"/>
                    <a:gd name="T14" fmla="*/ 33 w 415"/>
                    <a:gd name="T15" fmla="*/ 35 h 138"/>
                    <a:gd name="T16" fmla="*/ 36 w 415"/>
                    <a:gd name="T17" fmla="*/ 39 h 138"/>
                    <a:gd name="T18" fmla="*/ 39 w 415"/>
                    <a:gd name="T19" fmla="*/ 37 h 138"/>
                    <a:gd name="T20" fmla="*/ 47 w 415"/>
                    <a:gd name="T21" fmla="*/ 31 h 138"/>
                    <a:gd name="T22" fmla="*/ 48 w 415"/>
                    <a:gd name="T23" fmla="*/ 38 h 138"/>
                    <a:gd name="T24" fmla="*/ 61 w 415"/>
                    <a:gd name="T25" fmla="*/ 35 h 138"/>
                    <a:gd name="T26" fmla="*/ 62 w 415"/>
                    <a:gd name="T27" fmla="*/ 36 h 138"/>
                    <a:gd name="T28" fmla="*/ 67 w 415"/>
                    <a:gd name="T29" fmla="*/ 36 h 138"/>
                    <a:gd name="T30" fmla="*/ 70 w 415"/>
                    <a:gd name="T31" fmla="*/ 38 h 138"/>
                    <a:gd name="T32" fmla="*/ 77 w 415"/>
                    <a:gd name="T33" fmla="*/ 35 h 138"/>
                    <a:gd name="T34" fmla="*/ 82 w 415"/>
                    <a:gd name="T35" fmla="*/ 37 h 138"/>
                    <a:gd name="T36" fmla="*/ 84 w 415"/>
                    <a:gd name="T37" fmla="*/ 33 h 138"/>
                    <a:gd name="T38" fmla="*/ 87 w 415"/>
                    <a:gd name="T39" fmla="*/ 37 h 138"/>
                    <a:gd name="T40" fmla="*/ 90 w 415"/>
                    <a:gd name="T41" fmla="*/ 35 h 138"/>
                    <a:gd name="T42" fmla="*/ 105 w 415"/>
                    <a:gd name="T43" fmla="*/ 29 h 138"/>
                    <a:gd name="T44" fmla="*/ 109 w 415"/>
                    <a:gd name="T45" fmla="*/ 27 h 138"/>
                    <a:gd name="T46" fmla="*/ 104 w 415"/>
                    <a:gd name="T47" fmla="*/ 21 h 138"/>
                    <a:gd name="T48" fmla="*/ 98 w 415"/>
                    <a:gd name="T49" fmla="*/ 21 h 138"/>
                    <a:gd name="T50" fmla="*/ 94 w 415"/>
                    <a:gd name="T51" fmla="*/ 17 h 138"/>
                    <a:gd name="T52" fmla="*/ 87 w 415"/>
                    <a:gd name="T53" fmla="*/ 16 h 138"/>
                    <a:gd name="T54" fmla="*/ 84 w 415"/>
                    <a:gd name="T55" fmla="*/ 17 h 138"/>
                    <a:gd name="T56" fmla="*/ 81 w 415"/>
                    <a:gd name="T57" fmla="*/ 16 h 138"/>
                    <a:gd name="T58" fmla="*/ 68 w 415"/>
                    <a:gd name="T59" fmla="*/ 20 h 138"/>
                    <a:gd name="T60" fmla="*/ 56 w 415"/>
                    <a:gd name="T61" fmla="*/ 22 h 138"/>
                    <a:gd name="T62" fmla="*/ 54 w 415"/>
                    <a:gd name="T63" fmla="*/ 21 h 138"/>
                    <a:gd name="T64" fmla="*/ 52 w 415"/>
                    <a:gd name="T65" fmla="*/ 21 h 138"/>
                    <a:gd name="T66" fmla="*/ 45 w 415"/>
                    <a:gd name="T67" fmla="*/ 18 h 138"/>
                    <a:gd name="T68" fmla="*/ 44 w 415"/>
                    <a:gd name="T69" fmla="*/ 16 h 138"/>
                    <a:gd name="T70" fmla="*/ 38 w 415"/>
                    <a:gd name="T71" fmla="*/ 17 h 138"/>
                    <a:gd name="T72" fmla="*/ 35 w 415"/>
                    <a:gd name="T73" fmla="*/ 14 h 138"/>
                    <a:gd name="T74" fmla="*/ 40 w 415"/>
                    <a:gd name="T75" fmla="*/ 15 h 138"/>
                    <a:gd name="T76" fmla="*/ 43 w 415"/>
                    <a:gd name="T77" fmla="*/ 11 h 138"/>
                    <a:gd name="T78" fmla="*/ 36 w 415"/>
                    <a:gd name="T79" fmla="*/ 9 h 138"/>
                    <a:gd name="T80" fmla="*/ 32 w 415"/>
                    <a:gd name="T81" fmla="*/ 5 h 138"/>
                    <a:gd name="T82" fmla="*/ 26 w 415"/>
                    <a:gd name="T83" fmla="*/ 6 h 138"/>
                    <a:gd name="T84" fmla="*/ 19 w 415"/>
                    <a:gd name="T85" fmla="*/ 3 h 138"/>
                    <a:gd name="T86" fmla="*/ 8 w 415"/>
                    <a:gd name="T87" fmla="*/ 1 h 1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5"/>
                    <a:gd name="T133" fmla="*/ 0 h 138"/>
                    <a:gd name="T134" fmla="*/ 415 w 415"/>
                    <a:gd name="T135" fmla="*/ 138 h 13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5" h="138">
                      <a:moveTo>
                        <a:pt x="12" y="0"/>
                      </a:moveTo>
                      <a:lnTo>
                        <a:pt x="0" y="11"/>
                      </a:lnTo>
                      <a:lnTo>
                        <a:pt x="8" y="19"/>
                      </a:lnTo>
                      <a:lnTo>
                        <a:pt x="16" y="30"/>
                      </a:lnTo>
                      <a:lnTo>
                        <a:pt x="23" y="38"/>
                      </a:lnTo>
                      <a:lnTo>
                        <a:pt x="46" y="38"/>
                      </a:lnTo>
                      <a:lnTo>
                        <a:pt x="54" y="46"/>
                      </a:lnTo>
                      <a:lnTo>
                        <a:pt x="64" y="44"/>
                      </a:lnTo>
                      <a:lnTo>
                        <a:pt x="69" y="40"/>
                      </a:lnTo>
                      <a:lnTo>
                        <a:pt x="77" y="38"/>
                      </a:lnTo>
                      <a:lnTo>
                        <a:pt x="81" y="46"/>
                      </a:lnTo>
                      <a:lnTo>
                        <a:pt x="88" y="48"/>
                      </a:lnTo>
                      <a:lnTo>
                        <a:pt x="104" y="57"/>
                      </a:lnTo>
                      <a:lnTo>
                        <a:pt x="115" y="73"/>
                      </a:lnTo>
                      <a:lnTo>
                        <a:pt x="113" y="84"/>
                      </a:lnTo>
                      <a:lnTo>
                        <a:pt x="110" y="94"/>
                      </a:lnTo>
                      <a:lnTo>
                        <a:pt x="108" y="103"/>
                      </a:lnTo>
                      <a:lnTo>
                        <a:pt x="110" y="115"/>
                      </a:lnTo>
                      <a:lnTo>
                        <a:pt x="113" y="126"/>
                      </a:lnTo>
                      <a:lnTo>
                        <a:pt x="115" y="138"/>
                      </a:lnTo>
                      <a:lnTo>
                        <a:pt x="119" y="136"/>
                      </a:lnTo>
                      <a:lnTo>
                        <a:pt x="121" y="134"/>
                      </a:lnTo>
                      <a:lnTo>
                        <a:pt x="125" y="134"/>
                      </a:lnTo>
                      <a:lnTo>
                        <a:pt x="125" y="126"/>
                      </a:lnTo>
                      <a:lnTo>
                        <a:pt x="133" y="128"/>
                      </a:lnTo>
                      <a:lnTo>
                        <a:pt x="135" y="134"/>
                      </a:lnTo>
                      <a:lnTo>
                        <a:pt x="136" y="138"/>
                      </a:lnTo>
                      <a:lnTo>
                        <a:pt x="140" y="136"/>
                      </a:lnTo>
                      <a:lnTo>
                        <a:pt x="144" y="132"/>
                      </a:lnTo>
                      <a:lnTo>
                        <a:pt x="148" y="130"/>
                      </a:lnTo>
                      <a:lnTo>
                        <a:pt x="165" y="126"/>
                      </a:lnTo>
                      <a:lnTo>
                        <a:pt x="171" y="123"/>
                      </a:lnTo>
                      <a:lnTo>
                        <a:pt x="177" y="111"/>
                      </a:lnTo>
                      <a:lnTo>
                        <a:pt x="179" y="117"/>
                      </a:lnTo>
                      <a:lnTo>
                        <a:pt x="183" y="126"/>
                      </a:lnTo>
                      <a:lnTo>
                        <a:pt x="184" y="134"/>
                      </a:lnTo>
                      <a:lnTo>
                        <a:pt x="223" y="134"/>
                      </a:lnTo>
                      <a:lnTo>
                        <a:pt x="225" y="130"/>
                      </a:lnTo>
                      <a:lnTo>
                        <a:pt x="229" y="124"/>
                      </a:lnTo>
                      <a:lnTo>
                        <a:pt x="230" y="123"/>
                      </a:lnTo>
                      <a:lnTo>
                        <a:pt x="236" y="124"/>
                      </a:lnTo>
                      <a:lnTo>
                        <a:pt x="236" y="128"/>
                      </a:lnTo>
                      <a:lnTo>
                        <a:pt x="238" y="134"/>
                      </a:lnTo>
                      <a:lnTo>
                        <a:pt x="248" y="130"/>
                      </a:lnTo>
                      <a:lnTo>
                        <a:pt x="254" y="128"/>
                      </a:lnTo>
                      <a:lnTo>
                        <a:pt x="261" y="126"/>
                      </a:lnTo>
                      <a:lnTo>
                        <a:pt x="261" y="134"/>
                      </a:lnTo>
                      <a:lnTo>
                        <a:pt x="265" y="134"/>
                      </a:lnTo>
                      <a:lnTo>
                        <a:pt x="273" y="132"/>
                      </a:lnTo>
                      <a:lnTo>
                        <a:pt x="284" y="128"/>
                      </a:lnTo>
                      <a:lnTo>
                        <a:pt x="292" y="126"/>
                      </a:lnTo>
                      <a:lnTo>
                        <a:pt x="296" y="126"/>
                      </a:lnTo>
                      <a:lnTo>
                        <a:pt x="303" y="130"/>
                      </a:lnTo>
                      <a:lnTo>
                        <a:pt x="311" y="130"/>
                      </a:lnTo>
                      <a:lnTo>
                        <a:pt x="319" y="123"/>
                      </a:lnTo>
                      <a:lnTo>
                        <a:pt x="315" y="119"/>
                      </a:lnTo>
                      <a:lnTo>
                        <a:pt x="317" y="117"/>
                      </a:lnTo>
                      <a:lnTo>
                        <a:pt x="323" y="115"/>
                      </a:lnTo>
                      <a:lnTo>
                        <a:pt x="326" y="126"/>
                      </a:lnTo>
                      <a:lnTo>
                        <a:pt x="330" y="130"/>
                      </a:lnTo>
                      <a:lnTo>
                        <a:pt x="334" y="126"/>
                      </a:lnTo>
                      <a:lnTo>
                        <a:pt x="342" y="123"/>
                      </a:lnTo>
                      <a:lnTo>
                        <a:pt x="342" y="126"/>
                      </a:lnTo>
                      <a:lnTo>
                        <a:pt x="396" y="126"/>
                      </a:lnTo>
                      <a:lnTo>
                        <a:pt x="396" y="109"/>
                      </a:lnTo>
                      <a:lnTo>
                        <a:pt x="399" y="103"/>
                      </a:lnTo>
                      <a:lnTo>
                        <a:pt x="403" y="100"/>
                      </a:lnTo>
                      <a:lnTo>
                        <a:pt x="411" y="98"/>
                      </a:lnTo>
                      <a:lnTo>
                        <a:pt x="415" y="96"/>
                      </a:lnTo>
                      <a:lnTo>
                        <a:pt x="415" y="84"/>
                      </a:lnTo>
                      <a:lnTo>
                        <a:pt x="407" y="80"/>
                      </a:lnTo>
                      <a:lnTo>
                        <a:pt x="394" y="73"/>
                      </a:lnTo>
                      <a:lnTo>
                        <a:pt x="388" y="69"/>
                      </a:lnTo>
                      <a:lnTo>
                        <a:pt x="378" y="69"/>
                      </a:lnTo>
                      <a:lnTo>
                        <a:pt x="373" y="73"/>
                      </a:lnTo>
                      <a:lnTo>
                        <a:pt x="365" y="73"/>
                      </a:lnTo>
                      <a:lnTo>
                        <a:pt x="361" y="69"/>
                      </a:lnTo>
                      <a:lnTo>
                        <a:pt x="359" y="63"/>
                      </a:lnTo>
                      <a:lnTo>
                        <a:pt x="357" y="61"/>
                      </a:lnTo>
                      <a:lnTo>
                        <a:pt x="338" y="57"/>
                      </a:lnTo>
                      <a:lnTo>
                        <a:pt x="330" y="57"/>
                      </a:lnTo>
                      <a:lnTo>
                        <a:pt x="326" y="65"/>
                      </a:lnTo>
                      <a:lnTo>
                        <a:pt x="321" y="65"/>
                      </a:lnTo>
                      <a:lnTo>
                        <a:pt x="317" y="61"/>
                      </a:lnTo>
                      <a:lnTo>
                        <a:pt x="311" y="61"/>
                      </a:lnTo>
                      <a:lnTo>
                        <a:pt x="311" y="59"/>
                      </a:lnTo>
                      <a:lnTo>
                        <a:pt x="305" y="57"/>
                      </a:lnTo>
                      <a:lnTo>
                        <a:pt x="300" y="57"/>
                      </a:lnTo>
                      <a:lnTo>
                        <a:pt x="284" y="65"/>
                      </a:lnTo>
                      <a:lnTo>
                        <a:pt x="257" y="71"/>
                      </a:lnTo>
                      <a:lnTo>
                        <a:pt x="238" y="73"/>
                      </a:lnTo>
                      <a:lnTo>
                        <a:pt x="215" y="69"/>
                      </a:lnTo>
                      <a:lnTo>
                        <a:pt x="215" y="80"/>
                      </a:lnTo>
                      <a:lnTo>
                        <a:pt x="211" y="78"/>
                      </a:lnTo>
                      <a:lnTo>
                        <a:pt x="209" y="75"/>
                      </a:lnTo>
                      <a:lnTo>
                        <a:pt x="207" y="73"/>
                      </a:lnTo>
                      <a:lnTo>
                        <a:pt x="202" y="73"/>
                      </a:lnTo>
                      <a:lnTo>
                        <a:pt x="200" y="75"/>
                      </a:lnTo>
                      <a:lnTo>
                        <a:pt x="196" y="76"/>
                      </a:lnTo>
                      <a:lnTo>
                        <a:pt x="188" y="75"/>
                      </a:lnTo>
                      <a:lnTo>
                        <a:pt x="179" y="69"/>
                      </a:lnTo>
                      <a:lnTo>
                        <a:pt x="171" y="65"/>
                      </a:lnTo>
                      <a:lnTo>
                        <a:pt x="171" y="69"/>
                      </a:lnTo>
                      <a:lnTo>
                        <a:pt x="167" y="73"/>
                      </a:lnTo>
                      <a:lnTo>
                        <a:pt x="167" y="57"/>
                      </a:lnTo>
                      <a:lnTo>
                        <a:pt x="161" y="57"/>
                      </a:lnTo>
                      <a:lnTo>
                        <a:pt x="150" y="61"/>
                      </a:lnTo>
                      <a:lnTo>
                        <a:pt x="144" y="61"/>
                      </a:lnTo>
                      <a:lnTo>
                        <a:pt x="144" y="53"/>
                      </a:lnTo>
                      <a:lnTo>
                        <a:pt x="138" y="51"/>
                      </a:lnTo>
                      <a:lnTo>
                        <a:pt x="135" y="51"/>
                      </a:lnTo>
                      <a:lnTo>
                        <a:pt x="133" y="50"/>
                      </a:lnTo>
                      <a:lnTo>
                        <a:pt x="140" y="50"/>
                      </a:lnTo>
                      <a:lnTo>
                        <a:pt x="152" y="53"/>
                      </a:lnTo>
                      <a:lnTo>
                        <a:pt x="158" y="48"/>
                      </a:lnTo>
                      <a:lnTo>
                        <a:pt x="163" y="46"/>
                      </a:lnTo>
                      <a:lnTo>
                        <a:pt x="163" y="38"/>
                      </a:lnTo>
                      <a:lnTo>
                        <a:pt x="152" y="38"/>
                      </a:lnTo>
                      <a:lnTo>
                        <a:pt x="144" y="36"/>
                      </a:lnTo>
                      <a:lnTo>
                        <a:pt x="136" y="32"/>
                      </a:lnTo>
                      <a:lnTo>
                        <a:pt x="129" y="30"/>
                      </a:lnTo>
                      <a:lnTo>
                        <a:pt x="125" y="25"/>
                      </a:lnTo>
                      <a:lnTo>
                        <a:pt x="123" y="19"/>
                      </a:lnTo>
                      <a:lnTo>
                        <a:pt x="123" y="15"/>
                      </a:lnTo>
                      <a:lnTo>
                        <a:pt x="111" y="17"/>
                      </a:lnTo>
                      <a:lnTo>
                        <a:pt x="98" y="23"/>
                      </a:lnTo>
                      <a:lnTo>
                        <a:pt x="81" y="23"/>
                      </a:lnTo>
                      <a:lnTo>
                        <a:pt x="77" y="19"/>
                      </a:lnTo>
                      <a:lnTo>
                        <a:pt x="73" y="11"/>
                      </a:lnTo>
                      <a:lnTo>
                        <a:pt x="69" y="7"/>
                      </a:lnTo>
                      <a:lnTo>
                        <a:pt x="50" y="3"/>
                      </a:lnTo>
                      <a:lnTo>
                        <a:pt x="29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5" name="Freeform 310"/>
                <p:cNvSpPr>
                  <a:spLocks/>
                </p:cNvSpPr>
                <p:nvPr/>
              </p:nvSpPr>
              <p:spPr bwMode="auto">
                <a:xfrm>
                  <a:off x="1837899" y="2544950"/>
                  <a:ext cx="101741" cy="79537"/>
                </a:xfrm>
                <a:custGeom>
                  <a:avLst/>
                  <a:gdLst>
                    <a:gd name="T0" fmla="*/ 14 w 134"/>
                    <a:gd name="T1" fmla="*/ 1 h 108"/>
                    <a:gd name="T2" fmla="*/ 19 w 134"/>
                    <a:gd name="T3" fmla="*/ 5 h 108"/>
                    <a:gd name="T4" fmla="*/ 13 w 134"/>
                    <a:gd name="T5" fmla="*/ 6 h 108"/>
                    <a:gd name="T6" fmla="*/ 14 w 134"/>
                    <a:gd name="T7" fmla="*/ 10 h 108"/>
                    <a:gd name="T8" fmla="*/ 17 w 134"/>
                    <a:gd name="T9" fmla="*/ 11 h 108"/>
                    <a:gd name="T10" fmla="*/ 15 w 134"/>
                    <a:gd name="T11" fmla="*/ 13 h 108"/>
                    <a:gd name="T12" fmla="*/ 19 w 134"/>
                    <a:gd name="T13" fmla="*/ 16 h 108"/>
                    <a:gd name="T14" fmla="*/ 17 w 134"/>
                    <a:gd name="T15" fmla="*/ 18 h 108"/>
                    <a:gd name="T16" fmla="*/ 14 w 134"/>
                    <a:gd name="T17" fmla="*/ 17 h 108"/>
                    <a:gd name="T18" fmla="*/ 15 w 134"/>
                    <a:gd name="T19" fmla="*/ 15 h 108"/>
                    <a:gd name="T20" fmla="*/ 11 w 134"/>
                    <a:gd name="T21" fmla="*/ 11 h 108"/>
                    <a:gd name="T22" fmla="*/ 8 w 134"/>
                    <a:gd name="T23" fmla="*/ 6 h 108"/>
                    <a:gd name="T24" fmla="*/ 4 w 134"/>
                    <a:gd name="T25" fmla="*/ 9 h 108"/>
                    <a:gd name="T26" fmla="*/ 6 w 134"/>
                    <a:gd name="T27" fmla="*/ 11 h 108"/>
                    <a:gd name="T28" fmla="*/ 5 w 134"/>
                    <a:gd name="T29" fmla="*/ 13 h 108"/>
                    <a:gd name="T30" fmla="*/ 7 w 134"/>
                    <a:gd name="T31" fmla="*/ 15 h 108"/>
                    <a:gd name="T32" fmla="*/ 8 w 134"/>
                    <a:gd name="T33" fmla="*/ 20 h 108"/>
                    <a:gd name="T34" fmla="*/ 1 w 134"/>
                    <a:gd name="T35" fmla="*/ 21 h 108"/>
                    <a:gd name="T36" fmla="*/ 1 w 134"/>
                    <a:gd name="T37" fmla="*/ 24 h 108"/>
                    <a:gd name="T38" fmla="*/ 1 w 134"/>
                    <a:gd name="T39" fmla="*/ 27 h 108"/>
                    <a:gd name="T40" fmla="*/ 11 w 134"/>
                    <a:gd name="T41" fmla="*/ 22 h 108"/>
                    <a:gd name="T42" fmla="*/ 17 w 134"/>
                    <a:gd name="T43" fmla="*/ 21 h 108"/>
                    <a:gd name="T44" fmla="*/ 19 w 134"/>
                    <a:gd name="T45" fmla="*/ 22 h 108"/>
                    <a:gd name="T46" fmla="*/ 14 w 134"/>
                    <a:gd name="T47" fmla="*/ 25 h 108"/>
                    <a:gd name="T48" fmla="*/ 14 w 134"/>
                    <a:gd name="T49" fmla="*/ 31 h 108"/>
                    <a:gd name="T50" fmla="*/ 19 w 134"/>
                    <a:gd name="T51" fmla="*/ 31 h 108"/>
                    <a:gd name="T52" fmla="*/ 21 w 134"/>
                    <a:gd name="T53" fmla="*/ 31 h 108"/>
                    <a:gd name="T54" fmla="*/ 35 w 134"/>
                    <a:gd name="T55" fmla="*/ 30 h 108"/>
                    <a:gd name="T56" fmla="*/ 36 w 134"/>
                    <a:gd name="T57" fmla="*/ 27 h 108"/>
                    <a:gd name="T58" fmla="*/ 34 w 134"/>
                    <a:gd name="T59" fmla="*/ 24 h 108"/>
                    <a:gd name="T60" fmla="*/ 34 w 134"/>
                    <a:gd name="T61" fmla="*/ 22 h 108"/>
                    <a:gd name="T62" fmla="*/ 35 w 134"/>
                    <a:gd name="T63" fmla="*/ 19 h 108"/>
                    <a:gd name="T64" fmla="*/ 31 w 134"/>
                    <a:gd name="T65" fmla="*/ 15 h 108"/>
                    <a:gd name="T66" fmla="*/ 30 w 134"/>
                    <a:gd name="T67" fmla="*/ 6 h 108"/>
                    <a:gd name="T68" fmla="*/ 26 w 134"/>
                    <a:gd name="T69" fmla="*/ 3 h 108"/>
                    <a:gd name="T70" fmla="*/ 25 w 134"/>
                    <a:gd name="T71" fmla="*/ 1 h 108"/>
                    <a:gd name="T72" fmla="*/ 23 w 134"/>
                    <a:gd name="T73" fmla="*/ 3 h 108"/>
                    <a:gd name="T74" fmla="*/ 23 w 134"/>
                    <a:gd name="T75" fmla="*/ 6 h 108"/>
                    <a:gd name="T76" fmla="*/ 24 w 134"/>
                    <a:gd name="T77" fmla="*/ 6 h 108"/>
                    <a:gd name="T78" fmla="*/ 20 w 134"/>
                    <a:gd name="T79" fmla="*/ 6 h 108"/>
                    <a:gd name="T80" fmla="*/ 20 w 134"/>
                    <a:gd name="T81" fmla="*/ 4 h 108"/>
                    <a:gd name="T82" fmla="*/ 17 w 134"/>
                    <a:gd name="T83" fmla="*/ 0 h 1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4"/>
                    <a:gd name="T127" fmla="*/ 0 h 108"/>
                    <a:gd name="T128" fmla="*/ 134 w 134"/>
                    <a:gd name="T129" fmla="*/ 108 h 10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4" h="108">
                      <a:moveTo>
                        <a:pt x="65" y="0"/>
                      </a:moveTo>
                      <a:lnTo>
                        <a:pt x="53" y="4"/>
                      </a:lnTo>
                      <a:lnTo>
                        <a:pt x="53" y="10"/>
                      </a:lnTo>
                      <a:lnTo>
                        <a:pt x="69" y="16"/>
                      </a:lnTo>
                      <a:lnTo>
                        <a:pt x="69" y="23"/>
                      </a:lnTo>
                      <a:lnTo>
                        <a:pt x="50" y="23"/>
                      </a:lnTo>
                      <a:lnTo>
                        <a:pt x="53" y="27"/>
                      </a:lnTo>
                      <a:lnTo>
                        <a:pt x="55" y="35"/>
                      </a:lnTo>
                      <a:lnTo>
                        <a:pt x="61" y="39"/>
                      </a:lnTo>
                      <a:lnTo>
                        <a:pt x="65" y="39"/>
                      </a:lnTo>
                      <a:lnTo>
                        <a:pt x="63" y="43"/>
                      </a:lnTo>
                      <a:lnTo>
                        <a:pt x="59" y="47"/>
                      </a:lnTo>
                      <a:lnTo>
                        <a:pt x="69" y="54"/>
                      </a:lnTo>
                      <a:lnTo>
                        <a:pt x="69" y="56"/>
                      </a:lnTo>
                      <a:lnTo>
                        <a:pt x="65" y="58"/>
                      </a:lnTo>
                      <a:lnTo>
                        <a:pt x="65" y="62"/>
                      </a:lnTo>
                      <a:lnTo>
                        <a:pt x="53" y="62"/>
                      </a:lnTo>
                      <a:lnTo>
                        <a:pt x="53" y="60"/>
                      </a:lnTo>
                      <a:lnTo>
                        <a:pt x="55" y="54"/>
                      </a:lnTo>
                      <a:lnTo>
                        <a:pt x="57" y="50"/>
                      </a:lnTo>
                      <a:lnTo>
                        <a:pt x="50" y="45"/>
                      </a:lnTo>
                      <a:lnTo>
                        <a:pt x="42" y="37"/>
                      </a:lnTo>
                      <a:lnTo>
                        <a:pt x="36" y="27"/>
                      </a:lnTo>
                      <a:lnTo>
                        <a:pt x="30" y="20"/>
                      </a:lnTo>
                      <a:lnTo>
                        <a:pt x="19" y="20"/>
                      </a:lnTo>
                      <a:lnTo>
                        <a:pt x="15" y="31"/>
                      </a:lnTo>
                      <a:lnTo>
                        <a:pt x="23" y="31"/>
                      </a:lnTo>
                      <a:lnTo>
                        <a:pt x="23" y="37"/>
                      </a:lnTo>
                      <a:lnTo>
                        <a:pt x="21" y="41"/>
                      </a:lnTo>
                      <a:lnTo>
                        <a:pt x="19" y="47"/>
                      </a:lnTo>
                      <a:lnTo>
                        <a:pt x="23" y="48"/>
                      </a:lnTo>
                      <a:lnTo>
                        <a:pt x="26" y="52"/>
                      </a:lnTo>
                      <a:lnTo>
                        <a:pt x="30" y="54"/>
                      </a:lnTo>
                      <a:lnTo>
                        <a:pt x="30" y="70"/>
                      </a:lnTo>
                      <a:lnTo>
                        <a:pt x="5" y="70"/>
                      </a:lnTo>
                      <a:lnTo>
                        <a:pt x="3" y="75"/>
                      </a:lnTo>
                      <a:lnTo>
                        <a:pt x="0" y="77"/>
                      </a:lnTo>
                      <a:lnTo>
                        <a:pt x="2" y="83"/>
                      </a:lnTo>
                      <a:lnTo>
                        <a:pt x="3" y="87"/>
                      </a:lnTo>
                      <a:lnTo>
                        <a:pt x="3" y="93"/>
                      </a:lnTo>
                      <a:lnTo>
                        <a:pt x="21" y="85"/>
                      </a:lnTo>
                      <a:lnTo>
                        <a:pt x="40" y="77"/>
                      </a:lnTo>
                      <a:lnTo>
                        <a:pt x="61" y="73"/>
                      </a:lnTo>
                      <a:lnTo>
                        <a:pt x="65" y="73"/>
                      </a:lnTo>
                      <a:lnTo>
                        <a:pt x="69" y="75"/>
                      </a:lnTo>
                      <a:lnTo>
                        <a:pt x="69" y="77"/>
                      </a:lnTo>
                      <a:lnTo>
                        <a:pt x="63" y="79"/>
                      </a:lnTo>
                      <a:lnTo>
                        <a:pt x="55" y="85"/>
                      </a:lnTo>
                      <a:lnTo>
                        <a:pt x="50" y="89"/>
                      </a:lnTo>
                      <a:lnTo>
                        <a:pt x="53" y="108"/>
                      </a:lnTo>
                      <a:lnTo>
                        <a:pt x="61" y="108"/>
                      </a:lnTo>
                      <a:lnTo>
                        <a:pt x="69" y="106"/>
                      </a:lnTo>
                      <a:lnTo>
                        <a:pt x="76" y="108"/>
                      </a:lnTo>
                      <a:lnTo>
                        <a:pt x="80" y="106"/>
                      </a:lnTo>
                      <a:lnTo>
                        <a:pt x="94" y="104"/>
                      </a:lnTo>
                      <a:lnTo>
                        <a:pt x="130" y="104"/>
                      </a:lnTo>
                      <a:lnTo>
                        <a:pt x="130" y="95"/>
                      </a:lnTo>
                      <a:lnTo>
                        <a:pt x="134" y="93"/>
                      </a:lnTo>
                      <a:lnTo>
                        <a:pt x="132" y="89"/>
                      </a:lnTo>
                      <a:lnTo>
                        <a:pt x="128" y="83"/>
                      </a:lnTo>
                      <a:lnTo>
                        <a:pt x="126" y="85"/>
                      </a:lnTo>
                      <a:lnTo>
                        <a:pt x="128" y="77"/>
                      </a:lnTo>
                      <a:lnTo>
                        <a:pt x="130" y="72"/>
                      </a:lnTo>
                      <a:lnTo>
                        <a:pt x="130" y="66"/>
                      </a:lnTo>
                      <a:lnTo>
                        <a:pt x="119" y="66"/>
                      </a:lnTo>
                      <a:lnTo>
                        <a:pt x="117" y="50"/>
                      </a:lnTo>
                      <a:lnTo>
                        <a:pt x="117" y="37"/>
                      </a:lnTo>
                      <a:lnTo>
                        <a:pt x="115" y="23"/>
                      </a:lnTo>
                      <a:lnTo>
                        <a:pt x="99" y="20"/>
                      </a:lnTo>
                      <a:lnTo>
                        <a:pt x="99" y="12"/>
                      </a:lnTo>
                      <a:lnTo>
                        <a:pt x="96" y="8"/>
                      </a:lnTo>
                      <a:lnTo>
                        <a:pt x="96" y="4"/>
                      </a:lnTo>
                      <a:lnTo>
                        <a:pt x="90" y="6"/>
                      </a:lnTo>
                      <a:lnTo>
                        <a:pt x="88" y="12"/>
                      </a:lnTo>
                      <a:lnTo>
                        <a:pt x="88" y="16"/>
                      </a:lnTo>
                      <a:lnTo>
                        <a:pt x="86" y="20"/>
                      </a:lnTo>
                      <a:lnTo>
                        <a:pt x="94" y="20"/>
                      </a:lnTo>
                      <a:lnTo>
                        <a:pt x="92" y="23"/>
                      </a:lnTo>
                      <a:lnTo>
                        <a:pt x="80" y="25"/>
                      </a:lnTo>
                      <a:lnTo>
                        <a:pt x="74" y="22"/>
                      </a:lnTo>
                      <a:lnTo>
                        <a:pt x="76" y="20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6" name="Freeform 311"/>
                <p:cNvSpPr>
                  <a:spLocks/>
                </p:cNvSpPr>
                <p:nvPr/>
              </p:nvSpPr>
              <p:spPr bwMode="auto">
                <a:xfrm>
                  <a:off x="1804602" y="2548649"/>
                  <a:ext cx="44396" cy="53641"/>
                </a:xfrm>
                <a:custGeom>
                  <a:avLst/>
                  <a:gdLst>
                    <a:gd name="T0" fmla="*/ 2 w 57"/>
                    <a:gd name="T1" fmla="*/ 0 h 73"/>
                    <a:gd name="T2" fmla="*/ 1 w 57"/>
                    <a:gd name="T3" fmla="*/ 3 h 73"/>
                    <a:gd name="T4" fmla="*/ 1 w 57"/>
                    <a:gd name="T5" fmla="*/ 6 h 73"/>
                    <a:gd name="T6" fmla="*/ 2 w 57"/>
                    <a:gd name="T7" fmla="*/ 5 h 73"/>
                    <a:gd name="T8" fmla="*/ 2 w 57"/>
                    <a:gd name="T9" fmla="*/ 7 h 73"/>
                    <a:gd name="T10" fmla="*/ 1 w 57"/>
                    <a:gd name="T11" fmla="*/ 7 h 73"/>
                    <a:gd name="T12" fmla="*/ 0 w 57"/>
                    <a:gd name="T13" fmla="*/ 7 h 73"/>
                    <a:gd name="T14" fmla="*/ 1 w 57"/>
                    <a:gd name="T15" fmla="*/ 11 h 73"/>
                    <a:gd name="T16" fmla="*/ 3 w 57"/>
                    <a:gd name="T17" fmla="*/ 11 h 73"/>
                    <a:gd name="T18" fmla="*/ 6 w 57"/>
                    <a:gd name="T19" fmla="*/ 11 h 73"/>
                    <a:gd name="T20" fmla="*/ 6 w 57"/>
                    <a:gd name="T21" fmla="*/ 10 h 73"/>
                    <a:gd name="T22" fmla="*/ 9 w 57"/>
                    <a:gd name="T23" fmla="*/ 11 h 73"/>
                    <a:gd name="T24" fmla="*/ 9 w 57"/>
                    <a:gd name="T25" fmla="*/ 11 h 73"/>
                    <a:gd name="T26" fmla="*/ 7 w 57"/>
                    <a:gd name="T27" fmla="*/ 12 h 73"/>
                    <a:gd name="T28" fmla="*/ 6 w 57"/>
                    <a:gd name="T29" fmla="*/ 12 h 73"/>
                    <a:gd name="T30" fmla="*/ 4 w 57"/>
                    <a:gd name="T31" fmla="*/ 13 h 73"/>
                    <a:gd name="T32" fmla="*/ 3 w 57"/>
                    <a:gd name="T33" fmla="*/ 15 h 73"/>
                    <a:gd name="T34" fmla="*/ 7 w 57"/>
                    <a:gd name="T35" fmla="*/ 14 h 73"/>
                    <a:gd name="T36" fmla="*/ 6 w 57"/>
                    <a:gd name="T37" fmla="*/ 15 h 73"/>
                    <a:gd name="T38" fmla="*/ 6 w 57"/>
                    <a:gd name="T39" fmla="*/ 18 h 73"/>
                    <a:gd name="T40" fmla="*/ 5 w 57"/>
                    <a:gd name="T41" fmla="*/ 19 h 73"/>
                    <a:gd name="T42" fmla="*/ 3 w 57"/>
                    <a:gd name="T43" fmla="*/ 20 h 73"/>
                    <a:gd name="T44" fmla="*/ 5 w 57"/>
                    <a:gd name="T45" fmla="*/ 21 h 73"/>
                    <a:gd name="T46" fmla="*/ 9 w 57"/>
                    <a:gd name="T47" fmla="*/ 20 h 73"/>
                    <a:gd name="T48" fmla="*/ 13 w 57"/>
                    <a:gd name="T49" fmla="*/ 18 h 73"/>
                    <a:gd name="T50" fmla="*/ 16 w 57"/>
                    <a:gd name="T51" fmla="*/ 15 h 73"/>
                    <a:gd name="T52" fmla="*/ 15 w 57"/>
                    <a:gd name="T53" fmla="*/ 14 h 73"/>
                    <a:gd name="T54" fmla="*/ 16 w 57"/>
                    <a:gd name="T55" fmla="*/ 12 h 73"/>
                    <a:gd name="T56" fmla="*/ 15 w 57"/>
                    <a:gd name="T57" fmla="*/ 9 h 73"/>
                    <a:gd name="T58" fmla="*/ 12 w 57"/>
                    <a:gd name="T59" fmla="*/ 9 h 73"/>
                    <a:gd name="T60" fmla="*/ 12 w 57"/>
                    <a:gd name="T61" fmla="*/ 7 h 73"/>
                    <a:gd name="T62" fmla="*/ 12 w 57"/>
                    <a:gd name="T63" fmla="*/ 5 h 73"/>
                    <a:gd name="T64" fmla="*/ 6 w 57"/>
                    <a:gd name="T65" fmla="*/ 5 h 73"/>
                    <a:gd name="T66" fmla="*/ 7 w 57"/>
                    <a:gd name="T67" fmla="*/ 5 h 73"/>
                    <a:gd name="T68" fmla="*/ 6 w 57"/>
                    <a:gd name="T69" fmla="*/ 5 h 73"/>
                    <a:gd name="T70" fmla="*/ 7 w 57"/>
                    <a:gd name="T71" fmla="*/ 4 h 73"/>
                    <a:gd name="T72" fmla="*/ 7 w 57"/>
                    <a:gd name="T73" fmla="*/ 2 h 73"/>
                    <a:gd name="T74" fmla="*/ 7 w 57"/>
                    <a:gd name="T75" fmla="*/ 1 h 73"/>
                    <a:gd name="T76" fmla="*/ 5 w 57"/>
                    <a:gd name="T77" fmla="*/ 1 h 73"/>
                    <a:gd name="T78" fmla="*/ 4 w 57"/>
                    <a:gd name="T79" fmla="*/ 1 h 73"/>
                    <a:gd name="T80" fmla="*/ 2 w 57"/>
                    <a:gd name="T81" fmla="*/ 0 h 7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7"/>
                    <a:gd name="T124" fmla="*/ 0 h 73"/>
                    <a:gd name="T125" fmla="*/ 57 w 57"/>
                    <a:gd name="T126" fmla="*/ 73 h 7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7" h="73">
                      <a:moveTo>
                        <a:pt x="7" y="0"/>
                      </a:moveTo>
                      <a:lnTo>
                        <a:pt x="1" y="10"/>
                      </a:lnTo>
                      <a:lnTo>
                        <a:pt x="3" y="21"/>
                      </a:lnTo>
                      <a:lnTo>
                        <a:pt x="7" y="19"/>
                      </a:lnTo>
                      <a:lnTo>
                        <a:pt x="5" y="25"/>
                      </a:lnTo>
                      <a:lnTo>
                        <a:pt x="3" y="25"/>
                      </a:lnTo>
                      <a:lnTo>
                        <a:pt x="0" y="27"/>
                      </a:lnTo>
                      <a:lnTo>
                        <a:pt x="3" y="39"/>
                      </a:lnTo>
                      <a:lnTo>
                        <a:pt x="11" y="37"/>
                      </a:lnTo>
                      <a:lnTo>
                        <a:pt x="21" y="37"/>
                      </a:lnTo>
                      <a:lnTo>
                        <a:pt x="23" y="35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26" y="41"/>
                      </a:lnTo>
                      <a:lnTo>
                        <a:pt x="21" y="43"/>
                      </a:lnTo>
                      <a:lnTo>
                        <a:pt x="15" y="46"/>
                      </a:lnTo>
                      <a:lnTo>
                        <a:pt x="11" y="52"/>
                      </a:lnTo>
                      <a:lnTo>
                        <a:pt x="25" y="50"/>
                      </a:lnTo>
                      <a:lnTo>
                        <a:pt x="23" y="54"/>
                      </a:lnTo>
                      <a:lnTo>
                        <a:pt x="23" y="62"/>
                      </a:lnTo>
                      <a:lnTo>
                        <a:pt x="17" y="66"/>
                      </a:lnTo>
                      <a:lnTo>
                        <a:pt x="11" y="71"/>
                      </a:lnTo>
                      <a:lnTo>
                        <a:pt x="19" y="73"/>
                      </a:lnTo>
                      <a:lnTo>
                        <a:pt x="34" y="69"/>
                      </a:lnTo>
                      <a:lnTo>
                        <a:pt x="46" y="64"/>
                      </a:lnTo>
                      <a:lnTo>
                        <a:pt x="57" y="54"/>
                      </a:lnTo>
                      <a:lnTo>
                        <a:pt x="53" y="50"/>
                      </a:lnTo>
                      <a:lnTo>
                        <a:pt x="57" y="43"/>
                      </a:lnTo>
                      <a:lnTo>
                        <a:pt x="53" y="31"/>
                      </a:lnTo>
                      <a:lnTo>
                        <a:pt x="44" y="31"/>
                      </a:lnTo>
                      <a:lnTo>
                        <a:pt x="42" y="27"/>
                      </a:lnTo>
                      <a:lnTo>
                        <a:pt x="4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5" y="14"/>
                      </a:lnTo>
                      <a:lnTo>
                        <a:pt x="25" y="8"/>
                      </a:lnTo>
                      <a:lnTo>
                        <a:pt x="26" y="4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7" name="Freeform 312"/>
                <p:cNvSpPr>
                  <a:spLocks/>
                </p:cNvSpPr>
                <p:nvPr/>
              </p:nvSpPr>
              <p:spPr bwMode="auto">
                <a:xfrm>
                  <a:off x="1956289" y="2594891"/>
                  <a:ext cx="48096" cy="42542"/>
                </a:xfrm>
                <a:custGeom>
                  <a:avLst/>
                  <a:gdLst>
                    <a:gd name="T0" fmla="*/ 6 w 65"/>
                    <a:gd name="T1" fmla="*/ 0 h 61"/>
                    <a:gd name="T2" fmla="*/ 5 w 65"/>
                    <a:gd name="T3" fmla="*/ 1 h 61"/>
                    <a:gd name="T4" fmla="*/ 5 w 65"/>
                    <a:gd name="T5" fmla="*/ 4 h 61"/>
                    <a:gd name="T6" fmla="*/ 4 w 65"/>
                    <a:gd name="T7" fmla="*/ 5 h 61"/>
                    <a:gd name="T8" fmla="*/ 2 w 65"/>
                    <a:gd name="T9" fmla="*/ 5 h 61"/>
                    <a:gd name="T10" fmla="*/ 1 w 65"/>
                    <a:gd name="T11" fmla="*/ 9 h 61"/>
                    <a:gd name="T12" fmla="*/ 0 w 65"/>
                    <a:gd name="T13" fmla="*/ 12 h 61"/>
                    <a:gd name="T14" fmla="*/ 4 w 65"/>
                    <a:gd name="T15" fmla="*/ 12 h 61"/>
                    <a:gd name="T16" fmla="*/ 5 w 65"/>
                    <a:gd name="T17" fmla="*/ 14 h 61"/>
                    <a:gd name="T18" fmla="*/ 8 w 65"/>
                    <a:gd name="T19" fmla="*/ 15 h 61"/>
                    <a:gd name="T20" fmla="*/ 10 w 65"/>
                    <a:gd name="T21" fmla="*/ 14 h 61"/>
                    <a:gd name="T22" fmla="*/ 12 w 65"/>
                    <a:gd name="T23" fmla="*/ 15 h 61"/>
                    <a:gd name="T24" fmla="*/ 14 w 65"/>
                    <a:gd name="T25" fmla="*/ 17 h 61"/>
                    <a:gd name="T26" fmla="*/ 15 w 65"/>
                    <a:gd name="T27" fmla="*/ 15 h 61"/>
                    <a:gd name="T28" fmla="*/ 16 w 65"/>
                    <a:gd name="T29" fmla="*/ 13 h 61"/>
                    <a:gd name="T30" fmla="*/ 17 w 65"/>
                    <a:gd name="T31" fmla="*/ 12 h 61"/>
                    <a:gd name="T32" fmla="*/ 16 w 65"/>
                    <a:gd name="T33" fmla="*/ 7 h 61"/>
                    <a:gd name="T34" fmla="*/ 15 w 65"/>
                    <a:gd name="T35" fmla="*/ 3 h 61"/>
                    <a:gd name="T36" fmla="*/ 13 w 65"/>
                    <a:gd name="T37" fmla="*/ 0 h 61"/>
                    <a:gd name="T38" fmla="*/ 11 w 65"/>
                    <a:gd name="T39" fmla="*/ 0 h 61"/>
                    <a:gd name="T40" fmla="*/ 9 w 65"/>
                    <a:gd name="T41" fmla="*/ 1 h 61"/>
                    <a:gd name="T42" fmla="*/ 8 w 65"/>
                    <a:gd name="T43" fmla="*/ 1 h 61"/>
                    <a:gd name="T44" fmla="*/ 8 w 65"/>
                    <a:gd name="T45" fmla="*/ 1 h 61"/>
                    <a:gd name="T46" fmla="*/ 7 w 65"/>
                    <a:gd name="T47" fmla="*/ 0 h 61"/>
                    <a:gd name="T48" fmla="*/ 6 w 65"/>
                    <a:gd name="T49" fmla="*/ 0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5"/>
                    <a:gd name="T76" fmla="*/ 0 h 61"/>
                    <a:gd name="T77" fmla="*/ 65 w 65"/>
                    <a:gd name="T78" fmla="*/ 61 h 6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5" h="61">
                      <a:moveTo>
                        <a:pt x="23" y="0"/>
                      </a:moveTo>
                      <a:lnTo>
                        <a:pt x="19" y="4"/>
                      </a:lnTo>
                      <a:lnTo>
                        <a:pt x="17" y="13"/>
                      </a:lnTo>
                      <a:lnTo>
                        <a:pt x="16" y="19"/>
                      </a:lnTo>
                      <a:lnTo>
                        <a:pt x="8" y="19"/>
                      </a:lnTo>
                      <a:lnTo>
                        <a:pt x="4" y="34"/>
                      </a:lnTo>
                      <a:lnTo>
                        <a:pt x="0" y="42"/>
                      </a:lnTo>
                      <a:lnTo>
                        <a:pt x="16" y="42"/>
                      </a:lnTo>
                      <a:lnTo>
                        <a:pt x="19" y="50"/>
                      </a:lnTo>
                      <a:lnTo>
                        <a:pt x="29" y="54"/>
                      </a:lnTo>
                      <a:lnTo>
                        <a:pt x="37" y="52"/>
                      </a:lnTo>
                      <a:lnTo>
                        <a:pt x="46" y="54"/>
                      </a:lnTo>
                      <a:lnTo>
                        <a:pt x="54" y="61"/>
                      </a:lnTo>
                      <a:lnTo>
                        <a:pt x="58" y="55"/>
                      </a:lnTo>
                      <a:lnTo>
                        <a:pt x="64" y="48"/>
                      </a:lnTo>
                      <a:lnTo>
                        <a:pt x="65" y="42"/>
                      </a:lnTo>
                      <a:lnTo>
                        <a:pt x="64" y="25"/>
                      </a:lnTo>
                      <a:lnTo>
                        <a:pt x="58" y="11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3" y="2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8" name="Freeform 313"/>
                <p:cNvSpPr>
                  <a:spLocks/>
                </p:cNvSpPr>
                <p:nvPr/>
              </p:nvSpPr>
              <p:spPr bwMode="auto">
                <a:xfrm>
                  <a:off x="1421685" y="2631885"/>
                  <a:ext cx="179435" cy="123928"/>
                </a:xfrm>
                <a:custGeom>
                  <a:avLst/>
                  <a:gdLst>
                    <a:gd name="T0" fmla="*/ 21 w 238"/>
                    <a:gd name="T1" fmla="*/ 1 h 173"/>
                    <a:gd name="T2" fmla="*/ 17 w 238"/>
                    <a:gd name="T3" fmla="*/ 3 h 173"/>
                    <a:gd name="T4" fmla="*/ 8 w 238"/>
                    <a:gd name="T5" fmla="*/ 6 h 173"/>
                    <a:gd name="T6" fmla="*/ 3 w 238"/>
                    <a:gd name="T7" fmla="*/ 13 h 173"/>
                    <a:gd name="T8" fmla="*/ 5 w 238"/>
                    <a:gd name="T9" fmla="*/ 22 h 173"/>
                    <a:gd name="T10" fmla="*/ 4 w 238"/>
                    <a:gd name="T11" fmla="*/ 23 h 173"/>
                    <a:gd name="T12" fmla="*/ 3 w 238"/>
                    <a:gd name="T13" fmla="*/ 24 h 173"/>
                    <a:gd name="T14" fmla="*/ 4 w 238"/>
                    <a:gd name="T15" fmla="*/ 27 h 173"/>
                    <a:gd name="T16" fmla="*/ 2 w 238"/>
                    <a:gd name="T17" fmla="*/ 33 h 173"/>
                    <a:gd name="T18" fmla="*/ 2 w 238"/>
                    <a:gd name="T19" fmla="*/ 38 h 173"/>
                    <a:gd name="T20" fmla="*/ 6 w 238"/>
                    <a:gd name="T21" fmla="*/ 41 h 173"/>
                    <a:gd name="T22" fmla="*/ 8 w 238"/>
                    <a:gd name="T23" fmla="*/ 46 h 173"/>
                    <a:gd name="T24" fmla="*/ 11 w 238"/>
                    <a:gd name="T25" fmla="*/ 48 h 173"/>
                    <a:gd name="T26" fmla="*/ 14 w 238"/>
                    <a:gd name="T27" fmla="*/ 48 h 173"/>
                    <a:gd name="T28" fmla="*/ 17 w 238"/>
                    <a:gd name="T29" fmla="*/ 42 h 173"/>
                    <a:gd name="T30" fmla="*/ 21 w 238"/>
                    <a:gd name="T31" fmla="*/ 41 h 173"/>
                    <a:gd name="T32" fmla="*/ 22 w 238"/>
                    <a:gd name="T33" fmla="*/ 41 h 173"/>
                    <a:gd name="T34" fmla="*/ 26 w 238"/>
                    <a:gd name="T35" fmla="*/ 41 h 173"/>
                    <a:gd name="T36" fmla="*/ 32 w 238"/>
                    <a:gd name="T37" fmla="*/ 39 h 173"/>
                    <a:gd name="T38" fmla="*/ 33 w 238"/>
                    <a:gd name="T39" fmla="*/ 32 h 173"/>
                    <a:gd name="T40" fmla="*/ 49 w 238"/>
                    <a:gd name="T41" fmla="*/ 19 h 173"/>
                    <a:gd name="T42" fmla="*/ 58 w 238"/>
                    <a:gd name="T43" fmla="*/ 16 h 173"/>
                    <a:gd name="T44" fmla="*/ 60 w 238"/>
                    <a:gd name="T45" fmla="*/ 17 h 173"/>
                    <a:gd name="T46" fmla="*/ 62 w 238"/>
                    <a:gd name="T47" fmla="*/ 15 h 173"/>
                    <a:gd name="T48" fmla="*/ 63 w 238"/>
                    <a:gd name="T49" fmla="*/ 13 h 173"/>
                    <a:gd name="T50" fmla="*/ 60 w 238"/>
                    <a:gd name="T51" fmla="*/ 12 h 173"/>
                    <a:gd name="T52" fmla="*/ 56 w 238"/>
                    <a:gd name="T53" fmla="*/ 8 h 173"/>
                    <a:gd name="T54" fmla="*/ 48 w 238"/>
                    <a:gd name="T55" fmla="*/ 6 h 173"/>
                    <a:gd name="T56" fmla="*/ 37 w 238"/>
                    <a:gd name="T57" fmla="*/ 7 h 173"/>
                    <a:gd name="T58" fmla="*/ 31 w 238"/>
                    <a:gd name="T59" fmla="*/ 4 h 173"/>
                    <a:gd name="T60" fmla="*/ 24 w 238"/>
                    <a:gd name="T61" fmla="*/ 2 h 173"/>
                    <a:gd name="T62" fmla="*/ 23 w 238"/>
                    <a:gd name="T63" fmla="*/ 0 h 1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173"/>
                    <a:gd name="T98" fmla="*/ 238 w 238"/>
                    <a:gd name="T99" fmla="*/ 173 h 1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173">
                      <a:moveTo>
                        <a:pt x="84" y="0"/>
                      </a:moveTo>
                      <a:lnTo>
                        <a:pt x="79" y="1"/>
                      </a:lnTo>
                      <a:lnTo>
                        <a:pt x="71" y="7"/>
                      </a:lnTo>
                      <a:lnTo>
                        <a:pt x="65" y="11"/>
                      </a:lnTo>
                      <a:lnTo>
                        <a:pt x="46" y="17"/>
                      </a:lnTo>
                      <a:lnTo>
                        <a:pt x="29" y="21"/>
                      </a:lnTo>
                      <a:lnTo>
                        <a:pt x="11" y="26"/>
                      </a:lnTo>
                      <a:lnTo>
                        <a:pt x="11" y="46"/>
                      </a:lnTo>
                      <a:lnTo>
                        <a:pt x="13" y="67"/>
                      </a:lnTo>
                      <a:lnTo>
                        <a:pt x="19" y="80"/>
                      </a:lnTo>
                      <a:lnTo>
                        <a:pt x="15" y="82"/>
                      </a:lnTo>
                      <a:lnTo>
                        <a:pt x="13" y="84"/>
                      </a:lnTo>
                      <a:lnTo>
                        <a:pt x="8" y="84"/>
                      </a:lnTo>
                      <a:lnTo>
                        <a:pt x="9" y="88"/>
                      </a:lnTo>
                      <a:lnTo>
                        <a:pt x="11" y="96"/>
                      </a:lnTo>
                      <a:lnTo>
                        <a:pt x="15" y="99"/>
                      </a:lnTo>
                      <a:lnTo>
                        <a:pt x="11" y="105"/>
                      </a:lnTo>
                      <a:lnTo>
                        <a:pt x="6" y="119"/>
                      </a:lnTo>
                      <a:lnTo>
                        <a:pt x="0" y="134"/>
                      </a:lnTo>
                      <a:lnTo>
                        <a:pt x="8" y="138"/>
                      </a:lnTo>
                      <a:lnTo>
                        <a:pt x="17" y="144"/>
                      </a:lnTo>
                      <a:lnTo>
                        <a:pt x="23" y="149"/>
                      </a:lnTo>
                      <a:lnTo>
                        <a:pt x="27" y="157"/>
                      </a:lnTo>
                      <a:lnTo>
                        <a:pt x="29" y="167"/>
                      </a:lnTo>
                      <a:lnTo>
                        <a:pt x="34" y="173"/>
                      </a:lnTo>
                      <a:lnTo>
                        <a:pt x="40" y="173"/>
                      </a:lnTo>
                      <a:lnTo>
                        <a:pt x="48" y="171"/>
                      </a:lnTo>
                      <a:lnTo>
                        <a:pt x="54" y="173"/>
                      </a:lnTo>
                      <a:lnTo>
                        <a:pt x="59" y="163"/>
                      </a:lnTo>
                      <a:lnTo>
                        <a:pt x="67" y="153"/>
                      </a:lnTo>
                      <a:lnTo>
                        <a:pt x="73" y="146"/>
                      </a:lnTo>
                      <a:lnTo>
                        <a:pt x="79" y="146"/>
                      </a:lnTo>
                      <a:lnTo>
                        <a:pt x="77" y="149"/>
                      </a:lnTo>
                      <a:lnTo>
                        <a:pt x="84" y="149"/>
                      </a:lnTo>
                      <a:lnTo>
                        <a:pt x="80" y="153"/>
                      </a:lnTo>
                      <a:lnTo>
                        <a:pt x="100" y="149"/>
                      </a:lnTo>
                      <a:lnTo>
                        <a:pt x="115" y="149"/>
                      </a:lnTo>
                      <a:lnTo>
                        <a:pt x="121" y="140"/>
                      </a:lnTo>
                      <a:lnTo>
                        <a:pt x="123" y="126"/>
                      </a:lnTo>
                      <a:lnTo>
                        <a:pt x="127" y="115"/>
                      </a:lnTo>
                      <a:lnTo>
                        <a:pt x="150" y="92"/>
                      </a:lnTo>
                      <a:lnTo>
                        <a:pt x="186" y="69"/>
                      </a:lnTo>
                      <a:lnTo>
                        <a:pt x="219" y="57"/>
                      </a:lnTo>
                      <a:lnTo>
                        <a:pt x="222" y="57"/>
                      </a:lnTo>
                      <a:lnTo>
                        <a:pt x="224" y="61"/>
                      </a:lnTo>
                      <a:lnTo>
                        <a:pt x="230" y="61"/>
                      </a:lnTo>
                      <a:lnTo>
                        <a:pt x="232" y="59"/>
                      </a:lnTo>
                      <a:lnTo>
                        <a:pt x="234" y="55"/>
                      </a:lnTo>
                      <a:lnTo>
                        <a:pt x="238" y="53"/>
                      </a:lnTo>
                      <a:lnTo>
                        <a:pt x="238" y="46"/>
                      </a:lnTo>
                      <a:lnTo>
                        <a:pt x="232" y="44"/>
                      </a:lnTo>
                      <a:lnTo>
                        <a:pt x="228" y="44"/>
                      </a:lnTo>
                      <a:lnTo>
                        <a:pt x="222" y="42"/>
                      </a:lnTo>
                      <a:lnTo>
                        <a:pt x="215" y="30"/>
                      </a:lnTo>
                      <a:lnTo>
                        <a:pt x="211" y="26"/>
                      </a:lnTo>
                      <a:lnTo>
                        <a:pt x="184" y="21"/>
                      </a:lnTo>
                      <a:lnTo>
                        <a:pt x="161" y="25"/>
                      </a:lnTo>
                      <a:lnTo>
                        <a:pt x="142" y="26"/>
                      </a:lnTo>
                      <a:lnTo>
                        <a:pt x="134" y="19"/>
                      </a:lnTo>
                      <a:lnTo>
                        <a:pt x="119" y="15"/>
                      </a:lnTo>
                      <a:lnTo>
                        <a:pt x="92" y="7"/>
                      </a:lnTo>
                      <a:lnTo>
                        <a:pt x="90" y="5"/>
                      </a:lnTo>
                      <a:lnTo>
                        <a:pt x="90" y="1"/>
                      </a:lnTo>
                      <a:lnTo>
                        <a:pt x="88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09" name="Freeform 314"/>
                <p:cNvSpPr>
                  <a:spLocks/>
                </p:cNvSpPr>
                <p:nvPr/>
              </p:nvSpPr>
              <p:spPr bwMode="auto">
                <a:xfrm>
                  <a:off x="1834199" y="2642983"/>
                  <a:ext cx="125789" cy="110980"/>
                </a:xfrm>
                <a:custGeom>
                  <a:avLst/>
                  <a:gdLst>
                    <a:gd name="T0" fmla="*/ 29 w 167"/>
                    <a:gd name="T1" fmla="*/ 2 h 154"/>
                    <a:gd name="T2" fmla="*/ 22 w 167"/>
                    <a:gd name="T3" fmla="*/ 7 h 154"/>
                    <a:gd name="T4" fmla="*/ 14 w 167"/>
                    <a:gd name="T5" fmla="*/ 6 h 154"/>
                    <a:gd name="T6" fmla="*/ 12 w 167"/>
                    <a:gd name="T7" fmla="*/ 8 h 154"/>
                    <a:gd name="T8" fmla="*/ 10 w 167"/>
                    <a:gd name="T9" fmla="*/ 11 h 154"/>
                    <a:gd name="T10" fmla="*/ 10 w 167"/>
                    <a:gd name="T11" fmla="*/ 13 h 154"/>
                    <a:gd name="T12" fmla="*/ 13 w 167"/>
                    <a:gd name="T13" fmla="*/ 15 h 154"/>
                    <a:gd name="T14" fmla="*/ 17 w 167"/>
                    <a:gd name="T15" fmla="*/ 15 h 154"/>
                    <a:gd name="T16" fmla="*/ 16 w 167"/>
                    <a:gd name="T17" fmla="*/ 22 h 154"/>
                    <a:gd name="T18" fmla="*/ 12 w 167"/>
                    <a:gd name="T19" fmla="*/ 22 h 154"/>
                    <a:gd name="T20" fmla="*/ 5 w 167"/>
                    <a:gd name="T21" fmla="*/ 21 h 154"/>
                    <a:gd name="T22" fmla="*/ 3 w 167"/>
                    <a:gd name="T23" fmla="*/ 18 h 154"/>
                    <a:gd name="T24" fmla="*/ 0 w 167"/>
                    <a:gd name="T25" fmla="*/ 19 h 154"/>
                    <a:gd name="T26" fmla="*/ 1 w 167"/>
                    <a:gd name="T27" fmla="*/ 23 h 154"/>
                    <a:gd name="T28" fmla="*/ 4 w 167"/>
                    <a:gd name="T29" fmla="*/ 27 h 154"/>
                    <a:gd name="T30" fmla="*/ 9 w 167"/>
                    <a:gd name="T31" fmla="*/ 29 h 154"/>
                    <a:gd name="T32" fmla="*/ 13 w 167"/>
                    <a:gd name="T33" fmla="*/ 29 h 154"/>
                    <a:gd name="T34" fmla="*/ 15 w 167"/>
                    <a:gd name="T35" fmla="*/ 32 h 154"/>
                    <a:gd name="T36" fmla="*/ 19 w 167"/>
                    <a:gd name="T37" fmla="*/ 33 h 154"/>
                    <a:gd name="T38" fmla="*/ 22 w 167"/>
                    <a:gd name="T39" fmla="*/ 37 h 154"/>
                    <a:gd name="T40" fmla="*/ 23 w 167"/>
                    <a:gd name="T41" fmla="*/ 43 h 154"/>
                    <a:gd name="T42" fmla="*/ 26 w 167"/>
                    <a:gd name="T43" fmla="*/ 44 h 154"/>
                    <a:gd name="T44" fmla="*/ 31 w 167"/>
                    <a:gd name="T45" fmla="*/ 40 h 154"/>
                    <a:gd name="T46" fmla="*/ 36 w 167"/>
                    <a:gd name="T47" fmla="*/ 36 h 154"/>
                    <a:gd name="T48" fmla="*/ 40 w 167"/>
                    <a:gd name="T49" fmla="*/ 36 h 154"/>
                    <a:gd name="T50" fmla="*/ 43 w 167"/>
                    <a:gd name="T51" fmla="*/ 34 h 154"/>
                    <a:gd name="T52" fmla="*/ 44 w 167"/>
                    <a:gd name="T53" fmla="*/ 31 h 154"/>
                    <a:gd name="T54" fmla="*/ 43 w 167"/>
                    <a:gd name="T55" fmla="*/ 25 h 154"/>
                    <a:gd name="T56" fmla="*/ 44 w 167"/>
                    <a:gd name="T57" fmla="*/ 22 h 154"/>
                    <a:gd name="T58" fmla="*/ 41 w 167"/>
                    <a:gd name="T59" fmla="*/ 21 h 154"/>
                    <a:gd name="T60" fmla="*/ 36 w 167"/>
                    <a:gd name="T61" fmla="*/ 19 h 154"/>
                    <a:gd name="T62" fmla="*/ 31 w 167"/>
                    <a:gd name="T63" fmla="*/ 17 h 154"/>
                    <a:gd name="T64" fmla="*/ 31 w 167"/>
                    <a:gd name="T65" fmla="*/ 14 h 154"/>
                    <a:gd name="T66" fmla="*/ 37 w 167"/>
                    <a:gd name="T67" fmla="*/ 11 h 154"/>
                    <a:gd name="T68" fmla="*/ 33 w 167"/>
                    <a:gd name="T69" fmla="*/ 5 h 154"/>
                    <a:gd name="T70" fmla="*/ 33 w 167"/>
                    <a:gd name="T71" fmla="*/ 1 h 1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7"/>
                    <a:gd name="T109" fmla="*/ 0 h 154"/>
                    <a:gd name="T110" fmla="*/ 167 w 167"/>
                    <a:gd name="T111" fmla="*/ 154 h 1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7" h="154">
                      <a:moveTo>
                        <a:pt x="111" y="0"/>
                      </a:moveTo>
                      <a:lnTo>
                        <a:pt x="111" y="8"/>
                      </a:lnTo>
                      <a:lnTo>
                        <a:pt x="77" y="19"/>
                      </a:lnTo>
                      <a:lnTo>
                        <a:pt x="84" y="27"/>
                      </a:lnTo>
                      <a:lnTo>
                        <a:pt x="58" y="23"/>
                      </a:lnTo>
                      <a:lnTo>
                        <a:pt x="54" y="23"/>
                      </a:lnTo>
                      <a:lnTo>
                        <a:pt x="48" y="25"/>
                      </a:lnTo>
                      <a:lnTo>
                        <a:pt x="44" y="29"/>
                      </a:lnTo>
                      <a:lnTo>
                        <a:pt x="38" y="31"/>
                      </a:lnTo>
                      <a:lnTo>
                        <a:pt x="38" y="38"/>
                      </a:lnTo>
                      <a:lnTo>
                        <a:pt x="34" y="38"/>
                      </a:lnTo>
                      <a:lnTo>
                        <a:pt x="36" y="46"/>
                      </a:lnTo>
                      <a:lnTo>
                        <a:pt x="38" y="50"/>
                      </a:lnTo>
                      <a:lnTo>
                        <a:pt x="48" y="52"/>
                      </a:lnTo>
                      <a:lnTo>
                        <a:pt x="56" y="52"/>
                      </a:lnTo>
                      <a:lnTo>
                        <a:pt x="65" y="54"/>
                      </a:lnTo>
                      <a:lnTo>
                        <a:pt x="65" y="69"/>
                      </a:lnTo>
                      <a:lnTo>
                        <a:pt x="61" y="77"/>
                      </a:lnTo>
                      <a:lnTo>
                        <a:pt x="58" y="81"/>
                      </a:lnTo>
                      <a:lnTo>
                        <a:pt x="46" y="79"/>
                      </a:lnTo>
                      <a:lnTo>
                        <a:pt x="31" y="77"/>
                      </a:lnTo>
                      <a:lnTo>
                        <a:pt x="19" y="73"/>
                      </a:lnTo>
                      <a:lnTo>
                        <a:pt x="15" y="61"/>
                      </a:lnTo>
                      <a:lnTo>
                        <a:pt x="11" y="63"/>
                      </a:lnTo>
                      <a:lnTo>
                        <a:pt x="6" y="63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2" y="81"/>
                      </a:lnTo>
                      <a:lnTo>
                        <a:pt x="4" y="84"/>
                      </a:lnTo>
                      <a:lnTo>
                        <a:pt x="15" y="96"/>
                      </a:lnTo>
                      <a:lnTo>
                        <a:pt x="29" y="104"/>
                      </a:lnTo>
                      <a:lnTo>
                        <a:pt x="34" y="102"/>
                      </a:lnTo>
                      <a:lnTo>
                        <a:pt x="46" y="96"/>
                      </a:lnTo>
                      <a:lnTo>
                        <a:pt x="50" y="102"/>
                      </a:lnTo>
                      <a:lnTo>
                        <a:pt x="54" y="109"/>
                      </a:lnTo>
                      <a:lnTo>
                        <a:pt x="58" y="115"/>
                      </a:lnTo>
                      <a:lnTo>
                        <a:pt x="63" y="115"/>
                      </a:lnTo>
                      <a:lnTo>
                        <a:pt x="71" y="117"/>
                      </a:lnTo>
                      <a:lnTo>
                        <a:pt x="77" y="119"/>
                      </a:lnTo>
                      <a:lnTo>
                        <a:pt x="81" y="129"/>
                      </a:lnTo>
                      <a:lnTo>
                        <a:pt x="82" y="140"/>
                      </a:lnTo>
                      <a:lnTo>
                        <a:pt x="88" y="150"/>
                      </a:lnTo>
                      <a:lnTo>
                        <a:pt x="92" y="150"/>
                      </a:lnTo>
                      <a:lnTo>
                        <a:pt x="100" y="154"/>
                      </a:lnTo>
                      <a:lnTo>
                        <a:pt x="109" y="146"/>
                      </a:lnTo>
                      <a:lnTo>
                        <a:pt x="117" y="140"/>
                      </a:lnTo>
                      <a:lnTo>
                        <a:pt x="130" y="134"/>
                      </a:lnTo>
                      <a:lnTo>
                        <a:pt x="134" y="127"/>
                      </a:lnTo>
                      <a:lnTo>
                        <a:pt x="144" y="125"/>
                      </a:lnTo>
                      <a:lnTo>
                        <a:pt x="150" y="125"/>
                      </a:lnTo>
                      <a:lnTo>
                        <a:pt x="157" y="123"/>
                      </a:lnTo>
                      <a:lnTo>
                        <a:pt x="161" y="119"/>
                      </a:lnTo>
                      <a:lnTo>
                        <a:pt x="161" y="115"/>
                      </a:lnTo>
                      <a:lnTo>
                        <a:pt x="165" y="111"/>
                      </a:lnTo>
                      <a:lnTo>
                        <a:pt x="163" y="100"/>
                      </a:lnTo>
                      <a:lnTo>
                        <a:pt x="163" y="88"/>
                      </a:lnTo>
                      <a:lnTo>
                        <a:pt x="161" y="81"/>
                      </a:lnTo>
                      <a:lnTo>
                        <a:pt x="167" y="77"/>
                      </a:lnTo>
                      <a:lnTo>
                        <a:pt x="159" y="75"/>
                      </a:lnTo>
                      <a:lnTo>
                        <a:pt x="153" y="73"/>
                      </a:lnTo>
                      <a:lnTo>
                        <a:pt x="142" y="84"/>
                      </a:lnTo>
                      <a:lnTo>
                        <a:pt x="136" y="67"/>
                      </a:lnTo>
                      <a:lnTo>
                        <a:pt x="134" y="63"/>
                      </a:lnTo>
                      <a:lnTo>
                        <a:pt x="119" y="61"/>
                      </a:lnTo>
                      <a:lnTo>
                        <a:pt x="119" y="58"/>
                      </a:lnTo>
                      <a:lnTo>
                        <a:pt x="117" y="50"/>
                      </a:lnTo>
                      <a:lnTo>
                        <a:pt x="115" y="46"/>
                      </a:lnTo>
                      <a:lnTo>
                        <a:pt x="138" y="40"/>
                      </a:lnTo>
                      <a:lnTo>
                        <a:pt x="140" y="35"/>
                      </a:lnTo>
                      <a:lnTo>
                        <a:pt x="127" y="19"/>
                      </a:lnTo>
                      <a:lnTo>
                        <a:pt x="115" y="13"/>
                      </a:lnTo>
                      <a:lnTo>
                        <a:pt x="125" y="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0" name="Freeform 315"/>
                <p:cNvSpPr>
                  <a:spLocks/>
                </p:cNvSpPr>
                <p:nvPr/>
              </p:nvSpPr>
              <p:spPr bwMode="auto">
                <a:xfrm>
                  <a:off x="1523427" y="2668878"/>
                  <a:ext cx="357018" cy="177569"/>
                </a:xfrm>
                <a:custGeom>
                  <a:avLst/>
                  <a:gdLst>
                    <a:gd name="T0" fmla="*/ 24 w 470"/>
                    <a:gd name="T1" fmla="*/ 7 h 246"/>
                    <a:gd name="T2" fmla="*/ 12 w 470"/>
                    <a:gd name="T3" fmla="*/ 11 h 246"/>
                    <a:gd name="T4" fmla="*/ 9 w 470"/>
                    <a:gd name="T5" fmla="*/ 15 h 246"/>
                    <a:gd name="T6" fmla="*/ 3 w 470"/>
                    <a:gd name="T7" fmla="*/ 22 h 246"/>
                    <a:gd name="T8" fmla="*/ 2 w 470"/>
                    <a:gd name="T9" fmla="*/ 28 h 246"/>
                    <a:gd name="T10" fmla="*/ 8 w 470"/>
                    <a:gd name="T11" fmla="*/ 27 h 246"/>
                    <a:gd name="T12" fmla="*/ 8 w 470"/>
                    <a:gd name="T13" fmla="*/ 31 h 246"/>
                    <a:gd name="T14" fmla="*/ 11 w 470"/>
                    <a:gd name="T15" fmla="*/ 32 h 246"/>
                    <a:gd name="T16" fmla="*/ 23 w 470"/>
                    <a:gd name="T17" fmla="*/ 28 h 246"/>
                    <a:gd name="T18" fmla="*/ 22 w 470"/>
                    <a:gd name="T19" fmla="*/ 31 h 246"/>
                    <a:gd name="T20" fmla="*/ 12 w 470"/>
                    <a:gd name="T21" fmla="*/ 35 h 246"/>
                    <a:gd name="T22" fmla="*/ 11 w 470"/>
                    <a:gd name="T23" fmla="*/ 40 h 246"/>
                    <a:gd name="T24" fmla="*/ 37 w 470"/>
                    <a:gd name="T25" fmla="*/ 38 h 246"/>
                    <a:gd name="T26" fmla="*/ 44 w 470"/>
                    <a:gd name="T27" fmla="*/ 37 h 246"/>
                    <a:gd name="T28" fmla="*/ 50 w 470"/>
                    <a:gd name="T29" fmla="*/ 39 h 246"/>
                    <a:gd name="T30" fmla="*/ 48 w 470"/>
                    <a:gd name="T31" fmla="*/ 45 h 246"/>
                    <a:gd name="T32" fmla="*/ 30 w 470"/>
                    <a:gd name="T33" fmla="*/ 44 h 246"/>
                    <a:gd name="T34" fmla="*/ 20 w 470"/>
                    <a:gd name="T35" fmla="*/ 47 h 246"/>
                    <a:gd name="T36" fmla="*/ 19 w 470"/>
                    <a:gd name="T37" fmla="*/ 55 h 246"/>
                    <a:gd name="T38" fmla="*/ 31 w 470"/>
                    <a:gd name="T39" fmla="*/ 60 h 246"/>
                    <a:gd name="T40" fmla="*/ 38 w 470"/>
                    <a:gd name="T41" fmla="*/ 67 h 246"/>
                    <a:gd name="T42" fmla="*/ 58 w 470"/>
                    <a:gd name="T43" fmla="*/ 67 h 246"/>
                    <a:gd name="T44" fmla="*/ 74 w 470"/>
                    <a:gd name="T45" fmla="*/ 60 h 246"/>
                    <a:gd name="T46" fmla="*/ 81 w 470"/>
                    <a:gd name="T47" fmla="*/ 57 h 246"/>
                    <a:gd name="T48" fmla="*/ 90 w 470"/>
                    <a:gd name="T49" fmla="*/ 51 h 246"/>
                    <a:gd name="T50" fmla="*/ 91 w 470"/>
                    <a:gd name="T51" fmla="*/ 57 h 246"/>
                    <a:gd name="T52" fmla="*/ 97 w 470"/>
                    <a:gd name="T53" fmla="*/ 62 h 246"/>
                    <a:gd name="T54" fmla="*/ 105 w 470"/>
                    <a:gd name="T55" fmla="*/ 62 h 246"/>
                    <a:gd name="T56" fmla="*/ 109 w 470"/>
                    <a:gd name="T57" fmla="*/ 62 h 246"/>
                    <a:gd name="T58" fmla="*/ 116 w 470"/>
                    <a:gd name="T59" fmla="*/ 61 h 246"/>
                    <a:gd name="T60" fmla="*/ 115 w 470"/>
                    <a:gd name="T61" fmla="*/ 55 h 246"/>
                    <a:gd name="T62" fmla="*/ 110 w 470"/>
                    <a:gd name="T63" fmla="*/ 56 h 246"/>
                    <a:gd name="T64" fmla="*/ 107 w 470"/>
                    <a:gd name="T65" fmla="*/ 53 h 246"/>
                    <a:gd name="T66" fmla="*/ 117 w 470"/>
                    <a:gd name="T67" fmla="*/ 53 h 246"/>
                    <a:gd name="T68" fmla="*/ 117 w 470"/>
                    <a:gd name="T69" fmla="*/ 49 h 246"/>
                    <a:gd name="T70" fmla="*/ 120 w 470"/>
                    <a:gd name="T71" fmla="*/ 51 h 246"/>
                    <a:gd name="T72" fmla="*/ 125 w 470"/>
                    <a:gd name="T73" fmla="*/ 52 h 246"/>
                    <a:gd name="T74" fmla="*/ 123 w 470"/>
                    <a:gd name="T75" fmla="*/ 45 h 246"/>
                    <a:gd name="T76" fmla="*/ 109 w 470"/>
                    <a:gd name="T77" fmla="*/ 38 h 246"/>
                    <a:gd name="T78" fmla="*/ 107 w 470"/>
                    <a:gd name="T79" fmla="*/ 42 h 246"/>
                    <a:gd name="T80" fmla="*/ 102 w 470"/>
                    <a:gd name="T81" fmla="*/ 40 h 246"/>
                    <a:gd name="T82" fmla="*/ 98 w 470"/>
                    <a:gd name="T83" fmla="*/ 29 h 246"/>
                    <a:gd name="T84" fmla="*/ 93 w 470"/>
                    <a:gd name="T85" fmla="*/ 21 h 246"/>
                    <a:gd name="T86" fmla="*/ 88 w 470"/>
                    <a:gd name="T87" fmla="*/ 17 h 246"/>
                    <a:gd name="T88" fmla="*/ 87 w 470"/>
                    <a:gd name="T89" fmla="*/ 8 h 246"/>
                    <a:gd name="T90" fmla="*/ 78 w 470"/>
                    <a:gd name="T91" fmla="*/ 11 h 246"/>
                    <a:gd name="T92" fmla="*/ 87 w 470"/>
                    <a:gd name="T93" fmla="*/ 17 h 246"/>
                    <a:gd name="T94" fmla="*/ 83 w 470"/>
                    <a:gd name="T95" fmla="*/ 17 h 246"/>
                    <a:gd name="T96" fmla="*/ 80 w 470"/>
                    <a:gd name="T97" fmla="*/ 17 h 246"/>
                    <a:gd name="T98" fmla="*/ 77 w 470"/>
                    <a:gd name="T99" fmla="*/ 21 h 246"/>
                    <a:gd name="T100" fmla="*/ 72 w 470"/>
                    <a:gd name="T101" fmla="*/ 26 h 246"/>
                    <a:gd name="T102" fmla="*/ 74 w 470"/>
                    <a:gd name="T103" fmla="*/ 15 h 246"/>
                    <a:gd name="T104" fmla="*/ 70 w 470"/>
                    <a:gd name="T105" fmla="*/ 9 h 246"/>
                    <a:gd name="T106" fmla="*/ 67 w 470"/>
                    <a:gd name="T107" fmla="*/ 8 h 246"/>
                    <a:gd name="T108" fmla="*/ 63 w 470"/>
                    <a:gd name="T109" fmla="*/ 9 h 246"/>
                    <a:gd name="T110" fmla="*/ 54 w 470"/>
                    <a:gd name="T111" fmla="*/ 7 h 246"/>
                    <a:gd name="T112" fmla="*/ 47 w 470"/>
                    <a:gd name="T113" fmla="*/ 14 h 246"/>
                    <a:gd name="T114" fmla="*/ 37 w 470"/>
                    <a:gd name="T115" fmla="*/ 14 h 246"/>
                    <a:gd name="T116" fmla="*/ 35 w 470"/>
                    <a:gd name="T117" fmla="*/ 1 h 2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70"/>
                    <a:gd name="T178" fmla="*/ 0 h 246"/>
                    <a:gd name="T179" fmla="*/ 470 w 470"/>
                    <a:gd name="T180" fmla="*/ 246 h 2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70" h="246">
                      <a:moveTo>
                        <a:pt x="119" y="0"/>
                      </a:moveTo>
                      <a:lnTo>
                        <a:pt x="112" y="7"/>
                      </a:lnTo>
                      <a:lnTo>
                        <a:pt x="102" y="19"/>
                      </a:lnTo>
                      <a:lnTo>
                        <a:pt x="92" y="26"/>
                      </a:lnTo>
                      <a:lnTo>
                        <a:pt x="65" y="26"/>
                      </a:lnTo>
                      <a:lnTo>
                        <a:pt x="60" y="28"/>
                      </a:lnTo>
                      <a:lnTo>
                        <a:pt x="50" y="38"/>
                      </a:lnTo>
                      <a:lnTo>
                        <a:pt x="46" y="38"/>
                      </a:lnTo>
                      <a:lnTo>
                        <a:pt x="42" y="36"/>
                      </a:lnTo>
                      <a:lnTo>
                        <a:pt x="39" y="38"/>
                      </a:lnTo>
                      <a:lnTo>
                        <a:pt x="33" y="48"/>
                      </a:lnTo>
                      <a:lnTo>
                        <a:pt x="35" y="55"/>
                      </a:lnTo>
                      <a:lnTo>
                        <a:pt x="35" y="65"/>
                      </a:lnTo>
                      <a:lnTo>
                        <a:pt x="31" y="65"/>
                      </a:lnTo>
                      <a:lnTo>
                        <a:pt x="21" y="71"/>
                      </a:lnTo>
                      <a:lnTo>
                        <a:pt x="12" y="80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9"/>
                      </a:lnTo>
                      <a:lnTo>
                        <a:pt x="8" y="101"/>
                      </a:lnTo>
                      <a:lnTo>
                        <a:pt x="17" y="103"/>
                      </a:lnTo>
                      <a:lnTo>
                        <a:pt x="27" y="103"/>
                      </a:lnTo>
                      <a:lnTo>
                        <a:pt x="29" y="101"/>
                      </a:lnTo>
                      <a:lnTo>
                        <a:pt x="31" y="98"/>
                      </a:lnTo>
                      <a:lnTo>
                        <a:pt x="35" y="96"/>
                      </a:lnTo>
                      <a:lnTo>
                        <a:pt x="35" y="99"/>
                      </a:lnTo>
                      <a:lnTo>
                        <a:pt x="42" y="107"/>
                      </a:lnTo>
                      <a:lnTo>
                        <a:pt x="29" y="109"/>
                      </a:lnTo>
                      <a:lnTo>
                        <a:pt x="27" y="111"/>
                      </a:lnTo>
                      <a:lnTo>
                        <a:pt x="27" y="115"/>
                      </a:lnTo>
                      <a:lnTo>
                        <a:pt x="35" y="113"/>
                      </a:lnTo>
                      <a:lnTo>
                        <a:pt x="42" y="115"/>
                      </a:lnTo>
                      <a:lnTo>
                        <a:pt x="50" y="115"/>
                      </a:lnTo>
                      <a:lnTo>
                        <a:pt x="50" y="103"/>
                      </a:lnTo>
                      <a:lnTo>
                        <a:pt x="69" y="103"/>
                      </a:lnTo>
                      <a:lnTo>
                        <a:pt x="88" y="101"/>
                      </a:lnTo>
                      <a:lnTo>
                        <a:pt x="112" y="99"/>
                      </a:lnTo>
                      <a:lnTo>
                        <a:pt x="115" y="107"/>
                      </a:lnTo>
                      <a:lnTo>
                        <a:pt x="96" y="109"/>
                      </a:lnTo>
                      <a:lnTo>
                        <a:pt x="81" y="109"/>
                      </a:lnTo>
                      <a:lnTo>
                        <a:pt x="65" y="115"/>
                      </a:lnTo>
                      <a:lnTo>
                        <a:pt x="62" y="123"/>
                      </a:lnTo>
                      <a:lnTo>
                        <a:pt x="52" y="124"/>
                      </a:lnTo>
                      <a:lnTo>
                        <a:pt x="44" y="124"/>
                      </a:lnTo>
                      <a:lnTo>
                        <a:pt x="35" y="126"/>
                      </a:lnTo>
                      <a:lnTo>
                        <a:pt x="35" y="138"/>
                      </a:lnTo>
                      <a:lnTo>
                        <a:pt x="41" y="138"/>
                      </a:lnTo>
                      <a:lnTo>
                        <a:pt x="42" y="142"/>
                      </a:lnTo>
                      <a:lnTo>
                        <a:pt x="119" y="142"/>
                      </a:lnTo>
                      <a:lnTo>
                        <a:pt x="125" y="140"/>
                      </a:lnTo>
                      <a:lnTo>
                        <a:pt x="133" y="136"/>
                      </a:lnTo>
                      <a:lnTo>
                        <a:pt x="138" y="134"/>
                      </a:lnTo>
                      <a:lnTo>
                        <a:pt x="144" y="140"/>
                      </a:lnTo>
                      <a:lnTo>
                        <a:pt x="150" y="142"/>
                      </a:lnTo>
                      <a:lnTo>
                        <a:pt x="161" y="130"/>
                      </a:lnTo>
                      <a:lnTo>
                        <a:pt x="167" y="132"/>
                      </a:lnTo>
                      <a:lnTo>
                        <a:pt x="171" y="138"/>
                      </a:lnTo>
                      <a:lnTo>
                        <a:pt x="173" y="142"/>
                      </a:lnTo>
                      <a:lnTo>
                        <a:pt x="183" y="142"/>
                      </a:lnTo>
                      <a:lnTo>
                        <a:pt x="190" y="140"/>
                      </a:lnTo>
                      <a:lnTo>
                        <a:pt x="200" y="138"/>
                      </a:lnTo>
                      <a:lnTo>
                        <a:pt x="194" y="146"/>
                      </a:lnTo>
                      <a:lnTo>
                        <a:pt x="186" y="155"/>
                      </a:lnTo>
                      <a:lnTo>
                        <a:pt x="181" y="161"/>
                      </a:lnTo>
                      <a:lnTo>
                        <a:pt x="160" y="161"/>
                      </a:lnTo>
                      <a:lnTo>
                        <a:pt x="140" y="157"/>
                      </a:lnTo>
                      <a:lnTo>
                        <a:pt x="119" y="157"/>
                      </a:lnTo>
                      <a:lnTo>
                        <a:pt x="113" y="159"/>
                      </a:lnTo>
                      <a:lnTo>
                        <a:pt x="106" y="165"/>
                      </a:lnTo>
                      <a:lnTo>
                        <a:pt x="100" y="167"/>
                      </a:lnTo>
                      <a:lnTo>
                        <a:pt x="87" y="169"/>
                      </a:lnTo>
                      <a:lnTo>
                        <a:pt x="75" y="169"/>
                      </a:lnTo>
                      <a:lnTo>
                        <a:pt x="62" y="167"/>
                      </a:lnTo>
                      <a:lnTo>
                        <a:pt x="62" y="196"/>
                      </a:lnTo>
                      <a:lnTo>
                        <a:pt x="67" y="196"/>
                      </a:lnTo>
                      <a:lnTo>
                        <a:pt x="71" y="197"/>
                      </a:lnTo>
                      <a:lnTo>
                        <a:pt x="77" y="199"/>
                      </a:lnTo>
                      <a:lnTo>
                        <a:pt x="77" y="205"/>
                      </a:lnTo>
                      <a:lnTo>
                        <a:pt x="96" y="211"/>
                      </a:lnTo>
                      <a:lnTo>
                        <a:pt x="117" y="213"/>
                      </a:lnTo>
                      <a:lnTo>
                        <a:pt x="135" y="219"/>
                      </a:lnTo>
                      <a:lnTo>
                        <a:pt x="135" y="240"/>
                      </a:lnTo>
                      <a:lnTo>
                        <a:pt x="140" y="240"/>
                      </a:lnTo>
                      <a:lnTo>
                        <a:pt x="144" y="238"/>
                      </a:lnTo>
                      <a:lnTo>
                        <a:pt x="150" y="238"/>
                      </a:lnTo>
                      <a:lnTo>
                        <a:pt x="150" y="246"/>
                      </a:lnTo>
                      <a:lnTo>
                        <a:pt x="184" y="242"/>
                      </a:lnTo>
                      <a:lnTo>
                        <a:pt x="217" y="240"/>
                      </a:lnTo>
                      <a:lnTo>
                        <a:pt x="246" y="234"/>
                      </a:lnTo>
                      <a:lnTo>
                        <a:pt x="250" y="226"/>
                      </a:lnTo>
                      <a:lnTo>
                        <a:pt x="261" y="221"/>
                      </a:lnTo>
                      <a:lnTo>
                        <a:pt x="280" y="213"/>
                      </a:lnTo>
                      <a:lnTo>
                        <a:pt x="286" y="213"/>
                      </a:lnTo>
                      <a:lnTo>
                        <a:pt x="290" y="215"/>
                      </a:lnTo>
                      <a:lnTo>
                        <a:pt x="296" y="213"/>
                      </a:lnTo>
                      <a:lnTo>
                        <a:pt x="307" y="205"/>
                      </a:lnTo>
                      <a:lnTo>
                        <a:pt x="321" y="192"/>
                      </a:lnTo>
                      <a:lnTo>
                        <a:pt x="330" y="184"/>
                      </a:lnTo>
                      <a:lnTo>
                        <a:pt x="334" y="182"/>
                      </a:lnTo>
                      <a:lnTo>
                        <a:pt x="338" y="182"/>
                      </a:lnTo>
                      <a:lnTo>
                        <a:pt x="342" y="184"/>
                      </a:lnTo>
                      <a:lnTo>
                        <a:pt x="340" y="192"/>
                      </a:lnTo>
                      <a:lnTo>
                        <a:pt x="334" y="203"/>
                      </a:lnTo>
                      <a:lnTo>
                        <a:pt x="342" y="205"/>
                      </a:lnTo>
                      <a:lnTo>
                        <a:pt x="351" y="207"/>
                      </a:lnTo>
                      <a:lnTo>
                        <a:pt x="361" y="211"/>
                      </a:lnTo>
                      <a:lnTo>
                        <a:pt x="361" y="222"/>
                      </a:lnTo>
                      <a:lnTo>
                        <a:pt x="367" y="221"/>
                      </a:lnTo>
                      <a:lnTo>
                        <a:pt x="371" y="217"/>
                      </a:lnTo>
                      <a:lnTo>
                        <a:pt x="376" y="213"/>
                      </a:lnTo>
                      <a:lnTo>
                        <a:pt x="380" y="222"/>
                      </a:lnTo>
                      <a:lnTo>
                        <a:pt x="394" y="221"/>
                      </a:lnTo>
                      <a:lnTo>
                        <a:pt x="399" y="222"/>
                      </a:lnTo>
                      <a:lnTo>
                        <a:pt x="399" y="226"/>
                      </a:lnTo>
                      <a:lnTo>
                        <a:pt x="407" y="224"/>
                      </a:lnTo>
                      <a:lnTo>
                        <a:pt x="409" y="221"/>
                      </a:lnTo>
                      <a:lnTo>
                        <a:pt x="411" y="219"/>
                      </a:lnTo>
                      <a:lnTo>
                        <a:pt x="419" y="219"/>
                      </a:lnTo>
                      <a:lnTo>
                        <a:pt x="428" y="221"/>
                      </a:lnTo>
                      <a:lnTo>
                        <a:pt x="438" y="219"/>
                      </a:lnTo>
                      <a:lnTo>
                        <a:pt x="440" y="215"/>
                      </a:lnTo>
                      <a:lnTo>
                        <a:pt x="444" y="209"/>
                      </a:lnTo>
                      <a:lnTo>
                        <a:pt x="445" y="205"/>
                      </a:lnTo>
                      <a:lnTo>
                        <a:pt x="434" y="197"/>
                      </a:lnTo>
                      <a:lnTo>
                        <a:pt x="426" y="196"/>
                      </a:lnTo>
                      <a:lnTo>
                        <a:pt x="422" y="203"/>
                      </a:lnTo>
                      <a:lnTo>
                        <a:pt x="415" y="201"/>
                      </a:lnTo>
                      <a:lnTo>
                        <a:pt x="413" y="201"/>
                      </a:lnTo>
                      <a:lnTo>
                        <a:pt x="407" y="203"/>
                      </a:lnTo>
                      <a:lnTo>
                        <a:pt x="405" y="197"/>
                      </a:lnTo>
                      <a:lnTo>
                        <a:pt x="405" y="194"/>
                      </a:lnTo>
                      <a:lnTo>
                        <a:pt x="403" y="192"/>
                      </a:lnTo>
                      <a:lnTo>
                        <a:pt x="401" y="186"/>
                      </a:lnTo>
                      <a:lnTo>
                        <a:pt x="421" y="188"/>
                      </a:lnTo>
                      <a:lnTo>
                        <a:pt x="438" y="192"/>
                      </a:lnTo>
                      <a:lnTo>
                        <a:pt x="442" y="192"/>
                      </a:lnTo>
                      <a:lnTo>
                        <a:pt x="430" y="186"/>
                      </a:lnTo>
                      <a:lnTo>
                        <a:pt x="430" y="178"/>
                      </a:lnTo>
                      <a:lnTo>
                        <a:pt x="436" y="178"/>
                      </a:lnTo>
                      <a:lnTo>
                        <a:pt x="440" y="176"/>
                      </a:lnTo>
                      <a:lnTo>
                        <a:pt x="445" y="176"/>
                      </a:lnTo>
                      <a:lnTo>
                        <a:pt x="445" y="184"/>
                      </a:lnTo>
                      <a:lnTo>
                        <a:pt x="449" y="184"/>
                      </a:lnTo>
                      <a:lnTo>
                        <a:pt x="453" y="182"/>
                      </a:lnTo>
                      <a:lnTo>
                        <a:pt x="457" y="184"/>
                      </a:lnTo>
                      <a:lnTo>
                        <a:pt x="457" y="196"/>
                      </a:lnTo>
                      <a:lnTo>
                        <a:pt x="469" y="194"/>
                      </a:lnTo>
                      <a:lnTo>
                        <a:pt x="470" y="186"/>
                      </a:lnTo>
                      <a:lnTo>
                        <a:pt x="465" y="184"/>
                      </a:lnTo>
                      <a:lnTo>
                        <a:pt x="467" y="176"/>
                      </a:lnTo>
                      <a:lnTo>
                        <a:pt x="469" y="167"/>
                      </a:lnTo>
                      <a:lnTo>
                        <a:pt x="465" y="161"/>
                      </a:lnTo>
                      <a:lnTo>
                        <a:pt x="444" y="157"/>
                      </a:lnTo>
                      <a:lnTo>
                        <a:pt x="424" y="157"/>
                      </a:lnTo>
                      <a:lnTo>
                        <a:pt x="411" y="146"/>
                      </a:lnTo>
                      <a:lnTo>
                        <a:pt x="411" y="134"/>
                      </a:lnTo>
                      <a:lnTo>
                        <a:pt x="403" y="134"/>
                      </a:lnTo>
                      <a:lnTo>
                        <a:pt x="407" y="146"/>
                      </a:lnTo>
                      <a:lnTo>
                        <a:pt x="407" y="149"/>
                      </a:lnTo>
                      <a:lnTo>
                        <a:pt x="403" y="149"/>
                      </a:lnTo>
                      <a:lnTo>
                        <a:pt x="403" y="146"/>
                      </a:lnTo>
                      <a:lnTo>
                        <a:pt x="398" y="144"/>
                      </a:lnTo>
                      <a:lnTo>
                        <a:pt x="390" y="142"/>
                      </a:lnTo>
                      <a:lnTo>
                        <a:pt x="384" y="142"/>
                      </a:lnTo>
                      <a:lnTo>
                        <a:pt x="384" y="134"/>
                      </a:lnTo>
                      <a:lnTo>
                        <a:pt x="376" y="123"/>
                      </a:lnTo>
                      <a:lnTo>
                        <a:pt x="374" y="115"/>
                      </a:lnTo>
                      <a:lnTo>
                        <a:pt x="369" y="103"/>
                      </a:lnTo>
                      <a:lnTo>
                        <a:pt x="361" y="99"/>
                      </a:lnTo>
                      <a:lnTo>
                        <a:pt x="357" y="99"/>
                      </a:lnTo>
                      <a:lnTo>
                        <a:pt x="353" y="88"/>
                      </a:lnTo>
                      <a:lnTo>
                        <a:pt x="351" y="76"/>
                      </a:lnTo>
                      <a:lnTo>
                        <a:pt x="346" y="69"/>
                      </a:lnTo>
                      <a:lnTo>
                        <a:pt x="346" y="65"/>
                      </a:lnTo>
                      <a:lnTo>
                        <a:pt x="330" y="65"/>
                      </a:lnTo>
                      <a:lnTo>
                        <a:pt x="332" y="61"/>
                      </a:lnTo>
                      <a:lnTo>
                        <a:pt x="334" y="59"/>
                      </a:lnTo>
                      <a:lnTo>
                        <a:pt x="338" y="57"/>
                      </a:lnTo>
                      <a:lnTo>
                        <a:pt x="338" y="42"/>
                      </a:lnTo>
                      <a:lnTo>
                        <a:pt x="328" y="30"/>
                      </a:lnTo>
                      <a:lnTo>
                        <a:pt x="315" y="15"/>
                      </a:lnTo>
                      <a:lnTo>
                        <a:pt x="303" y="3"/>
                      </a:lnTo>
                      <a:lnTo>
                        <a:pt x="292" y="11"/>
                      </a:lnTo>
                      <a:lnTo>
                        <a:pt x="296" y="40"/>
                      </a:lnTo>
                      <a:lnTo>
                        <a:pt x="303" y="49"/>
                      </a:lnTo>
                      <a:lnTo>
                        <a:pt x="330" y="57"/>
                      </a:lnTo>
                      <a:lnTo>
                        <a:pt x="328" y="59"/>
                      </a:lnTo>
                      <a:lnTo>
                        <a:pt x="326" y="63"/>
                      </a:lnTo>
                      <a:lnTo>
                        <a:pt x="326" y="65"/>
                      </a:lnTo>
                      <a:lnTo>
                        <a:pt x="321" y="63"/>
                      </a:lnTo>
                      <a:lnTo>
                        <a:pt x="319" y="61"/>
                      </a:lnTo>
                      <a:lnTo>
                        <a:pt x="315" y="61"/>
                      </a:lnTo>
                      <a:lnTo>
                        <a:pt x="309" y="67"/>
                      </a:lnTo>
                      <a:lnTo>
                        <a:pt x="303" y="69"/>
                      </a:lnTo>
                      <a:lnTo>
                        <a:pt x="302" y="65"/>
                      </a:lnTo>
                      <a:lnTo>
                        <a:pt x="302" y="63"/>
                      </a:lnTo>
                      <a:lnTo>
                        <a:pt x="296" y="61"/>
                      </a:lnTo>
                      <a:lnTo>
                        <a:pt x="294" y="63"/>
                      </a:lnTo>
                      <a:lnTo>
                        <a:pt x="294" y="69"/>
                      </a:lnTo>
                      <a:lnTo>
                        <a:pt x="292" y="73"/>
                      </a:lnTo>
                      <a:lnTo>
                        <a:pt x="288" y="76"/>
                      </a:lnTo>
                      <a:lnTo>
                        <a:pt x="284" y="88"/>
                      </a:lnTo>
                      <a:lnTo>
                        <a:pt x="280" y="88"/>
                      </a:lnTo>
                      <a:lnTo>
                        <a:pt x="269" y="92"/>
                      </a:lnTo>
                      <a:lnTo>
                        <a:pt x="269" y="82"/>
                      </a:lnTo>
                      <a:lnTo>
                        <a:pt x="271" y="74"/>
                      </a:lnTo>
                      <a:lnTo>
                        <a:pt x="275" y="63"/>
                      </a:lnTo>
                      <a:lnTo>
                        <a:pt x="280" y="55"/>
                      </a:lnTo>
                      <a:lnTo>
                        <a:pt x="280" y="49"/>
                      </a:lnTo>
                      <a:lnTo>
                        <a:pt x="269" y="46"/>
                      </a:lnTo>
                      <a:lnTo>
                        <a:pt x="265" y="40"/>
                      </a:lnTo>
                      <a:lnTo>
                        <a:pt x="265" y="32"/>
                      </a:lnTo>
                      <a:lnTo>
                        <a:pt x="261" y="26"/>
                      </a:lnTo>
                      <a:lnTo>
                        <a:pt x="259" y="26"/>
                      </a:lnTo>
                      <a:lnTo>
                        <a:pt x="257" y="28"/>
                      </a:lnTo>
                      <a:lnTo>
                        <a:pt x="254" y="30"/>
                      </a:lnTo>
                      <a:lnTo>
                        <a:pt x="252" y="28"/>
                      </a:lnTo>
                      <a:lnTo>
                        <a:pt x="246" y="25"/>
                      </a:lnTo>
                      <a:lnTo>
                        <a:pt x="242" y="23"/>
                      </a:lnTo>
                      <a:lnTo>
                        <a:pt x="238" y="32"/>
                      </a:lnTo>
                      <a:lnTo>
                        <a:pt x="234" y="40"/>
                      </a:lnTo>
                      <a:lnTo>
                        <a:pt x="231" y="49"/>
                      </a:lnTo>
                      <a:lnTo>
                        <a:pt x="219" y="49"/>
                      </a:lnTo>
                      <a:lnTo>
                        <a:pt x="204" y="26"/>
                      </a:lnTo>
                      <a:lnTo>
                        <a:pt x="192" y="19"/>
                      </a:lnTo>
                      <a:lnTo>
                        <a:pt x="177" y="19"/>
                      </a:lnTo>
                      <a:lnTo>
                        <a:pt x="177" y="36"/>
                      </a:lnTo>
                      <a:lnTo>
                        <a:pt x="179" y="49"/>
                      </a:lnTo>
                      <a:lnTo>
                        <a:pt x="181" y="65"/>
                      </a:lnTo>
                      <a:lnTo>
                        <a:pt x="169" y="69"/>
                      </a:lnTo>
                      <a:lnTo>
                        <a:pt x="160" y="63"/>
                      </a:lnTo>
                      <a:lnTo>
                        <a:pt x="138" y="49"/>
                      </a:lnTo>
                      <a:lnTo>
                        <a:pt x="138" y="36"/>
                      </a:lnTo>
                      <a:lnTo>
                        <a:pt x="140" y="15"/>
                      </a:lnTo>
                      <a:lnTo>
                        <a:pt x="138" y="3"/>
                      </a:lnTo>
                      <a:lnTo>
                        <a:pt x="133" y="1"/>
                      </a:lnTo>
                      <a:lnTo>
                        <a:pt x="125" y="1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1" name="Freeform 316"/>
                <p:cNvSpPr>
                  <a:spLocks/>
                </p:cNvSpPr>
                <p:nvPr/>
              </p:nvSpPr>
              <p:spPr bwMode="auto">
                <a:xfrm>
                  <a:off x="2263362" y="2576395"/>
                  <a:ext cx="12948" cy="14797"/>
                </a:xfrm>
                <a:custGeom>
                  <a:avLst/>
                  <a:gdLst>
                    <a:gd name="T0" fmla="*/ 3 w 19"/>
                    <a:gd name="T1" fmla="*/ 0 h 19"/>
                    <a:gd name="T2" fmla="*/ 0 w 19"/>
                    <a:gd name="T3" fmla="*/ 2 h 19"/>
                    <a:gd name="T4" fmla="*/ 0 w 19"/>
                    <a:gd name="T5" fmla="*/ 3 h 19"/>
                    <a:gd name="T6" fmla="*/ 3 w 19"/>
                    <a:gd name="T7" fmla="*/ 5 h 19"/>
                    <a:gd name="T8" fmla="*/ 3 w 19"/>
                    <a:gd name="T9" fmla="*/ 3 h 19"/>
                    <a:gd name="T10" fmla="*/ 4 w 19"/>
                    <a:gd name="T11" fmla="*/ 1 h 19"/>
                    <a:gd name="T12" fmla="*/ 3 w 19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9"/>
                    <a:gd name="T23" fmla="*/ 19 w 19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9">
                      <a:moveTo>
                        <a:pt x="12" y="0"/>
                      </a:move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12" y="19"/>
                      </a:lnTo>
                      <a:lnTo>
                        <a:pt x="15" y="11"/>
                      </a:lnTo>
                      <a:lnTo>
                        <a:pt x="19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2" name="Freeform 317"/>
                <p:cNvSpPr>
                  <a:spLocks/>
                </p:cNvSpPr>
                <p:nvPr/>
              </p:nvSpPr>
              <p:spPr bwMode="auto">
                <a:xfrm>
                  <a:off x="2400250" y="2744714"/>
                  <a:ext cx="3700" cy="3699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1 h 8"/>
                    <a:gd name="T4" fmla="*/ 1 w 4"/>
                    <a:gd name="T5" fmla="*/ 0 h 8"/>
                    <a:gd name="T6" fmla="*/ 0 w 4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8"/>
                    <a:gd name="T14" fmla="*/ 4 w 4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8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3" name="Freeform 351"/>
                <p:cNvSpPr>
                  <a:spLocks noEditPoints="1"/>
                </p:cNvSpPr>
                <p:nvPr/>
              </p:nvSpPr>
              <p:spPr bwMode="auto">
                <a:xfrm>
                  <a:off x="1429084" y="3421695"/>
                  <a:ext cx="1074757" cy="601145"/>
                </a:xfrm>
                <a:custGeom>
                  <a:avLst/>
                  <a:gdLst>
                    <a:gd name="T0" fmla="*/ 274 w 1424"/>
                    <a:gd name="T1" fmla="*/ 64 h 830"/>
                    <a:gd name="T2" fmla="*/ 261 w 1424"/>
                    <a:gd name="T3" fmla="*/ 39 h 830"/>
                    <a:gd name="T4" fmla="*/ 250 w 1424"/>
                    <a:gd name="T5" fmla="*/ 50 h 830"/>
                    <a:gd name="T6" fmla="*/ 242 w 1424"/>
                    <a:gd name="T7" fmla="*/ 77 h 830"/>
                    <a:gd name="T8" fmla="*/ 241 w 1424"/>
                    <a:gd name="T9" fmla="*/ 46 h 830"/>
                    <a:gd name="T10" fmla="*/ 252 w 1424"/>
                    <a:gd name="T11" fmla="*/ 35 h 830"/>
                    <a:gd name="T12" fmla="*/ 262 w 1424"/>
                    <a:gd name="T13" fmla="*/ 35 h 830"/>
                    <a:gd name="T14" fmla="*/ 242 w 1424"/>
                    <a:gd name="T15" fmla="*/ 28 h 830"/>
                    <a:gd name="T16" fmla="*/ 238 w 1424"/>
                    <a:gd name="T17" fmla="*/ 21 h 830"/>
                    <a:gd name="T18" fmla="*/ 220 w 1424"/>
                    <a:gd name="T19" fmla="*/ 26 h 830"/>
                    <a:gd name="T20" fmla="*/ 227 w 1424"/>
                    <a:gd name="T21" fmla="*/ 12 h 830"/>
                    <a:gd name="T22" fmla="*/ 214 w 1424"/>
                    <a:gd name="T23" fmla="*/ 10 h 830"/>
                    <a:gd name="T24" fmla="*/ 199 w 1424"/>
                    <a:gd name="T25" fmla="*/ 7 h 830"/>
                    <a:gd name="T26" fmla="*/ 14 w 1424"/>
                    <a:gd name="T27" fmla="*/ 7 h 830"/>
                    <a:gd name="T28" fmla="*/ 6 w 1424"/>
                    <a:gd name="T29" fmla="*/ 22 h 830"/>
                    <a:gd name="T30" fmla="*/ 4 w 1424"/>
                    <a:gd name="T31" fmla="*/ 74 h 830"/>
                    <a:gd name="T32" fmla="*/ 7 w 1424"/>
                    <a:gd name="T33" fmla="*/ 97 h 830"/>
                    <a:gd name="T34" fmla="*/ 16 w 1424"/>
                    <a:gd name="T35" fmla="*/ 114 h 830"/>
                    <a:gd name="T36" fmla="*/ 25 w 1424"/>
                    <a:gd name="T37" fmla="*/ 137 h 830"/>
                    <a:gd name="T38" fmla="*/ 32 w 1424"/>
                    <a:gd name="T39" fmla="*/ 151 h 830"/>
                    <a:gd name="T40" fmla="*/ 48 w 1424"/>
                    <a:gd name="T41" fmla="*/ 164 h 830"/>
                    <a:gd name="T42" fmla="*/ 119 w 1424"/>
                    <a:gd name="T43" fmla="*/ 175 h 830"/>
                    <a:gd name="T44" fmla="*/ 129 w 1424"/>
                    <a:gd name="T45" fmla="*/ 190 h 830"/>
                    <a:gd name="T46" fmla="*/ 144 w 1424"/>
                    <a:gd name="T47" fmla="*/ 191 h 830"/>
                    <a:gd name="T48" fmla="*/ 158 w 1424"/>
                    <a:gd name="T49" fmla="*/ 207 h 830"/>
                    <a:gd name="T50" fmla="*/ 166 w 1424"/>
                    <a:gd name="T51" fmla="*/ 224 h 830"/>
                    <a:gd name="T52" fmla="*/ 175 w 1424"/>
                    <a:gd name="T53" fmla="*/ 218 h 830"/>
                    <a:gd name="T54" fmla="*/ 183 w 1424"/>
                    <a:gd name="T55" fmla="*/ 205 h 830"/>
                    <a:gd name="T56" fmla="*/ 199 w 1424"/>
                    <a:gd name="T57" fmla="*/ 196 h 830"/>
                    <a:gd name="T58" fmla="*/ 220 w 1424"/>
                    <a:gd name="T59" fmla="*/ 198 h 830"/>
                    <a:gd name="T60" fmla="*/ 230 w 1424"/>
                    <a:gd name="T61" fmla="*/ 199 h 830"/>
                    <a:gd name="T62" fmla="*/ 230 w 1424"/>
                    <a:gd name="T63" fmla="*/ 191 h 830"/>
                    <a:gd name="T64" fmla="*/ 235 w 1424"/>
                    <a:gd name="T65" fmla="*/ 186 h 830"/>
                    <a:gd name="T66" fmla="*/ 245 w 1424"/>
                    <a:gd name="T67" fmla="*/ 186 h 830"/>
                    <a:gd name="T68" fmla="*/ 255 w 1424"/>
                    <a:gd name="T69" fmla="*/ 190 h 830"/>
                    <a:gd name="T70" fmla="*/ 265 w 1424"/>
                    <a:gd name="T71" fmla="*/ 191 h 830"/>
                    <a:gd name="T72" fmla="*/ 274 w 1424"/>
                    <a:gd name="T73" fmla="*/ 210 h 830"/>
                    <a:gd name="T74" fmla="*/ 281 w 1424"/>
                    <a:gd name="T75" fmla="*/ 229 h 830"/>
                    <a:gd name="T76" fmla="*/ 286 w 1424"/>
                    <a:gd name="T77" fmla="*/ 208 h 830"/>
                    <a:gd name="T78" fmla="*/ 278 w 1424"/>
                    <a:gd name="T79" fmla="*/ 185 h 830"/>
                    <a:gd name="T80" fmla="*/ 284 w 1424"/>
                    <a:gd name="T81" fmla="*/ 168 h 830"/>
                    <a:gd name="T82" fmla="*/ 296 w 1424"/>
                    <a:gd name="T83" fmla="*/ 157 h 830"/>
                    <a:gd name="T84" fmla="*/ 309 w 1424"/>
                    <a:gd name="T85" fmla="*/ 143 h 830"/>
                    <a:gd name="T86" fmla="*/ 312 w 1424"/>
                    <a:gd name="T87" fmla="*/ 133 h 830"/>
                    <a:gd name="T88" fmla="*/ 311 w 1424"/>
                    <a:gd name="T89" fmla="*/ 123 h 830"/>
                    <a:gd name="T90" fmla="*/ 309 w 1424"/>
                    <a:gd name="T91" fmla="*/ 114 h 830"/>
                    <a:gd name="T92" fmla="*/ 315 w 1424"/>
                    <a:gd name="T93" fmla="*/ 99 h 830"/>
                    <a:gd name="T94" fmla="*/ 318 w 1424"/>
                    <a:gd name="T95" fmla="*/ 116 h 830"/>
                    <a:gd name="T96" fmla="*/ 332 w 1424"/>
                    <a:gd name="T97" fmla="*/ 93 h 830"/>
                    <a:gd name="T98" fmla="*/ 343 w 1424"/>
                    <a:gd name="T99" fmla="*/ 80 h 830"/>
                    <a:gd name="T100" fmla="*/ 351 w 1424"/>
                    <a:gd name="T101" fmla="*/ 78 h 830"/>
                    <a:gd name="T102" fmla="*/ 351 w 1424"/>
                    <a:gd name="T103" fmla="*/ 68 h 830"/>
                    <a:gd name="T104" fmla="*/ 368 w 1424"/>
                    <a:gd name="T105" fmla="*/ 53 h 830"/>
                    <a:gd name="T106" fmla="*/ 375 w 1424"/>
                    <a:gd name="T107" fmla="*/ 44 h 830"/>
                    <a:gd name="T108" fmla="*/ 368 w 1424"/>
                    <a:gd name="T109" fmla="*/ 23 h 830"/>
                    <a:gd name="T110" fmla="*/ 356 w 1424"/>
                    <a:gd name="T111" fmla="*/ 32 h 830"/>
                    <a:gd name="T112" fmla="*/ 328 w 1424"/>
                    <a:gd name="T113" fmla="*/ 43 h 830"/>
                    <a:gd name="T114" fmla="*/ 295 w 1424"/>
                    <a:gd name="T115" fmla="*/ 62 h 830"/>
                    <a:gd name="T116" fmla="*/ 280 w 1424"/>
                    <a:gd name="T117" fmla="*/ 78 h 830"/>
                    <a:gd name="T118" fmla="*/ 271 w 1424"/>
                    <a:gd name="T119" fmla="*/ 72 h 83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24"/>
                    <a:gd name="T181" fmla="*/ 0 h 830"/>
                    <a:gd name="T182" fmla="*/ 1424 w 1424"/>
                    <a:gd name="T183" fmla="*/ 830 h 83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24" h="830">
                      <a:moveTo>
                        <a:pt x="1034" y="238"/>
                      </a:moveTo>
                      <a:lnTo>
                        <a:pt x="1036" y="236"/>
                      </a:lnTo>
                      <a:lnTo>
                        <a:pt x="1034" y="238"/>
                      </a:lnTo>
                      <a:close/>
                      <a:moveTo>
                        <a:pt x="1034" y="238"/>
                      </a:moveTo>
                      <a:lnTo>
                        <a:pt x="1034" y="246"/>
                      </a:lnTo>
                      <a:lnTo>
                        <a:pt x="1036" y="246"/>
                      </a:lnTo>
                      <a:lnTo>
                        <a:pt x="1036" y="240"/>
                      </a:lnTo>
                      <a:lnTo>
                        <a:pt x="1038" y="236"/>
                      </a:lnTo>
                      <a:lnTo>
                        <a:pt x="1038" y="231"/>
                      </a:lnTo>
                      <a:lnTo>
                        <a:pt x="1040" y="227"/>
                      </a:lnTo>
                      <a:lnTo>
                        <a:pt x="1036" y="215"/>
                      </a:lnTo>
                      <a:lnTo>
                        <a:pt x="1028" y="194"/>
                      </a:lnTo>
                      <a:lnTo>
                        <a:pt x="1017" y="194"/>
                      </a:lnTo>
                      <a:lnTo>
                        <a:pt x="1015" y="198"/>
                      </a:lnTo>
                      <a:lnTo>
                        <a:pt x="1013" y="200"/>
                      </a:lnTo>
                      <a:lnTo>
                        <a:pt x="1005" y="206"/>
                      </a:lnTo>
                      <a:lnTo>
                        <a:pt x="1013" y="181"/>
                      </a:lnTo>
                      <a:lnTo>
                        <a:pt x="1013" y="163"/>
                      </a:lnTo>
                      <a:lnTo>
                        <a:pt x="1005" y="140"/>
                      </a:lnTo>
                      <a:lnTo>
                        <a:pt x="990" y="140"/>
                      </a:lnTo>
                      <a:lnTo>
                        <a:pt x="986" y="133"/>
                      </a:lnTo>
                      <a:lnTo>
                        <a:pt x="982" y="129"/>
                      </a:lnTo>
                      <a:lnTo>
                        <a:pt x="976" y="135"/>
                      </a:lnTo>
                      <a:lnTo>
                        <a:pt x="973" y="142"/>
                      </a:lnTo>
                      <a:lnTo>
                        <a:pt x="967" y="148"/>
                      </a:lnTo>
                      <a:lnTo>
                        <a:pt x="963" y="148"/>
                      </a:lnTo>
                      <a:lnTo>
                        <a:pt x="963" y="160"/>
                      </a:lnTo>
                      <a:lnTo>
                        <a:pt x="948" y="160"/>
                      </a:lnTo>
                      <a:lnTo>
                        <a:pt x="946" y="167"/>
                      </a:lnTo>
                      <a:lnTo>
                        <a:pt x="948" y="177"/>
                      </a:lnTo>
                      <a:lnTo>
                        <a:pt x="948" y="187"/>
                      </a:lnTo>
                      <a:lnTo>
                        <a:pt x="940" y="187"/>
                      </a:lnTo>
                      <a:lnTo>
                        <a:pt x="942" y="206"/>
                      </a:lnTo>
                      <a:lnTo>
                        <a:pt x="946" y="225"/>
                      </a:lnTo>
                      <a:lnTo>
                        <a:pt x="944" y="244"/>
                      </a:lnTo>
                      <a:lnTo>
                        <a:pt x="940" y="250"/>
                      </a:lnTo>
                      <a:lnTo>
                        <a:pt x="930" y="263"/>
                      </a:lnTo>
                      <a:lnTo>
                        <a:pt x="925" y="275"/>
                      </a:lnTo>
                      <a:lnTo>
                        <a:pt x="921" y="275"/>
                      </a:lnTo>
                      <a:lnTo>
                        <a:pt x="917" y="273"/>
                      </a:lnTo>
                      <a:lnTo>
                        <a:pt x="913" y="275"/>
                      </a:lnTo>
                      <a:lnTo>
                        <a:pt x="904" y="244"/>
                      </a:lnTo>
                      <a:lnTo>
                        <a:pt x="902" y="215"/>
                      </a:lnTo>
                      <a:lnTo>
                        <a:pt x="909" y="183"/>
                      </a:lnTo>
                      <a:lnTo>
                        <a:pt x="917" y="183"/>
                      </a:lnTo>
                      <a:lnTo>
                        <a:pt x="919" y="179"/>
                      </a:lnTo>
                      <a:lnTo>
                        <a:pt x="921" y="173"/>
                      </a:lnTo>
                      <a:lnTo>
                        <a:pt x="921" y="156"/>
                      </a:lnTo>
                      <a:lnTo>
                        <a:pt x="917" y="158"/>
                      </a:lnTo>
                      <a:lnTo>
                        <a:pt x="913" y="162"/>
                      </a:lnTo>
                      <a:lnTo>
                        <a:pt x="909" y="163"/>
                      </a:lnTo>
                      <a:lnTo>
                        <a:pt x="909" y="175"/>
                      </a:lnTo>
                      <a:lnTo>
                        <a:pt x="905" y="175"/>
                      </a:lnTo>
                      <a:lnTo>
                        <a:pt x="902" y="173"/>
                      </a:lnTo>
                      <a:lnTo>
                        <a:pt x="898" y="175"/>
                      </a:lnTo>
                      <a:lnTo>
                        <a:pt x="915" y="140"/>
                      </a:lnTo>
                      <a:lnTo>
                        <a:pt x="925" y="129"/>
                      </a:lnTo>
                      <a:lnTo>
                        <a:pt x="930" y="129"/>
                      </a:lnTo>
                      <a:lnTo>
                        <a:pt x="942" y="127"/>
                      </a:lnTo>
                      <a:lnTo>
                        <a:pt x="955" y="125"/>
                      </a:lnTo>
                      <a:lnTo>
                        <a:pt x="955" y="123"/>
                      </a:lnTo>
                      <a:lnTo>
                        <a:pt x="959" y="117"/>
                      </a:lnTo>
                      <a:lnTo>
                        <a:pt x="965" y="117"/>
                      </a:lnTo>
                      <a:lnTo>
                        <a:pt x="969" y="119"/>
                      </a:lnTo>
                      <a:lnTo>
                        <a:pt x="975" y="121"/>
                      </a:lnTo>
                      <a:lnTo>
                        <a:pt x="982" y="123"/>
                      </a:lnTo>
                      <a:lnTo>
                        <a:pt x="986" y="125"/>
                      </a:lnTo>
                      <a:lnTo>
                        <a:pt x="986" y="117"/>
                      </a:lnTo>
                      <a:lnTo>
                        <a:pt x="990" y="117"/>
                      </a:lnTo>
                      <a:lnTo>
                        <a:pt x="994" y="125"/>
                      </a:lnTo>
                      <a:lnTo>
                        <a:pt x="998" y="125"/>
                      </a:lnTo>
                      <a:lnTo>
                        <a:pt x="1003" y="123"/>
                      </a:lnTo>
                      <a:lnTo>
                        <a:pt x="998" y="117"/>
                      </a:lnTo>
                      <a:lnTo>
                        <a:pt x="994" y="110"/>
                      </a:lnTo>
                      <a:lnTo>
                        <a:pt x="975" y="110"/>
                      </a:lnTo>
                      <a:lnTo>
                        <a:pt x="975" y="90"/>
                      </a:lnTo>
                      <a:lnTo>
                        <a:pt x="963" y="94"/>
                      </a:lnTo>
                      <a:lnTo>
                        <a:pt x="944" y="104"/>
                      </a:lnTo>
                      <a:lnTo>
                        <a:pt x="925" y="106"/>
                      </a:lnTo>
                      <a:lnTo>
                        <a:pt x="917" y="100"/>
                      </a:lnTo>
                      <a:lnTo>
                        <a:pt x="911" y="90"/>
                      </a:lnTo>
                      <a:lnTo>
                        <a:pt x="909" y="87"/>
                      </a:lnTo>
                      <a:lnTo>
                        <a:pt x="900" y="85"/>
                      </a:lnTo>
                      <a:lnTo>
                        <a:pt x="892" y="89"/>
                      </a:lnTo>
                      <a:lnTo>
                        <a:pt x="886" y="90"/>
                      </a:lnTo>
                      <a:lnTo>
                        <a:pt x="888" y="87"/>
                      </a:lnTo>
                      <a:lnTo>
                        <a:pt x="884" y="83"/>
                      </a:lnTo>
                      <a:lnTo>
                        <a:pt x="898" y="79"/>
                      </a:lnTo>
                      <a:lnTo>
                        <a:pt x="898" y="77"/>
                      </a:lnTo>
                      <a:lnTo>
                        <a:pt x="902" y="73"/>
                      </a:lnTo>
                      <a:lnTo>
                        <a:pt x="905" y="71"/>
                      </a:lnTo>
                      <a:lnTo>
                        <a:pt x="904" y="69"/>
                      </a:lnTo>
                      <a:lnTo>
                        <a:pt x="902" y="65"/>
                      </a:lnTo>
                      <a:lnTo>
                        <a:pt x="902" y="64"/>
                      </a:lnTo>
                      <a:lnTo>
                        <a:pt x="884" y="75"/>
                      </a:lnTo>
                      <a:lnTo>
                        <a:pt x="869" y="85"/>
                      </a:lnTo>
                      <a:lnTo>
                        <a:pt x="850" y="94"/>
                      </a:lnTo>
                      <a:lnTo>
                        <a:pt x="850" y="98"/>
                      </a:lnTo>
                      <a:lnTo>
                        <a:pt x="840" y="96"/>
                      </a:lnTo>
                      <a:lnTo>
                        <a:pt x="836" y="90"/>
                      </a:lnTo>
                      <a:lnTo>
                        <a:pt x="831" y="87"/>
                      </a:lnTo>
                      <a:lnTo>
                        <a:pt x="825" y="87"/>
                      </a:lnTo>
                      <a:lnTo>
                        <a:pt x="815" y="89"/>
                      </a:lnTo>
                      <a:lnTo>
                        <a:pt x="806" y="90"/>
                      </a:lnTo>
                      <a:lnTo>
                        <a:pt x="809" y="85"/>
                      </a:lnTo>
                      <a:lnTo>
                        <a:pt x="817" y="75"/>
                      </a:lnTo>
                      <a:lnTo>
                        <a:pt x="821" y="71"/>
                      </a:lnTo>
                      <a:lnTo>
                        <a:pt x="865" y="48"/>
                      </a:lnTo>
                      <a:lnTo>
                        <a:pt x="863" y="46"/>
                      </a:lnTo>
                      <a:lnTo>
                        <a:pt x="863" y="44"/>
                      </a:lnTo>
                      <a:lnTo>
                        <a:pt x="861" y="44"/>
                      </a:lnTo>
                      <a:lnTo>
                        <a:pt x="857" y="42"/>
                      </a:lnTo>
                      <a:lnTo>
                        <a:pt x="854" y="42"/>
                      </a:lnTo>
                      <a:lnTo>
                        <a:pt x="850" y="39"/>
                      </a:lnTo>
                      <a:lnTo>
                        <a:pt x="846" y="37"/>
                      </a:lnTo>
                      <a:lnTo>
                        <a:pt x="831" y="37"/>
                      </a:lnTo>
                      <a:lnTo>
                        <a:pt x="827" y="35"/>
                      </a:lnTo>
                      <a:lnTo>
                        <a:pt x="821" y="37"/>
                      </a:lnTo>
                      <a:lnTo>
                        <a:pt x="817" y="37"/>
                      </a:lnTo>
                      <a:lnTo>
                        <a:pt x="813" y="35"/>
                      </a:lnTo>
                      <a:lnTo>
                        <a:pt x="809" y="35"/>
                      </a:lnTo>
                      <a:lnTo>
                        <a:pt x="802" y="33"/>
                      </a:lnTo>
                      <a:lnTo>
                        <a:pt x="796" y="29"/>
                      </a:lnTo>
                      <a:lnTo>
                        <a:pt x="790" y="23"/>
                      </a:lnTo>
                      <a:lnTo>
                        <a:pt x="786" y="23"/>
                      </a:lnTo>
                      <a:lnTo>
                        <a:pt x="781" y="25"/>
                      </a:lnTo>
                      <a:lnTo>
                        <a:pt x="777" y="31"/>
                      </a:lnTo>
                      <a:lnTo>
                        <a:pt x="775" y="31"/>
                      </a:lnTo>
                      <a:lnTo>
                        <a:pt x="769" y="29"/>
                      </a:lnTo>
                      <a:lnTo>
                        <a:pt x="754" y="25"/>
                      </a:lnTo>
                      <a:lnTo>
                        <a:pt x="750" y="23"/>
                      </a:lnTo>
                      <a:lnTo>
                        <a:pt x="748" y="23"/>
                      </a:lnTo>
                      <a:lnTo>
                        <a:pt x="742" y="6"/>
                      </a:lnTo>
                      <a:lnTo>
                        <a:pt x="737" y="0"/>
                      </a:lnTo>
                      <a:lnTo>
                        <a:pt x="733" y="4"/>
                      </a:lnTo>
                      <a:lnTo>
                        <a:pt x="731" y="10"/>
                      </a:lnTo>
                      <a:lnTo>
                        <a:pt x="731" y="12"/>
                      </a:lnTo>
                      <a:lnTo>
                        <a:pt x="57" y="8"/>
                      </a:lnTo>
                      <a:lnTo>
                        <a:pt x="57" y="17"/>
                      </a:lnTo>
                      <a:lnTo>
                        <a:pt x="55" y="25"/>
                      </a:lnTo>
                      <a:lnTo>
                        <a:pt x="55" y="31"/>
                      </a:lnTo>
                      <a:lnTo>
                        <a:pt x="51" y="42"/>
                      </a:lnTo>
                      <a:lnTo>
                        <a:pt x="49" y="44"/>
                      </a:lnTo>
                      <a:lnTo>
                        <a:pt x="19" y="40"/>
                      </a:lnTo>
                      <a:lnTo>
                        <a:pt x="0" y="37"/>
                      </a:lnTo>
                      <a:lnTo>
                        <a:pt x="1" y="42"/>
                      </a:lnTo>
                      <a:lnTo>
                        <a:pt x="1" y="48"/>
                      </a:lnTo>
                      <a:lnTo>
                        <a:pt x="3" y="56"/>
                      </a:lnTo>
                      <a:lnTo>
                        <a:pt x="11" y="65"/>
                      </a:lnTo>
                      <a:lnTo>
                        <a:pt x="21" y="79"/>
                      </a:lnTo>
                      <a:lnTo>
                        <a:pt x="26" y="94"/>
                      </a:lnTo>
                      <a:lnTo>
                        <a:pt x="24" y="106"/>
                      </a:lnTo>
                      <a:lnTo>
                        <a:pt x="21" y="115"/>
                      </a:lnTo>
                      <a:lnTo>
                        <a:pt x="19" y="125"/>
                      </a:lnTo>
                      <a:lnTo>
                        <a:pt x="21" y="138"/>
                      </a:lnTo>
                      <a:lnTo>
                        <a:pt x="23" y="156"/>
                      </a:lnTo>
                      <a:lnTo>
                        <a:pt x="23" y="175"/>
                      </a:lnTo>
                      <a:lnTo>
                        <a:pt x="17" y="202"/>
                      </a:lnTo>
                      <a:lnTo>
                        <a:pt x="11" y="233"/>
                      </a:lnTo>
                      <a:lnTo>
                        <a:pt x="15" y="263"/>
                      </a:lnTo>
                      <a:lnTo>
                        <a:pt x="23" y="267"/>
                      </a:lnTo>
                      <a:lnTo>
                        <a:pt x="26" y="271"/>
                      </a:lnTo>
                      <a:lnTo>
                        <a:pt x="24" y="277"/>
                      </a:lnTo>
                      <a:lnTo>
                        <a:pt x="24" y="288"/>
                      </a:lnTo>
                      <a:lnTo>
                        <a:pt x="26" y="298"/>
                      </a:lnTo>
                      <a:lnTo>
                        <a:pt x="23" y="308"/>
                      </a:lnTo>
                      <a:lnTo>
                        <a:pt x="15" y="333"/>
                      </a:lnTo>
                      <a:lnTo>
                        <a:pt x="17" y="336"/>
                      </a:lnTo>
                      <a:lnTo>
                        <a:pt x="23" y="340"/>
                      </a:lnTo>
                      <a:lnTo>
                        <a:pt x="26" y="344"/>
                      </a:lnTo>
                      <a:lnTo>
                        <a:pt x="30" y="358"/>
                      </a:lnTo>
                      <a:lnTo>
                        <a:pt x="30" y="369"/>
                      </a:lnTo>
                      <a:lnTo>
                        <a:pt x="34" y="383"/>
                      </a:lnTo>
                      <a:lnTo>
                        <a:pt x="38" y="390"/>
                      </a:lnTo>
                      <a:lnTo>
                        <a:pt x="48" y="402"/>
                      </a:lnTo>
                      <a:lnTo>
                        <a:pt x="53" y="411"/>
                      </a:lnTo>
                      <a:lnTo>
                        <a:pt x="59" y="408"/>
                      </a:lnTo>
                      <a:lnTo>
                        <a:pt x="59" y="404"/>
                      </a:lnTo>
                      <a:lnTo>
                        <a:pt x="57" y="400"/>
                      </a:lnTo>
                      <a:lnTo>
                        <a:pt x="63" y="402"/>
                      </a:lnTo>
                      <a:lnTo>
                        <a:pt x="65" y="404"/>
                      </a:lnTo>
                      <a:lnTo>
                        <a:pt x="69" y="404"/>
                      </a:lnTo>
                      <a:lnTo>
                        <a:pt x="65" y="411"/>
                      </a:lnTo>
                      <a:lnTo>
                        <a:pt x="65" y="423"/>
                      </a:lnTo>
                      <a:lnTo>
                        <a:pt x="61" y="432"/>
                      </a:lnTo>
                      <a:lnTo>
                        <a:pt x="80" y="438"/>
                      </a:lnTo>
                      <a:lnTo>
                        <a:pt x="72" y="454"/>
                      </a:lnTo>
                      <a:lnTo>
                        <a:pt x="72" y="463"/>
                      </a:lnTo>
                      <a:lnTo>
                        <a:pt x="80" y="473"/>
                      </a:lnTo>
                      <a:lnTo>
                        <a:pt x="96" y="486"/>
                      </a:lnTo>
                      <a:lnTo>
                        <a:pt x="103" y="492"/>
                      </a:lnTo>
                      <a:lnTo>
                        <a:pt x="101" y="496"/>
                      </a:lnTo>
                      <a:lnTo>
                        <a:pt x="97" y="500"/>
                      </a:lnTo>
                      <a:lnTo>
                        <a:pt x="103" y="504"/>
                      </a:lnTo>
                      <a:lnTo>
                        <a:pt x="107" y="513"/>
                      </a:lnTo>
                      <a:lnTo>
                        <a:pt x="107" y="534"/>
                      </a:lnTo>
                      <a:lnTo>
                        <a:pt x="111" y="534"/>
                      </a:lnTo>
                      <a:lnTo>
                        <a:pt x="111" y="532"/>
                      </a:lnTo>
                      <a:lnTo>
                        <a:pt x="115" y="530"/>
                      </a:lnTo>
                      <a:lnTo>
                        <a:pt x="122" y="534"/>
                      </a:lnTo>
                      <a:lnTo>
                        <a:pt x="145" y="542"/>
                      </a:lnTo>
                      <a:lnTo>
                        <a:pt x="145" y="555"/>
                      </a:lnTo>
                      <a:lnTo>
                        <a:pt x="151" y="554"/>
                      </a:lnTo>
                      <a:lnTo>
                        <a:pt x="153" y="552"/>
                      </a:lnTo>
                      <a:lnTo>
                        <a:pt x="157" y="550"/>
                      </a:lnTo>
                      <a:lnTo>
                        <a:pt x="161" y="555"/>
                      </a:lnTo>
                      <a:lnTo>
                        <a:pt x="165" y="563"/>
                      </a:lnTo>
                      <a:lnTo>
                        <a:pt x="168" y="569"/>
                      </a:lnTo>
                      <a:lnTo>
                        <a:pt x="180" y="575"/>
                      </a:lnTo>
                      <a:lnTo>
                        <a:pt x="182" y="579"/>
                      </a:lnTo>
                      <a:lnTo>
                        <a:pt x="182" y="588"/>
                      </a:lnTo>
                      <a:lnTo>
                        <a:pt x="247" y="580"/>
                      </a:lnTo>
                      <a:lnTo>
                        <a:pt x="247" y="590"/>
                      </a:lnTo>
                      <a:lnTo>
                        <a:pt x="312" y="625"/>
                      </a:lnTo>
                      <a:lnTo>
                        <a:pt x="393" y="629"/>
                      </a:lnTo>
                      <a:lnTo>
                        <a:pt x="393" y="613"/>
                      </a:lnTo>
                      <a:lnTo>
                        <a:pt x="443" y="615"/>
                      </a:lnTo>
                      <a:lnTo>
                        <a:pt x="445" y="615"/>
                      </a:lnTo>
                      <a:lnTo>
                        <a:pt x="449" y="617"/>
                      </a:lnTo>
                      <a:lnTo>
                        <a:pt x="452" y="621"/>
                      </a:lnTo>
                      <a:lnTo>
                        <a:pt x="454" y="625"/>
                      </a:lnTo>
                      <a:lnTo>
                        <a:pt x="456" y="627"/>
                      </a:lnTo>
                      <a:lnTo>
                        <a:pt x="460" y="634"/>
                      </a:lnTo>
                      <a:lnTo>
                        <a:pt x="464" y="638"/>
                      </a:lnTo>
                      <a:lnTo>
                        <a:pt x="476" y="644"/>
                      </a:lnTo>
                      <a:lnTo>
                        <a:pt x="479" y="648"/>
                      </a:lnTo>
                      <a:lnTo>
                        <a:pt x="485" y="655"/>
                      </a:lnTo>
                      <a:lnTo>
                        <a:pt x="489" y="661"/>
                      </a:lnTo>
                      <a:lnTo>
                        <a:pt x="491" y="665"/>
                      </a:lnTo>
                      <a:lnTo>
                        <a:pt x="489" y="671"/>
                      </a:lnTo>
                      <a:lnTo>
                        <a:pt x="491" y="678"/>
                      </a:lnTo>
                      <a:lnTo>
                        <a:pt x="502" y="690"/>
                      </a:lnTo>
                      <a:lnTo>
                        <a:pt x="510" y="694"/>
                      </a:lnTo>
                      <a:lnTo>
                        <a:pt x="525" y="694"/>
                      </a:lnTo>
                      <a:lnTo>
                        <a:pt x="531" y="688"/>
                      </a:lnTo>
                      <a:lnTo>
                        <a:pt x="533" y="682"/>
                      </a:lnTo>
                      <a:lnTo>
                        <a:pt x="537" y="677"/>
                      </a:lnTo>
                      <a:lnTo>
                        <a:pt x="539" y="675"/>
                      </a:lnTo>
                      <a:lnTo>
                        <a:pt x="543" y="675"/>
                      </a:lnTo>
                      <a:lnTo>
                        <a:pt x="548" y="677"/>
                      </a:lnTo>
                      <a:lnTo>
                        <a:pt x="556" y="678"/>
                      </a:lnTo>
                      <a:lnTo>
                        <a:pt x="566" y="678"/>
                      </a:lnTo>
                      <a:lnTo>
                        <a:pt x="570" y="682"/>
                      </a:lnTo>
                      <a:lnTo>
                        <a:pt x="571" y="686"/>
                      </a:lnTo>
                      <a:lnTo>
                        <a:pt x="579" y="698"/>
                      </a:lnTo>
                      <a:lnTo>
                        <a:pt x="589" y="705"/>
                      </a:lnTo>
                      <a:lnTo>
                        <a:pt x="591" y="711"/>
                      </a:lnTo>
                      <a:lnTo>
                        <a:pt x="591" y="719"/>
                      </a:lnTo>
                      <a:lnTo>
                        <a:pt x="593" y="725"/>
                      </a:lnTo>
                      <a:lnTo>
                        <a:pt x="598" y="732"/>
                      </a:lnTo>
                      <a:lnTo>
                        <a:pt x="604" y="738"/>
                      </a:lnTo>
                      <a:lnTo>
                        <a:pt x="608" y="744"/>
                      </a:lnTo>
                      <a:lnTo>
                        <a:pt x="610" y="748"/>
                      </a:lnTo>
                      <a:lnTo>
                        <a:pt x="612" y="755"/>
                      </a:lnTo>
                      <a:lnTo>
                        <a:pt x="618" y="765"/>
                      </a:lnTo>
                      <a:lnTo>
                        <a:pt x="621" y="776"/>
                      </a:lnTo>
                      <a:lnTo>
                        <a:pt x="623" y="780"/>
                      </a:lnTo>
                      <a:lnTo>
                        <a:pt x="623" y="782"/>
                      </a:lnTo>
                      <a:lnTo>
                        <a:pt x="625" y="788"/>
                      </a:lnTo>
                      <a:lnTo>
                        <a:pt x="629" y="792"/>
                      </a:lnTo>
                      <a:lnTo>
                        <a:pt x="644" y="800"/>
                      </a:lnTo>
                      <a:lnTo>
                        <a:pt x="660" y="803"/>
                      </a:lnTo>
                      <a:lnTo>
                        <a:pt x="664" y="807"/>
                      </a:lnTo>
                      <a:lnTo>
                        <a:pt x="666" y="811"/>
                      </a:lnTo>
                      <a:lnTo>
                        <a:pt x="671" y="809"/>
                      </a:lnTo>
                      <a:lnTo>
                        <a:pt x="666" y="801"/>
                      </a:lnTo>
                      <a:lnTo>
                        <a:pt x="662" y="794"/>
                      </a:lnTo>
                      <a:lnTo>
                        <a:pt x="660" y="788"/>
                      </a:lnTo>
                      <a:lnTo>
                        <a:pt x="662" y="782"/>
                      </a:lnTo>
                      <a:lnTo>
                        <a:pt x="662" y="773"/>
                      </a:lnTo>
                      <a:lnTo>
                        <a:pt x="660" y="765"/>
                      </a:lnTo>
                      <a:lnTo>
                        <a:pt x="667" y="765"/>
                      </a:lnTo>
                      <a:lnTo>
                        <a:pt x="667" y="759"/>
                      </a:lnTo>
                      <a:lnTo>
                        <a:pt x="666" y="753"/>
                      </a:lnTo>
                      <a:lnTo>
                        <a:pt x="667" y="750"/>
                      </a:lnTo>
                      <a:lnTo>
                        <a:pt x="675" y="746"/>
                      </a:lnTo>
                      <a:lnTo>
                        <a:pt x="687" y="742"/>
                      </a:lnTo>
                      <a:lnTo>
                        <a:pt x="694" y="738"/>
                      </a:lnTo>
                      <a:lnTo>
                        <a:pt x="696" y="732"/>
                      </a:lnTo>
                      <a:lnTo>
                        <a:pt x="696" y="727"/>
                      </a:lnTo>
                      <a:lnTo>
                        <a:pt x="698" y="723"/>
                      </a:lnTo>
                      <a:lnTo>
                        <a:pt x="706" y="721"/>
                      </a:lnTo>
                      <a:lnTo>
                        <a:pt x="712" y="721"/>
                      </a:lnTo>
                      <a:lnTo>
                        <a:pt x="717" y="719"/>
                      </a:lnTo>
                      <a:lnTo>
                        <a:pt x="727" y="700"/>
                      </a:lnTo>
                      <a:lnTo>
                        <a:pt x="729" y="692"/>
                      </a:lnTo>
                      <a:lnTo>
                        <a:pt x="733" y="694"/>
                      </a:lnTo>
                      <a:lnTo>
                        <a:pt x="738" y="696"/>
                      </a:lnTo>
                      <a:lnTo>
                        <a:pt x="744" y="696"/>
                      </a:lnTo>
                      <a:lnTo>
                        <a:pt x="754" y="692"/>
                      </a:lnTo>
                      <a:lnTo>
                        <a:pt x="763" y="682"/>
                      </a:lnTo>
                      <a:lnTo>
                        <a:pt x="771" y="677"/>
                      </a:lnTo>
                      <a:lnTo>
                        <a:pt x="788" y="680"/>
                      </a:lnTo>
                      <a:lnTo>
                        <a:pt x="809" y="686"/>
                      </a:lnTo>
                      <a:lnTo>
                        <a:pt x="821" y="692"/>
                      </a:lnTo>
                      <a:lnTo>
                        <a:pt x="821" y="696"/>
                      </a:lnTo>
                      <a:lnTo>
                        <a:pt x="821" y="702"/>
                      </a:lnTo>
                      <a:lnTo>
                        <a:pt x="823" y="703"/>
                      </a:lnTo>
                      <a:lnTo>
                        <a:pt x="831" y="703"/>
                      </a:lnTo>
                      <a:lnTo>
                        <a:pt x="834" y="702"/>
                      </a:lnTo>
                      <a:lnTo>
                        <a:pt x="842" y="700"/>
                      </a:lnTo>
                      <a:lnTo>
                        <a:pt x="838" y="692"/>
                      </a:lnTo>
                      <a:lnTo>
                        <a:pt x="838" y="688"/>
                      </a:lnTo>
                      <a:lnTo>
                        <a:pt x="846" y="684"/>
                      </a:lnTo>
                      <a:lnTo>
                        <a:pt x="850" y="680"/>
                      </a:lnTo>
                      <a:lnTo>
                        <a:pt x="861" y="696"/>
                      </a:lnTo>
                      <a:lnTo>
                        <a:pt x="865" y="698"/>
                      </a:lnTo>
                      <a:lnTo>
                        <a:pt x="871" y="696"/>
                      </a:lnTo>
                      <a:lnTo>
                        <a:pt x="875" y="696"/>
                      </a:lnTo>
                      <a:lnTo>
                        <a:pt x="875" y="703"/>
                      </a:lnTo>
                      <a:lnTo>
                        <a:pt x="881" y="703"/>
                      </a:lnTo>
                      <a:lnTo>
                        <a:pt x="884" y="700"/>
                      </a:lnTo>
                      <a:lnTo>
                        <a:pt x="882" y="696"/>
                      </a:lnTo>
                      <a:lnTo>
                        <a:pt x="873" y="692"/>
                      </a:lnTo>
                      <a:lnTo>
                        <a:pt x="873" y="688"/>
                      </a:lnTo>
                      <a:lnTo>
                        <a:pt x="875" y="684"/>
                      </a:lnTo>
                      <a:lnTo>
                        <a:pt x="875" y="682"/>
                      </a:lnTo>
                      <a:lnTo>
                        <a:pt x="877" y="678"/>
                      </a:lnTo>
                      <a:lnTo>
                        <a:pt x="879" y="677"/>
                      </a:lnTo>
                      <a:lnTo>
                        <a:pt x="873" y="675"/>
                      </a:lnTo>
                      <a:lnTo>
                        <a:pt x="867" y="671"/>
                      </a:lnTo>
                      <a:lnTo>
                        <a:pt x="861" y="669"/>
                      </a:lnTo>
                      <a:lnTo>
                        <a:pt x="857" y="669"/>
                      </a:lnTo>
                      <a:lnTo>
                        <a:pt x="854" y="661"/>
                      </a:lnTo>
                      <a:lnTo>
                        <a:pt x="857" y="663"/>
                      </a:lnTo>
                      <a:lnTo>
                        <a:pt x="863" y="665"/>
                      </a:lnTo>
                      <a:lnTo>
                        <a:pt x="873" y="665"/>
                      </a:lnTo>
                      <a:lnTo>
                        <a:pt x="873" y="657"/>
                      </a:lnTo>
                      <a:lnTo>
                        <a:pt x="882" y="659"/>
                      </a:lnTo>
                      <a:lnTo>
                        <a:pt x="890" y="659"/>
                      </a:lnTo>
                      <a:lnTo>
                        <a:pt x="902" y="661"/>
                      </a:lnTo>
                      <a:lnTo>
                        <a:pt x="900" y="657"/>
                      </a:lnTo>
                      <a:lnTo>
                        <a:pt x="904" y="655"/>
                      </a:lnTo>
                      <a:lnTo>
                        <a:pt x="905" y="653"/>
                      </a:lnTo>
                      <a:lnTo>
                        <a:pt x="907" y="659"/>
                      </a:lnTo>
                      <a:lnTo>
                        <a:pt x="909" y="663"/>
                      </a:lnTo>
                      <a:lnTo>
                        <a:pt x="917" y="665"/>
                      </a:lnTo>
                      <a:lnTo>
                        <a:pt x="925" y="653"/>
                      </a:lnTo>
                      <a:lnTo>
                        <a:pt x="927" y="655"/>
                      </a:lnTo>
                      <a:lnTo>
                        <a:pt x="932" y="659"/>
                      </a:lnTo>
                      <a:lnTo>
                        <a:pt x="936" y="661"/>
                      </a:lnTo>
                      <a:lnTo>
                        <a:pt x="938" y="659"/>
                      </a:lnTo>
                      <a:lnTo>
                        <a:pt x="940" y="655"/>
                      </a:lnTo>
                      <a:lnTo>
                        <a:pt x="944" y="653"/>
                      </a:lnTo>
                      <a:lnTo>
                        <a:pt x="948" y="657"/>
                      </a:lnTo>
                      <a:lnTo>
                        <a:pt x="948" y="665"/>
                      </a:lnTo>
                      <a:lnTo>
                        <a:pt x="953" y="667"/>
                      </a:lnTo>
                      <a:lnTo>
                        <a:pt x="959" y="667"/>
                      </a:lnTo>
                      <a:lnTo>
                        <a:pt x="967" y="669"/>
                      </a:lnTo>
                      <a:lnTo>
                        <a:pt x="969" y="673"/>
                      </a:lnTo>
                      <a:lnTo>
                        <a:pt x="969" y="677"/>
                      </a:lnTo>
                      <a:lnTo>
                        <a:pt x="971" y="680"/>
                      </a:lnTo>
                      <a:lnTo>
                        <a:pt x="976" y="680"/>
                      </a:lnTo>
                      <a:lnTo>
                        <a:pt x="982" y="682"/>
                      </a:lnTo>
                      <a:lnTo>
                        <a:pt x="990" y="684"/>
                      </a:lnTo>
                      <a:lnTo>
                        <a:pt x="992" y="682"/>
                      </a:lnTo>
                      <a:lnTo>
                        <a:pt x="996" y="677"/>
                      </a:lnTo>
                      <a:lnTo>
                        <a:pt x="998" y="673"/>
                      </a:lnTo>
                      <a:lnTo>
                        <a:pt x="1001" y="673"/>
                      </a:lnTo>
                      <a:lnTo>
                        <a:pt x="1005" y="675"/>
                      </a:lnTo>
                      <a:lnTo>
                        <a:pt x="1009" y="673"/>
                      </a:lnTo>
                      <a:lnTo>
                        <a:pt x="1011" y="678"/>
                      </a:lnTo>
                      <a:lnTo>
                        <a:pt x="1013" y="686"/>
                      </a:lnTo>
                      <a:lnTo>
                        <a:pt x="1017" y="692"/>
                      </a:lnTo>
                      <a:lnTo>
                        <a:pt x="1028" y="696"/>
                      </a:lnTo>
                      <a:lnTo>
                        <a:pt x="1030" y="713"/>
                      </a:lnTo>
                      <a:lnTo>
                        <a:pt x="1030" y="732"/>
                      </a:lnTo>
                      <a:lnTo>
                        <a:pt x="1028" y="750"/>
                      </a:lnTo>
                      <a:lnTo>
                        <a:pt x="1034" y="748"/>
                      </a:lnTo>
                      <a:lnTo>
                        <a:pt x="1038" y="746"/>
                      </a:lnTo>
                      <a:lnTo>
                        <a:pt x="1044" y="746"/>
                      </a:lnTo>
                      <a:lnTo>
                        <a:pt x="1036" y="761"/>
                      </a:lnTo>
                      <a:lnTo>
                        <a:pt x="1036" y="773"/>
                      </a:lnTo>
                      <a:lnTo>
                        <a:pt x="1051" y="780"/>
                      </a:lnTo>
                      <a:lnTo>
                        <a:pt x="1053" y="786"/>
                      </a:lnTo>
                      <a:lnTo>
                        <a:pt x="1053" y="794"/>
                      </a:lnTo>
                      <a:lnTo>
                        <a:pt x="1055" y="800"/>
                      </a:lnTo>
                      <a:lnTo>
                        <a:pt x="1059" y="803"/>
                      </a:lnTo>
                      <a:lnTo>
                        <a:pt x="1063" y="809"/>
                      </a:lnTo>
                      <a:lnTo>
                        <a:pt x="1067" y="811"/>
                      </a:lnTo>
                      <a:lnTo>
                        <a:pt x="1067" y="815"/>
                      </a:lnTo>
                      <a:lnTo>
                        <a:pt x="1065" y="819"/>
                      </a:lnTo>
                      <a:lnTo>
                        <a:pt x="1067" y="823"/>
                      </a:lnTo>
                      <a:lnTo>
                        <a:pt x="1072" y="826"/>
                      </a:lnTo>
                      <a:lnTo>
                        <a:pt x="1080" y="828"/>
                      </a:lnTo>
                      <a:lnTo>
                        <a:pt x="1086" y="830"/>
                      </a:lnTo>
                      <a:lnTo>
                        <a:pt x="1094" y="788"/>
                      </a:lnTo>
                      <a:lnTo>
                        <a:pt x="1094" y="765"/>
                      </a:lnTo>
                      <a:lnTo>
                        <a:pt x="1092" y="753"/>
                      </a:lnTo>
                      <a:lnTo>
                        <a:pt x="1086" y="736"/>
                      </a:lnTo>
                      <a:lnTo>
                        <a:pt x="1082" y="723"/>
                      </a:lnTo>
                      <a:lnTo>
                        <a:pt x="1074" y="719"/>
                      </a:lnTo>
                      <a:lnTo>
                        <a:pt x="1074" y="715"/>
                      </a:lnTo>
                      <a:lnTo>
                        <a:pt x="1078" y="713"/>
                      </a:lnTo>
                      <a:lnTo>
                        <a:pt x="1078" y="707"/>
                      </a:lnTo>
                      <a:lnTo>
                        <a:pt x="1069" y="698"/>
                      </a:lnTo>
                      <a:lnTo>
                        <a:pt x="1067" y="692"/>
                      </a:lnTo>
                      <a:lnTo>
                        <a:pt x="1067" y="665"/>
                      </a:lnTo>
                      <a:lnTo>
                        <a:pt x="1061" y="663"/>
                      </a:lnTo>
                      <a:lnTo>
                        <a:pt x="1055" y="657"/>
                      </a:lnTo>
                      <a:lnTo>
                        <a:pt x="1059" y="653"/>
                      </a:lnTo>
                      <a:lnTo>
                        <a:pt x="1063" y="653"/>
                      </a:lnTo>
                      <a:lnTo>
                        <a:pt x="1061" y="652"/>
                      </a:lnTo>
                      <a:lnTo>
                        <a:pt x="1063" y="650"/>
                      </a:lnTo>
                      <a:lnTo>
                        <a:pt x="1067" y="650"/>
                      </a:lnTo>
                      <a:lnTo>
                        <a:pt x="1071" y="648"/>
                      </a:lnTo>
                      <a:lnTo>
                        <a:pt x="1067" y="646"/>
                      </a:lnTo>
                      <a:lnTo>
                        <a:pt x="1065" y="638"/>
                      </a:lnTo>
                      <a:lnTo>
                        <a:pt x="1078" y="611"/>
                      </a:lnTo>
                      <a:lnTo>
                        <a:pt x="1078" y="596"/>
                      </a:lnTo>
                      <a:lnTo>
                        <a:pt x="1090" y="596"/>
                      </a:lnTo>
                      <a:lnTo>
                        <a:pt x="1092" y="594"/>
                      </a:lnTo>
                      <a:lnTo>
                        <a:pt x="1092" y="588"/>
                      </a:lnTo>
                      <a:lnTo>
                        <a:pt x="1094" y="584"/>
                      </a:lnTo>
                      <a:lnTo>
                        <a:pt x="1101" y="582"/>
                      </a:lnTo>
                      <a:lnTo>
                        <a:pt x="1113" y="579"/>
                      </a:lnTo>
                      <a:lnTo>
                        <a:pt x="1120" y="575"/>
                      </a:lnTo>
                      <a:lnTo>
                        <a:pt x="1122" y="569"/>
                      </a:lnTo>
                      <a:lnTo>
                        <a:pt x="1122" y="563"/>
                      </a:lnTo>
                      <a:lnTo>
                        <a:pt x="1124" y="557"/>
                      </a:lnTo>
                      <a:lnTo>
                        <a:pt x="1134" y="555"/>
                      </a:lnTo>
                      <a:lnTo>
                        <a:pt x="1142" y="554"/>
                      </a:lnTo>
                      <a:lnTo>
                        <a:pt x="1151" y="550"/>
                      </a:lnTo>
                      <a:lnTo>
                        <a:pt x="1155" y="544"/>
                      </a:lnTo>
                      <a:lnTo>
                        <a:pt x="1159" y="534"/>
                      </a:lnTo>
                      <a:lnTo>
                        <a:pt x="1163" y="527"/>
                      </a:lnTo>
                      <a:lnTo>
                        <a:pt x="1166" y="527"/>
                      </a:lnTo>
                      <a:lnTo>
                        <a:pt x="1174" y="523"/>
                      </a:lnTo>
                      <a:lnTo>
                        <a:pt x="1166" y="507"/>
                      </a:lnTo>
                      <a:lnTo>
                        <a:pt x="1172" y="507"/>
                      </a:lnTo>
                      <a:lnTo>
                        <a:pt x="1178" y="506"/>
                      </a:lnTo>
                      <a:lnTo>
                        <a:pt x="1182" y="504"/>
                      </a:lnTo>
                      <a:lnTo>
                        <a:pt x="1178" y="496"/>
                      </a:lnTo>
                      <a:lnTo>
                        <a:pt x="1180" y="496"/>
                      </a:lnTo>
                      <a:lnTo>
                        <a:pt x="1193" y="494"/>
                      </a:lnTo>
                      <a:lnTo>
                        <a:pt x="1205" y="492"/>
                      </a:lnTo>
                      <a:lnTo>
                        <a:pt x="1201" y="488"/>
                      </a:lnTo>
                      <a:lnTo>
                        <a:pt x="1197" y="481"/>
                      </a:lnTo>
                      <a:lnTo>
                        <a:pt x="1182" y="481"/>
                      </a:lnTo>
                      <a:lnTo>
                        <a:pt x="1182" y="473"/>
                      </a:lnTo>
                      <a:lnTo>
                        <a:pt x="1193" y="473"/>
                      </a:lnTo>
                      <a:lnTo>
                        <a:pt x="1197" y="471"/>
                      </a:lnTo>
                      <a:lnTo>
                        <a:pt x="1197" y="456"/>
                      </a:lnTo>
                      <a:lnTo>
                        <a:pt x="1193" y="454"/>
                      </a:lnTo>
                      <a:lnTo>
                        <a:pt x="1188" y="452"/>
                      </a:lnTo>
                      <a:lnTo>
                        <a:pt x="1182" y="452"/>
                      </a:lnTo>
                      <a:lnTo>
                        <a:pt x="1178" y="448"/>
                      </a:lnTo>
                      <a:lnTo>
                        <a:pt x="1178" y="444"/>
                      </a:lnTo>
                      <a:lnTo>
                        <a:pt x="1174" y="438"/>
                      </a:lnTo>
                      <a:lnTo>
                        <a:pt x="1178" y="436"/>
                      </a:lnTo>
                      <a:lnTo>
                        <a:pt x="1184" y="429"/>
                      </a:lnTo>
                      <a:lnTo>
                        <a:pt x="1186" y="425"/>
                      </a:lnTo>
                      <a:lnTo>
                        <a:pt x="1180" y="421"/>
                      </a:lnTo>
                      <a:lnTo>
                        <a:pt x="1182" y="417"/>
                      </a:lnTo>
                      <a:lnTo>
                        <a:pt x="1182" y="411"/>
                      </a:lnTo>
                      <a:lnTo>
                        <a:pt x="1178" y="409"/>
                      </a:lnTo>
                      <a:lnTo>
                        <a:pt x="1172" y="408"/>
                      </a:lnTo>
                      <a:lnTo>
                        <a:pt x="1166" y="404"/>
                      </a:lnTo>
                      <a:lnTo>
                        <a:pt x="1168" y="402"/>
                      </a:lnTo>
                      <a:lnTo>
                        <a:pt x="1170" y="402"/>
                      </a:lnTo>
                      <a:lnTo>
                        <a:pt x="1174" y="400"/>
                      </a:lnTo>
                      <a:lnTo>
                        <a:pt x="1174" y="396"/>
                      </a:lnTo>
                      <a:lnTo>
                        <a:pt x="1170" y="392"/>
                      </a:lnTo>
                      <a:lnTo>
                        <a:pt x="1170" y="390"/>
                      </a:lnTo>
                      <a:lnTo>
                        <a:pt x="1176" y="379"/>
                      </a:lnTo>
                      <a:lnTo>
                        <a:pt x="1180" y="369"/>
                      </a:lnTo>
                      <a:lnTo>
                        <a:pt x="1182" y="356"/>
                      </a:lnTo>
                      <a:lnTo>
                        <a:pt x="1188" y="354"/>
                      </a:lnTo>
                      <a:lnTo>
                        <a:pt x="1191" y="352"/>
                      </a:lnTo>
                      <a:lnTo>
                        <a:pt x="1197" y="350"/>
                      </a:lnTo>
                      <a:lnTo>
                        <a:pt x="1201" y="358"/>
                      </a:lnTo>
                      <a:lnTo>
                        <a:pt x="1191" y="373"/>
                      </a:lnTo>
                      <a:lnTo>
                        <a:pt x="1188" y="392"/>
                      </a:lnTo>
                      <a:lnTo>
                        <a:pt x="1186" y="400"/>
                      </a:lnTo>
                      <a:lnTo>
                        <a:pt x="1188" y="404"/>
                      </a:lnTo>
                      <a:lnTo>
                        <a:pt x="1190" y="406"/>
                      </a:lnTo>
                      <a:lnTo>
                        <a:pt x="1190" y="409"/>
                      </a:lnTo>
                      <a:lnTo>
                        <a:pt x="1197" y="406"/>
                      </a:lnTo>
                      <a:lnTo>
                        <a:pt x="1205" y="404"/>
                      </a:lnTo>
                      <a:lnTo>
                        <a:pt x="1205" y="411"/>
                      </a:lnTo>
                      <a:lnTo>
                        <a:pt x="1216" y="411"/>
                      </a:lnTo>
                      <a:lnTo>
                        <a:pt x="1218" y="400"/>
                      </a:lnTo>
                      <a:lnTo>
                        <a:pt x="1222" y="388"/>
                      </a:lnTo>
                      <a:lnTo>
                        <a:pt x="1224" y="373"/>
                      </a:lnTo>
                      <a:lnTo>
                        <a:pt x="1214" y="373"/>
                      </a:lnTo>
                      <a:lnTo>
                        <a:pt x="1213" y="371"/>
                      </a:lnTo>
                      <a:lnTo>
                        <a:pt x="1213" y="358"/>
                      </a:lnTo>
                      <a:lnTo>
                        <a:pt x="1238" y="358"/>
                      </a:lnTo>
                      <a:lnTo>
                        <a:pt x="1247" y="350"/>
                      </a:lnTo>
                      <a:lnTo>
                        <a:pt x="1259" y="329"/>
                      </a:lnTo>
                      <a:lnTo>
                        <a:pt x="1247" y="321"/>
                      </a:lnTo>
                      <a:lnTo>
                        <a:pt x="1247" y="315"/>
                      </a:lnTo>
                      <a:lnTo>
                        <a:pt x="1251" y="313"/>
                      </a:lnTo>
                      <a:lnTo>
                        <a:pt x="1251" y="309"/>
                      </a:lnTo>
                      <a:lnTo>
                        <a:pt x="1266" y="294"/>
                      </a:lnTo>
                      <a:lnTo>
                        <a:pt x="1278" y="288"/>
                      </a:lnTo>
                      <a:lnTo>
                        <a:pt x="1284" y="290"/>
                      </a:lnTo>
                      <a:lnTo>
                        <a:pt x="1289" y="290"/>
                      </a:lnTo>
                      <a:lnTo>
                        <a:pt x="1293" y="283"/>
                      </a:lnTo>
                      <a:lnTo>
                        <a:pt x="1301" y="283"/>
                      </a:lnTo>
                      <a:lnTo>
                        <a:pt x="1305" y="285"/>
                      </a:lnTo>
                      <a:lnTo>
                        <a:pt x="1312" y="286"/>
                      </a:lnTo>
                      <a:lnTo>
                        <a:pt x="1312" y="279"/>
                      </a:lnTo>
                      <a:lnTo>
                        <a:pt x="1316" y="267"/>
                      </a:lnTo>
                      <a:lnTo>
                        <a:pt x="1320" y="269"/>
                      </a:lnTo>
                      <a:lnTo>
                        <a:pt x="1322" y="273"/>
                      </a:lnTo>
                      <a:lnTo>
                        <a:pt x="1324" y="279"/>
                      </a:lnTo>
                      <a:lnTo>
                        <a:pt x="1328" y="279"/>
                      </a:lnTo>
                      <a:lnTo>
                        <a:pt x="1332" y="277"/>
                      </a:lnTo>
                      <a:lnTo>
                        <a:pt x="1332" y="275"/>
                      </a:lnTo>
                      <a:lnTo>
                        <a:pt x="1335" y="273"/>
                      </a:lnTo>
                      <a:lnTo>
                        <a:pt x="1337" y="271"/>
                      </a:lnTo>
                      <a:lnTo>
                        <a:pt x="1343" y="271"/>
                      </a:lnTo>
                      <a:lnTo>
                        <a:pt x="1332" y="263"/>
                      </a:lnTo>
                      <a:lnTo>
                        <a:pt x="1324" y="260"/>
                      </a:lnTo>
                      <a:lnTo>
                        <a:pt x="1328" y="254"/>
                      </a:lnTo>
                      <a:lnTo>
                        <a:pt x="1332" y="250"/>
                      </a:lnTo>
                      <a:lnTo>
                        <a:pt x="1335" y="248"/>
                      </a:lnTo>
                      <a:lnTo>
                        <a:pt x="1335" y="242"/>
                      </a:lnTo>
                      <a:lnTo>
                        <a:pt x="1332" y="240"/>
                      </a:lnTo>
                      <a:lnTo>
                        <a:pt x="1332" y="236"/>
                      </a:lnTo>
                      <a:lnTo>
                        <a:pt x="1339" y="233"/>
                      </a:lnTo>
                      <a:lnTo>
                        <a:pt x="1343" y="223"/>
                      </a:lnTo>
                      <a:lnTo>
                        <a:pt x="1345" y="213"/>
                      </a:lnTo>
                      <a:lnTo>
                        <a:pt x="1347" y="206"/>
                      </a:lnTo>
                      <a:lnTo>
                        <a:pt x="1364" y="206"/>
                      </a:lnTo>
                      <a:lnTo>
                        <a:pt x="1374" y="200"/>
                      </a:lnTo>
                      <a:lnTo>
                        <a:pt x="1385" y="183"/>
                      </a:lnTo>
                      <a:lnTo>
                        <a:pt x="1385" y="194"/>
                      </a:lnTo>
                      <a:lnTo>
                        <a:pt x="1397" y="187"/>
                      </a:lnTo>
                      <a:lnTo>
                        <a:pt x="1397" y="188"/>
                      </a:lnTo>
                      <a:lnTo>
                        <a:pt x="1401" y="192"/>
                      </a:lnTo>
                      <a:lnTo>
                        <a:pt x="1404" y="194"/>
                      </a:lnTo>
                      <a:lnTo>
                        <a:pt x="1416" y="183"/>
                      </a:lnTo>
                      <a:lnTo>
                        <a:pt x="1424" y="179"/>
                      </a:lnTo>
                      <a:lnTo>
                        <a:pt x="1420" y="171"/>
                      </a:lnTo>
                      <a:lnTo>
                        <a:pt x="1416" y="156"/>
                      </a:lnTo>
                      <a:lnTo>
                        <a:pt x="1420" y="156"/>
                      </a:lnTo>
                      <a:lnTo>
                        <a:pt x="1422" y="158"/>
                      </a:lnTo>
                      <a:lnTo>
                        <a:pt x="1422" y="154"/>
                      </a:lnTo>
                      <a:lnTo>
                        <a:pt x="1420" y="152"/>
                      </a:lnTo>
                      <a:lnTo>
                        <a:pt x="1416" y="150"/>
                      </a:lnTo>
                      <a:lnTo>
                        <a:pt x="1414" y="148"/>
                      </a:lnTo>
                      <a:lnTo>
                        <a:pt x="1414" y="135"/>
                      </a:lnTo>
                      <a:lnTo>
                        <a:pt x="1412" y="131"/>
                      </a:lnTo>
                      <a:lnTo>
                        <a:pt x="1406" y="131"/>
                      </a:lnTo>
                      <a:lnTo>
                        <a:pt x="1404" y="133"/>
                      </a:lnTo>
                      <a:lnTo>
                        <a:pt x="1404" y="98"/>
                      </a:lnTo>
                      <a:lnTo>
                        <a:pt x="1403" y="87"/>
                      </a:lnTo>
                      <a:lnTo>
                        <a:pt x="1397" y="81"/>
                      </a:lnTo>
                      <a:lnTo>
                        <a:pt x="1387" y="77"/>
                      </a:lnTo>
                      <a:lnTo>
                        <a:pt x="1380" y="81"/>
                      </a:lnTo>
                      <a:lnTo>
                        <a:pt x="1376" y="87"/>
                      </a:lnTo>
                      <a:lnTo>
                        <a:pt x="1374" y="83"/>
                      </a:lnTo>
                      <a:lnTo>
                        <a:pt x="1370" y="77"/>
                      </a:lnTo>
                      <a:lnTo>
                        <a:pt x="1366" y="77"/>
                      </a:lnTo>
                      <a:lnTo>
                        <a:pt x="1364" y="79"/>
                      </a:lnTo>
                      <a:lnTo>
                        <a:pt x="1358" y="96"/>
                      </a:lnTo>
                      <a:lnTo>
                        <a:pt x="1355" y="98"/>
                      </a:lnTo>
                      <a:lnTo>
                        <a:pt x="1351" y="113"/>
                      </a:lnTo>
                      <a:lnTo>
                        <a:pt x="1347" y="121"/>
                      </a:lnTo>
                      <a:lnTo>
                        <a:pt x="1337" y="131"/>
                      </a:lnTo>
                      <a:lnTo>
                        <a:pt x="1328" y="137"/>
                      </a:lnTo>
                      <a:lnTo>
                        <a:pt x="1324" y="138"/>
                      </a:lnTo>
                      <a:lnTo>
                        <a:pt x="1322" y="142"/>
                      </a:lnTo>
                      <a:lnTo>
                        <a:pt x="1320" y="144"/>
                      </a:lnTo>
                      <a:lnTo>
                        <a:pt x="1303" y="148"/>
                      </a:lnTo>
                      <a:lnTo>
                        <a:pt x="1270" y="152"/>
                      </a:lnTo>
                      <a:lnTo>
                        <a:pt x="1249" y="154"/>
                      </a:lnTo>
                      <a:lnTo>
                        <a:pt x="1243" y="152"/>
                      </a:lnTo>
                      <a:lnTo>
                        <a:pt x="1236" y="154"/>
                      </a:lnTo>
                      <a:lnTo>
                        <a:pt x="1222" y="162"/>
                      </a:lnTo>
                      <a:lnTo>
                        <a:pt x="1207" y="171"/>
                      </a:lnTo>
                      <a:lnTo>
                        <a:pt x="1199" y="179"/>
                      </a:lnTo>
                      <a:lnTo>
                        <a:pt x="1195" y="187"/>
                      </a:lnTo>
                      <a:lnTo>
                        <a:pt x="1201" y="181"/>
                      </a:lnTo>
                      <a:lnTo>
                        <a:pt x="1205" y="179"/>
                      </a:lnTo>
                      <a:lnTo>
                        <a:pt x="1188" y="211"/>
                      </a:lnTo>
                      <a:lnTo>
                        <a:pt x="1161" y="221"/>
                      </a:lnTo>
                      <a:lnTo>
                        <a:pt x="1120" y="221"/>
                      </a:lnTo>
                      <a:lnTo>
                        <a:pt x="1120" y="227"/>
                      </a:lnTo>
                      <a:lnTo>
                        <a:pt x="1122" y="231"/>
                      </a:lnTo>
                      <a:lnTo>
                        <a:pt x="1124" y="236"/>
                      </a:lnTo>
                      <a:lnTo>
                        <a:pt x="1113" y="248"/>
                      </a:lnTo>
                      <a:lnTo>
                        <a:pt x="1097" y="260"/>
                      </a:lnTo>
                      <a:lnTo>
                        <a:pt x="1082" y="267"/>
                      </a:lnTo>
                      <a:lnTo>
                        <a:pt x="1076" y="267"/>
                      </a:lnTo>
                      <a:lnTo>
                        <a:pt x="1069" y="265"/>
                      </a:lnTo>
                      <a:lnTo>
                        <a:pt x="1063" y="267"/>
                      </a:lnTo>
                      <a:lnTo>
                        <a:pt x="1063" y="275"/>
                      </a:lnTo>
                      <a:lnTo>
                        <a:pt x="1055" y="281"/>
                      </a:lnTo>
                      <a:lnTo>
                        <a:pt x="1042" y="288"/>
                      </a:lnTo>
                      <a:lnTo>
                        <a:pt x="1028" y="290"/>
                      </a:lnTo>
                      <a:lnTo>
                        <a:pt x="1024" y="283"/>
                      </a:lnTo>
                      <a:lnTo>
                        <a:pt x="1028" y="281"/>
                      </a:lnTo>
                      <a:lnTo>
                        <a:pt x="1026" y="277"/>
                      </a:lnTo>
                      <a:lnTo>
                        <a:pt x="1024" y="275"/>
                      </a:lnTo>
                      <a:lnTo>
                        <a:pt x="1009" y="275"/>
                      </a:lnTo>
                      <a:lnTo>
                        <a:pt x="1017" y="263"/>
                      </a:lnTo>
                      <a:lnTo>
                        <a:pt x="1026" y="254"/>
                      </a:lnTo>
                      <a:lnTo>
                        <a:pt x="1026" y="252"/>
                      </a:lnTo>
                      <a:lnTo>
                        <a:pt x="1028" y="252"/>
                      </a:lnTo>
                      <a:lnTo>
                        <a:pt x="1030" y="250"/>
                      </a:lnTo>
                      <a:lnTo>
                        <a:pt x="1030" y="246"/>
                      </a:lnTo>
                      <a:lnTo>
                        <a:pt x="1032" y="240"/>
                      </a:lnTo>
                      <a:lnTo>
                        <a:pt x="1034" y="23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4" name="Freeform 339"/>
                <p:cNvSpPr>
                  <a:spLocks/>
                </p:cNvSpPr>
                <p:nvPr/>
              </p:nvSpPr>
              <p:spPr bwMode="auto">
                <a:xfrm>
                  <a:off x="2381751" y="5093801"/>
                  <a:ext cx="366268" cy="760217"/>
                </a:xfrm>
                <a:custGeom>
                  <a:avLst/>
                  <a:gdLst>
                    <a:gd name="T0" fmla="*/ 58 w 487"/>
                    <a:gd name="T1" fmla="*/ 6 h 1053"/>
                    <a:gd name="T2" fmla="*/ 44 w 487"/>
                    <a:gd name="T3" fmla="*/ 0 h 1053"/>
                    <a:gd name="T4" fmla="*/ 42 w 487"/>
                    <a:gd name="T5" fmla="*/ 18 h 1053"/>
                    <a:gd name="T6" fmla="*/ 33 w 487"/>
                    <a:gd name="T7" fmla="*/ 26 h 1053"/>
                    <a:gd name="T8" fmla="*/ 33 w 487"/>
                    <a:gd name="T9" fmla="*/ 41 h 1053"/>
                    <a:gd name="T10" fmla="*/ 31 w 487"/>
                    <a:gd name="T11" fmla="*/ 55 h 1053"/>
                    <a:gd name="T12" fmla="*/ 25 w 487"/>
                    <a:gd name="T13" fmla="*/ 74 h 1053"/>
                    <a:gd name="T14" fmla="*/ 23 w 487"/>
                    <a:gd name="T15" fmla="*/ 90 h 1053"/>
                    <a:gd name="T16" fmla="*/ 22 w 487"/>
                    <a:gd name="T17" fmla="*/ 104 h 1053"/>
                    <a:gd name="T18" fmla="*/ 19 w 487"/>
                    <a:gd name="T19" fmla="*/ 124 h 1053"/>
                    <a:gd name="T20" fmla="*/ 16 w 487"/>
                    <a:gd name="T21" fmla="*/ 136 h 1053"/>
                    <a:gd name="T22" fmla="*/ 13 w 487"/>
                    <a:gd name="T23" fmla="*/ 149 h 1053"/>
                    <a:gd name="T24" fmla="*/ 12 w 487"/>
                    <a:gd name="T25" fmla="*/ 159 h 1053"/>
                    <a:gd name="T26" fmla="*/ 8 w 487"/>
                    <a:gd name="T27" fmla="*/ 181 h 1053"/>
                    <a:gd name="T28" fmla="*/ 12 w 487"/>
                    <a:gd name="T29" fmla="*/ 190 h 1053"/>
                    <a:gd name="T30" fmla="*/ 11 w 487"/>
                    <a:gd name="T31" fmla="*/ 208 h 1053"/>
                    <a:gd name="T32" fmla="*/ 11 w 487"/>
                    <a:gd name="T33" fmla="*/ 219 h 1053"/>
                    <a:gd name="T34" fmla="*/ 9 w 487"/>
                    <a:gd name="T35" fmla="*/ 229 h 1053"/>
                    <a:gd name="T36" fmla="*/ 9 w 487"/>
                    <a:gd name="T37" fmla="*/ 244 h 1053"/>
                    <a:gd name="T38" fmla="*/ 6 w 487"/>
                    <a:gd name="T39" fmla="*/ 253 h 1053"/>
                    <a:gd name="T40" fmla="*/ 1 w 487"/>
                    <a:gd name="T41" fmla="*/ 263 h 1053"/>
                    <a:gd name="T42" fmla="*/ 1 w 487"/>
                    <a:gd name="T43" fmla="*/ 279 h 1053"/>
                    <a:gd name="T44" fmla="*/ 6 w 487"/>
                    <a:gd name="T45" fmla="*/ 282 h 1053"/>
                    <a:gd name="T46" fmla="*/ 12 w 487"/>
                    <a:gd name="T47" fmla="*/ 296 h 1053"/>
                    <a:gd name="T48" fmla="*/ 27 w 487"/>
                    <a:gd name="T49" fmla="*/ 293 h 1053"/>
                    <a:gd name="T50" fmla="*/ 33 w 487"/>
                    <a:gd name="T51" fmla="*/ 280 h 1053"/>
                    <a:gd name="T52" fmla="*/ 31 w 487"/>
                    <a:gd name="T53" fmla="*/ 272 h 1053"/>
                    <a:gd name="T54" fmla="*/ 39 w 487"/>
                    <a:gd name="T55" fmla="*/ 266 h 1053"/>
                    <a:gd name="T56" fmla="*/ 44 w 487"/>
                    <a:gd name="T57" fmla="*/ 244 h 1053"/>
                    <a:gd name="T58" fmla="*/ 42 w 487"/>
                    <a:gd name="T59" fmla="*/ 229 h 1053"/>
                    <a:gd name="T60" fmla="*/ 51 w 487"/>
                    <a:gd name="T61" fmla="*/ 220 h 1053"/>
                    <a:gd name="T62" fmla="*/ 54 w 487"/>
                    <a:gd name="T63" fmla="*/ 208 h 1053"/>
                    <a:gd name="T64" fmla="*/ 56 w 487"/>
                    <a:gd name="T65" fmla="*/ 199 h 1053"/>
                    <a:gd name="T66" fmla="*/ 62 w 487"/>
                    <a:gd name="T67" fmla="*/ 199 h 1053"/>
                    <a:gd name="T68" fmla="*/ 63 w 487"/>
                    <a:gd name="T69" fmla="*/ 195 h 1053"/>
                    <a:gd name="T70" fmla="*/ 54 w 487"/>
                    <a:gd name="T71" fmla="*/ 188 h 1053"/>
                    <a:gd name="T72" fmla="*/ 60 w 487"/>
                    <a:gd name="T73" fmla="*/ 182 h 1053"/>
                    <a:gd name="T74" fmla="*/ 70 w 487"/>
                    <a:gd name="T75" fmla="*/ 183 h 1053"/>
                    <a:gd name="T76" fmla="*/ 73 w 487"/>
                    <a:gd name="T77" fmla="*/ 166 h 1053"/>
                    <a:gd name="T78" fmla="*/ 73 w 487"/>
                    <a:gd name="T79" fmla="*/ 161 h 1053"/>
                    <a:gd name="T80" fmla="*/ 86 w 487"/>
                    <a:gd name="T81" fmla="*/ 160 h 1053"/>
                    <a:gd name="T82" fmla="*/ 107 w 487"/>
                    <a:gd name="T83" fmla="*/ 136 h 1053"/>
                    <a:gd name="T84" fmla="*/ 103 w 487"/>
                    <a:gd name="T85" fmla="*/ 125 h 1053"/>
                    <a:gd name="T86" fmla="*/ 97 w 487"/>
                    <a:gd name="T87" fmla="*/ 107 h 1053"/>
                    <a:gd name="T88" fmla="*/ 99 w 487"/>
                    <a:gd name="T89" fmla="*/ 99 h 1053"/>
                    <a:gd name="T90" fmla="*/ 102 w 487"/>
                    <a:gd name="T91" fmla="*/ 88 h 1053"/>
                    <a:gd name="T92" fmla="*/ 104 w 487"/>
                    <a:gd name="T93" fmla="*/ 75 h 1053"/>
                    <a:gd name="T94" fmla="*/ 111 w 487"/>
                    <a:gd name="T95" fmla="*/ 64 h 1053"/>
                    <a:gd name="T96" fmla="*/ 119 w 487"/>
                    <a:gd name="T97" fmla="*/ 57 h 1053"/>
                    <a:gd name="T98" fmla="*/ 127 w 487"/>
                    <a:gd name="T99" fmla="*/ 50 h 1053"/>
                    <a:gd name="T100" fmla="*/ 126 w 487"/>
                    <a:gd name="T101" fmla="*/ 35 h 1053"/>
                    <a:gd name="T102" fmla="*/ 121 w 487"/>
                    <a:gd name="T103" fmla="*/ 39 h 1053"/>
                    <a:gd name="T104" fmla="*/ 117 w 487"/>
                    <a:gd name="T105" fmla="*/ 49 h 1053"/>
                    <a:gd name="T106" fmla="*/ 107 w 487"/>
                    <a:gd name="T107" fmla="*/ 51 h 1053"/>
                    <a:gd name="T108" fmla="*/ 97 w 487"/>
                    <a:gd name="T109" fmla="*/ 50 h 1053"/>
                    <a:gd name="T110" fmla="*/ 101 w 487"/>
                    <a:gd name="T111" fmla="*/ 38 h 1053"/>
                    <a:gd name="T112" fmla="*/ 97 w 487"/>
                    <a:gd name="T113" fmla="*/ 27 h 1053"/>
                    <a:gd name="T114" fmla="*/ 88 w 487"/>
                    <a:gd name="T115" fmla="*/ 20 h 1053"/>
                    <a:gd name="T116" fmla="*/ 81 w 487"/>
                    <a:gd name="T117" fmla="*/ 11 h 1053"/>
                    <a:gd name="T118" fmla="*/ 72 w 487"/>
                    <a:gd name="T119" fmla="*/ 2 h 10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87"/>
                    <a:gd name="T181" fmla="*/ 0 h 1053"/>
                    <a:gd name="T182" fmla="*/ 487 w 487"/>
                    <a:gd name="T183" fmla="*/ 1053 h 10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87" h="1053">
                      <a:moveTo>
                        <a:pt x="272" y="6"/>
                      </a:moveTo>
                      <a:lnTo>
                        <a:pt x="234" y="6"/>
                      </a:lnTo>
                      <a:lnTo>
                        <a:pt x="234" y="4"/>
                      </a:lnTo>
                      <a:lnTo>
                        <a:pt x="230" y="2"/>
                      </a:lnTo>
                      <a:lnTo>
                        <a:pt x="224" y="10"/>
                      </a:lnTo>
                      <a:lnTo>
                        <a:pt x="220" y="21"/>
                      </a:lnTo>
                      <a:lnTo>
                        <a:pt x="218" y="25"/>
                      </a:lnTo>
                      <a:lnTo>
                        <a:pt x="207" y="6"/>
                      </a:lnTo>
                      <a:lnTo>
                        <a:pt x="191" y="6"/>
                      </a:lnTo>
                      <a:lnTo>
                        <a:pt x="180" y="4"/>
                      </a:lnTo>
                      <a:lnTo>
                        <a:pt x="172" y="2"/>
                      </a:lnTo>
                      <a:lnTo>
                        <a:pt x="168" y="0"/>
                      </a:lnTo>
                      <a:lnTo>
                        <a:pt x="149" y="15"/>
                      </a:lnTo>
                      <a:lnTo>
                        <a:pt x="149" y="29"/>
                      </a:lnTo>
                      <a:lnTo>
                        <a:pt x="155" y="37"/>
                      </a:lnTo>
                      <a:lnTo>
                        <a:pt x="161" y="42"/>
                      </a:lnTo>
                      <a:lnTo>
                        <a:pt x="161" y="52"/>
                      </a:lnTo>
                      <a:lnTo>
                        <a:pt x="159" y="62"/>
                      </a:lnTo>
                      <a:lnTo>
                        <a:pt x="155" y="67"/>
                      </a:lnTo>
                      <a:lnTo>
                        <a:pt x="147" y="71"/>
                      </a:lnTo>
                      <a:lnTo>
                        <a:pt x="143" y="77"/>
                      </a:lnTo>
                      <a:lnTo>
                        <a:pt x="138" y="83"/>
                      </a:lnTo>
                      <a:lnTo>
                        <a:pt x="130" y="87"/>
                      </a:lnTo>
                      <a:lnTo>
                        <a:pt x="126" y="92"/>
                      </a:lnTo>
                      <a:lnTo>
                        <a:pt x="124" y="100"/>
                      </a:lnTo>
                      <a:lnTo>
                        <a:pt x="124" y="112"/>
                      </a:lnTo>
                      <a:lnTo>
                        <a:pt x="128" y="131"/>
                      </a:lnTo>
                      <a:lnTo>
                        <a:pt x="132" y="137"/>
                      </a:lnTo>
                      <a:lnTo>
                        <a:pt x="128" y="142"/>
                      </a:lnTo>
                      <a:lnTo>
                        <a:pt x="124" y="146"/>
                      </a:lnTo>
                      <a:lnTo>
                        <a:pt x="124" y="152"/>
                      </a:lnTo>
                      <a:lnTo>
                        <a:pt x="128" y="167"/>
                      </a:lnTo>
                      <a:lnTo>
                        <a:pt x="126" y="173"/>
                      </a:lnTo>
                      <a:lnTo>
                        <a:pt x="124" y="181"/>
                      </a:lnTo>
                      <a:lnTo>
                        <a:pt x="120" y="188"/>
                      </a:lnTo>
                      <a:lnTo>
                        <a:pt x="117" y="194"/>
                      </a:lnTo>
                      <a:lnTo>
                        <a:pt x="113" y="202"/>
                      </a:lnTo>
                      <a:lnTo>
                        <a:pt x="101" y="217"/>
                      </a:lnTo>
                      <a:lnTo>
                        <a:pt x="97" y="227"/>
                      </a:lnTo>
                      <a:lnTo>
                        <a:pt x="97" y="240"/>
                      </a:lnTo>
                      <a:lnTo>
                        <a:pt x="96" y="252"/>
                      </a:lnTo>
                      <a:lnTo>
                        <a:pt x="94" y="261"/>
                      </a:lnTo>
                      <a:lnTo>
                        <a:pt x="96" y="271"/>
                      </a:lnTo>
                      <a:lnTo>
                        <a:pt x="96" y="279"/>
                      </a:lnTo>
                      <a:lnTo>
                        <a:pt x="94" y="286"/>
                      </a:lnTo>
                      <a:lnTo>
                        <a:pt x="90" y="298"/>
                      </a:lnTo>
                      <a:lnTo>
                        <a:pt x="88" y="309"/>
                      </a:lnTo>
                      <a:lnTo>
                        <a:pt x="88" y="321"/>
                      </a:lnTo>
                      <a:lnTo>
                        <a:pt x="86" y="327"/>
                      </a:lnTo>
                      <a:lnTo>
                        <a:pt x="86" y="336"/>
                      </a:lnTo>
                      <a:lnTo>
                        <a:pt x="88" y="346"/>
                      </a:lnTo>
                      <a:lnTo>
                        <a:pt x="88" y="354"/>
                      </a:lnTo>
                      <a:lnTo>
                        <a:pt x="86" y="359"/>
                      </a:lnTo>
                      <a:lnTo>
                        <a:pt x="82" y="367"/>
                      </a:lnTo>
                      <a:lnTo>
                        <a:pt x="80" y="373"/>
                      </a:lnTo>
                      <a:lnTo>
                        <a:pt x="84" y="388"/>
                      </a:lnTo>
                      <a:lnTo>
                        <a:pt x="84" y="404"/>
                      </a:lnTo>
                      <a:lnTo>
                        <a:pt x="82" y="417"/>
                      </a:lnTo>
                      <a:lnTo>
                        <a:pt x="78" y="431"/>
                      </a:lnTo>
                      <a:lnTo>
                        <a:pt x="72" y="440"/>
                      </a:lnTo>
                      <a:lnTo>
                        <a:pt x="71" y="448"/>
                      </a:lnTo>
                      <a:lnTo>
                        <a:pt x="71" y="461"/>
                      </a:lnTo>
                      <a:lnTo>
                        <a:pt x="74" y="473"/>
                      </a:lnTo>
                      <a:lnTo>
                        <a:pt x="72" y="479"/>
                      </a:lnTo>
                      <a:lnTo>
                        <a:pt x="69" y="482"/>
                      </a:lnTo>
                      <a:lnTo>
                        <a:pt x="61" y="482"/>
                      </a:lnTo>
                      <a:lnTo>
                        <a:pt x="59" y="486"/>
                      </a:lnTo>
                      <a:lnTo>
                        <a:pt x="53" y="492"/>
                      </a:lnTo>
                      <a:lnTo>
                        <a:pt x="51" y="502"/>
                      </a:lnTo>
                      <a:lnTo>
                        <a:pt x="51" y="509"/>
                      </a:lnTo>
                      <a:lnTo>
                        <a:pt x="49" y="517"/>
                      </a:lnTo>
                      <a:lnTo>
                        <a:pt x="49" y="530"/>
                      </a:lnTo>
                      <a:lnTo>
                        <a:pt x="53" y="538"/>
                      </a:lnTo>
                      <a:lnTo>
                        <a:pt x="55" y="544"/>
                      </a:lnTo>
                      <a:lnTo>
                        <a:pt x="55" y="550"/>
                      </a:lnTo>
                      <a:lnTo>
                        <a:pt x="53" y="550"/>
                      </a:lnTo>
                      <a:lnTo>
                        <a:pt x="49" y="554"/>
                      </a:lnTo>
                      <a:lnTo>
                        <a:pt x="44" y="565"/>
                      </a:lnTo>
                      <a:lnTo>
                        <a:pt x="40" y="592"/>
                      </a:lnTo>
                      <a:lnTo>
                        <a:pt x="36" y="604"/>
                      </a:lnTo>
                      <a:lnTo>
                        <a:pt x="28" y="615"/>
                      </a:lnTo>
                      <a:lnTo>
                        <a:pt x="32" y="625"/>
                      </a:lnTo>
                      <a:lnTo>
                        <a:pt x="34" y="632"/>
                      </a:lnTo>
                      <a:lnTo>
                        <a:pt x="32" y="642"/>
                      </a:lnTo>
                      <a:lnTo>
                        <a:pt x="32" y="650"/>
                      </a:lnTo>
                      <a:lnTo>
                        <a:pt x="36" y="655"/>
                      </a:lnTo>
                      <a:lnTo>
                        <a:pt x="40" y="657"/>
                      </a:lnTo>
                      <a:lnTo>
                        <a:pt x="42" y="659"/>
                      </a:lnTo>
                      <a:lnTo>
                        <a:pt x="42" y="665"/>
                      </a:lnTo>
                      <a:lnTo>
                        <a:pt x="44" y="673"/>
                      </a:lnTo>
                      <a:lnTo>
                        <a:pt x="44" y="678"/>
                      </a:lnTo>
                      <a:lnTo>
                        <a:pt x="42" y="686"/>
                      </a:lnTo>
                      <a:lnTo>
                        <a:pt x="34" y="705"/>
                      </a:lnTo>
                      <a:lnTo>
                        <a:pt x="34" y="715"/>
                      </a:lnTo>
                      <a:lnTo>
                        <a:pt x="42" y="726"/>
                      </a:lnTo>
                      <a:lnTo>
                        <a:pt x="42" y="738"/>
                      </a:lnTo>
                      <a:lnTo>
                        <a:pt x="44" y="742"/>
                      </a:lnTo>
                      <a:lnTo>
                        <a:pt x="44" y="750"/>
                      </a:lnTo>
                      <a:lnTo>
                        <a:pt x="46" y="755"/>
                      </a:lnTo>
                      <a:lnTo>
                        <a:pt x="48" y="763"/>
                      </a:lnTo>
                      <a:lnTo>
                        <a:pt x="46" y="767"/>
                      </a:lnTo>
                      <a:lnTo>
                        <a:pt x="42" y="778"/>
                      </a:lnTo>
                      <a:lnTo>
                        <a:pt x="42" y="784"/>
                      </a:lnTo>
                      <a:lnTo>
                        <a:pt x="46" y="792"/>
                      </a:lnTo>
                      <a:lnTo>
                        <a:pt x="40" y="798"/>
                      </a:lnTo>
                      <a:lnTo>
                        <a:pt x="36" y="805"/>
                      </a:lnTo>
                      <a:lnTo>
                        <a:pt x="34" y="807"/>
                      </a:lnTo>
                      <a:lnTo>
                        <a:pt x="34" y="813"/>
                      </a:lnTo>
                      <a:lnTo>
                        <a:pt x="38" y="821"/>
                      </a:lnTo>
                      <a:lnTo>
                        <a:pt x="40" y="826"/>
                      </a:lnTo>
                      <a:lnTo>
                        <a:pt x="40" y="832"/>
                      </a:lnTo>
                      <a:lnTo>
                        <a:pt x="38" y="838"/>
                      </a:lnTo>
                      <a:lnTo>
                        <a:pt x="36" y="848"/>
                      </a:lnTo>
                      <a:lnTo>
                        <a:pt x="36" y="867"/>
                      </a:lnTo>
                      <a:lnTo>
                        <a:pt x="34" y="871"/>
                      </a:lnTo>
                      <a:lnTo>
                        <a:pt x="34" y="873"/>
                      </a:lnTo>
                      <a:lnTo>
                        <a:pt x="30" y="876"/>
                      </a:lnTo>
                      <a:lnTo>
                        <a:pt x="23" y="888"/>
                      </a:lnTo>
                      <a:lnTo>
                        <a:pt x="24" y="894"/>
                      </a:lnTo>
                      <a:lnTo>
                        <a:pt x="24" y="899"/>
                      </a:lnTo>
                      <a:lnTo>
                        <a:pt x="26" y="907"/>
                      </a:lnTo>
                      <a:lnTo>
                        <a:pt x="24" y="913"/>
                      </a:lnTo>
                      <a:lnTo>
                        <a:pt x="21" y="919"/>
                      </a:lnTo>
                      <a:lnTo>
                        <a:pt x="13" y="921"/>
                      </a:lnTo>
                      <a:lnTo>
                        <a:pt x="5" y="926"/>
                      </a:lnTo>
                      <a:lnTo>
                        <a:pt x="3" y="934"/>
                      </a:lnTo>
                      <a:lnTo>
                        <a:pt x="7" y="944"/>
                      </a:lnTo>
                      <a:lnTo>
                        <a:pt x="7" y="957"/>
                      </a:lnTo>
                      <a:lnTo>
                        <a:pt x="3" y="963"/>
                      </a:lnTo>
                      <a:lnTo>
                        <a:pt x="0" y="974"/>
                      </a:lnTo>
                      <a:lnTo>
                        <a:pt x="1" y="984"/>
                      </a:lnTo>
                      <a:lnTo>
                        <a:pt x="1" y="990"/>
                      </a:lnTo>
                      <a:lnTo>
                        <a:pt x="5" y="992"/>
                      </a:lnTo>
                      <a:lnTo>
                        <a:pt x="11" y="990"/>
                      </a:lnTo>
                      <a:lnTo>
                        <a:pt x="15" y="986"/>
                      </a:lnTo>
                      <a:lnTo>
                        <a:pt x="19" y="988"/>
                      </a:lnTo>
                      <a:lnTo>
                        <a:pt x="23" y="996"/>
                      </a:lnTo>
                      <a:lnTo>
                        <a:pt x="23" y="1001"/>
                      </a:lnTo>
                      <a:lnTo>
                        <a:pt x="19" y="1007"/>
                      </a:lnTo>
                      <a:lnTo>
                        <a:pt x="17" y="1011"/>
                      </a:lnTo>
                      <a:lnTo>
                        <a:pt x="17" y="1019"/>
                      </a:lnTo>
                      <a:lnTo>
                        <a:pt x="21" y="1026"/>
                      </a:lnTo>
                      <a:lnTo>
                        <a:pt x="28" y="1036"/>
                      </a:lnTo>
                      <a:lnTo>
                        <a:pt x="44" y="1051"/>
                      </a:lnTo>
                      <a:lnTo>
                        <a:pt x="49" y="1049"/>
                      </a:lnTo>
                      <a:lnTo>
                        <a:pt x="92" y="1049"/>
                      </a:lnTo>
                      <a:lnTo>
                        <a:pt x="109" y="1051"/>
                      </a:lnTo>
                      <a:lnTo>
                        <a:pt x="119" y="1053"/>
                      </a:lnTo>
                      <a:lnTo>
                        <a:pt x="117" y="1040"/>
                      </a:lnTo>
                      <a:lnTo>
                        <a:pt x="101" y="1040"/>
                      </a:lnTo>
                      <a:lnTo>
                        <a:pt x="107" y="1030"/>
                      </a:lnTo>
                      <a:lnTo>
                        <a:pt x="107" y="1015"/>
                      </a:lnTo>
                      <a:lnTo>
                        <a:pt x="109" y="1001"/>
                      </a:lnTo>
                      <a:lnTo>
                        <a:pt x="113" y="997"/>
                      </a:lnTo>
                      <a:lnTo>
                        <a:pt x="120" y="996"/>
                      </a:lnTo>
                      <a:lnTo>
                        <a:pt x="124" y="994"/>
                      </a:lnTo>
                      <a:lnTo>
                        <a:pt x="120" y="988"/>
                      </a:lnTo>
                      <a:lnTo>
                        <a:pt x="119" y="986"/>
                      </a:lnTo>
                      <a:lnTo>
                        <a:pt x="113" y="982"/>
                      </a:lnTo>
                      <a:lnTo>
                        <a:pt x="115" y="976"/>
                      </a:lnTo>
                      <a:lnTo>
                        <a:pt x="117" y="972"/>
                      </a:lnTo>
                      <a:lnTo>
                        <a:pt x="117" y="967"/>
                      </a:lnTo>
                      <a:lnTo>
                        <a:pt x="124" y="974"/>
                      </a:lnTo>
                      <a:lnTo>
                        <a:pt x="124" y="982"/>
                      </a:lnTo>
                      <a:lnTo>
                        <a:pt x="132" y="980"/>
                      </a:lnTo>
                      <a:lnTo>
                        <a:pt x="138" y="978"/>
                      </a:lnTo>
                      <a:lnTo>
                        <a:pt x="143" y="978"/>
                      </a:lnTo>
                      <a:lnTo>
                        <a:pt x="147" y="946"/>
                      </a:lnTo>
                      <a:lnTo>
                        <a:pt x="165" y="923"/>
                      </a:lnTo>
                      <a:lnTo>
                        <a:pt x="193" y="901"/>
                      </a:lnTo>
                      <a:lnTo>
                        <a:pt x="186" y="890"/>
                      </a:lnTo>
                      <a:lnTo>
                        <a:pt x="188" y="878"/>
                      </a:lnTo>
                      <a:lnTo>
                        <a:pt x="182" y="867"/>
                      </a:lnTo>
                      <a:lnTo>
                        <a:pt x="167" y="867"/>
                      </a:lnTo>
                      <a:lnTo>
                        <a:pt x="165" y="865"/>
                      </a:lnTo>
                      <a:lnTo>
                        <a:pt x="161" y="859"/>
                      </a:lnTo>
                      <a:lnTo>
                        <a:pt x="159" y="855"/>
                      </a:lnTo>
                      <a:lnTo>
                        <a:pt x="143" y="840"/>
                      </a:lnTo>
                      <a:lnTo>
                        <a:pt x="145" y="828"/>
                      </a:lnTo>
                      <a:lnTo>
                        <a:pt x="159" y="813"/>
                      </a:lnTo>
                      <a:lnTo>
                        <a:pt x="178" y="790"/>
                      </a:lnTo>
                      <a:lnTo>
                        <a:pt x="186" y="790"/>
                      </a:lnTo>
                      <a:lnTo>
                        <a:pt x="191" y="794"/>
                      </a:lnTo>
                      <a:lnTo>
                        <a:pt x="197" y="794"/>
                      </a:lnTo>
                      <a:lnTo>
                        <a:pt x="197" y="782"/>
                      </a:lnTo>
                      <a:lnTo>
                        <a:pt x="195" y="782"/>
                      </a:lnTo>
                      <a:lnTo>
                        <a:pt x="193" y="778"/>
                      </a:lnTo>
                      <a:lnTo>
                        <a:pt x="193" y="775"/>
                      </a:lnTo>
                      <a:lnTo>
                        <a:pt x="197" y="773"/>
                      </a:lnTo>
                      <a:lnTo>
                        <a:pt x="201" y="773"/>
                      </a:lnTo>
                      <a:lnTo>
                        <a:pt x="205" y="771"/>
                      </a:lnTo>
                      <a:lnTo>
                        <a:pt x="205" y="738"/>
                      </a:lnTo>
                      <a:lnTo>
                        <a:pt x="209" y="725"/>
                      </a:lnTo>
                      <a:lnTo>
                        <a:pt x="216" y="721"/>
                      </a:lnTo>
                      <a:lnTo>
                        <a:pt x="224" y="719"/>
                      </a:lnTo>
                      <a:lnTo>
                        <a:pt x="226" y="713"/>
                      </a:lnTo>
                      <a:lnTo>
                        <a:pt x="213" y="709"/>
                      </a:lnTo>
                      <a:lnTo>
                        <a:pt x="214" y="707"/>
                      </a:lnTo>
                      <a:lnTo>
                        <a:pt x="216" y="703"/>
                      </a:lnTo>
                      <a:lnTo>
                        <a:pt x="216" y="702"/>
                      </a:lnTo>
                      <a:lnTo>
                        <a:pt x="220" y="703"/>
                      </a:lnTo>
                      <a:lnTo>
                        <a:pt x="226" y="702"/>
                      </a:lnTo>
                      <a:lnTo>
                        <a:pt x="232" y="702"/>
                      </a:lnTo>
                      <a:lnTo>
                        <a:pt x="236" y="707"/>
                      </a:lnTo>
                      <a:lnTo>
                        <a:pt x="238" y="713"/>
                      </a:lnTo>
                      <a:lnTo>
                        <a:pt x="247" y="709"/>
                      </a:lnTo>
                      <a:lnTo>
                        <a:pt x="249" y="703"/>
                      </a:lnTo>
                      <a:lnTo>
                        <a:pt x="247" y="698"/>
                      </a:lnTo>
                      <a:lnTo>
                        <a:pt x="247" y="690"/>
                      </a:lnTo>
                      <a:lnTo>
                        <a:pt x="239" y="694"/>
                      </a:lnTo>
                      <a:lnTo>
                        <a:pt x="226" y="694"/>
                      </a:lnTo>
                      <a:lnTo>
                        <a:pt x="222" y="692"/>
                      </a:lnTo>
                      <a:lnTo>
                        <a:pt x="216" y="690"/>
                      </a:lnTo>
                      <a:lnTo>
                        <a:pt x="216" y="671"/>
                      </a:lnTo>
                      <a:lnTo>
                        <a:pt x="214" y="669"/>
                      </a:lnTo>
                      <a:lnTo>
                        <a:pt x="205" y="667"/>
                      </a:lnTo>
                      <a:lnTo>
                        <a:pt x="207" y="659"/>
                      </a:lnTo>
                      <a:lnTo>
                        <a:pt x="211" y="650"/>
                      </a:lnTo>
                      <a:lnTo>
                        <a:pt x="213" y="640"/>
                      </a:lnTo>
                      <a:lnTo>
                        <a:pt x="218" y="642"/>
                      </a:lnTo>
                      <a:lnTo>
                        <a:pt x="222" y="642"/>
                      </a:lnTo>
                      <a:lnTo>
                        <a:pt x="228" y="644"/>
                      </a:lnTo>
                      <a:lnTo>
                        <a:pt x="230" y="648"/>
                      </a:lnTo>
                      <a:lnTo>
                        <a:pt x="230" y="652"/>
                      </a:lnTo>
                      <a:lnTo>
                        <a:pt x="232" y="655"/>
                      </a:lnTo>
                      <a:lnTo>
                        <a:pt x="247" y="657"/>
                      </a:lnTo>
                      <a:lnTo>
                        <a:pt x="255" y="655"/>
                      </a:lnTo>
                      <a:lnTo>
                        <a:pt x="266" y="648"/>
                      </a:lnTo>
                      <a:lnTo>
                        <a:pt x="274" y="644"/>
                      </a:lnTo>
                      <a:lnTo>
                        <a:pt x="278" y="640"/>
                      </a:lnTo>
                      <a:lnTo>
                        <a:pt x="278" y="628"/>
                      </a:lnTo>
                      <a:lnTo>
                        <a:pt x="280" y="607"/>
                      </a:lnTo>
                      <a:lnTo>
                        <a:pt x="282" y="592"/>
                      </a:lnTo>
                      <a:lnTo>
                        <a:pt x="278" y="588"/>
                      </a:lnTo>
                      <a:lnTo>
                        <a:pt x="272" y="586"/>
                      </a:lnTo>
                      <a:lnTo>
                        <a:pt x="270" y="582"/>
                      </a:lnTo>
                      <a:lnTo>
                        <a:pt x="270" y="577"/>
                      </a:lnTo>
                      <a:lnTo>
                        <a:pt x="272" y="573"/>
                      </a:lnTo>
                      <a:lnTo>
                        <a:pt x="274" y="567"/>
                      </a:lnTo>
                      <a:lnTo>
                        <a:pt x="278" y="571"/>
                      </a:lnTo>
                      <a:lnTo>
                        <a:pt x="282" y="577"/>
                      </a:lnTo>
                      <a:lnTo>
                        <a:pt x="286" y="579"/>
                      </a:lnTo>
                      <a:lnTo>
                        <a:pt x="289" y="579"/>
                      </a:lnTo>
                      <a:lnTo>
                        <a:pt x="293" y="573"/>
                      </a:lnTo>
                      <a:lnTo>
                        <a:pt x="297" y="573"/>
                      </a:lnTo>
                      <a:lnTo>
                        <a:pt x="328" y="567"/>
                      </a:lnTo>
                      <a:lnTo>
                        <a:pt x="353" y="563"/>
                      </a:lnTo>
                      <a:lnTo>
                        <a:pt x="378" y="552"/>
                      </a:lnTo>
                      <a:lnTo>
                        <a:pt x="395" y="534"/>
                      </a:lnTo>
                      <a:lnTo>
                        <a:pt x="405" y="511"/>
                      </a:lnTo>
                      <a:lnTo>
                        <a:pt x="412" y="482"/>
                      </a:lnTo>
                      <a:lnTo>
                        <a:pt x="405" y="482"/>
                      </a:lnTo>
                      <a:lnTo>
                        <a:pt x="397" y="481"/>
                      </a:lnTo>
                      <a:lnTo>
                        <a:pt x="393" y="477"/>
                      </a:lnTo>
                      <a:lnTo>
                        <a:pt x="393" y="467"/>
                      </a:lnTo>
                      <a:lnTo>
                        <a:pt x="395" y="459"/>
                      </a:lnTo>
                      <a:lnTo>
                        <a:pt x="397" y="454"/>
                      </a:lnTo>
                      <a:lnTo>
                        <a:pt x="391" y="444"/>
                      </a:lnTo>
                      <a:lnTo>
                        <a:pt x="374" y="427"/>
                      </a:lnTo>
                      <a:lnTo>
                        <a:pt x="370" y="419"/>
                      </a:lnTo>
                      <a:lnTo>
                        <a:pt x="364" y="406"/>
                      </a:lnTo>
                      <a:lnTo>
                        <a:pt x="362" y="400"/>
                      </a:lnTo>
                      <a:lnTo>
                        <a:pt x="366" y="396"/>
                      </a:lnTo>
                      <a:lnTo>
                        <a:pt x="366" y="381"/>
                      </a:lnTo>
                      <a:lnTo>
                        <a:pt x="368" y="375"/>
                      </a:lnTo>
                      <a:lnTo>
                        <a:pt x="370" y="373"/>
                      </a:lnTo>
                      <a:lnTo>
                        <a:pt x="368" y="367"/>
                      </a:lnTo>
                      <a:lnTo>
                        <a:pt x="374" y="361"/>
                      </a:lnTo>
                      <a:lnTo>
                        <a:pt x="374" y="358"/>
                      </a:lnTo>
                      <a:lnTo>
                        <a:pt x="376" y="352"/>
                      </a:lnTo>
                      <a:lnTo>
                        <a:pt x="374" y="346"/>
                      </a:lnTo>
                      <a:lnTo>
                        <a:pt x="376" y="340"/>
                      </a:lnTo>
                      <a:lnTo>
                        <a:pt x="378" y="333"/>
                      </a:lnTo>
                      <a:lnTo>
                        <a:pt x="380" y="323"/>
                      </a:lnTo>
                      <a:lnTo>
                        <a:pt x="381" y="315"/>
                      </a:lnTo>
                      <a:lnTo>
                        <a:pt x="385" y="311"/>
                      </a:lnTo>
                      <a:lnTo>
                        <a:pt x="385" y="292"/>
                      </a:lnTo>
                      <a:lnTo>
                        <a:pt x="389" y="286"/>
                      </a:lnTo>
                      <a:lnTo>
                        <a:pt x="391" y="284"/>
                      </a:lnTo>
                      <a:lnTo>
                        <a:pt x="393" y="281"/>
                      </a:lnTo>
                      <a:lnTo>
                        <a:pt x="395" y="271"/>
                      </a:lnTo>
                      <a:lnTo>
                        <a:pt x="395" y="265"/>
                      </a:lnTo>
                      <a:lnTo>
                        <a:pt x="399" y="260"/>
                      </a:lnTo>
                      <a:lnTo>
                        <a:pt x="403" y="258"/>
                      </a:lnTo>
                      <a:lnTo>
                        <a:pt x="412" y="248"/>
                      </a:lnTo>
                      <a:lnTo>
                        <a:pt x="416" y="240"/>
                      </a:lnTo>
                      <a:lnTo>
                        <a:pt x="416" y="233"/>
                      </a:lnTo>
                      <a:lnTo>
                        <a:pt x="420" y="227"/>
                      </a:lnTo>
                      <a:lnTo>
                        <a:pt x="428" y="225"/>
                      </a:lnTo>
                      <a:lnTo>
                        <a:pt x="433" y="219"/>
                      </a:lnTo>
                      <a:lnTo>
                        <a:pt x="435" y="215"/>
                      </a:lnTo>
                      <a:lnTo>
                        <a:pt x="439" y="213"/>
                      </a:lnTo>
                      <a:lnTo>
                        <a:pt x="445" y="210"/>
                      </a:lnTo>
                      <a:lnTo>
                        <a:pt x="451" y="204"/>
                      </a:lnTo>
                      <a:lnTo>
                        <a:pt x="454" y="198"/>
                      </a:lnTo>
                      <a:lnTo>
                        <a:pt x="456" y="192"/>
                      </a:lnTo>
                      <a:lnTo>
                        <a:pt x="462" y="188"/>
                      </a:lnTo>
                      <a:lnTo>
                        <a:pt x="472" y="185"/>
                      </a:lnTo>
                      <a:lnTo>
                        <a:pt x="477" y="183"/>
                      </a:lnTo>
                      <a:lnTo>
                        <a:pt x="481" y="179"/>
                      </a:lnTo>
                      <a:lnTo>
                        <a:pt x="487" y="175"/>
                      </a:lnTo>
                      <a:lnTo>
                        <a:pt x="487" y="156"/>
                      </a:lnTo>
                      <a:lnTo>
                        <a:pt x="485" y="146"/>
                      </a:lnTo>
                      <a:lnTo>
                        <a:pt x="485" y="125"/>
                      </a:lnTo>
                      <a:lnTo>
                        <a:pt x="481" y="123"/>
                      </a:lnTo>
                      <a:lnTo>
                        <a:pt x="477" y="123"/>
                      </a:lnTo>
                      <a:lnTo>
                        <a:pt x="476" y="125"/>
                      </a:lnTo>
                      <a:lnTo>
                        <a:pt x="474" y="129"/>
                      </a:lnTo>
                      <a:lnTo>
                        <a:pt x="462" y="123"/>
                      </a:lnTo>
                      <a:lnTo>
                        <a:pt x="460" y="125"/>
                      </a:lnTo>
                      <a:lnTo>
                        <a:pt x="458" y="131"/>
                      </a:lnTo>
                      <a:lnTo>
                        <a:pt x="458" y="137"/>
                      </a:lnTo>
                      <a:lnTo>
                        <a:pt x="460" y="144"/>
                      </a:lnTo>
                      <a:lnTo>
                        <a:pt x="460" y="154"/>
                      </a:lnTo>
                      <a:lnTo>
                        <a:pt x="456" y="162"/>
                      </a:lnTo>
                      <a:lnTo>
                        <a:pt x="451" y="165"/>
                      </a:lnTo>
                      <a:lnTo>
                        <a:pt x="447" y="171"/>
                      </a:lnTo>
                      <a:lnTo>
                        <a:pt x="443" y="175"/>
                      </a:lnTo>
                      <a:lnTo>
                        <a:pt x="443" y="181"/>
                      </a:lnTo>
                      <a:lnTo>
                        <a:pt x="441" y="181"/>
                      </a:lnTo>
                      <a:lnTo>
                        <a:pt x="441" y="183"/>
                      </a:lnTo>
                      <a:lnTo>
                        <a:pt x="426" y="183"/>
                      </a:lnTo>
                      <a:lnTo>
                        <a:pt x="420" y="181"/>
                      </a:lnTo>
                      <a:lnTo>
                        <a:pt x="405" y="181"/>
                      </a:lnTo>
                      <a:lnTo>
                        <a:pt x="399" y="183"/>
                      </a:lnTo>
                      <a:lnTo>
                        <a:pt x="395" y="181"/>
                      </a:lnTo>
                      <a:lnTo>
                        <a:pt x="389" y="179"/>
                      </a:lnTo>
                      <a:lnTo>
                        <a:pt x="381" y="175"/>
                      </a:lnTo>
                      <a:lnTo>
                        <a:pt x="370" y="175"/>
                      </a:lnTo>
                      <a:lnTo>
                        <a:pt x="366" y="177"/>
                      </a:lnTo>
                      <a:lnTo>
                        <a:pt x="362" y="175"/>
                      </a:lnTo>
                      <a:lnTo>
                        <a:pt x="362" y="171"/>
                      </a:lnTo>
                      <a:lnTo>
                        <a:pt x="366" y="163"/>
                      </a:lnTo>
                      <a:lnTo>
                        <a:pt x="378" y="148"/>
                      </a:lnTo>
                      <a:lnTo>
                        <a:pt x="381" y="140"/>
                      </a:lnTo>
                      <a:lnTo>
                        <a:pt x="383" y="133"/>
                      </a:lnTo>
                      <a:lnTo>
                        <a:pt x="383" y="125"/>
                      </a:lnTo>
                      <a:lnTo>
                        <a:pt x="385" y="119"/>
                      </a:lnTo>
                      <a:lnTo>
                        <a:pt x="381" y="113"/>
                      </a:lnTo>
                      <a:lnTo>
                        <a:pt x="374" y="108"/>
                      </a:lnTo>
                      <a:lnTo>
                        <a:pt x="370" y="100"/>
                      </a:lnTo>
                      <a:lnTo>
                        <a:pt x="366" y="94"/>
                      </a:lnTo>
                      <a:lnTo>
                        <a:pt x="358" y="90"/>
                      </a:lnTo>
                      <a:lnTo>
                        <a:pt x="357" y="87"/>
                      </a:lnTo>
                      <a:lnTo>
                        <a:pt x="351" y="85"/>
                      </a:lnTo>
                      <a:lnTo>
                        <a:pt x="345" y="85"/>
                      </a:lnTo>
                      <a:lnTo>
                        <a:pt x="339" y="79"/>
                      </a:lnTo>
                      <a:lnTo>
                        <a:pt x="333" y="71"/>
                      </a:lnTo>
                      <a:lnTo>
                        <a:pt x="330" y="67"/>
                      </a:lnTo>
                      <a:lnTo>
                        <a:pt x="324" y="67"/>
                      </a:lnTo>
                      <a:lnTo>
                        <a:pt x="318" y="64"/>
                      </a:lnTo>
                      <a:lnTo>
                        <a:pt x="316" y="56"/>
                      </a:lnTo>
                      <a:lnTo>
                        <a:pt x="310" y="44"/>
                      </a:lnTo>
                      <a:lnTo>
                        <a:pt x="307" y="40"/>
                      </a:lnTo>
                      <a:lnTo>
                        <a:pt x="303" y="39"/>
                      </a:lnTo>
                      <a:lnTo>
                        <a:pt x="297" y="35"/>
                      </a:lnTo>
                      <a:lnTo>
                        <a:pt x="295" y="31"/>
                      </a:lnTo>
                      <a:lnTo>
                        <a:pt x="293" y="25"/>
                      </a:lnTo>
                      <a:lnTo>
                        <a:pt x="286" y="14"/>
                      </a:lnTo>
                      <a:lnTo>
                        <a:pt x="272" y="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  <p:sp>
              <p:nvSpPr>
                <p:cNvPr id="215" name="Freeform 353"/>
                <p:cNvSpPr>
                  <a:spLocks/>
                </p:cNvSpPr>
                <p:nvPr/>
              </p:nvSpPr>
              <p:spPr bwMode="auto">
                <a:xfrm>
                  <a:off x="2361403" y="4488958"/>
                  <a:ext cx="749185" cy="885993"/>
                </a:xfrm>
                <a:custGeom>
                  <a:avLst/>
                  <a:gdLst>
                    <a:gd name="T0" fmla="*/ 66 w 992"/>
                    <a:gd name="T1" fmla="*/ 10 h 1226"/>
                    <a:gd name="T2" fmla="*/ 63 w 992"/>
                    <a:gd name="T3" fmla="*/ 15 h 1226"/>
                    <a:gd name="T4" fmla="*/ 67 w 992"/>
                    <a:gd name="T5" fmla="*/ 27 h 1226"/>
                    <a:gd name="T6" fmla="*/ 68 w 992"/>
                    <a:gd name="T7" fmla="*/ 32 h 1226"/>
                    <a:gd name="T8" fmla="*/ 52 w 992"/>
                    <a:gd name="T9" fmla="*/ 38 h 1226"/>
                    <a:gd name="T10" fmla="*/ 40 w 992"/>
                    <a:gd name="T11" fmla="*/ 39 h 1226"/>
                    <a:gd name="T12" fmla="*/ 33 w 992"/>
                    <a:gd name="T13" fmla="*/ 47 h 1226"/>
                    <a:gd name="T14" fmla="*/ 32 w 992"/>
                    <a:gd name="T15" fmla="*/ 61 h 1226"/>
                    <a:gd name="T16" fmla="*/ 17 w 992"/>
                    <a:gd name="T17" fmla="*/ 83 h 1226"/>
                    <a:gd name="T18" fmla="*/ 4 w 992"/>
                    <a:gd name="T19" fmla="*/ 99 h 1226"/>
                    <a:gd name="T20" fmla="*/ 0 w 992"/>
                    <a:gd name="T21" fmla="*/ 105 h 1226"/>
                    <a:gd name="T22" fmla="*/ 4 w 992"/>
                    <a:gd name="T23" fmla="*/ 119 h 1226"/>
                    <a:gd name="T24" fmla="*/ 22 w 992"/>
                    <a:gd name="T25" fmla="*/ 125 h 1226"/>
                    <a:gd name="T26" fmla="*/ 36 w 992"/>
                    <a:gd name="T27" fmla="*/ 151 h 1226"/>
                    <a:gd name="T28" fmla="*/ 50 w 992"/>
                    <a:gd name="T29" fmla="*/ 138 h 1226"/>
                    <a:gd name="T30" fmla="*/ 58 w 992"/>
                    <a:gd name="T31" fmla="*/ 148 h 1226"/>
                    <a:gd name="T32" fmla="*/ 69 w 992"/>
                    <a:gd name="T33" fmla="*/ 153 h 1226"/>
                    <a:gd name="T34" fmla="*/ 86 w 992"/>
                    <a:gd name="T35" fmla="*/ 163 h 1226"/>
                    <a:gd name="T36" fmla="*/ 94 w 992"/>
                    <a:gd name="T37" fmla="*/ 174 h 1226"/>
                    <a:gd name="T38" fmla="*/ 94 w 992"/>
                    <a:gd name="T39" fmla="*/ 187 h 1226"/>
                    <a:gd name="T40" fmla="*/ 108 w 992"/>
                    <a:gd name="T41" fmla="*/ 209 h 1226"/>
                    <a:gd name="T42" fmla="*/ 109 w 992"/>
                    <a:gd name="T43" fmla="*/ 222 h 1226"/>
                    <a:gd name="T44" fmla="*/ 120 w 992"/>
                    <a:gd name="T45" fmla="*/ 236 h 1226"/>
                    <a:gd name="T46" fmla="*/ 126 w 992"/>
                    <a:gd name="T47" fmla="*/ 255 h 1226"/>
                    <a:gd name="T48" fmla="*/ 129 w 992"/>
                    <a:gd name="T49" fmla="*/ 270 h 1226"/>
                    <a:gd name="T50" fmla="*/ 136 w 992"/>
                    <a:gd name="T51" fmla="*/ 285 h 1226"/>
                    <a:gd name="T52" fmla="*/ 125 w 992"/>
                    <a:gd name="T53" fmla="*/ 295 h 1226"/>
                    <a:gd name="T54" fmla="*/ 116 w 992"/>
                    <a:gd name="T55" fmla="*/ 306 h 1226"/>
                    <a:gd name="T56" fmla="*/ 121 w 992"/>
                    <a:gd name="T57" fmla="*/ 318 h 1226"/>
                    <a:gd name="T58" fmla="*/ 133 w 992"/>
                    <a:gd name="T59" fmla="*/ 329 h 1226"/>
                    <a:gd name="T60" fmla="*/ 138 w 992"/>
                    <a:gd name="T61" fmla="*/ 343 h 1226"/>
                    <a:gd name="T62" fmla="*/ 145 w 992"/>
                    <a:gd name="T63" fmla="*/ 330 h 1226"/>
                    <a:gd name="T64" fmla="*/ 157 w 992"/>
                    <a:gd name="T65" fmla="*/ 317 h 1226"/>
                    <a:gd name="T66" fmla="*/ 159 w 992"/>
                    <a:gd name="T67" fmla="*/ 318 h 1226"/>
                    <a:gd name="T68" fmla="*/ 170 w 992"/>
                    <a:gd name="T69" fmla="*/ 272 h 1226"/>
                    <a:gd name="T70" fmla="*/ 177 w 992"/>
                    <a:gd name="T71" fmla="*/ 265 h 1226"/>
                    <a:gd name="T72" fmla="*/ 196 w 992"/>
                    <a:gd name="T73" fmla="*/ 254 h 1226"/>
                    <a:gd name="T74" fmla="*/ 209 w 992"/>
                    <a:gd name="T75" fmla="*/ 245 h 1226"/>
                    <a:gd name="T76" fmla="*/ 226 w 992"/>
                    <a:gd name="T77" fmla="*/ 219 h 1226"/>
                    <a:gd name="T78" fmla="*/ 231 w 992"/>
                    <a:gd name="T79" fmla="*/ 197 h 1226"/>
                    <a:gd name="T80" fmla="*/ 231 w 992"/>
                    <a:gd name="T81" fmla="*/ 167 h 1226"/>
                    <a:gd name="T82" fmla="*/ 235 w 992"/>
                    <a:gd name="T83" fmla="*/ 153 h 1226"/>
                    <a:gd name="T84" fmla="*/ 257 w 992"/>
                    <a:gd name="T85" fmla="*/ 130 h 1226"/>
                    <a:gd name="T86" fmla="*/ 256 w 992"/>
                    <a:gd name="T87" fmla="*/ 92 h 1226"/>
                    <a:gd name="T88" fmla="*/ 243 w 992"/>
                    <a:gd name="T89" fmla="*/ 85 h 1226"/>
                    <a:gd name="T90" fmla="*/ 216 w 992"/>
                    <a:gd name="T91" fmla="*/ 70 h 1226"/>
                    <a:gd name="T92" fmla="*/ 202 w 992"/>
                    <a:gd name="T93" fmla="*/ 69 h 1226"/>
                    <a:gd name="T94" fmla="*/ 198 w 992"/>
                    <a:gd name="T95" fmla="*/ 61 h 1226"/>
                    <a:gd name="T96" fmla="*/ 181 w 992"/>
                    <a:gd name="T97" fmla="*/ 51 h 1226"/>
                    <a:gd name="T98" fmla="*/ 170 w 992"/>
                    <a:gd name="T99" fmla="*/ 59 h 1226"/>
                    <a:gd name="T100" fmla="*/ 171 w 992"/>
                    <a:gd name="T101" fmla="*/ 52 h 1226"/>
                    <a:gd name="T102" fmla="*/ 160 w 992"/>
                    <a:gd name="T103" fmla="*/ 42 h 1226"/>
                    <a:gd name="T104" fmla="*/ 158 w 992"/>
                    <a:gd name="T105" fmla="*/ 27 h 1226"/>
                    <a:gd name="T106" fmla="*/ 149 w 992"/>
                    <a:gd name="T107" fmla="*/ 11 h 1226"/>
                    <a:gd name="T108" fmla="*/ 136 w 992"/>
                    <a:gd name="T109" fmla="*/ 28 h 1226"/>
                    <a:gd name="T110" fmla="*/ 124 w 992"/>
                    <a:gd name="T111" fmla="*/ 24 h 1226"/>
                    <a:gd name="T112" fmla="*/ 111 w 992"/>
                    <a:gd name="T113" fmla="*/ 31 h 1226"/>
                    <a:gd name="T114" fmla="*/ 103 w 992"/>
                    <a:gd name="T115" fmla="*/ 34 h 1226"/>
                    <a:gd name="T116" fmla="*/ 95 w 992"/>
                    <a:gd name="T117" fmla="*/ 30 h 1226"/>
                    <a:gd name="T118" fmla="*/ 98 w 992"/>
                    <a:gd name="T119" fmla="*/ 11 h 1226"/>
                    <a:gd name="T120" fmla="*/ 96 w 992"/>
                    <a:gd name="T121" fmla="*/ 2 h 1226"/>
                    <a:gd name="T122" fmla="*/ 86 w 992"/>
                    <a:gd name="T123" fmla="*/ 5 h 1226"/>
                    <a:gd name="T124" fmla="*/ 76 w 992"/>
                    <a:gd name="T125" fmla="*/ 10 h 12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92"/>
                    <a:gd name="T190" fmla="*/ 0 h 1226"/>
                    <a:gd name="T191" fmla="*/ 992 w 992"/>
                    <a:gd name="T192" fmla="*/ 1226 h 12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92" h="1226">
                      <a:moveTo>
                        <a:pt x="282" y="44"/>
                      </a:moveTo>
                      <a:lnTo>
                        <a:pt x="284" y="44"/>
                      </a:lnTo>
                      <a:lnTo>
                        <a:pt x="274" y="44"/>
                      </a:lnTo>
                      <a:lnTo>
                        <a:pt x="268" y="40"/>
                      </a:lnTo>
                      <a:lnTo>
                        <a:pt x="261" y="39"/>
                      </a:lnTo>
                      <a:lnTo>
                        <a:pt x="255" y="37"/>
                      </a:lnTo>
                      <a:lnTo>
                        <a:pt x="251" y="37"/>
                      </a:lnTo>
                      <a:lnTo>
                        <a:pt x="249" y="35"/>
                      </a:lnTo>
                      <a:lnTo>
                        <a:pt x="243" y="33"/>
                      </a:lnTo>
                      <a:lnTo>
                        <a:pt x="234" y="31"/>
                      </a:lnTo>
                      <a:lnTo>
                        <a:pt x="228" y="31"/>
                      </a:lnTo>
                      <a:lnTo>
                        <a:pt x="228" y="33"/>
                      </a:lnTo>
                      <a:lnTo>
                        <a:pt x="234" y="39"/>
                      </a:lnTo>
                      <a:lnTo>
                        <a:pt x="234" y="42"/>
                      </a:lnTo>
                      <a:lnTo>
                        <a:pt x="236" y="48"/>
                      </a:lnTo>
                      <a:lnTo>
                        <a:pt x="240" y="54"/>
                      </a:lnTo>
                      <a:lnTo>
                        <a:pt x="243" y="62"/>
                      </a:lnTo>
                      <a:lnTo>
                        <a:pt x="241" y="67"/>
                      </a:lnTo>
                      <a:lnTo>
                        <a:pt x="240" y="75"/>
                      </a:lnTo>
                      <a:lnTo>
                        <a:pt x="240" y="83"/>
                      </a:lnTo>
                      <a:lnTo>
                        <a:pt x="241" y="87"/>
                      </a:lnTo>
                      <a:lnTo>
                        <a:pt x="245" y="90"/>
                      </a:lnTo>
                      <a:lnTo>
                        <a:pt x="249" y="92"/>
                      </a:lnTo>
                      <a:lnTo>
                        <a:pt x="255" y="94"/>
                      </a:lnTo>
                      <a:lnTo>
                        <a:pt x="261" y="92"/>
                      </a:lnTo>
                      <a:lnTo>
                        <a:pt x="268" y="90"/>
                      </a:lnTo>
                      <a:lnTo>
                        <a:pt x="272" y="90"/>
                      </a:lnTo>
                      <a:lnTo>
                        <a:pt x="276" y="94"/>
                      </a:lnTo>
                      <a:lnTo>
                        <a:pt x="276" y="98"/>
                      </a:lnTo>
                      <a:lnTo>
                        <a:pt x="268" y="102"/>
                      </a:lnTo>
                      <a:lnTo>
                        <a:pt x="263" y="106"/>
                      </a:lnTo>
                      <a:lnTo>
                        <a:pt x="257" y="114"/>
                      </a:lnTo>
                      <a:lnTo>
                        <a:pt x="253" y="117"/>
                      </a:lnTo>
                      <a:lnTo>
                        <a:pt x="241" y="123"/>
                      </a:lnTo>
                      <a:lnTo>
                        <a:pt x="236" y="127"/>
                      </a:lnTo>
                      <a:lnTo>
                        <a:pt x="232" y="133"/>
                      </a:lnTo>
                      <a:lnTo>
                        <a:pt x="220" y="137"/>
                      </a:lnTo>
                      <a:lnTo>
                        <a:pt x="213" y="140"/>
                      </a:lnTo>
                      <a:lnTo>
                        <a:pt x="211" y="144"/>
                      </a:lnTo>
                      <a:lnTo>
                        <a:pt x="197" y="135"/>
                      </a:lnTo>
                      <a:lnTo>
                        <a:pt x="190" y="133"/>
                      </a:lnTo>
                      <a:lnTo>
                        <a:pt x="188" y="121"/>
                      </a:lnTo>
                      <a:lnTo>
                        <a:pt x="178" y="119"/>
                      </a:lnTo>
                      <a:lnTo>
                        <a:pt x="176" y="131"/>
                      </a:lnTo>
                      <a:lnTo>
                        <a:pt x="167" y="135"/>
                      </a:lnTo>
                      <a:lnTo>
                        <a:pt x="159" y="129"/>
                      </a:lnTo>
                      <a:lnTo>
                        <a:pt x="159" y="140"/>
                      </a:lnTo>
                      <a:lnTo>
                        <a:pt x="151" y="140"/>
                      </a:lnTo>
                      <a:lnTo>
                        <a:pt x="136" y="142"/>
                      </a:lnTo>
                      <a:lnTo>
                        <a:pt x="124" y="144"/>
                      </a:lnTo>
                      <a:lnTo>
                        <a:pt x="119" y="144"/>
                      </a:lnTo>
                      <a:lnTo>
                        <a:pt x="113" y="146"/>
                      </a:lnTo>
                      <a:lnTo>
                        <a:pt x="111" y="146"/>
                      </a:lnTo>
                      <a:lnTo>
                        <a:pt x="111" y="162"/>
                      </a:lnTo>
                      <a:lnTo>
                        <a:pt x="121" y="162"/>
                      </a:lnTo>
                      <a:lnTo>
                        <a:pt x="124" y="167"/>
                      </a:lnTo>
                      <a:lnTo>
                        <a:pt x="124" y="175"/>
                      </a:lnTo>
                      <a:lnTo>
                        <a:pt x="105" y="177"/>
                      </a:lnTo>
                      <a:lnTo>
                        <a:pt x="107" y="187"/>
                      </a:lnTo>
                      <a:lnTo>
                        <a:pt x="109" y="188"/>
                      </a:lnTo>
                      <a:lnTo>
                        <a:pt x="117" y="190"/>
                      </a:lnTo>
                      <a:lnTo>
                        <a:pt x="121" y="194"/>
                      </a:lnTo>
                      <a:lnTo>
                        <a:pt x="123" y="202"/>
                      </a:lnTo>
                      <a:lnTo>
                        <a:pt x="123" y="215"/>
                      </a:lnTo>
                      <a:lnTo>
                        <a:pt x="115" y="235"/>
                      </a:lnTo>
                      <a:lnTo>
                        <a:pt x="101" y="269"/>
                      </a:lnTo>
                      <a:lnTo>
                        <a:pt x="96" y="285"/>
                      </a:lnTo>
                      <a:lnTo>
                        <a:pt x="96" y="288"/>
                      </a:lnTo>
                      <a:lnTo>
                        <a:pt x="92" y="292"/>
                      </a:lnTo>
                      <a:lnTo>
                        <a:pt x="88" y="294"/>
                      </a:lnTo>
                      <a:lnTo>
                        <a:pt x="75" y="294"/>
                      </a:lnTo>
                      <a:lnTo>
                        <a:pt x="67" y="296"/>
                      </a:lnTo>
                      <a:lnTo>
                        <a:pt x="61" y="298"/>
                      </a:lnTo>
                      <a:lnTo>
                        <a:pt x="51" y="302"/>
                      </a:lnTo>
                      <a:lnTo>
                        <a:pt x="46" y="306"/>
                      </a:lnTo>
                      <a:lnTo>
                        <a:pt x="38" y="311"/>
                      </a:lnTo>
                      <a:lnTo>
                        <a:pt x="30" y="315"/>
                      </a:lnTo>
                      <a:lnTo>
                        <a:pt x="25" y="321"/>
                      </a:lnTo>
                      <a:lnTo>
                        <a:pt x="19" y="344"/>
                      </a:lnTo>
                      <a:lnTo>
                        <a:pt x="15" y="350"/>
                      </a:lnTo>
                      <a:lnTo>
                        <a:pt x="13" y="354"/>
                      </a:lnTo>
                      <a:lnTo>
                        <a:pt x="11" y="359"/>
                      </a:lnTo>
                      <a:lnTo>
                        <a:pt x="9" y="367"/>
                      </a:lnTo>
                      <a:lnTo>
                        <a:pt x="11" y="371"/>
                      </a:lnTo>
                      <a:lnTo>
                        <a:pt x="11" y="373"/>
                      </a:lnTo>
                      <a:lnTo>
                        <a:pt x="7" y="373"/>
                      </a:lnTo>
                      <a:lnTo>
                        <a:pt x="2" y="371"/>
                      </a:lnTo>
                      <a:lnTo>
                        <a:pt x="0" y="373"/>
                      </a:lnTo>
                      <a:lnTo>
                        <a:pt x="2" y="381"/>
                      </a:lnTo>
                      <a:lnTo>
                        <a:pt x="2" y="386"/>
                      </a:lnTo>
                      <a:lnTo>
                        <a:pt x="7" y="396"/>
                      </a:lnTo>
                      <a:lnTo>
                        <a:pt x="9" y="402"/>
                      </a:lnTo>
                      <a:lnTo>
                        <a:pt x="9" y="404"/>
                      </a:lnTo>
                      <a:lnTo>
                        <a:pt x="5" y="417"/>
                      </a:lnTo>
                      <a:lnTo>
                        <a:pt x="9" y="417"/>
                      </a:lnTo>
                      <a:lnTo>
                        <a:pt x="15" y="423"/>
                      </a:lnTo>
                      <a:lnTo>
                        <a:pt x="19" y="429"/>
                      </a:lnTo>
                      <a:lnTo>
                        <a:pt x="25" y="434"/>
                      </a:lnTo>
                      <a:lnTo>
                        <a:pt x="32" y="440"/>
                      </a:lnTo>
                      <a:lnTo>
                        <a:pt x="36" y="446"/>
                      </a:lnTo>
                      <a:lnTo>
                        <a:pt x="38" y="452"/>
                      </a:lnTo>
                      <a:lnTo>
                        <a:pt x="40" y="456"/>
                      </a:lnTo>
                      <a:lnTo>
                        <a:pt x="69" y="456"/>
                      </a:lnTo>
                      <a:lnTo>
                        <a:pt x="84" y="444"/>
                      </a:lnTo>
                      <a:lnTo>
                        <a:pt x="88" y="444"/>
                      </a:lnTo>
                      <a:lnTo>
                        <a:pt x="88" y="450"/>
                      </a:lnTo>
                      <a:lnTo>
                        <a:pt x="82" y="525"/>
                      </a:lnTo>
                      <a:lnTo>
                        <a:pt x="111" y="534"/>
                      </a:lnTo>
                      <a:lnTo>
                        <a:pt x="117" y="534"/>
                      </a:lnTo>
                      <a:lnTo>
                        <a:pt x="123" y="536"/>
                      </a:lnTo>
                      <a:lnTo>
                        <a:pt x="130" y="538"/>
                      </a:lnTo>
                      <a:lnTo>
                        <a:pt x="136" y="534"/>
                      </a:lnTo>
                      <a:lnTo>
                        <a:pt x="138" y="531"/>
                      </a:lnTo>
                      <a:lnTo>
                        <a:pt x="138" y="527"/>
                      </a:lnTo>
                      <a:lnTo>
                        <a:pt x="142" y="523"/>
                      </a:lnTo>
                      <a:lnTo>
                        <a:pt x="149" y="521"/>
                      </a:lnTo>
                      <a:lnTo>
                        <a:pt x="155" y="513"/>
                      </a:lnTo>
                      <a:lnTo>
                        <a:pt x="165" y="500"/>
                      </a:lnTo>
                      <a:lnTo>
                        <a:pt x="176" y="492"/>
                      </a:lnTo>
                      <a:lnTo>
                        <a:pt x="188" y="488"/>
                      </a:lnTo>
                      <a:lnTo>
                        <a:pt x="197" y="484"/>
                      </a:lnTo>
                      <a:lnTo>
                        <a:pt x="207" y="482"/>
                      </a:lnTo>
                      <a:lnTo>
                        <a:pt x="218" y="482"/>
                      </a:lnTo>
                      <a:lnTo>
                        <a:pt x="222" y="490"/>
                      </a:lnTo>
                      <a:lnTo>
                        <a:pt x="220" y="496"/>
                      </a:lnTo>
                      <a:lnTo>
                        <a:pt x="215" y="506"/>
                      </a:lnTo>
                      <a:lnTo>
                        <a:pt x="215" y="517"/>
                      </a:lnTo>
                      <a:lnTo>
                        <a:pt x="217" y="523"/>
                      </a:lnTo>
                      <a:lnTo>
                        <a:pt x="220" y="529"/>
                      </a:lnTo>
                      <a:lnTo>
                        <a:pt x="228" y="532"/>
                      </a:lnTo>
                      <a:lnTo>
                        <a:pt x="234" y="534"/>
                      </a:lnTo>
                      <a:lnTo>
                        <a:pt x="238" y="536"/>
                      </a:lnTo>
                      <a:lnTo>
                        <a:pt x="243" y="534"/>
                      </a:lnTo>
                      <a:lnTo>
                        <a:pt x="247" y="531"/>
                      </a:lnTo>
                      <a:lnTo>
                        <a:pt x="255" y="534"/>
                      </a:lnTo>
                      <a:lnTo>
                        <a:pt x="261" y="542"/>
                      </a:lnTo>
                      <a:lnTo>
                        <a:pt x="266" y="546"/>
                      </a:lnTo>
                      <a:lnTo>
                        <a:pt x="274" y="550"/>
                      </a:lnTo>
                      <a:lnTo>
                        <a:pt x="286" y="561"/>
                      </a:lnTo>
                      <a:lnTo>
                        <a:pt x="297" y="571"/>
                      </a:lnTo>
                      <a:lnTo>
                        <a:pt x="305" y="573"/>
                      </a:lnTo>
                      <a:lnTo>
                        <a:pt x="313" y="573"/>
                      </a:lnTo>
                      <a:lnTo>
                        <a:pt x="318" y="577"/>
                      </a:lnTo>
                      <a:lnTo>
                        <a:pt x="324" y="579"/>
                      </a:lnTo>
                      <a:lnTo>
                        <a:pt x="336" y="575"/>
                      </a:lnTo>
                      <a:lnTo>
                        <a:pt x="341" y="579"/>
                      </a:lnTo>
                      <a:lnTo>
                        <a:pt x="343" y="584"/>
                      </a:lnTo>
                      <a:lnTo>
                        <a:pt x="345" y="592"/>
                      </a:lnTo>
                      <a:lnTo>
                        <a:pt x="349" y="600"/>
                      </a:lnTo>
                      <a:lnTo>
                        <a:pt x="351" y="605"/>
                      </a:lnTo>
                      <a:lnTo>
                        <a:pt x="353" y="613"/>
                      </a:lnTo>
                      <a:lnTo>
                        <a:pt x="355" y="615"/>
                      </a:lnTo>
                      <a:lnTo>
                        <a:pt x="353" y="617"/>
                      </a:lnTo>
                      <a:lnTo>
                        <a:pt x="345" y="629"/>
                      </a:lnTo>
                      <a:lnTo>
                        <a:pt x="343" y="634"/>
                      </a:lnTo>
                      <a:lnTo>
                        <a:pt x="347" y="640"/>
                      </a:lnTo>
                      <a:lnTo>
                        <a:pt x="351" y="648"/>
                      </a:lnTo>
                      <a:lnTo>
                        <a:pt x="353" y="655"/>
                      </a:lnTo>
                      <a:lnTo>
                        <a:pt x="355" y="661"/>
                      </a:lnTo>
                      <a:lnTo>
                        <a:pt x="355" y="663"/>
                      </a:lnTo>
                      <a:lnTo>
                        <a:pt x="393" y="659"/>
                      </a:lnTo>
                      <a:lnTo>
                        <a:pt x="391" y="663"/>
                      </a:lnTo>
                      <a:lnTo>
                        <a:pt x="391" y="686"/>
                      </a:lnTo>
                      <a:lnTo>
                        <a:pt x="395" y="692"/>
                      </a:lnTo>
                      <a:lnTo>
                        <a:pt x="408" y="707"/>
                      </a:lnTo>
                      <a:lnTo>
                        <a:pt x="412" y="713"/>
                      </a:lnTo>
                      <a:lnTo>
                        <a:pt x="412" y="728"/>
                      </a:lnTo>
                      <a:lnTo>
                        <a:pt x="410" y="740"/>
                      </a:lnTo>
                      <a:lnTo>
                        <a:pt x="405" y="753"/>
                      </a:lnTo>
                      <a:lnTo>
                        <a:pt x="405" y="761"/>
                      </a:lnTo>
                      <a:lnTo>
                        <a:pt x="410" y="769"/>
                      </a:lnTo>
                      <a:lnTo>
                        <a:pt x="405" y="773"/>
                      </a:lnTo>
                      <a:lnTo>
                        <a:pt x="407" y="778"/>
                      </a:lnTo>
                      <a:lnTo>
                        <a:pt x="407" y="780"/>
                      </a:lnTo>
                      <a:lnTo>
                        <a:pt x="408" y="784"/>
                      </a:lnTo>
                      <a:lnTo>
                        <a:pt x="412" y="790"/>
                      </a:lnTo>
                      <a:lnTo>
                        <a:pt x="414" y="796"/>
                      </a:lnTo>
                      <a:lnTo>
                        <a:pt x="414" y="821"/>
                      </a:lnTo>
                      <a:lnTo>
                        <a:pt x="416" y="828"/>
                      </a:lnTo>
                      <a:lnTo>
                        <a:pt x="418" y="834"/>
                      </a:lnTo>
                      <a:lnTo>
                        <a:pt x="424" y="838"/>
                      </a:lnTo>
                      <a:lnTo>
                        <a:pt x="439" y="840"/>
                      </a:lnTo>
                      <a:lnTo>
                        <a:pt x="445" y="842"/>
                      </a:lnTo>
                      <a:lnTo>
                        <a:pt x="453" y="836"/>
                      </a:lnTo>
                      <a:lnTo>
                        <a:pt x="456" y="842"/>
                      </a:lnTo>
                      <a:lnTo>
                        <a:pt x="456" y="846"/>
                      </a:lnTo>
                      <a:lnTo>
                        <a:pt x="458" y="850"/>
                      </a:lnTo>
                      <a:lnTo>
                        <a:pt x="470" y="853"/>
                      </a:lnTo>
                      <a:lnTo>
                        <a:pt x="474" y="857"/>
                      </a:lnTo>
                      <a:lnTo>
                        <a:pt x="476" y="865"/>
                      </a:lnTo>
                      <a:lnTo>
                        <a:pt x="476" y="901"/>
                      </a:lnTo>
                      <a:lnTo>
                        <a:pt x="478" y="905"/>
                      </a:lnTo>
                      <a:lnTo>
                        <a:pt x="481" y="907"/>
                      </a:lnTo>
                      <a:lnTo>
                        <a:pt x="493" y="903"/>
                      </a:lnTo>
                      <a:lnTo>
                        <a:pt x="497" y="905"/>
                      </a:lnTo>
                      <a:lnTo>
                        <a:pt x="497" y="911"/>
                      </a:lnTo>
                      <a:lnTo>
                        <a:pt x="495" y="923"/>
                      </a:lnTo>
                      <a:lnTo>
                        <a:pt x="493" y="930"/>
                      </a:lnTo>
                      <a:lnTo>
                        <a:pt x="489" y="940"/>
                      </a:lnTo>
                      <a:lnTo>
                        <a:pt x="489" y="959"/>
                      </a:lnTo>
                      <a:lnTo>
                        <a:pt x="501" y="965"/>
                      </a:lnTo>
                      <a:lnTo>
                        <a:pt x="503" y="961"/>
                      </a:lnTo>
                      <a:lnTo>
                        <a:pt x="504" y="959"/>
                      </a:lnTo>
                      <a:lnTo>
                        <a:pt x="508" y="959"/>
                      </a:lnTo>
                      <a:lnTo>
                        <a:pt x="512" y="961"/>
                      </a:lnTo>
                      <a:lnTo>
                        <a:pt x="512" y="982"/>
                      </a:lnTo>
                      <a:lnTo>
                        <a:pt x="514" y="992"/>
                      </a:lnTo>
                      <a:lnTo>
                        <a:pt x="514" y="1011"/>
                      </a:lnTo>
                      <a:lnTo>
                        <a:pt x="508" y="1015"/>
                      </a:lnTo>
                      <a:lnTo>
                        <a:pt x="504" y="1019"/>
                      </a:lnTo>
                      <a:lnTo>
                        <a:pt x="499" y="1021"/>
                      </a:lnTo>
                      <a:lnTo>
                        <a:pt x="489" y="1024"/>
                      </a:lnTo>
                      <a:lnTo>
                        <a:pt x="483" y="1028"/>
                      </a:lnTo>
                      <a:lnTo>
                        <a:pt x="481" y="1034"/>
                      </a:lnTo>
                      <a:lnTo>
                        <a:pt x="478" y="1040"/>
                      </a:lnTo>
                      <a:lnTo>
                        <a:pt x="472" y="1046"/>
                      </a:lnTo>
                      <a:lnTo>
                        <a:pt x="466" y="1049"/>
                      </a:lnTo>
                      <a:lnTo>
                        <a:pt x="462" y="1051"/>
                      </a:lnTo>
                      <a:lnTo>
                        <a:pt x="460" y="1055"/>
                      </a:lnTo>
                      <a:lnTo>
                        <a:pt x="455" y="1061"/>
                      </a:lnTo>
                      <a:lnTo>
                        <a:pt x="447" y="1063"/>
                      </a:lnTo>
                      <a:lnTo>
                        <a:pt x="443" y="1069"/>
                      </a:lnTo>
                      <a:lnTo>
                        <a:pt x="443" y="1076"/>
                      </a:lnTo>
                      <a:lnTo>
                        <a:pt x="439" y="1084"/>
                      </a:lnTo>
                      <a:lnTo>
                        <a:pt x="430" y="1094"/>
                      </a:lnTo>
                      <a:lnTo>
                        <a:pt x="426" y="1096"/>
                      </a:lnTo>
                      <a:lnTo>
                        <a:pt x="422" y="1101"/>
                      </a:lnTo>
                      <a:lnTo>
                        <a:pt x="422" y="1107"/>
                      </a:lnTo>
                      <a:lnTo>
                        <a:pt x="420" y="1117"/>
                      </a:lnTo>
                      <a:lnTo>
                        <a:pt x="418" y="1120"/>
                      </a:lnTo>
                      <a:lnTo>
                        <a:pt x="437" y="1115"/>
                      </a:lnTo>
                      <a:lnTo>
                        <a:pt x="458" y="1128"/>
                      </a:lnTo>
                      <a:lnTo>
                        <a:pt x="460" y="1130"/>
                      </a:lnTo>
                      <a:lnTo>
                        <a:pt x="460" y="1134"/>
                      </a:lnTo>
                      <a:lnTo>
                        <a:pt x="464" y="1142"/>
                      </a:lnTo>
                      <a:lnTo>
                        <a:pt x="468" y="1145"/>
                      </a:lnTo>
                      <a:lnTo>
                        <a:pt x="474" y="1147"/>
                      </a:lnTo>
                      <a:lnTo>
                        <a:pt x="485" y="1155"/>
                      </a:lnTo>
                      <a:lnTo>
                        <a:pt x="495" y="1165"/>
                      </a:lnTo>
                      <a:lnTo>
                        <a:pt x="503" y="1167"/>
                      </a:lnTo>
                      <a:lnTo>
                        <a:pt x="508" y="1170"/>
                      </a:lnTo>
                      <a:lnTo>
                        <a:pt x="512" y="1174"/>
                      </a:lnTo>
                      <a:lnTo>
                        <a:pt x="514" y="1182"/>
                      </a:lnTo>
                      <a:lnTo>
                        <a:pt x="518" y="1188"/>
                      </a:lnTo>
                      <a:lnTo>
                        <a:pt x="529" y="1195"/>
                      </a:lnTo>
                      <a:lnTo>
                        <a:pt x="533" y="1197"/>
                      </a:lnTo>
                      <a:lnTo>
                        <a:pt x="533" y="1199"/>
                      </a:lnTo>
                      <a:lnTo>
                        <a:pt x="522" y="1217"/>
                      </a:lnTo>
                      <a:lnTo>
                        <a:pt x="527" y="1226"/>
                      </a:lnTo>
                      <a:lnTo>
                        <a:pt x="529" y="1224"/>
                      </a:lnTo>
                      <a:lnTo>
                        <a:pt x="541" y="1205"/>
                      </a:lnTo>
                      <a:lnTo>
                        <a:pt x="543" y="1201"/>
                      </a:lnTo>
                      <a:lnTo>
                        <a:pt x="543" y="1194"/>
                      </a:lnTo>
                      <a:lnTo>
                        <a:pt x="539" y="1188"/>
                      </a:lnTo>
                      <a:lnTo>
                        <a:pt x="539" y="1182"/>
                      </a:lnTo>
                      <a:lnTo>
                        <a:pt x="549" y="1170"/>
                      </a:lnTo>
                      <a:lnTo>
                        <a:pt x="564" y="1151"/>
                      </a:lnTo>
                      <a:lnTo>
                        <a:pt x="574" y="1140"/>
                      </a:lnTo>
                      <a:lnTo>
                        <a:pt x="574" y="1120"/>
                      </a:lnTo>
                      <a:lnTo>
                        <a:pt x="577" y="1122"/>
                      </a:lnTo>
                      <a:lnTo>
                        <a:pt x="583" y="1126"/>
                      </a:lnTo>
                      <a:lnTo>
                        <a:pt x="585" y="1128"/>
                      </a:lnTo>
                      <a:lnTo>
                        <a:pt x="591" y="1126"/>
                      </a:lnTo>
                      <a:lnTo>
                        <a:pt x="593" y="1124"/>
                      </a:lnTo>
                      <a:lnTo>
                        <a:pt x="597" y="1124"/>
                      </a:lnTo>
                      <a:lnTo>
                        <a:pt x="591" y="1138"/>
                      </a:lnTo>
                      <a:lnTo>
                        <a:pt x="587" y="1149"/>
                      </a:lnTo>
                      <a:lnTo>
                        <a:pt x="581" y="1163"/>
                      </a:lnTo>
                      <a:lnTo>
                        <a:pt x="585" y="1157"/>
                      </a:lnTo>
                      <a:lnTo>
                        <a:pt x="593" y="1151"/>
                      </a:lnTo>
                      <a:lnTo>
                        <a:pt x="597" y="1147"/>
                      </a:lnTo>
                      <a:lnTo>
                        <a:pt x="602" y="1128"/>
                      </a:lnTo>
                      <a:lnTo>
                        <a:pt x="606" y="1111"/>
                      </a:lnTo>
                      <a:lnTo>
                        <a:pt x="612" y="1094"/>
                      </a:lnTo>
                      <a:lnTo>
                        <a:pt x="622" y="1082"/>
                      </a:lnTo>
                      <a:lnTo>
                        <a:pt x="633" y="1071"/>
                      </a:lnTo>
                      <a:lnTo>
                        <a:pt x="643" y="1059"/>
                      </a:lnTo>
                      <a:lnTo>
                        <a:pt x="641" y="1026"/>
                      </a:lnTo>
                      <a:lnTo>
                        <a:pt x="635" y="990"/>
                      </a:lnTo>
                      <a:lnTo>
                        <a:pt x="643" y="967"/>
                      </a:lnTo>
                      <a:lnTo>
                        <a:pt x="643" y="965"/>
                      </a:lnTo>
                      <a:lnTo>
                        <a:pt x="639" y="963"/>
                      </a:lnTo>
                      <a:lnTo>
                        <a:pt x="639" y="959"/>
                      </a:lnTo>
                      <a:lnTo>
                        <a:pt x="643" y="957"/>
                      </a:lnTo>
                      <a:lnTo>
                        <a:pt x="648" y="957"/>
                      </a:lnTo>
                      <a:lnTo>
                        <a:pt x="654" y="955"/>
                      </a:lnTo>
                      <a:lnTo>
                        <a:pt x="654" y="948"/>
                      </a:lnTo>
                      <a:lnTo>
                        <a:pt x="670" y="940"/>
                      </a:lnTo>
                      <a:lnTo>
                        <a:pt x="687" y="930"/>
                      </a:lnTo>
                      <a:lnTo>
                        <a:pt x="700" y="921"/>
                      </a:lnTo>
                      <a:lnTo>
                        <a:pt x="700" y="917"/>
                      </a:lnTo>
                      <a:lnTo>
                        <a:pt x="702" y="911"/>
                      </a:lnTo>
                      <a:lnTo>
                        <a:pt x="704" y="909"/>
                      </a:lnTo>
                      <a:lnTo>
                        <a:pt x="716" y="905"/>
                      </a:lnTo>
                      <a:lnTo>
                        <a:pt x="731" y="903"/>
                      </a:lnTo>
                      <a:lnTo>
                        <a:pt x="742" y="901"/>
                      </a:lnTo>
                      <a:lnTo>
                        <a:pt x="739" y="886"/>
                      </a:lnTo>
                      <a:lnTo>
                        <a:pt x="744" y="886"/>
                      </a:lnTo>
                      <a:lnTo>
                        <a:pt x="746" y="882"/>
                      </a:lnTo>
                      <a:lnTo>
                        <a:pt x="760" y="880"/>
                      </a:lnTo>
                      <a:lnTo>
                        <a:pt x="771" y="880"/>
                      </a:lnTo>
                      <a:lnTo>
                        <a:pt x="785" y="878"/>
                      </a:lnTo>
                      <a:lnTo>
                        <a:pt x="785" y="867"/>
                      </a:lnTo>
                      <a:lnTo>
                        <a:pt x="789" y="869"/>
                      </a:lnTo>
                      <a:lnTo>
                        <a:pt x="798" y="873"/>
                      </a:lnTo>
                      <a:lnTo>
                        <a:pt x="812" y="871"/>
                      </a:lnTo>
                      <a:lnTo>
                        <a:pt x="812" y="859"/>
                      </a:lnTo>
                      <a:lnTo>
                        <a:pt x="827" y="851"/>
                      </a:lnTo>
                      <a:lnTo>
                        <a:pt x="823" y="832"/>
                      </a:lnTo>
                      <a:lnTo>
                        <a:pt x="823" y="821"/>
                      </a:lnTo>
                      <a:lnTo>
                        <a:pt x="835" y="800"/>
                      </a:lnTo>
                      <a:lnTo>
                        <a:pt x="854" y="777"/>
                      </a:lnTo>
                      <a:lnTo>
                        <a:pt x="865" y="759"/>
                      </a:lnTo>
                      <a:lnTo>
                        <a:pt x="865" y="750"/>
                      </a:lnTo>
                      <a:lnTo>
                        <a:pt x="863" y="738"/>
                      </a:lnTo>
                      <a:lnTo>
                        <a:pt x="865" y="728"/>
                      </a:lnTo>
                      <a:lnTo>
                        <a:pt x="869" y="725"/>
                      </a:lnTo>
                      <a:lnTo>
                        <a:pt x="877" y="721"/>
                      </a:lnTo>
                      <a:lnTo>
                        <a:pt x="881" y="717"/>
                      </a:lnTo>
                      <a:lnTo>
                        <a:pt x="875" y="698"/>
                      </a:lnTo>
                      <a:lnTo>
                        <a:pt x="873" y="682"/>
                      </a:lnTo>
                      <a:lnTo>
                        <a:pt x="881" y="679"/>
                      </a:lnTo>
                      <a:lnTo>
                        <a:pt x="881" y="652"/>
                      </a:lnTo>
                      <a:lnTo>
                        <a:pt x="884" y="652"/>
                      </a:lnTo>
                      <a:lnTo>
                        <a:pt x="881" y="609"/>
                      </a:lnTo>
                      <a:lnTo>
                        <a:pt x="881" y="594"/>
                      </a:lnTo>
                      <a:lnTo>
                        <a:pt x="877" y="592"/>
                      </a:lnTo>
                      <a:lnTo>
                        <a:pt x="873" y="592"/>
                      </a:lnTo>
                      <a:lnTo>
                        <a:pt x="873" y="586"/>
                      </a:lnTo>
                      <a:lnTo>
                        <a:pt x="881" y="586"/>
                      </a:lnTo>
                      <a:lnTo>
                        <a:pt x="883" y="577"/>
                      </a:lnTo>
                      <a:lnTo>
                        <a:pt x="883" y="567"/>
                      </a:lnTo>
                      <a:lnTo>
                        <a:pt x="892" y="556"/>
                      </a:lnTo>
                      <a:lnTo>
                        <a:pt x="892" y="554"/>
                      </a:lnTo>
                      <a:lnTo>
                        <a:pt x="888" y="550"/>
                      </a:lnTo>
                      <a:lnTo>
                        <a:pt x="888" y="544"/>
                      </a:lnTo>
                      <a:lnTo>
                        <a:pt x="896" y="548"/>
                      </a:lnTo>
                      <a:lnTo>
                        <a:pt x="908" y="556"/>
                      </a:lnTo>
                      <a:lnTo>
                        <a:pt x="917" y="532"/>
                      </a:lnTo>
                      <a:lnTo>
                        <a:pt x="923" y="511"/>
                      </a:lnTo>
                      <a:lnTo>
                        <a:pt x="934" y="490"/>
                      </a:lnTo>
                      <a:lnTo>
                        <a:pt x="946" y="481"/>
                      </a:lnTo>
                      <a:lnTo>
                        <a:pt x="961" y="471"/>
                      </a:lnTo>
                      <a:lnTo>
                        <a:pt x="973" y="459"/>
                      </a:lnTo>
                      <a:lnTo>
                        <a:pt x="986" y="431"/>
                      </a:lnTo>
                      <a:lnTo>
                        <a:pt x="992" y="392"/>
                      </a:lnTo>
                      <a:lnTo>
                        <a:pt x="988" y="352"/>
                      </a:lnTo>
                      <a:lnTo>
                        <a:pt x="984" y="350"/>
                      </a:lnTo>
                      <a:lnTo>
                        <a:pt x="979" y="346"/>
                      </a:lnTo>
                      <a:lnTo>
                        <a:pt x="977" y="344"/>
                      </a:lnTo>
                      <a:lnTo>
                        <a:pt x="971" y="335"/>
                      </a:lnTo>
                      <a:lnTo>
                        <a:pt x="967" y="325"/>
                      </a:lnTo>
                      <a:lnTo>
                        <a:pt x="965" y="313"/>
                      </a:lnTo>
                      <a:lnTo>
                        <a:pt x="950" y="317"/>
                      </a:lnTo>
                      <a:lnTo>
                        <a:pt x="946" y="319"/>
                      </a:lnTo>
                      <a:lnTo>
                        <a:pt x="946" y="306"/>
                      </a:lnTo>
                      <a:lnTo>
                        <a:pt x="938" y="308"/>
                      </a:lnTo>
                      <a:lnTo>
                        <a:pt x="932" y="311"/>
                      </a:lnTo>
                      <a:lnTo>
                        <a:pt x="927" y="310"/>
                      </a:lnTo>
                      <a:lnTo>
                        <a:pt x="921" y="302"/>
                      </a:lnTo>
                      <a:lnTo>
                        <a:pt x="911" y="286"/>
                      </a:lnTo>
                      <a:lnTo>
                        <a:pt x="904" y="275"/>
                      </a:lnTo>
                      <a:lnTo>
                        <a:pt x="890" y="265"/>
                      </a:lnTo>
                      <a:lnTo>
                        <a:pt x="871" y="256"/>
                      </a:lnTo>
                      <a:lnTo>
                        <a:pt x="858" y="248"/>
                      </a:lnTo>
                      <a:lnTo>
                        <a:pt x="846" y="248"/>
                      </a:lnTo>
                      <a:lnTo>
                        <a:pt x="835" y="250"/>
                      </a:lnTo>
                      <a:lnTo>
                        <a:pt x="819" y="248"/>
                      </a:lnTo>
                      <a:lnTo>
                        <a:pt x="815" y="240"/>
                      </a:lnTo>
                      <a:lnTo>
                        <a:pt x="808" y="242"/>
                      </a:lnTo>
                      <a:lnTo>
                        <a:pt x="804" y="244"/>
                      </a:lnTo>
                      <a:lnTo>
                        <a:pt x="800" y="244"/>
                      </a:lnTo>
                      <a:lnTo>
                        <a:pt x="785" y="233"/>
                      </a:lnTo>
                      <a:lnTo>
                        <a:pt x="769" y="233"/>
                      </a:lnTo>
                      <a:lnTo>
                        <a:pt x="767" y="237"/>
                      </a:lnTo>
                      <a:lnTo>
                        <a:pt x="765" y="244"/>
                      </a:lnTo>
                      <a:lnTo>
                        <a:pt x="765" y="248"/>
                      </a:lnTo>
                      <a:lnTo>
                        <a:pt x="754" y="248"/>
                      </a:lnTo>
                      <a:lnTo>
                        <a:pt x="752" y="240"/>
                      </a:lnTo>
                      <a:lnTo>
                        <a:pt x="752" y="238"/>
                      </a:lnTo>
                      <a:lnTo>
                        <a:pt x="746" y="233"/>
                      </a:lnTo>
                      <a:lnTo>
                        <a:pt x="748" y="229"/>
                      </a:lnTo>
                      <a:lnTo>
                        <a:pt x="750" y="223"/>
                      </a:lnTo>
                      <a:lnTo>
                        <a:pt x="750" y="217"/>
                      </a:lnTo>
                      <a:lnTo>
                        <a:pt x="742" y="217"/>
                      </a:lnTo>
                      <a:lnTo>
                        <a:pt x="739" y="202"/>
                      </a:lnTo>
                      <a:lnTo>
                        <a:pt x="735" y="204"/>
                      </a:lnTo>
                      <a:lnTo>
                        <a:pt x="729" y="206"/>
                      </a:lnTo>
                      <a:lnTo>
                        <a:pt x="727" y="208"/>
                      </a:lnTo>
                      <a:lnTo>
                        <a:pt x="727" y="200"/>
                      </a:lnTo>
                      <a:lnTo>
                        <a:pt x="710" y="190"/>
                      </a:lnTo>
                      <a:lnTo>
                        <a:pt x="685" y="181"/>
                      </a:lnTo>
                      <a:lnTo>
                        <a:pt x="662" y="181"/>
                      </a:lnTo>
                      <a:lnTo>
                        <a:pt x="658" y="190"/>
                      </a:lnTo>
                      <a:lnTo>
                        <a:pt x="650" y="190"/>
                      </a:lnTo>
                      <a:lnTo>
                        <a:pt x="650" y="200"/>
                      </a:lnTo>
                      <a:lnTo>
                        <a:pt x="648" y="200"/>
                      </a:lnTo>
                      <a:lnTo>
                        <a:pt x="646" y="202"/>
                      </a:lnTo>
                      <a:lnTo>
                        <a:pt x="643" y="202"/>
                      </a:lnTo>
                      <a:lnTo>
                        <a:pt x="643" y="210"/>
                      </a:lnTo>
                      <a:lnTo>
                        <a:pt x="635" y="217"/>
                      </a:lnTo>
                      <a:lnTo>
                        <a:pt x="629" y="215"/>
                      </a:lnTo>
                      <a:lnTo>
                        <a:pt x="635" y="208"/>
                      </a:lnTo>
                      <a:lnTo>
                        <a:pt x="643" y="202"/>
                      </a:lnTo>
                      <a:lnTo>
                        <a:pt x="645" y="198"/>
                      </a:lnTo>
                      <a:lnTo>
                        <a:pt x="645" y="192"/>
                      </a:lnTo>
                      <a:lnTo>
                        <a:pt x="650" y="190"/>
                      </a:lnTo>
                      <a:lnTo>
                        <a:pt x="646" y="183"/>
                      </a:lnTo>
                      <a:lnTo>
                        <a:pt x="650" y="171"/>
                      </a:lnTo>
                      <a:lnTo>
                        <a:pt x="650" y="163"/>
                      </a:lnTo>
                      <a:lnTo>
                        <a:pt x="627" y="163"/>
                      </a:lnTo>
                      <a:lnTo>
                        <a:pt x="631" y="154"/>
                      </a:lnTo>
                      <a:lnTo>
                        <a:pt x="623" y="154"/>
                      </a:lnTo>
                      <a:lnTo>
                        <a:pt x="618" y="156"/>
                      </a:lnTo>
                      <a:lnTo>
                        <a:pt x="612" y="156"/>
                      </a:lnTo>
                      <a:lnTo>
                        <a:pt x="604" y="148"/>
                      </a:lnTo>
                      <a:lnTo>
                        <a:pt x="614" y="131"/>
                      </a:lnTo>
                      <a:lnTo>
                        <a:pt x="610" y="127"/>
                      </a:lnTo>
                      <a:lnTo>
                        <a:pt x="593" y="117"/>
                      </a:lnTo>
                      <a:lnTo>
                        <a:pt x="604" y="110"/>
                      </a:lnTo>
                      <a:lnTo>
                        <a:pt x="612" y="108"/>
                      </a:lnTo>
                      <a:lnTo>
                        <a:pt x="612" y="96"/>
                      </a:lnTo>
                      <a:lnTo>
                        <a:pt x="608" y="94"/>
                      </a:lnTo>
                      <a:lnTo>
                        <a:pt x="600" y="94"/>
                      </a:lnTo>
                      <a:lnTo>
                        <a:pt x="597" y="96"/>
                      </a:lnTo>
                      <a:lnTo>
                        <a:pt x="593" y="77"/>
                      </a:lnTo>
                      <a:lnTo>
                        <a:pt x="585" y="42"/>
                      </a:lnTo>
                      <a:lnTo>
                        <a:pt x="583" y="39"/>
                      </a:lnTo>
                      <a:lnTo>
                        <a:pt x="581" y="33"/>
                      </a:lnTo>
                      <a:lnTo>
                        <a:pt x="577" y="25"/>
                      </a:lnTo>
                      <a:lnTo>
                        <a:pt x="568" y="27"/>
                      </a:lnTo>
                      <a:lnTo>
                        <a:pt x="564" y="39"/>
                      </a:lnTo>
                      <a:lnTo>
                        <a:pt x="558" y="54"/>
                      </a:lnTo>
                      <a:lnTo>
                        <a:pt x="554" y="81"/>
                      </a:lnTo>
                      <a:lnTo>
                        <a:pt x="551" y="89"/>
                      </a:lnTo>
                      <a:lnTo>
                        <a:pt x="543" y="98"/>
                      </a:lnTo>
                      <a:lnTo>
                        <a:pt x="539" y="102"/>
                      </a:lnTo>
                      <a:lnTo>
                        <a:pt x="529" y="96"/>
                      </a:lnTo>
                      <a:lnTo>
                        <a:pt x="516" y="98"/>
                      </a:lnTo>
                      <a:lnTo>
                        <a:pt x="514" y="100"/>
                      </a:lnTo>
                      <a:lnTo>
                        <a:pt x="508" y="102"/>
                      </a:lnTo>
                      <a:lnTo>
                        <a:pt x="501" y="102"/>
                      </a:lnTo>
                      <a:lnTo>
                        <a:pt x="497" y="98"/>
                      </a:lnTo>
                      <a:lnTo>
                        <a:pt x="493" y="92"/>
                      </a:lnTo>
                      <a:lnTo>
                        <a:pt x="493" y="89"/>
                      </a:lnTo>
                      <a:lnTo>
                        <a:pt x="481" y="89"/>
                      </a:lnTo>
                      <a:lnTo>
                        <a:pt x="478" y="83"/>
                      </a:lnTo>
                      <a:lnTo>
                        <a:pt x="470" y="87"/>
                      </a:lnTo>
                      <a:lnTo>
                        <a:pt x="453" y="81"/>
                      </a:lnTo>
                      <a:lnTo>
                        <a:pt x="449" y="96"/>
                      </a:lnTo>
                      <a:lnTo>
                        <a:pt x="458" y="102"/>
                      </a:lnTo>
                      <a:lnTo>
                        <a:pt x="453" y="112"/>
                      </a:lnTo>
                      <a:lnTo>
                        <a:pt x="435" y="106"/>
                      </a:lnTo>
                      <a:lnTo>
                        <a:pt x="424" y="108"/>
                      </a:lnTo>
                      <a:lnTo>
                        <a:pt x="422" y="110"/>
                      </a:lnTo>
                      <a:lnTo>
                        <a:pt x="418" y="110"/>
                      </a:lnTo>
                      <a:lnTo>
                        <a:pt x="412" y="108"/>
                      </a:lnTo>
                      <a:lnTo>
                        <a:pt x="407" y="108"/>
                      </a:lnTo>
                      <a:lnTo>
                        <a:pt x="405" y="110"/>
                      </a:lnTo>
                      <a:lnTo>
                        <a:pt x="401" y="112"/>
                      </a:lnTo>
                      <a:lnTo>
                        <a:pt x="399" y="114"/>
                      </a:lnTo>
                      <a:lnTo>
                        <a:pt x="397" y="119"/>
                      </a:lnTo>
                      <a:lnTo>
                        <a:pt x="393" y="121"/>
                      </a:lnTo>
                      <a:lnTo>
                        <a:pt x="389" y="121"/>
                      </a:lnTo>
                      <a:lnTo>
                        <a:pt x="385" y="127"/>
                      </a:lnTo>
                      <a:lnTo>
                        <a:pt x="384" y="129"/>
                      </a:lnTo>
                      <a:lnTo>
                        <a:pt x="378" y="129"/>
                      </a:lnTo>
                      <a:lnTo>
                        <a:pt x="374" y="125"/>
                      </a:lnTo>
                      <a:lnTo>
                        <a:pt x="370" y="117"/>
                      </a:lnTo>
                      <a:lnTo>
                        <a:pt x="364" y="114"/>
                      </a:lnTo>
                      <a:lnTo>
                        <a:pt x="360" y="112"/>
                      </a:lnTo>
                      <a:lnTo>
                        <a:pt x="357" y="108"/>
                      </a:lnTo>
                      <a:lnTo>
                        <a:pt x="353" y="102"/>
                      </a:lnTo>
                      <a:lnTo>
                        <a:pt x="353" y="96"/>
                      </a:lnTo>
                      <a:lnTo>
                        <a:pt x="355" y="83"/>
                      </a:lnTo>
                      <a:lnTo>
                        <a:pt x="355" y="56"/>
                      </a:lnTo>
                      <a:lnTo>
                        <a:pt x="357" y="56"/>
                      </a:lnTo>
                      <a:lnTo>
                        <a:pt x="362" y="52"/>
                      </a:lnTo>
                      <a:lnTo>
                        <a:pt x="372" y="42"/>
                      </a:lnTo>
                      <a:lnTo>
                        <a:pt x="372" y="39"/>
                      </a:lnTo>
                      <a:lnTo>
                        <a:pt x="368" y="35"/>
                      </a:lnTo>
                      <a:lnTo>
                        <a:pt x="368" y="31"/>
                      </a:lnTo>
                      <a:lnTo>
                        <a:pt x="370" y="27"/>
                      </a:lnTo>
                      <a:lnTo>
                        <a:pt x="368" y="25"/>
                      </a:lnTo>
                      <a:lnTo>
                        <a:pt x="364" y="23"/>
                      </a:lnTo>
                      <a:lnTo>
                        <a:pt x="355" y="17"/>
                      </a:lnTo>
                      <a:lnTo>
                        <a:pt x="364" y="10"/>
                      </a:lnTo>
                      <a:lnTo>
                        <a:pt x="362" y="8"/>
                      </a:lnTo>
                      <a:lnTo>
                        <a:pt x="360" y="4"/>
                      </a:lnTo>
                      <a:lnTo>
                        <a:pt x="351" y="4"/>
                      </a:lnTo>
                      <a:lnTo>
                        <a:pt x="343" y="0"/>
                      </a:lnTo>
                      <a:lnTo>
                        <a:pt x="337" y="0"/>
                      </a:lnTo>
                      <a:lnTo>
                        <a:pt x="339" y="8"/>
                      </a:lnTo>
                      <a:lnTo>
                        <a:pt x="337" y="16"/>
                      </a:lnTo>
                      <a:lnTo>
                        <a:pt x="330" y="17"/>
                      </a:lnTo>
                      <a:lnTo>
                        <a:pt x="324" y="17"/>
                      </a:lnTo>
                      <a:lnTo>
                        <a:pt x="320" y="19"/>
                      </a:lnTo>
                      <a:lnTo>
                        <a:pt x="318" y="25"/>
                      </a:lnTo>
                      <a:lnTo>
                        <a:pt x="313" y="29"/>
                      </a:lnTo>
                      <a:lnTo>
                        <a:pt x="309" y="31"/>
                      </a:lnTo>
                      <a:lnTo>
                        <a:pt x="307" y="35"/>
                      </a:lnTo>
                      <a:lnTo>
                        <a:pt x="289" y="35"/>
                      </a:lnTo>
                      <a:lnTo>
                        <a:pt x="289" y="33"/>
                      </a:lnTo>
                      <a:lnTo>
                        <a:pt x="288" y="33"/>
                      </a:lnTo>
                      <a:lnTo>
                        <a:pt x="284" y="35"/>
                      </a:lnTo>
                      <a:lnTo>
                        <a:pt x="280" y="39"/>
                      </a:lnTo>
                      <a:lnTo>
                        <a:pt x="280" y="42"/>
                      </a:lnTo>
                      <a:lnTo>
                        <a:pt x="282" y="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635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207070"/>
                    <a:satOff val="-30878"/>
                    <a:lumOff val="2164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sz="1400" b="1" dirty="0">
                    <a:solidFill>
                      <a:srgbClr val="002060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179" name="Group 303"/>
            <p:cNvGrpSpPr>
              <a:grpSpLocks/>
            </p:cNvGrpSpPr>
            <p:nvPr/>
          </p:nvGrpSpPr>
          <p:grpSpPr bwMode="auto">
            <a:xfrm>
              <a:off x="357158" y="4200803"/>
              <a:ext cx="1143008" cy="918764"/>
              <a:chOff x="357158" y="4200803"/>
              <a:chExt cx="1143008" cy="918764"/>
            </a:xfrm>
          </p:grpSpPr>
          <p:sp>
            <p:nvSpPr>
              <p:cNvPr id="301" name="Freeform 300"/>
              <p:cNvSpPr/>
              <p:nvPr/>
            </p:nvSpPr>
            <p:spPr>
              <a:xfrm>
                <a:off x="357463" y="4200093"/>
                <a:ext cx="1141951" cy="919455"/>
              </a:xfrm>
              <a:custGeom>
                <a:avLst/>
                <a:gdLst>
                  <a:gd name="connsiteX0" fmla="*/ 0 w 1071570"/>
                  <a:gd name="connsiteY0" fmla="*/ 119661 h 717952"/>
                  <a:gd name="connsiteX1" fmla="*/ 35048 w 1071570"/>
                  <a:gd name="connsiteY1" fmla="*/ 35048 h 717952"/>
                  <a:gd name="connsiteX2" fmla="*/ 119661 w 1071570"/>
                  <a:gd name="connsiteY2" fmla="*/ 0 h 717952"/>
                  <a:gd name="connsiteX3" fmla="*/ 625082 w 1071570"/>
                  <a:gd name="connsiteY3" fmla="*/ 0 h 717952"/>
                  <a:gd name="connsiteX4" fmla="*/ 625082 w 1071570"/>
                  <a:gd name="connsiteY4" fmla="*/ 0 h 717952"/>
                  <a:gd name="connsiteX5" fmla="*/ 892975 w 1071570"/>
                  <a:gd name="connsiteY5" fmla="*/ 0 h 717952"/>
                  <a:gd name="connsiteX6" fmla="*/ 951909 w 1071570"/>
                  <a:gd name="connsiteY6" fmla="*/ 0 h 717952"/>
                  <a:gd name="connsiteX7" fmla="*/ 1036522 w 1071570"/>
                  <a:gd name="connsiteY7" fmla="*/ 35048 h 717952"/>
                  <a:gd name="connsiteX8" fmla="*/ 1071570 w 1071570"/>
                  <a:gd name="connsiteY8" fmla="*/ 119661 h 717952"/>
                  <a:gd name="connsiteX9" fmla="*/ 1071570 w 1071570"/>
                  <a:gd name="connsiteY9" fmla="*/ 418805 h 717952"/>
                  <a:gd name="connsiteX10" fmla="*/ 1342506 w 1071570"/>
                  <a:gd name="connsiteY10" fmla="*/ 586631 h 717952"/>
                  <a:gd name="connsiteX11" fmla="*/ 1071570 w 1071570"/>
                  <a:gd name="connsiteY11" fmla="*/ 598293 h 717952"/>
                  <a:gd name="connsiteX12" fmla="*/ 1071570 w 1071570"/>
                  <a:gd name="connsiteY12" fmla="*/ 598291 h 717952"/>
                  <a:gd name="connsiteX13" fmla="*/ 1036522 w 1071570"/>
                  <a:gd name="connsiteY13" fmla="*/ 682904 h 717952"/>
                  <a:gd name="connsiteX14" fmla="*/ 951909 w 1071570"/>
                  <a:gd name="connsiteY14" fmla="*/ 717952 h 717952"/>
                  <a:gd name="connsiteX15" fmla="*/ 892975 w 1071570"/>
                  <a:gd name="connsiteY15" fmla="*/ 717952 h 717952"/>
                  <a:gd name="connsiteX16" fmla="*/ 625082 w 1071570"/>
                  <a:gd name="connsiteY16" fmla="*/ 717952 h 717952"/>
                  <a:gd name="connsiteX17" fmla="*/ 625082 w 1071570"/>
                  <a:gd name="connsiteY17" fmla="*/ 717952 h 717952"/>
                  <a:gd name="connsiteX18" fmla="*/ 119661 w 1071570"/>
                  <a:gd name="connsiteY18" fmla="*/ 717952 h 717952"/>
                  <a:gd name="connsiteX19" fmla="*/ 35048 w 1071570"/>
                  <a:gd name="connsiteY19" fmla="*/ 682904 h 717952"/>
                  <a:gd name="connsiteX20" fmla="*/ 0 w 1071570"/>
                  <a:gd name="connsiteY20" fmla="*/ 598291 h 717952"/>
                  <a:gd name="connsiteX21" fmla="*/ 0 w 1071570"/>
                  <a:gd name="connsiteY21" fmla="*/ 598293 h 717952"/>
                  <a:gd name="connsiteX22" fmla="*/ 0 w 1071570"/>
                  <a:gd name="connsiteY22" fmla="*/ 418805 h 717952"/>
                  <a:gd name="connsiteX23" fmla="*/ 0 w 1071570"/>
                  <a:gd name="connsiteY23" fmla="*/ 418805 h 717952"/>
                  <a:gd name="connsiteX24" fmla="*/ 0 w 1071570"/>
                  <a:gd name="connsiteY24" fmla="*/ 119661 h 717952"/>
                  <a:gd name="connsiteX0" fmla="*/ 0 w 1342506"/>
                  <a:gd name="connsiteY0" fmla="*/ 123594 h 721885"/>
                  <a:gd name="connsiteX1" fmla="*/ 35048 w 1342506"/>
                  <a:gd name="connsiteY1" fmla="*/ 38981 h 721885"/>
                  <a:gd name="connsiteX2" fmla="*/ 119661 w 1342506"/>
                  <a:gd name="connsiteY2" fmla="*/ 3933 h 721885"/>
                  <a:gd name="connsiteX3" fmla="*/ 625082 w 1342506"/>
                  <a:gd name="connsiteY3" fmla="*/ 3933 h 721885"/>
                  <a:gd name="connsiteX4" fmla="*/ 625082 w 1342506"/>
                  <a:gd name="connsiteY4" fmla="*/ 3933 h 721885"/>
                  <a:gd name="connsiteX5" fmla="*/ 759309 w 1342506"/>
                  <a:gd name="connsiteY5" fmla="*/ 0 h 721885"/>
                  <a:gd name="connsiteX6" fmla="*/ 892975 w 1342506"/>
                  <a:gd name="connsiteY6" fmla="*/ 3933 h 721885"/>
                  <a:gd name="connsiteX7" fmla="*/ 951909 w 1342506"/>
                  <a:gd name="connsiteY7" fmla="*/ 3933 h 721885"/>
                  <a:gd name="connsiteX8" fmla="*/ 1036522 w 1342506"/>
                  <a:gd name="connsiteY8" fmla="*/ 38981 h 721885"/>
                  <a:gd name="connsiteX9" fmla="*/ 1071570 w 1342506"/>
                  <a:gd name="connsiteY9" fmla="*/ 123594 h 721885"/>
                  <a:gd name="connsiteX10" fmla="*/ 1071570 w 1342506"/>
                  <a:gd name="connsiteY10" fmla="*/ 422738 h 721885"/>
                  <a:gd name="connsiteX11" fmla="*/ 1342506 w 1342506"/>
                  <a:gd name="connsiteY11" fmla="*/ 590564 h 721885"/>
                  <a:gd name="connsiteX12" fmla="*/ 1071570 w 1342506"/>
                  <a:gd name="connsiteY12" fmla="*/ 602226 h 721885"/>
                  <a:gd name="connsiteX13" fmla="*/ 1071570 w 1342506"/>
                  <a:gd name="connsiteY13" fmla="*/ 602224 h 721885"/>
                  <a:gd name="connsiteX14" fmla="*/ 1036522 w 1342506"/>
                  <a:gd name="connsiteY14" fmla="*/ 686837 h 721885"/>
                  <a:gd name="connsiteX15" fmla="*/ 951909 w 1342506"/>
                  <a:gd name="connsiteY15" fmla="*/ 721885 h 721885"/>
                  <a:gd name="connsiteX16" fmla="*/ 892975 w 1342506"/>
                  <a:gd name="connsiteY16" fmla="*/ 721885 h 721885"/>
                  <a:gd name="connsiteX17" fmla="*/ 625082 w 1342506"/>
                  <a:gd name="connsiteY17" fmla="*/ 721885 h 721885"/>
                  <a:gd name="connsiteX18" fmla="*/ 625082 w 1342506"/>
                  <a:gd name="connsiteY18" fmla="*/ 721885 h 721885"/>
                  <a:gd name="connsiteX19" fmla="*/ 119661 w 1342506"/>
                  <a:gd name="connsiteY19" fmla="*/ 721885 h 721885"/>
                  <a:gd name="connsiteX20" fmla="*/ 35048 w 1342506"/>
                  <a:gd name="connsiteY20" fmla="*/ 686837 h 721885"/>
                  <a:gd name="connsiteX21" fmla="*/ 0 w 1342506"/>
                  <a:gd name="connsiteY21" fmla="*/ 602224 h 721885"/>
                  <a:gd name="connsiteX22" fmla="*/ 0 w 1342506"/>
                  <a:gd name="connsiteY22" fmla="*/ 602226 h 721885"/>
                  <a:gd name="connsiteX23" fmla="*/ 0 w 1342506"/>
                  <a:gd name="connsiteY23" fmla="*/ 422738 h 721885"/>
                  <a:gd name="connsiteX24" fmla="*/ 0 w 1342506"/>
                  <a:gd name="connsiteY24" fmla="*/ 422738 h 721885"/>
                  <a:gd name="connsiteX25" fmla="*/ 0 w 1342506"/>
                  <a:gd name="connsiteY25" fmla="*/ 123594 h 721885"/>
                  <a:gd name="connsiteX0" fmla="*/ 0 w 1342506"/>
                  <a:gd name="connsiteY0" fmla="*/ 409370 h 1007661"/>
                  <a:gd name="connsiteX1" fmla="*/ 35048 w 1342506"/>
                  <a:gd name="connsiteY1" fmla="*/ 324757 h 1007661"/>
                  <a:gd name="connsiteX2" fmla="*/ 119661 w 1342506"/>
                  <a:gd name="connsiteY2" fmla="*/ 289709 h 1007661"/>
                  <a:gd name="connsiteX3" fmla="*/ 625082 w 1342506"/>
                  <a:gd name="connsiteY3" fmla="*/ 289709 h 1007661"/>
                  <a:gd name="connsiteX4" fmla="*/ 625082 w 1342506"/>
                  <a:gd name="connsiteY4" fmla="*/ 289709 h 1007661"/>
                  <a:gd name="connsiteX5" fmla="*/ 830715 w 1342506"/>
                  <a:gd name="connsiteY5" fmla="*/ 0 h 1007661"/>
                  <a:gd name="connsiteX6" fmla="*/ 892975 w 1342506"/>
                  <a:gd name="connsiteY6" fmla="*/ 289709 h 1007661"/>
                  <a:gd name="connsiteX7" fmla="*/ 951909 w 1342506"/>
                  <a:gd name="connsiteY7" fmla="*/ 289709 h 1007661"/>
                  <a:gd name="connsiteX8" fmla="*/ 1036522 w 1342506"/>
                  <a:gd name="connsiteY8" fmla="*/ 324757 h 1007661"/>
                  <a:gd name="connsiteX9" fmla="*/ 1071570 w 1342506"/>
                  <a:gd name="connsiteY9" fmla="*/ 409370 h 1007661"/>
                  <a:gd name="connsiteX10" fmla="*/ 1071570 w 1342506"/>
                  <a:gd name="connsiteY10" fmla="*/ 708514 h 1007661"/>
                  <a:gd name="connsiteX11" fmla="*/ 1342506 w 1342506"/>
                  <a:gd name="connsiteY11" fmla="*/ 876340 h 1007661"/>
                  <a:gd name="connsiteX12" fmla="*/ 1071570 w 1342506"/>
                  <a:gd name="connsiteY12" fmla="*/ 888002 h 1007661"/>
                  <a:gd name="connsiteX13" fmla="*/ 1071570 w 1342506"/>
                  <a:gd name="connsiteY13" fmla="*/ 888000 h 1007661"/>
                  <a:gd name="connsiteX14" fmla="*/ 1036522 w 1342506"/>
                  <a:gd name="connsiteY14" fmla="*/ 972613 h 1007661"/>
                  <a:gd name="connsiteX15" fmla="*/ 951909 w 1342506"/>
                  <a:gd name="connsiteY15" fmla="*/ 1007661 h 1007661"/>
                  <a:gd name="connsiteX16" fmla="*/ 892975 w 1342506"/>
                  <a:gd name="connsiteY16" fmla="*/ 1007661 h 1007661"/>
                  <a:gd name="connsiteX17" fmla="*/ 625082 w 1342506"/>
                  <a:gd name="connsiteY17" fmla="*/ 1007661 h 1007661"/>
                  <a:gd name="connsiteX18" fmla="*/ 625082 w 1342506"/>
                  <a:gd name="connsiteY18" fmla="*/ 1007661 h 1007661"/>
                  <a:gd name="connsiteX19" fmla="*/ 119661 w 1342506"/>
                  <a:gd name="connsiteY19" fmla="*/ 1007661 h 1007661"/>
                  <a:gd name="connsiteX20" fmla="*/ 35048 w 1342506"/>
                  <a:gd name="connsiteY20" fmla="*/ 972613 h 1007661"/>
                  <a:gd name="connsiteX21" fmla="*/ 0 w 1342506"/>
                  <a:gd name="connsiteY21" fmla="*/ 888000 h 1007661"/>
                  <a:gd name="connsiteX22" fmla="*/ 0 w 1342506"/>
                  <a:gd name="connsiteY22" fmla="*/ 888002 h 1007661"/>
                  <a:gd name="connsiteX23" fmla="*/ 0 w 1342506"/>
                  <a:gd name="connsiteY23" fmla="*/ 708514 h 1007661"/>
                  <a:gd name="connsiteX24" fmla="*/ 0 w 1342506"/>
                  <a:gd name="connsiteY24" fmla="*/ 708514 h 1007661"/>
                  <a:gd name="connsiteX25" fmla="*/ 0 w 1342506"/>
                  <a:gd name="connsiteY25" fmla="*/ 409370 h 1007661"/>
                  <a:gd name="connsiteX0" fmla="*/ 0 w 1342506"/>
                  <a:gd name="connsiteY0" fmla="*/ 409370 h 1007661"/>
                  <a:gd name="connsiteX1" fmla="*/ 35048 w 1342506"/>
                  <a:gd name="connsiteY1" fmla="*/ 324757 h 1007661"/>
                  <a:gd name="connsiteX2" fmla="*/ 119661 w 1342506"/>
                  <a:gd name="connsiteY2" fmla="*/ 289709 h 1007661"/>
                  <a:gd name="connsiteX3" fmla="*/ 625082 w 1342506"/>
                  <a:gd name="connsiteY3" fmla="*/ 289709 h 1007661"/>
                  <a:gd name="connsiteX4" fmla="*/ 767926 w 1342506"/>
                  <a:gd name="connsiteY4" fmla="*/ 289709 h 1007661"/>
                  <a:gd name="connsiteX5" fmla="*/ 830715 w 1342506"/>
                  <a:gd name="connsiteY5" fmla="*/ 0 h 1007661"/>
                  <a:gd name="connsiteX6" fmla="*/ 892975 w 1342506"/>
                  <a:gd name="connsiteY6" fmla="*/ 289709 h 1007661"/>
                  <a:gd name="connsiteX7" fmla="*/ 951909 w 1342506"/>
                  <a:gd name="connsiteY7" fmla="*/ 289709 h 1007661"/>
                  <a:gd name="connsiteX8" fmla="*/ 1036522 w 1342506"/>
                  <a:gd name="connsiteY8" fmla="*/ 324757 h 1007661"/>
                  <a:gd name="connsiteX9" fmla="*/ 1071570 w 1342506"/>
                  <a:gd name="connsiteY9" fmla="*/ 409370 h 1007661"/>
                  <a:gd name="connsiteX10" fmla="*/ 1071570 w 1342506"/>
                  <a:gd name="connsiteY10" fmla="*/ 708514 h 1007661"/>
                  <a:gd name="connsiteX11" fmla="*/ 1342506 w 1342506"/>
                  <a:gd name="connsiteY11" fmla="*/ 876340 h 1007661"/>
                  <a:gd name="connsiteX12" fmla="*/ 1071570 w 1342506"/>
                  <a:gd name="connsiteY12" fmla="*/ 888002 h 1007661"/>
                  <a:gd name="connsiteX13" fmla="*/ 1071570 w 1342506"/>
                  <a:gd name="connsiteY13" fmla="*/ 888000 h 1007661"/>
                  <a:gd name="connsiteX14" fmla="*/ 1036522 w 1342506"/>
                  <a:gd name="connsiteY14" fmla="*/ 972613 h 1007661"/>
                  <a:gd name="connsiteX15" fmla="*/ 951909 w 1342506"/>
                  <a:gd name="connsiteY15" fmla="*/ 1007661 h 1007661"/>
                  <a:gd name="connsiteX16" fmla="*/ 892975 w 1342506"/>
                  <a:gd name="connsiteY16" fmla="*/ 1007661 h 1007661"/>
                  <a:gd name="connsiteX17" fmla="*/ 625082 w 1342506"/>
                  <a:gd name="connsiteY17" fmla="*/ 1007661 h 1007661"/>
                  <a:gd name="connsiteX18" fmla="*/ 625082 w 1342506"/>
                  <a:gd name="connsiteY18" fmla="*/ 1007661 h 1007661"/>
                  <a:gd name="connsiteX19" fmla="*/ 119661 w 1342506"/>
                  <a:gd name="connsiteY19" fmla="*/ 1007661 h 1007661"/>
                  <a:gd name="connsiteX20" fmla="*/ 35048 w 1342506"/>
                  <a:gd name="connsiteY20" fmla="*/ 972613 h 1007661"/>
                  <a:gd name="connsiteX21" fmla="*/ 0 w 1342506"/>
                  <a:gd name="connsiteY21" fmla="*/ 888000 h 1007661"/>
                  <a:gd name="connsiteX22" fmla="*/ 0 w 1342506"/>
                  <a:gd name="connsiteY22" fmla="*/ 888002 h 1007661"/>
                  <a:gd name="connsiteX23" fmla="*/ 0 w 1342506"/>
                  <a:gd name="connsiteY23" fmla="*/ 708514 h 1007661"/>
                  <a:gd name="connsiteX24" fmla="*/ 0 w 1342506"/>
                  <a:gd name="connsiteY24" fmla="*/ 708514 h 1007661"/>
                  <a:gd name="connsiteX25" fmla="*/ 0 w 1342506"/>
                  <a:gd name="connsiteY25" fmla="*/ 409370 h 1007661"/>
                  <a:gd name="connsiteX0" fmla="*/ 0 w 1342506"/>
                  <a:gd name="connsiteY0" fmla="*/ 409370 h 1007661"/>
                  <a:gd name="connsiteX1" fmla="*/ 35048 w 1342506"/>
                  <a:gd name="connsiteY1" fmla="*/ 324757 h 1007661"/>
                  <a:gd name="connsiteX2" fmla="*/ 119661 w 1342506"/>
                  <a:gd name="connsiteY2" fmla="*/ 289709 h 1007661"/>
                  <a:gd name="connsiteX3" fmla="*/ 625082 w 1342506"/>
                  <a:gd name="connsiteY3" fmla="*/ 289709 h 1007661"/>
                  <a:gd name="connsiteX4" fmla="*/ 767926 w 1342506"/>
                  <a:gd name="connsiteY4" fmla="*/ 289709 h 1007661"/>
                  <a:gd name="connsiteX5" fmla="*/ 830715 w 1342506"/>
                  <a:gd name="connsiteY5" fmla="*/ 0 h 1007661"/>
                  <a:gd name="connsiteX6" fmla="*/ 892975 w 1342506"/>
                  <a:gd name="connsiteY6" fmla="*/ 289709 h 1007661"/>
                  <a:gd name="connsiteX7" fmla="*/ 951909 w 1342506"/>
                  <a:gd name="connsiteY7" fmla="*/ 289709 h 1007661"/>
                  <a:gd name="connsiteX8" fmla="*/ 1036522 w 1342506"/>
                  <a:gd name="connsiteY8" fmla="*/ 324757 h 1007661"/>
                  <a:gd name="connsiteX9" fmla="*/ 1071570 w 1342506"/>
                  <a:gd name="connsiteY9" fmla="*/ 409370 h 1007661"/>
                  <a:gd name="connsiteX10" fmla="*/ 1071570 w 1342506"/>
                  <a:gd name="connsiteY10" fmla="*/ 708514 h 1007661"/>
                  <a:gd name="connsiteX11" fmla="*/ 1342506 w 1342506"/>
                  <a:gd name="connsiteY11" fmla="*/ 876340 h 1007661"/>
                  <a:gd name="connsiteX12" fmla="*/ 1071570 w 1342506"/>
                  <a:gd name="connsiteY12" fmla="*/ 888002 h 1007661"/>
                  <a:gd name="connsiteX13" fmla="*/ 1071570 w 1342506"/>
                  <a:gd name="connsiteY13" fmla="*/ 888000 h 1007661"/>
                  <a:gd name="connsiteX14" fmla="*/ 1036522 w 1342506"/>
                  <a:gd name="connsiteY14" fmla="*/ 972613 h 1007661"/>
                  <a:gd name="connsiteX15" fmla="*/ 951909 w 1342506"/>
                  <a:gd name="connsiteY15" fmla="*/ 1007661 h 1007661"/>
                  <a:gd name="connsiteX16" fmla="*/ 892975 w 1342506"/>
                  <a:gd name="connsiteY16" fmla="*/ 1007661 h 1007661"/>
                  <a:gd name="connsiteX17" fmla="*/ 625082 w 1342506"/>
                  <a:gd name="connsiteY17" fmla="*/ 1007661 h 1007661"/>
                  <a:gd name="connsiteX18" fmla="*/ 625082 w 1342506"/>
                  <a:gd name="connsiteY18" fmla="*/ 1007661 h 1007661"/>
                  <a:gd name="connsiteX19" fmla="*/ 119661 w 1342506"/>
                  <a:gd name="connsiteY19" fmla="*/ 1007661 h 1007661"/>
                  <a:gd name="connsiteX20" fmla="*/ 35048 w 1342506"/>
                  <a:gd name="connsiteY20" fmla="*/ 972613 h 1007661"/>
                  <a:gd name="connsiteX21" fmla="*/ 0 w 1342506"/>
                  <a:gd name="connsiteY21" fmla="*/ 888000 h 1007661"/>
                  <a:gd name="connsiteX22" fmla="*/ 0 w 1342506"/>
                  <a:gd name="connsiteY22" fmla="*/ 888002 h 1007661"/>
                  <a:gd name="connsiteX23" fmla="*/ 0 w 1342506"/>
                  <a:gd name="connsiteY23" fmla="*/ 708514 h 1007661"/>
                  <a:gd name="connsiteX24" fmla="*/ 0 w 1342506"/>
                  <a:gd name="connsiteY24" fmla="*/ 708514 h 1007661"/>
                  <a:gd name="connsiteX25" fmla="*/ 0 w 1342506"/>
                  <a:gd name="connsiteY25" fmla="*/ 409370 h 1007661"/>
                  <a:gd name="connsiteX0" fmla="*/ 0 w 1342506"/>
                  <a:gd name="connsiteY0" fmla="*/ 480832 h 1079123"/>
                  <a:gd name="connsiteX1" fmla="*/ 35048 w 1342506"/>
                  <a:gd name="connsiteY1" fmla="*/ 396219 h 1079123"/>
                  <a:gd name="connsiteX2" fmla="*/ 119661 w 1342506"/>
                  <a:gd name="connsiteY2" fmla="*/ 361171 h 1079123"/>
                  <a:gd name="connsiteX3" fmla="*/ 625082 w 1342506"/>
                  <a:gd name="connsiteY3" fmla="*/ 361171 h 1079123"/>
                  <a:gd name="connsiteX4" fmla="*/ 767926 w 1342506"/>
                  <a:gd name="connsiteY4" fmla="*/ 361171 h 1079123"/>
                  <a:gd name="connsiteX5" fmla="*/ 902121 w 1342506"/>
                  <a:gd name="connsiteY5" fmla="*/ 0 h 1079123"/>
                  <a:gd name="connsiteX6" fmla="*/ 892975 w 1342506"/>
                  <a:gd name="connsiteY6" fmla="*/ 361171 h 1079123"/>
                  <a:gd name="connsiteX7" fmla="*/ 951909 w 1342506"/>
                  <a:gd name="connsiteY7" fmla="*/ 361171 h 1079123"/>
                  <a:gd name="connsiteX8" fmla="*/ 1036522 w 1342506"/>
                  <a:gd name="connsiteY8" fmla="*/ 396219 h 1079123"/>
                  <a:gd name="connsiteX9" fmla="*/ 1071570 w 1342506"/>
                  <a:gd name="connsiteY9" fmla="*/ 480832 h 1079123"/>
                  <a:gd name="connsiteX10" fmla="*/ 1071570 w 1342506"/>
                  <a:gd name="connsiteY10" fmla="*/ 779976 h 1079123"/>
                  <a:gd name="connsiteX11" fmla="*/ 1342506 w 1342506"/>
                  <a:gd name="connsiteY11" fmla="*/ 947802 h 1079123"/>
                  <a:gd name="connsiteX12" fmla="*/ 1071570 w 1342506"/>
                  <a:gd name="connsiteY12" fmla="*/ 959464 h 1079123"/>
                  <a:gd name="connsiteX13" fmla="*/ 1071570 w 1342506"/>
                  <a:gd name="connsiteY13" fmla="*/ 959462 h 1079123"/>
                  <a:gd name="connsiteX14" fmla="*/ 1036522 w 1342506"/>
                  <a:gd name="connsiteY14" fmla="*/ 1044075 h 1079123"/>
                  <a:gd name="connsiteX15" fmla="*/ 951909 w 1342506"/>
                  <a:gd name="connsiteY15" fmla="*/ 1079123 h 1079123"/>
                  <a:gd name="connsiteX16" fmla="*/ 892975 w 1342506"/>
                  <a:gd name="connsiteY16" fmla="*/ 1079123 h 1079123"/>
                  <a:gd name="connsiteX17" fmla="*/ 625082 w 1342506"/>
                  <a:gd name="connsiteY17" fmla="*/ 1079123 h 1079123"/>
                  <a:gd name="connsiteX18" fmla="*/ 625082 w 1342506"/>
                  <a:gd name="connsiteY18" fmla="*/ 1079123 h 1079123"/>
                  <a:gd name="connsiteX19" fmla="*/ 119661 w 1342506"/>
                  <a:gd name="connsiteY19" fmla="*/ 1079123 h 1079123"/>
                  <a:gd name="connsiteX20" fmla="*/ 35048 w 1342506"/>
                  <a:gd name="connsiteY20" fmla="*/ 1044075 h 1079123"/>
                  <a:gd name="connsiteX21" fmla="*/ 0 w 1342506"/>
                  <a:gd name="connsiteY21" fmla="*/ 959462 h 1079123"/>
                  <a:gd name="connsiteX22" fmla="*/ 0 w 1342506"/>
                  <a:gd name="connsiteY22" fmla="*/ 959464 h 1079123"/>
                  <a:gd name="connsiteX23" fmla="*/ 0 w 1342506"/>
                  <a:gd name="connsiteY23" fmla="*/ 779976 h 1079123"/>
                  <a:gd name="connsiteX24" fmla="*/ 0 w 1342506"/>
                  <a:gd name="connsiteY24" fmla="*/ 779976 h 1079123"/>
                  <a:gd name="connsiteX25" fmla="*/ 0 w 1342506"/>
                  <a:gd name="connsiteY25" fmla="*/ 480832 h 107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2506" h="1079123">
                    <a:moveTo>
                      <a:pt x="0" y="480832"/>
                    </a:moveTo>
                    <a:cubicBezTo>
                      <a:pt x="0" y="449096"/>
                      <a:pt x="12607" y="418660"/>
                      <a:pt x="35048" y="396219"/>
                    </a:cubicBezTo>
                    <a:cubicBezTo>
                      <a:pt x="57489" y="373778"/>
                      <a:pt x="87925" y="361171"/>
                      <a:pt x="119661" y="361171"/>
                    </a:cubicBezTo>
                    <a:lnTo>
                      <a:pt x="625082" y="361171"/>
                    </a:lnTo>
                    <a:lnTo>
                      <a:pt x="767926" y="361171"/>
                    </a:lnTo>
                    <a:lnTo>
                      <a:pt x="902121" y="0"/>
                    </a:lnTo>
                    <a:lnTo>
                      <a:pt x="892975" y="361171"/>
                    </a:lnTo>
                    <a:lnTo>
                      <a:pt x="951909" y="361171"/>
                    </a:lnTo>
                    <a:cubicBezTo>
                      <a:pt x="983645" y="361171"/>
                      <a:pt x="1014081" y="373778"/>
                      <a:pt x="1036522" y="396219"/>
                    </a:cubicBezTo>
                    <a:cubicBezTo>
                      <a:pt x="1058963" y="418660"/>
                      <a:pt x="1071570" y="449096"/>
                      <a:pt x="1071570" y="480832"/>
                    </a:cubicBezTo>
                    <a:lnTo>
                      <a:pt x="1071570" y="779976"/>
                    </a:lnTo>
                    <a:lnTo>
                      <a:pt x="1342506" y="947802"/>
                    </a:lnTo>
                    <a:lnTo>
                      <a:pt x="1071570" y="959464"/>
                    </a:lnTo>
                    <a:lnTo>
                      <a:pt x="1071570" y="959462"/>
                    </a:lnTo>
                    <a:cubicBezTo>
                      <a:pt x="1071570" y="991198"/>
                      <a:pt x="1058963" y="1021634"/>
                      <a:pt x="1036522" y="1044075"/>
                    </a:cubicBezTo>
                    <a:cubicBezTo>
                      <a:pt x="1014081" y="1066516"/>
                      <a:pt x="983645" y="1079123"/>
                      <a:pt x="951909" y="1079123"/>
                    </a:cubicBezTo>
                    <a:lnTo>
                      <a:pt x="892975" y="1079123"/>
                    </a:lnTo>
                    <a:lnTo>
                      <a:pt x="625082" y="1079123"/>
                    </a:lnTo>
                    <a:lnTo>
                      <a:pt x="625082" y="1079123"/>
                    </a:lnTo>
                    <a:lnTo>
                      <a:pt x="119661" y="1079123"/>
                    </a:lnTo>
                    <a:cubicBezTo>
                      <a:pt x="87925" y="1079123"/>
                      <a:pt x="57489" y="1066516"/>
                      <a:pt x="35048" y="1044075"/>
                    </a:cubicBezTo>
                    <a:cubicBezTo>
                      <a:pt x="12607" y="1021634"/>
                      <a:pt x="0" y="991198"/>
                      <a:pt x="0" y="959462"/>
                    </a:cubicBezTo>
                    <a:lnTo>
                      <a:pt x="0" y="959464"/>
                    </a:lnTo>
                    <a:lnTo>
                      <a:pt x="0" y="779976"/>
                    </a:lnTo>
                    <a:lnTo>
                      <a:pt x="0" y="779976"/>
                    </a:lnTo>
                    <a:lnTo>
                      <a:pt x="0" y="480832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93" name="TextBox 292"/>
              <p:cNvSpPr txBox="1">
                <a:spLocks noChangeArrowheads="1"/>
              </p:cNvSpPr>
              <p:nvPr/>
            </p:nvSpPr>
            <p:spPr bwMode="auto">
              <a:xfrm>
                <a:off x="357158" y="4597200"/>
                <a:ext cx="902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bg1"/>
                    </a:solidFill>
                    <a:latin typeface="Arial Black" pitchFamily="34" charset="0"/>
                  </a:rPr>
                  <a:t>11%</a:t>
                </a:r>
                <a:endParaRPr lang="en-US" altLang="en-US" sz="24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80" name="Group 304"/>
            <p:cNvGrpSpPr>
              <a:grpSpLocks/>
            </p:cNvGrpSpPr>
            <p:nvPr/>
          </p:nvGrpSpPr>
          <p:grpSpPr bwMode="auto">
            <a:xfrm>
              <a:off x="2143108" y="3071810"/>
              <a:ext cx="928694" cy="622225"/>
              <a:chOff x="2143108" y="3071810"/>
              <a:chExt cx="928694" cy="622225"/>
            </a:xfrm>
          </p:grpSpPr>
          <p:sp>
            <p:nvSpPr>
              <p:cNvPr id="303" name="Rounded Rectangular Callout 302"/>
              <p:cNvSpPr/>
              <p:nvPr/>
            </p:nvSpPr>
            <p:spPr>
              <a:xfrm>
                <a:off x="2143422" y="3071520"/>
                <a:ext cx="927835" cy="622376"/>
              </a:xfrm>
              <a:prstGeom prst="wedgeRoundRectCallout">
                <a:avLst>
                  <a:gd name="adj1" fmla="val 31540"/>
                  <a:gd name="adj2" fmla="val 73444"/>
                  <a:gd name="adj3" fmla="val 16667"/>
                </a:avLst>
              </a:prstGeom>
              <a:solidFill>
                <a:schemeClr val="bg2">
                  <a:lumMod val="50000"/>
                  <a:alpha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91" name="TextBox 295"/>
              <p:cNvSpPr txBox="1">
                <a:spLocks noChangeArrowheads="1"/>
              </p:cNvSpPr>
              <p:nvPr/>
            </p:nvSpPr>
            <p:spPr bwMode="auto">
              <a:xfrm>
                <a:off x="2143108" y="3143248"/>
                <a:ext cx="902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bg1"/>
                    </a:solidFill>
                    <a:latin typeface="Arial Black" pitchFamily="34" charset="0"/>
                  </a:rPr>
                  <a:t>21%</a:t>
                </a:r>
                <a:endParaRPr lang="en-US" altLang="en-US" sz="24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81" name="Group 308"/>
            <p:cNvGrpSpPr>
              <a:grpSpLocks/>
            </p:cNvGrpSpPr>
            <p:nvPr/>
          </p:nvGrpSpPr>
          <p:grpSpPr bwMode="auto">
            <a:xfrm>
              <a:off x="2285984" y="5214950"/>
              <a:ext cx="928694" cy="622225"/>
              <a:chOff x="2428860" y="5143512"/>
              <a:chExt cx="928694" cy="622225"/>
            </a:xfrm>
          </p:grpSpPr>
          <p:sp>
            <p:nvSpPr>
              <p:cNvPr id="307" name="Rounded Rectangular Callout 306"/>
              <p:cNvSpPr/>
              <p:nvPr/>
            </p:nvSpPr>
            <p:spPr>
              <a:xfrm>
                <a:off x="2429042" y="5142711"/>
                <a:ext cx="927835" cy="622375"/>
              </a:xfrm>
              <a:prstGeom prst="wedgeRoundRectCallout">
                <a:avLst>
                  <a:gd name="adj1" fmla="val 51965"/>
                  <a:gd name="adj2" fmla="val -114941"/>
                  <a:gd name="adj3" fmla="val 16667"/>
                </a:avLst>
              </a:prstGeom>
              <a:solidFill>
                <a:schemeClr val="bg2">
                  <a:lumMod val="50000"/>
                  <a:alpha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89" name="TextBox 307"/>
              <p:cNvSpPr txBox="1">
                <a:spLocks noChangeArrowheads="1"/>
              </p:cNvSpPr>
              <p:nvPr/>
            </p:nvSpPr>
            <p:spPr bwMode="auto">
              <a:xfrm>
                <a:off x="2428860" y="5214950"/>
                <a:ext cx="902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bg1"/>
                    </a:solidFill>
                    <a:latin typeface="Arial Black" pitchFamily="34" charset="0"/>
                  </a:rPr>
                  <a:t>60%</a:t>
                </a:r>
                <a:endParaRPr lang="en-US" altLang="en-US" sz="24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82" name="Group 309"/>
            <p:cNvGrpSpPr>
              <a:grpSpLocks/>
            </p:cNvGrpSpPr>
            <p:nvPr/>
          </p:nvGrpSpPr>
          <p:grpSpPr bwMode="auto">
            <a:xfrm>
              <a:off x="4786314" y="4572008"/>
              <a:ext cx="928694" cy="622225"/>
              <a:chOff x="2428860" y="5143512"/>
              <a:chExt cx="928694" cy="622225"/>
            </a:xfrm>
          </p:grpSpPr>
          <p:sp>
            <p:nvSpPr>
              <p:cNvPr id="311" name="Rounded Rectangular Callout 310"/>
              <p:cNvSpPr/>
              <p:nvPr/>
            </p:nvSpPr>
            <p:spPr>
              <a:xfrm>
                <a:off x="2428390" y="5143362"/>
                <a:ext cx="929495" cy="622376"/>
              </a:xfrm>
              <a:prstGeom prst="wedgeRoundRectCallout">
                <a:avLst>
                  <a:gd name="adj1" fmla="val -63255"/>
                  <a:gd name="adj2" fmla="val -106342"/>
                  <a:gd name="adj3" fmla="val 16667"/>
                </a:avLst>
              </a:prstGeom>
              <a:solidFill>
                <a:schemeClr val="bg2">
                  <a:lumMod val="50000"/>
                  <a:alpha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87" name="TextBox 311"/>
              <p:cNvSpPr txBox="1">
                <a:spLocks noChangeArrowheads="1"/>
              </p:cNvSpPr>
              <p:nvPr/>
            </p:nvSpPr>
            <p:spPr bwMode="auto">
              <a:xfrm>
                <a:off x="2570996" y="5239389"/>
                <a:ext cx="729337" cy="482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bg1"/>
                    </a:solidFill>
                    <a:latin typeface="Arial Black" pitchFamily="34" charset="0"/>
                  </a:rPr>
                  <a:t>7%</a:t>
                </a:r>
                <a:endParaRPr lang="en-US" altLang="en-US" sz="24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83" name="Group 312"/>
            <p:cNvGrpSpPr>
              <a:grpSpLocks/>
            </p:cNvGrpSpPr>
            <p:nvPr/>
          </p:nvGrpSpPr>
          <p:grpSpPr bwMode="auto">
            <a:xfrm>
              <a:off x="3643306" y="3071810"/>
              <a:ext cx="928694" cy="622225"/>
              <a:chOff x="2428860" y="5143512"/>
              <a:chExt cx="928694" cy="622225"/>
            </a:xfrm>
          </p:grpSpPr>
          <p:sp>
            <p:nvSpPr>
              <p:cNvPr id="314" name="Rounded Rectangular Callout 313"/>
              <p:cNvSpPr/>
              <p:nvPr/>
            </p:nvSpPr>
            <p:spPr>
              <a:xfrm>
                <a:off x="2429447" y="5143222"/>
                <a:ext cx="927835" cy="622376"/>
              </a:xfrm>
              <a:prstGeom prst="wedgeRoundRectCallout">
                <a:avLst>
                  <a:gd name="adj1" fmla="val -53828"/>
                  <a:gd name="adj2" fmla="val 152395"/>
                  <a:gd name="adj3" fmla="val 16667"/>
                </a:avLst>
              </a:prstGeom>
              <a:solidFill>
                <a:schemeClr val="bg2">
                  <a:lumMod val="50000"/>
                  <a:alpha val="6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85" name="TextBox 314"/>
              <p:cNvSpPr txBox="1">
                <a:spLocks noChangeArrowheads="1"/>
              </p:cNvSpPr>
              <p:nvPr/>
            </p:nvSpPr>
            <p:spPr bwMode="auto">
              <a:xfrm>
                <a:off x="2547277" y="5234132"/>
                <a:ext cx="729337" cy="482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bg1"/>
                    </a:solidFill>
                    <a:latin typeface="Arial Black" pitchFamily="34" charset="0"/>
                  </a:rPr>
                  <a:t>1%</a:t>
                </a:r>
                <a:endParaRPr lang="en-US" altLang="en-US" sz="240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8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1700" y="9925"/>
            <a:ext cx="6660604" cy="1143000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>
                <a:solidFill>
                  <a:schemeClr val="tx2">
                    <a:lumMod val="75000"/>
                  </a:schemeClr>
                </a:solidFill>
              </a:rPr>
              <a:t>la BAD: </a:t>
            </a:r>
            <a:r>
              <a:rPr lang="fr-FR" sz="3100" b="1" dirty="0" smtClean="0">
                <a:solidFill>
                  <a:schemeClr val="tx2">
                    <a:lumMod val="75000"/>
                  </a:schemeClr>
                </a:solidFill>
              </a:rPr>
              <a:t>Au centre de la transformation de l’Afrique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sz="3100" dirty="0" smtClean="0">
                <a:solidFill>
                  <a:schemeClr val="tx2">
                    <a:lumMod val="75000"/>
                  </a:schemeClr>
                </a:solidFill>
              </a:rPr>
              <a:t>Stratégie 2013-2022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84368" y="2708920"/>
            <a:ext cx="1912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25094" y="3930047"/>
            <a:ext cx="1912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5"/>
          <p:cNvCxnSpPr/>
          <p:nvPr/>
        </p:nvCxnSpPr>
        <p:spPr>
          <a:xfrm>
            <a:off x="7839748" y="5229200"/>
            <a:ext cx="1886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7545" y="1079076"/>
            <a:ext cx="3191626" cy="672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latin typeface="Arial" pitchFamily="34" charset="0"/>
                <a:cs typeface="Arial" pitchFamily="34" charset="0"/>
              </a:rPr>
            </a:br>
            <a:r>
              <a:rPr lang="fr-FR" sz="1800" b="1" dirty="0" smtClean="0">
                <a:solidFill>
                  <a:srgbClr val="A1BC00"/>
                </a:solidFill>
                <a:latin typeface="+mn-lt"/>
                <a:ea typeface="+mn-ea"/>
                <a:cs typeface="Arial" pitchFamily="34" charset="0"/>
              </a:rPr>
              <a:t>Deux objectifs pour appuyer la transformation de l’Afrique</a:t>
            </a:r>
            <a:r>
              <a:rPr lang="fr-FR" sz="1800" b="1" dirty="0" smtClean="0">
                <a:latin typeface="+mn-lt"/>
                <a:cs typeface="Arial" pitchFamily="34" charset="0"/>
              </a:rPr>
              <a:t/>
            </a:r>
            <a:br>
              <a:rPr lang="fr-FR" sz="1800" b="1" dirty="0" smtClean="0">
                <a:latin typeface="+mn-lt"/>
                <a:cs typeface="Arial" pitchFamily="34" charset="0"/>
              </a:rPr>
            </a:br>
            <a:endParaRPr lang="fr-FR" sz="1800" b="1" dirty="0">
              <a:latin typeface="+mn-lt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1676400"/>
            <a:ext cx="7772400" cy="215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000" dirty="0" smtClean="0">
                <a:latin typeface="Arial" pitchFamily="34" charset="0"/>
                <a:cs typeface="Arial" pitchFamily="34" charset="0"/>
              </a:rPr>
            </a:br>
            <a:endParaRPr lang="fr-FR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 rot="12982430">
            <a:off x="2050618" y="2885509"/>
            <a:ext cx="803968" cy="328486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0925" y="2037468"/>
            <a:ext cx="251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Cinq priorités opérationnelles</a:t>
            </a:r>
            <a:endParaRPr lang="fr-FR" sz="23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01565" y="3039236"/>
            <a:ext cx="3534482" cy="2149387"/>
          </a:xfrm>
          <a:prstGeom prst="roundRect">
            <a:avLst/>
          </a:prstGeom>
          <a:solidFill>
            <a:srgbClr val="008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 rot="9547975">
            <a:off x="1991453" y="4793676"/>
            <a:ext cx="800494" cy="377958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 rot="11579108">
            <a:off x="6215287" y="4927932"/>
            <a:ext cx="707926" cy="328486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760" y="1495700"/>
            <a:ext cx="30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E670A"/>
                </a:solidFill>
                <a:cs typeface="Arial" pitchFamily="34" charset="0"/>
              </a:rPr>
              <a:t>Trois secteurs prioritaires</a:t>
            </a:r>
            <a:endParaRPr lang="fr-FR" b="1" dirty="0">
              <a:solidFill>
                <a:srgbClr val="FE670A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8624" y="5452187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 rot="10800000">
            <a:off x="6242001" y="3863082"/>
            <a:ext cx="733974" cy="328486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eft-Right Arrow 18"/>
          <p:cNvSpPr/>
          <p:nvPr/>
        </p:nvSpPr>
        <p:spPr>
          <a:xfrm rot="9402990">
            <a:off x="6219618" y="2984812"/>
            <a:ext cx="803968" cy="328486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0410" y="1751848"/>
            <a:ext cx="1795018" cy="1812094"/>
          </a:xfrm>
          <a:prstGeom prst="ellipse">
            <a:avLst/>
          </a:prstGeom>
          <a:solidFill>
            <a:srgbClr val="A1B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4"/>
          <p:cNvSpPr/>
          <p:nvPr/>
        </p:nvSpPr>
        <p:spPr>
          <a:xfrm>
            <a:off x="374621" y="2037468"/>
            <a:ext cx="1488216" cy="12747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>
                <a:latin typeface="Arial" pitchFamily="34" charset="0"/>
                <a:cs typeface="Arial" pitchFamily="34" charset="0"/>
              </a:rPr>
              <a:t>Croissance inclusive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61339" y="3307944"/>
            <a:ext cx="138160" cy="268760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061" y="3544399"/>
            <a:ext cx="65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Age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8528" y="3530746"/>
            <a:ext cx="0" cy="235929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1757" y="369452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Genre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>
            <a:stCxn id="28" idx="5"/>
          </p:cNvCxnSpPr>
          <p:nvPr/>
        </p:nvCxnSpPr>
        <p:spPr>
          <a:xfrm>
            <a:off x="1752554" y="3298567"/>
            <a:ext cx="226559" cy="265375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6754" y="3571695"/>
            <a:ext cx="1154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Géographie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93240" y="4253251"/>
            <a:ext cx="1786563" cy="1781625"/>
          </a:xfrm>
          <a:prstGeom prst="ellipse">
            <a:avLst/>
          </a:prstGeom>
          <a:solidFill>
            <a:srgbClr val="A1B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4"/>
          <p:cNvSpPr/>
          <p:nvPr/>
        </p:nvSpPr>
        <p:spPr>
          <a:xfrm>
            <a:off x="375798" y="4534271"/>
            <a:ext cx="1477311" cy="12597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>
                <a:latin typeface="Arial" pitchFamily="34" charset="0"/>
                <a:cs typeface="Arial" pitchFamily="34" charset="0"/>
              </a:rPr>
              <a:t>Transition vers la Croissance verte</a:t>
            </a:r>
            <a:endParaRPr lang="fr-FR" sz="2000" b="1" kern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62174" y="5885488"/>
            <a:ext cx="94238" cy="234842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77784" y="6034876"/>
            <a:ext cx="0" cy="165890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21507" y="5766991"/>
            <a:ext cx="147437" cy="259944"/>
          </a:xfrm>
          <a:prstGeom prst="line">
            <a:avLst/>
          </a:prstGeom>
          <a:ln>
            <a:solidFill>
              <a:srgbClr val="5B6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66201" y="606205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Résilience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1756" y="6058266"/>
            <a:ext cx="10007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Gestion des ressources naturelles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6680" y="6005293"/>
            <a:ext cx="12133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Infrastructure durable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>
            <a:off x="2195736" y="1196752"/>
            <a:ext cx="5472816" cy="5472816"/>
          </a:xfrm>
          <a:prstGeom prst="blockArc">
            <a:avLst>
              <a:gd name="adj1" fmla="val 19021687"/>
              <a:gd name="adj2" fmla="val 2700000"/>
              <a:gd name="adj3" fmla="val 39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Oval 40"/>
          <p:cNvSpPr/>
          <p:nvPr/>
        </p:nvSpPr>
        <p:spPr>
          <a:xfrm>
            <a:off x="6944137" y="2267703"/>
            <a:ext cx="1016000" cy="1016000"/>
          </a:xfrm>
          <a:prstGeom prst="ellipse">
            <a:avLst/>
          </a:prstGeom>
          <a:solidFill>
            <a:srgbClr val="FE6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Oval 41"/>
          <p:cNvSpPr/>
          <p:nvPr/>
        </p:nvSpPr>
        <p:spPr>
          <a:xfrm>
            <a:off x="7010414" y="3414695"/>
            <a:ext cx="1183275" cy="1033823"/>
          </a:xfrm>
          <a:prstGeom prst="ellipse">
            <a:avLst/>
          </a:prstGeom>
          <a:solidFill>
            <a:srgbClr val="FE6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Oval 42"/>
          <p:cNvSpPr/>
          <p:nvPr/>
        </p:nvSpPr>
        <p:spPr>
          <a:xfrm>
            <a:off x="6905945" y="4746500"/>
            <a:ext cx="1016000" cy="1016000"/>
          </a:xfrm>
          <a:prstGeom prst="ellipse">
            <a:avLst/>
          </a:prstGeom>
          <a:solidFill>
            <a:srgbClr val="FE6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Box 43"/>
          <p:cNvSpPr txBox="1"/>
          <p:nvPr/>
        </p:nvSpPr>
        <p:spPr>
          <a:xfrm>
            <a:off x="7066519" y="2485238"/>
            <a:ext cx="893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Etats fragiles</a:t>
            </a:r>
            <a:endParaRPr lang="fr-FR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0813" y="3567139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et sécurité alimentaire</a:t>
            </a:r>
            <a:endParaRPr lang="fr-F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87557" y="2863259"/>
            <a:ext cx="3654443" cy="233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Développement des infrastructures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Intégration Régionale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Développement du secteur privé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Gouvernance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Développement des compétences</a:t>
            </a:r>
            <a:endParaRPr lang="fr-FR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3361" y="5074540"/>
            <a:ext cx="903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Genre</a:t>
            </a:r>
            <a:endParaRPr lang="fr-FR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4733" y="2242484"/>
            <a:ext cx="1143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Approche régionale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25544" y="369921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Chaine de valeurs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904" y="4864103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Intégration économique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Droits de propriété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624736" cy="1080120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Cinq </a:t>
            </a:r>
            <a:r>
              <a:rPr lang="fr-FR" sz="3100" b="1" dirty="0" smtClean="0">
                <a:solidFill>
                  <a:srgbClr val="006600"/>
                </a:solidFill>
              </a:rPr>
              <a:t>Priorités </a:t>
            </a:r>
            <a:r>
              <a:rPr lang="fr-FR" sz="3100" dirty="0" smtClean="0"/>
              <a:t>pour transformer l’Afrique</a:t>
            </a:r>
            <a:br>
              <a:rPr lang="fr-FR" sz="3100" dirty="0" smtClean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sz="2000" dirty="0"/>
              <a:t>La Banque a renforcé sa Stratégie décennale 2013-2022, par les «cinq grandes priorités » ("High Fives" en anglais) pour accélérer le développement de l'Afrique au cours des 10 prochaines années. </a:t>
            </a:r>
            <a:br>
              <a:rPr lang="fr-FR" sz="2000" dirty="0"/>
            </a:br>
            <a:r>
              <a:rPr lang="fr-FR" sz="3200" b="1" dirty="0" smtClean="0">
                <a:solidFill>
                  <a:srgbClr val="92D050"/>
                </a:solidFill>
              </a:rPr>
              <a:t>. </a:t>
            </a:r>
            <a:r>
              <a:rPr lang="fr-FR" sz="2800" dirty="0" smtClean="0">
                <a:solidFill>
                  <a:srgbClr val="006600"/>
                </a:solidFill>
              </a:rPr>
              <a:t/>
            </a:r>
            <a:br>
              <a:rPr lang="fr-FR" sz="2800" dirty="0" smtClean="0">
                <a:solidFill>
                  <a:srgbClr val="006600"/>
                </a:solidFill>
              </a:rPr>
            </a:br>
            <a:endParaRPr lang="fr-FR" sz="2800" dirty="0">
              <a:solidFill>
                <a:srgbClr val="006600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811004614"/>
              </p:ext>
            </p:extLst>
          </p:nvPr>
        </p:nvGraphicFramePr>
        <p:xfrm>
          <a:off x="2604120" y="2099513"/>
          <a:ext cx="6096000" cy="441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afdb.org/fileadmin/uploads/afdb/Images/high_5s/01-High-Five-Landing-Page-afr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0" y="2114254"/>
            <a:ext cx="2418965" cy="27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="" xmlns:a16="http://schemas.microsoft.com/office/drawing/2014/main" id="{E191DEE9-7B23-FD43-9DCF-976C8AFC9C50}"/>
              </a:ext>
            </a:extLst>
          </p:cNvPr>
          <p:cNvSpPr/>
          <p:nvPr/>
        </p:nvSpPr>
        <p:spPr>
          <a:xfrm>
            <a:off x="130276" y="1925147"/>
            <a:ext cx="3948515" cy="2243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41039" y="1202642"/>
            <a:ext cx="8167559" cy="367055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R="0" lvl="0" indent="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defRPr>
            </a:lvl1pPr>
          </a:lstStyle>
          <a:p>
            <a:r>
              <a:rPr lang="fr-FR" sz="1650" dirty="0">
                <a:solidFill>
                  <a:srgbClr val="7D9FE6"/>
                </a:solidFill>
                <a:latin typeface="+mj-lt"/>
              </a:rPr>
              <a:t>LA BANQUE </a:t>
            </a:r>
            <a:r>
              <a:rPr lang="fr-FR" sz="1650" dirty="0" smtClean="0">
                <a:solidFill>
                  <a:srgbClr val="7D9FE6"/>
                </a:solidFill>
                <a:latin typeface="+mj-lt"/>
              </a:rPr>
              <a:t>ET LE </a:t>
            </a:r>
            <a:r>
              <a:rPr lang="fr-FR" sz="1650" dirty="0">
                <a:solidFill>
                  <a:srgbClr val="7D9FE6"/>
                </a:solidFill>
                <a:latin typeface="+mj-lt"/>
              </a:rPr>
              <a:t>POTENTIEL </a:t>
            </a:r>
            <a:r>
              <a:rPr lang="fr-FR" sz="1650" dirty="0">
                <a:solidFill>
                  <a:srgbClr val="7D9FE6"/>
                </a:solidFill>
              </a:rPr>
              <a:t>DES BESOINS </a:t>
            </a:r>
            <a:r>
              <a:rPr lang="fr-FR" sz="1650" dirty="0">
                <a:solidFill>
                  <a:srgbClr val="7D9FE6"/>
                </a:solidFill>
                <a:latin typeface="+mj-lt"/>
              </a:rPr>
              <a:t>DE LA </a:t>
            </a:r>
            <a:r>
              <a:rPr lang="fr-FR" sz="1650" dirty="0" smtClean="0">
                <a:solidFill>
                  <a:srgbClr val="7D9FE6"/>
                </a:solidFill>
                <a:latin typeface="+mj-lt"/>
              </a:rPr>
              <a:t>RÉGION DE L’AFRIQUE DE L’OUEST</a:t>
            </a:r>
            <a:endParaRPr lang="fr-FR" sz="1650" dirty="0">
              <a:solidFill>
                <a:srgbClr val="7D9FE6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5007" y="2252095"/>
            <a:ext cx="2053592" cy="3430922"/>
            <a:chOff x="5401244" y="2060334"/>
            <a:chExt cx="2940326" cy="4347197"/>
          </a:xfrm>
        </p:grpSpPr>
        <p:sp>
          <p:nvSpPr>
            <p:cNvPr id="25" name="Freeform 24"/>
            <p:cNvSpPr/>
            <p:nvPr/>
          </p:nvSpPr>
          <p:spPr>
            <a:xfrm>
              <a:off x="5401244" y="2060334"/>
              <a:ext cx="2940325" cy="691429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318" tIns="40006" rIns="74676" bIns="40006" numCol="1" spcCol="1270" anchor="ctr" anchorCtr="0">
              <a:noAutofit/>
            </a:bodyPr>
            <a:lstStyle/>
            <a:p>
              <a:pPr marL="8335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1706166" algn="l"/>
                </a:tabLs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La croissance n’est pas suffisante </a:t>
              </a:r>
              <a:r>
                <a:rPr lang="fr-FR" sz="1013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pour induire une réduction généralisée et équitable de la pauvreté</a:t>
              </a:r>
              <a:endParaRPr lang="en-US" sz="1013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01244" y="2958157"/>
              <a:ext cx="2940325" cy="69142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318" tIns="40006" rIns="74676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Le sous-emploi et le chômage des jeunes</a:t>
              </a:r>
              <a:endParaRPr lang="en-US" sz="1013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401244" y="3855981"/>
              <a:ext cx="2940326" cy="69142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318" tIns="40006" rIns="74677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Les économies stagnent dans des secteurs à faibles valeur </a:t>
              </a:r>
              <a:r>
                <a:rPr lang="fr-FR" sz="1013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ajoutée</a:t>
              </a:r>
              <a:r>
                <a:rPr lang="en-US" sz="1013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&amp;  production agricole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01244" y="4753804"/>
              <a:ext cx="2940326" cy="69142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318" tIns="40006" rIns="74677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dirty="0">
                  <a:latin typeface="Calibri" charset="0"/>
                  <a:ea typeface="Calibri" charset="0"/>
                  <a:cs typeface="Calibri" charset="0"/>
                </a:rPr>
                <a:t>Les </a:t>
              </a: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infrastructures</a:t>
              </a:r>
              <a:r>
                <a:rPr lang="fr-FR" sz="1050" b="1" dirty="0">
                  <a:latin typeface="Calibri" charset="0"/>
                  <a:ea typeface="Calibri" charset="0"/>
                  <a:cs typeface="Calibri" charset="0"/>
                </a:rPr>
                <a:t> matérielles sont insuffisantes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01244" y="5543862"/>
              <a:ext cx="2940326" cy="863669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318" tIns="40006" rIns="74677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Les problèmes environnementaux, écologiques et de sécurité menacent la stabilité régionale</a:t>
              </a:r>
              <a:endParaRPr lang="en-US" sz="1013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76973" y="2265819"/>
            <a:ext cx="2497930" cy="3209950"/>
            <a:chOff x="8411600" y="2025297"/>
            <a:chExt cx="2938411" cy="4279933"/>
          </a:xfrm>
        </p:grpSpPr>
        <p:sp>
          <p:nvSpPr>
            <p:cNvPr id="36" name="Freeform 35"/>
            <p:cNvSpPr/>
            <p:nvPr/>
          </p:nvSpPr>
          <p:spPr>
            <a:xfrm>
              <a:off x="8411600" y="2025297"/>
              <a:ext cx="2938411" cy="690977"/>
            </a:xfrm>
            <a:custGeom>
              <a:avLst/>
              <a:gdLst>
                <a:gd name="connsiteX0" fmla="*/ 0 w 2938411"/>
                <a:gd name="connsiteY0" fmla="*/ 0 h 690977"/>
                <a:gd name="connsiteX1" fmla="*/ 2592923 w 2938411"/>
                <a:gd name="connsiteY1" fmla="*/ 0 h 690977"/>
                <a:gd name="connsiteX2" fmla="*/ 2938411 w 2938411"/>
                <a:gd name="connsiteY2" fmla="*/ 345489 h 690977"/>
                <a:gd name="connsiteX3" fmla="*/ 2592923 w 2938411"/>
                <a:gd name="connsiteY3" fmla="*/ 690977 h 690977"/>
                <a:gd name="connsiteX4" fmla="*/ 0 w 2938411"/>
                <a:gd name="connsiteY4" fmla="*/ 690977 h 690977"/>
                <a:gd name="connsiteX5" fmla="*/ 0 w 2938411"/>
                <a:gd name="connsiteY5" fmla="*/ 0 h 69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11" h="690977">
                  <a:moveTo>
                    <a:pt x="0" y="0"/>
                  </a:moveTo>
                  <a:lnTo>
                    <a:pt x="2592923" y="0"/>
                  </a:lnTo>
                  <a:lnTo>
                    <a:pt x="2938411" y="345489"/>
                  </a:lnTo>
                  <a:lnTo>
                    <a:pt x="2592923" y="690977"/>
                  </a:lnTo>
                  <a:lnTo>
                    <a:pt x="0" y="690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40005" rIns="358085" bIns="40005" numCol="1" spcCol="1270" anchor="ctr" anchorCtr="0">
              <a:noAutofit/>
            </a:bodyPr>
            <a:lstStyle/>
            <a:p>
              <a:pPr lvl="1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dirty="0">
                  <a:latin typeface="Calibri" charset="0"/>
                  <a:ea typeface="Calibri" charset="0"/>
                  <a:cs typeface="Calibri" charset="0"/>
                </a:rPr>
                <a:t>Environnement macroéconomique et gouvernance améliorés</a:t>
              </a:r>
              <a:endParaRPr lang="en-US" sz="105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8411600" y="2922536"/>
              <a:ext cx="2938411" cy="690977"/>
            </a:xfrm>
            <a:custGeom>
              <a:avLst/>
              <a:gdLst>
                <a:gd name="connsiteX0" fmla="*/ 0 w 2938411"/>
                <a:gd name="connsiteY0" fmla="*/ 0 h 690977"/>
                <a:gd name="connsiteX1" fmla="*/ 2592923 w 2938411"/>
                <a:gd name="connsiteY1" fmla="*/ 0 h 690977"/>
                <a:gd name="connsiteX2" fmla="*/ 2938411 w 2938411"/>
                <a:gd name="connsiteY2" fmla="*/ 345489 h 690977"/>
                <a:gd name="connsiteX3" fmla="*/ 2592923 w 2938411"/>
                <a:gd name="connsiteY3" fmla="*/ 690977 h 690977"/>
                <a:gd name="connsiteX4" fmla="*/ 0 w 2938411"/>
                <a:gd name="connsiteY4" fmla="*/ 690977 h 690977"/>
                <a:gd name="connsiteX5" fmla="*/ 0 w 2938411"/>
                <a:gd name="connsiteY5" fmla="*/ 0 h 69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11" h="690977">
                  <a:moveTo>
                    <a:pt x="0" y="0"/>
                  </a:moveTo>
                  <a:lnTo>
                    <a:pt x="2592923" y="0"/>
                  </a:lnTo>
                  <a:lnTo>
                    <a:pt x="2938411" y="345489"/>
                  </a:lnTo>
                  <a:lnTo>
                    <a:pt x="2592923" y="690977"/>
                  </a:lnTo>
                  <a:lnTo>
                    <a:pt x="0" y="690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40005" rIns="358085" bIns="40005" numCol="1" spcCol="1270" anchor="ctr" anchorCtr="0">
              <a:noAutofit/>
            </a:bodyPr>
            <a:lstStyle/>
            <a:p>
              <a:pPr lvl="1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dirty="0">
                  <a:latin typeface="Calibri" charset="0"/>
                  <a:ea typeface="Calibri" charset="0"/>
                  <a:cs typeface="Calibri" charset="0"/>
                </a:rPr>
                <a:t>Le dividende démographique  (30 % de jeunes) suscite des attentes</a:t>
              </a:r>
              <a:endParaRPr lang="en-US" sz="105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8411600" y="3819775"/>
              <a:ext cx="2938411" cy="690977"/>
            </a:xfrm>
            <a:custGeom>
              <a:avLst/>
              <a:gdLst>
                <a:gd name="connsiteX0" fmla="*/ 0 w 2938411"/>
                <a:gd name="connsiteY0" fmla="*/ 0 h 690977"/>
                <a:gd name="connsiteX1" fmla="*/ 2592923 w 2938411"/>
                <a:gd name="connsiteY1" fmla="*/ 0 h 690977"/>
                <a:gd name="connsiteX2" fmla="*/ 2938411 w 2938411"/>
                <a:gd name="connsiteY2" fmla="*/ 345489 h 690977"/>
                <a:gd name="connsiteX3" fmla="*/ 2592923 w 2938411"/>
                <a:gd name="connsiteY3" fmla="*/ 690977 h 690977"/>
                <a:gd name="connsiteX4" fmla="*/ 0 w 2938411"/>
                <a:gd name="connsiteY4" fmla="*/ 690977 h 690977"/>
                <a:gd name="connsiteX5" fmla="*/ 0 w 2938411"/>
                <a:gd name="connsiteY5" fmla="*/ 0 h 69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11" h="690977">
                  <a:moveTo>
                    <a:pt x="0" y="0"/>
                  </a:moveTo>
                  <a:lnTo>
                    <a:pt x="2592923" y="0"/>
                  </a:lnTo>
                  <a:lnTo>
                    <a:pt x="2938411" y="345489"/>
                  </a:lnTo>
                  <a:lnTo>
                    <a:pt x="2592923" y="690977"/>
                  </a:lnTo>
                  <a:lnTo>
                    <a:pt x="0" y="690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40005" rIns="35808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50" b="1" dirty="0">
                <a:latin typeface="Calibri" charset="0"/>
                <a:ea typeface="Calibri" charset="0"/>
                <a:cs typeface="Calibri" charset="0"/>
              </a:endParaRPr>
            </a:p>
            <a:p>
              <a:pPr lvl="1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dirty="0">
                  <a:latin typeface="Calibri" charset="0"/>
                  <a:ea typeface="Calibri" charset="0"/>
                  <a:cs typeface="Calibri" charset="0"/>
                </a:rPr>
                <a:t>Réserves de ressources importantes et diversifiées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5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11600" y="4717014"/>
              <a:ext cx="2938411" cy="690977"/>
            </a:xfrm>
            <a:custGeom>
              <a:avLst/>
              <a:gdLst>
                <a:gd name="connsiteX0" fmla="*/ 0 w 2938411"/>
                <a:gd name="connsiteY0" fmla="*/ 0 h 690977"/>
                <a:gd name="connsiteX1" fmla="*/ 2592923 w 2938411"/>
                <a:gd name="connsiteY1" fmla="*/ 0 h 690977"/>
                <a:gd name="connsiteX2" fmla="*/ 2938411 w 2938411"/>
                <a:gd name="connsiteY2" fmla="*/ 345489 h 690977"/>
                <a:gd name="connsiteX3" fmla="*/ 2592923 w 2938411"/>
                <a:gd name="connsiteY3" fmla="*/ 690977 h 690977"/>
                <a:gd name="connsiteX4" fmla="*/ 0 w 2938411"/>
                <a:gd name="connsiteY4" fmla="*/ 690977 h 690977"/>
                <a:gd name="connsiteX5" fmla="*/ 0 w 2938411"/>
                <a:gd name="connsiteY5" fmla="*/ 0 h 69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11" h="690977">
                  <a:moveTo>
                    <a:pt x="0" y="0"/>
                  </a:moveTo>
                  <a:lnTo>
                    <a:pt x="2592923" y="0"/>
                  </a:lnTo>
                  <a:lnTo>
                    <a:pt x="2938411" y="345489"/>
                  </a:lnTo>
                  <a:lnTo>
                    <a:pt x="2592923" y="690977"/>
                  </a:lnTo>
                  <a:lnTo>
                    <a:pt x="0" y="690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40005" rIns="358085" bIns="40005" numCol="1" spcCol="1270" anchor="ctr" anchorCtr="0">
              <a:noAutofit/>
            </a:bodyPr>
            <a:lstStyle/>
            <a:p>
              <a:pPr lvl="1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La région est plus connectée, ce qui offre des possibilités pour le commerce intra-régional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8411600" y="5614253"/>
              <a:ext cx="2938411" cy="690977"/>
            </a:xfrm>
            <a:custGeom>
              <a:avLst/>
              <a:gdLst>
                <a:gd name="connsiteX0" fmla="*/ 0 w 2938411"/>
                <a:gd name="connsiteY0" fmla="*/ 0 h 690977"/>
                <a:gd name="connsiteX1" fmla="*/ 2592923 w 2938411"/>
                <a:gd name="connsiteY1" fmla="*/ 0 h 690977"/>
                <a:gd name="connsiteX2" fmla="*/ 2938411 w 2938411"/>
                <a:gd name="connsiteY2" fmla="*/ 345489 h 690977"/>
                <a:gd name="connsiteX3" fmla="*/ 2592923 w 2938411"/>
                <a:gd name="connsiteY3" fmla="*/ 690977 h 690977"/>
                <a:gd name="connsiteX4" fmla="*/ 0 w 2938411"/>
                <a:gd name="connsiteY4" fmla="*/ 690977 h 690977"/>
                <a:gd name="connsiteX5" fmla="*/ 0 w 2938411"/>
                <a:gd name="connsiteY5" fmla="*/ 0 h 69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8411" h="690977">
                  <a:moveTo>
                    <a:pt x="0" y="0"/>
                  </a:moveTo>
                  <a:lnTo>
                    <a:pt x="2592923" y="0"/>
                  </a:lnTo>
                  <a:lnTo>
                    <a:pt x="2938411" y="345489"/>
                  </a:lnTo>
                  <a:lnTo>
                    <a:pt x="2592923" y="690977"/>
                  </a:lnTo>
                  <a:lnTo>
                    <a:pt x="0" y="690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40005" rIns="358085" bIns="40005" numCol="1" spcCol="1270" anchor="ctr" anchorCtr="0">
              <a:noAutofit/>
            </a:bodyPr>
            <a:lstStyle/>
            <a:p>
              <a:pPr lvl="1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b="1" dirty="0">
                  <a:latin typeface="Calibri" charset="0"/>
                  <a:ea typeface="Calibri" charset="0"/>
                  <a:cs typeface="Calibri" charset="0"/>
                </a:rPr>
                <a:t>Les programmes régionaux sont plus visibles et bénéficient d’un large soutien politique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46696" y="1584885"/>
            <a:ext cx="275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1ADEB"/>
                </a:solidFill>
              </a:rPr>
              <a:t>Les grandes tendances laissent entrevoir une </a:t>
            </a:r>
            <a:r>
              <a:rPr lang="en-US" sz="1200" b="1" dirty="0">
                <a:solidFill>
                  <a:schemeClr val="accent3"/>
                </a:solidFill>
              </a:rPr>
              <a:t>croissance forte et durable</a:t>
            </a:r>
            <a:r>
              <a:rPr lang="mr-IN" sz="1200" b="1" dirty="0">
                <a:solidFill>
                  <a:schemeClr val="accent3"/>
                </a:solidFill>
              </a:rPr>
              <a:t>…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18618" y="1559202"/>
            <a:ext cx="22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91ADEB"/>
                </a:solidFill>
              </a:rPr>
              <a:t>Mais, la région doit relever d’importants </a:t>
            </a:r>
            <a:r>
              <a:rPr lang="fr-FR" sz="1200" b="1" dirty="0">
                <a:solidFill>
                  <a:schemeClr val="accent3"/>
                </a:solidFill>
              </a:rPr>
              <a:t>défis </a:t>
            </a:r>
            <a:endParaRPr lang="fr-FR" sz="1200" b="1" dirty="0">
              <a:solidFill>
                <a:srgbClr val="91ADEB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-1" t="6060" r="5923" b="7933"/>
          <a:stretch/>
        </p:blipFill>
        <p:spPr>
          <a:xfrm>
            <a:off x="4376974" y="2349267"/>
            <a:ext cx="345458" cy="315829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8035" t="8316" r="7754" b="11404"/>
          <a:stretch/>
        </p:blipFill>
        <p:spPr>
          <a:xfrm>
            <a:off x="4376974" y="3018050"/>
            <a:ext cx="377234" cy="359628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l="5509" t="5368" r="4388" b="4995"/>
          <a:stretch/>
        </p:blipFill>
        <p:spPr>
          <a:xfrm>
            <a:off x="4376973" y="3665165"/>
            <a:ext cx="347283" cy="345477"/>
          </a:xfrm>
          <a:prstGeom prst="ellipse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5930" t="5368" r="5228" b="4995"/>
          <a:stretch/>
        </p:blipFill>
        <p:spPr>
          <a:xfrm>
            <a:off x="4376974" y="5022409"/>
            <a:ext cx="345458" cy="348548"/>
          </a:xfrm>
          <a:prstGeom prst="ellipse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/>
          <a:srcRect l="13930" t="13790" r="14070" b="17110"/>
          <a:stretch/>
        </p:blipFill>
        <p:spPr>
          <a:xfrm>
            <a:off x="4376974" y="4362687"/>
            <a:ext cx="376700" cy="361528"/>
          </a:xfrm>
          <a:prstGeom prst="ellipse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/>
          <a:srcRect l="8623" t="8453" r="9517" b="8290"/>
          <a:stretch/>
        </p:blipFill>
        <p:spPr>
          <a:xfrm>
            <a:off x="6887708" y="4402539"/>
            <a:ext cx="292625" cy="285925"/>
          </a:xfrm>
          <a:prstGeom prst="ellipse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/>
          <a:srcRect l="4871" t="7113" r="4334" b="8144"/>
          <a:stretch/>
        </p:blipFill>
        <p:spPr>
          <a:xfrm>
            <a:off x="6864904" y="5078802"/>
            <a:ext cx="308182" cy="275699"/>
          </a:xfrm>
          <a:prstGeom prst="ellipse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20260" t="18678" r="20425" b="19463"/>
          <a:stretch/>
        </p:blipFill>
        <p:spPr>
          <a:xfrm>
            <a:off x="6870564" y="3697167"/>
            <a:ext cx="302522" cy="293876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1"/>
          <a:srcRect l="4656" t="6801" r="2835" b="8275"/>
          <a:stretch/>
        </p:blipFill>
        <p:spPr>
          <a:xfrm>
            <a:off x="6877034" y="3062304"/>
            <a:ext cx="283920" cy="261803"/>
          </a:xfrm>
          <a:prstGeom prst="ellipse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2"/>
          <a:srcRect l="1020" t="2091" r="1801" b="2598"/>
          <a:stretch/>
        </p:blipFill>
        <p:spPr>
          <a:xfrm>
            <a:off x="6899271" y="2351373"/>
            <a:ext cx="273815" cy="268554"/>
          </a:xfrm>
          <a:prstGeom prst="ellipse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5900" y="1486566"/>
            <a:ext cx="400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1ADEB"/>
                </a:solidFill>
              </a:rPr>
              <a:t>Les </a:t>
            </a:r>
            <a:r>
              <a:rPr lang="en-US" sz="1200" b="1" dirty="0">
                <a:solidFill>
                  <a:schemeClr val="accent3"/>
                </a:solidFill>
              </a:rPr>
              <a:t>différents</a:t>
            </a:r>
            <a:r>
              <a:rPr lang="en-US" sz="1200" b="1" dirty="0">
                <a:solidFill>
                  <a:srgbClr val="91ADEB"/>
                </a:solidFill>
              </a:rPr>
              <a:t> paysages du développement de la Région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061" y="4205767"/>
            <a:ext cx="547487" cy="343358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26,3 %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90866" y="4589686"/>
            <a:ext cx="547487" cy="342757"/>
          </a:xfrm>
          <a:prstGeom prst="rect">
            <a:avLst/>
          </a:prstGeom>
          <a:solidFill>
            <a:srgbClr val="8FBEF1">
              <a:alpha val="85000"/>
            </a:srgbClr>
          </a:solidFill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300 m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78060" y="4961641"/>
            <a:ext cx="546932" cy="34482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18,8 %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30177" y="4956170"/>
            <a:ext cx="3004429" cy="34482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r>
              <a:rPr lang="fr-FR" sz="1013" b="1" dirty="0">
                <a:solidFill>
                  <a:srgbClr val="7D9FE7"/>
                </a:solidFill>
              </a:rPr>
              <a:t>Pouvoir de vote de la région à </a:t>
            </a:r>
            <a:r>
              <a:rPr lang="en-US" sz="1013" b="1" dirty="0">
                <a:solidFill>
                  <a:srgbClr val="7D9FE7"/>
                </a:solidFill>
              </a:rPr>
              <a:t>la BAD (au 09/17)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48919" y="4587621"/>
            <a:ext cx="2616974" cy="34482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r>
              <a:rPr lang="fr-FR" sz="1013" b="1" dirty="0">
                <a:solidFill>
                  <a:srgbClr val="7D9FE7"/>
                </a:solidFill>
              </a:rPr>
              <a:t>Population de l’Afrique de l’Ouest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8353" y="4220993"/>
            <a:ext cx="2996253" cy="3429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r>
              <a:rPr lang="en-US" sz="1013" b="1" dirty="0">
                <a:solidFill>
                  <a:srgbClr val="7D9FE7"/>
                </a:solidFill>
              </a:rPr>
              <a:t>Part </a:t>
            </a:r>
            <a:r>
              <a:rPr lang="fr-FR" sz="1013" b="1" dirty="0">
                <a:solidFill>
                  <a:srgbClr val="7D9FE7"/>
                </a:solidFill>
              </a:rPr>
              <a:t>de la région dans </a:t>
            </a:r>
            <a:r>
              <a:rPr lang="en-US" sz="1013" b="1" dirty="0">
                <a:solidFill>
                  <a:srgbClr val="7D9FE7"/>
                </a:solidFill>
              </a:rPr>
              <a:t>le PIB du continent (2016)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5240" y="5344958"/>
            <a:ext cx="546932" cy="262082"/>
          </a:xfrm>
          <a:prstGeom prst="rect">
            <a:avLst/>
          </a:prstGeom>
          <a:solidFill>
            <a:srgbClr val="92D050">
              <a:alpha val="80000"/>
            </a:srgbClr>
          </a:solidFill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 12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5563" y="5324720"/>
            <a:ext cx="2682014" cy="28232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r>
              <a:rPr lang="fr-FR" sz="1013" b="1" dirty="0">
                <a:solidFill>
                  <a:srgbClr val="7D9FE7"/>
                </a:solidFill>
              </a:rPr>
              <a:t>Présence de la BAD dans 12 pays sur 15</a:t>
            </a:r>
          </a:p>
        </p:txBody>
      </p:sp>
      <p:graphicFrame>
        <p:nvGraphicFramePr>
          <p:cNvPr id="41" name="Diagram 29"/>
          <p:cNvGraphicFramePr/>
          <p:nvPr>
            <p:extLst/>
          </p:nvPr>
        </p:nvGraphicFramePr>
        <p:xfrm>
          <a:off x="130276" y="1961974"/>
          <a:ext cx="3948515" cy="208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133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1106" y="1208386"/>
            <a:ext cx="8147735" cy="60939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fr-FR" sz="1650" b="1" dirty="0">
                <a:solidFill>
                  <a:srgbClr val="7D9FE6"/>
                </a:solidFill>
                <a:latin typeface="+mj-lt"/>
                <a:ea typeface="+mj-ea"/>
                <a:cs typeface="+mj-cs"/>
              </a:rPr>
              <a:t>APERÇU DES OPÉRATIONS DE LA BANQUE EN AFRIQUE DE L’OUEST</a:t>
            </a:r>
            <a:endParaRPr lang="en-US" sz="1650" b="1" dirty="0">
              <a:solidFill>
                <a:srgbClr val="7D9FE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Imag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/>
          <a:stretch/>
        </p:blipFill>
        <p:spPr>
          <a:xfrm>
            <a:off x="698908" y="2666836"/>
            <a:ext cx="2737452" cy="2368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0621" y="1954528"/>
            <a:ext cx="4481974" cy="482552"/>
          </a:xfrm>
          <a:prstGeom prst="roundRect">
            <a:avLst>
              <a:gd name="adj" fmla="val 0"/>
            </a:avLst>
          </a:prstGeom>
          <a:solidFill>
            <a:srgbClr val="A2C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/>
          </a:lstStyle>
          <a:p>
            <a:r>
              <a:rPr lang="fr-FR" sz="1350" dirty="0"/>
              <a:t>APERÇU DES OPÉRATIONS </a:t>
            </a:r>
            <a:r>
              <a:rPr lang="en-US" sz="1350" dirty="0"/>
              <a:t>(2010-2017) | AFRIQUE DE L’OUEST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5869" r="11302"/>
          <a:stretch/>
        </p:blipFill>
        <p:spPr>
          <a:xfrm>
            <a:off x="4140622" y="2437082"/>
            <a:ext cx="4484257" cy="2598728"/>
          </a:xfrm>
          <a:prstGeom prst="rect">
            <a:avLst/>
          </a:prstGeom>
        </p:spPr>
      </p:pic>
      <p:sp>
        <p:nvSpPr>
          <p:cNvPr id="26" name="Isosceles Triangle 3"/>
          <p:cNvSpPr/>
          <p:nvPr/>
        </p:nvSpPr>
        <p:spPr>
          <a:xfrm rot="16200000">
            <a:off x="1429150" y="2324336"/>
            <a:ext cx="2598728" cy="2824220"/>
          </a:xfrm>
          <a:prstGeom prst="triangle">
            <a:avLst>
              <a:gd name="adj" fmla="val 56111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Oval 1"/>
          <p:cNvSpPr/>
          <p:nvPr/>
        </p:nvSpPr>
        <p:spPr>
          <a:xfrm rot="20504169">
            <a:off x="4024125" y="2328599"/>
            <a:ext cx="1845211" cy="903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11,6 milliards d’</a:t>
            </a:r>
            <a:r>
              <a:rPr lang="en-US" sz="1350" b="1" dirty="0">
                <a:solidFill>
                  <a:schemeClr val="bg1"/>
                </a:solidFill>
              </a:rPr>
              <a:t>USD </a:t>
            </a:r>
            <a:r>
              <a:rPr lang="fr-FR" sz="1350" b="1" dirty="0">
                <a:solidFill>
                  <a:schemeClr val="bg1"/>
                </a:solidFill>
              </a:rPr>
              <a:t>investis </a:t>
            </a:r>
            <a:r>
              <a:rPr lang="en-US" sz="1350" b="1" dirty="0">
                <a:solidFill>
                  <a:schemeClr val="bg1"/>
                </a:solidFill>
              </a:rPr>
              <a:t>(2010-17) </a:t>
            </a:r>
            <a:endParaRPr lang="en-US" sz="135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145224" y="5035809"/>
            <a:ext cx="4496633" cy="612669"/>
            <a:chOff x="20819" y="2431916"/>
            <a:chExt cx="12192000" cy="1615071"/>
          </a:xfrm>
        </p:grpSpPr>
        <p:sp>
          <p:nvSpPr>
            <p:cNvPr id="10" name="Rectangle 9"/>
            <p:cNvSpPr/>
            <p:nvPr/>
          </p:nvSpPr>
          <p:spPr>
            <a:xfrm>
              <a:off x="20819" y="2431916"/>
              <a:ext cx="12192000" cy="1526010"/>
            </a:xfrm>
            <a:prstGeom prst="rect">
              <a:avLst/>
            </a:prstGeom>
            <a:solidFill>
              <a:srgbClr val="D9E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0" dirty="0">
                  <a:solidFill>
                    <a:srgbClr val="D9E4C5"/>
                  </a:solidFill>
                </a:rPr>
                <a:t>VV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5387" y="2491087"/>
              <a:ext cx="11741375" cy="1555900"/>
              <a:chOff x="125148" y="1331490"/>
              <a:chExt cx="11741375" cy="1555900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125148" y="2117094"/>
                <a:ext cx="3259535" cy="73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rgbClr val="9AA733"/>
                    </a:solidFill>
                  </a:rPr>
                  <a:t>Éclairer l’Afrique et l’alimenter en énergie</a:t>
                </a:r>
                <a:endParaRPr lang="en-US" sz="600" b="1" dirty="0">
                  <a:solidFill>
                    <a:srgbClr val="9AA733"/>
                  </a:solidFill>
                </a:endParaRPr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657106" y="1331490"/>
                <a:ext cx="11209417" cy="1555900"/>
                <a:chOff x="657106" y="1331490"/>
                <a:chExt cx="11209417" cy="1555900"/>
              </a:xfrm>
            </p:grpSpPr>
            <p:sp>
              <p:nvSpPr>
                <p:cNvPr id="19" name="TextBox 6"/>
                <p:cNvSpPr txBox="1"/>
                <p:nvPr/>
              </p:nvSpPr>
              <p:spPr>
                <a:xfrm>
                  <a:off x="4925143" y="2147958"/>
                  <a:ext cx="2238715" cy="730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CF8405"/>
                      </a:solidFill>
                    </a:rPr>
                    <a:t>Industrialiser l’Afrique</a:t>
                  </a:r>
                  <a:endParaRPr lang="en-US" sz="600" b="1" dirty="0">
                    <a:solidFill>
                      <a:srgbClr val="CF8405"/>
                    </a:solidFill>
                  </a:endParaRPr>
                </a:p>
              </p:txBody>
            </p:sp>
            <p:sp>
              <p:nvSpPr>
                <p:cNvPr id="20" name="TextBox 15"/>
                <p:cNvSpPr txBox="1"/>
                <p:nvPr/>
              </p:nvSpPr>
              <p:spPr>
                <a:xfrm>
                  <a:off x="6893144" y="2157187"/>
                  <a:ext cx="1856250" cy="730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600" b="1" dirty="0">
                      <a:solidFill>
                        <a:srgbClr val="3B8AA4"/>
                      </a:solidFill>
                    </a:rPr>
                    <a:t>Intégrer l’Afrique</a:t>
                  </a:r>
                  <a:endParaRPr lang="en-US" sz="600" b="1" dirty="0">
                    <a:solidFill>
                      <a:srgbClr val="3B8AA4"/>
                    </a:solidFill>
                  </a:endParaRPr>
                </a:p>
              </p:txBody>
            </p:sp>
            <p:pic>
              <p:nvPicPr>
                <p:cNvPr id="21" name="Picture 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88105" y="1437958"/>
                  <a:ext cx="737120" cy="714783"/>
                </a:xfrm>
                <a:prstGeom prst="rect">
                  <a:avLst/>
                </a:prstGeom>
              </p:spPr>
            </p:pic>
            <p:pic>
              <p:nvPicPr>
                <p:cNvPr id="22" name="Picture 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63897" y="1434174"/>
                  <a:ext cx="714746" cy="722349"/>
                </a:xfrm>
                <a:prstGeom prst="rect">
                  <a:avLst/>
                </a:prstGeom>
              </p:spPr>
            </p:pic>
            <p:sp>
              <p:nvSpPr>
                <p:cNvPr id="23" name="TextBox 17"/>
                <p:cNvSpPr txBox="1"/>
                <p:nvPr/>
              </p:nvSpPr>
              <p:spPr>
                <a:xfrm>
                  <a:off x="8659624" y="2128843"/>
                  <a:ext cx="3206899" cy="730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600" b="1" dirty="0">
                      <a:solidFill>
                        <a:srgbClr val="A9291B"/>
                      </a:solidFill>
                    </a:rPr>
                    <a:t>Améliorer la qualité de vie </a:t>
                  </a:r>
                </a:p>
                <a:p>
                  <a:pPr algn="ctr"/>
                  <a:r>
                    <a:rPr lang="fr-FR" sz="600" b="1" dirty="0">
                      <a:solidFill>
                        <a:srgbClr val="A9291B"/>
                      </a:solidFill>
                    </a:rPr>
                    <a:t>des populations africaines</a:t>
                  </a:r>
                  <a:endParaRPr lang="en-US" sz="600" b="1" dirty="0">
                    <a:solidFill>
                      <a:srgbClr val="A9291B"/>
                    </a:solidFill>
                  </a:endParaRPr>
                </a:p>
              </p:txBody>
            </p:sp>
            <p:pic>
              <p:nvPicPr>
                <p:cNvPr id="24" name="Picture 1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97458" y="1437019"/>
                  <a:ext cx="706542" cy="691822"/>
                </a:xfrm>
                <a:prstGeom prst="rect">
                  <a:avLst/>
                </a:prstGeom>
              </p:spPr>
            </p:pic>
            <p:pic>
              <p:nvPicPr>
                <p:cNvPr id="25" name="Picture 2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7106" y="1331490"/>
                  <a:ext cx="829806" cy="821251"/>
                </a:xfrm>
                <a:prstGeom prst="rect">
                  <a:avLst/>
                </a:prstGeom>
              </p:spPr>
            </p:pic>
            <p:pic>
              <p:nvPicPr>
                <p:cNvPr id="27" name="Picture 2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5727" y="1357738"/>
                  <a:ext cx="743705" cy="751533"/>
                </a:xfrm>
                <a:prstGeom prst="rect">
                  <a:avLst/>
                </a:prstGeom>
              </p:spPr>
            </p:pic>
            <p:sp>
              <p:nvSpPr>
                <p:cNvPr id="28" name="TextBox 24"/>
                <p:cNvSpPr txBox="1"/>
                <p:nvPr/>
              </p:nvSpPr>
              <p:spPr>
                <a:xfrm>
                  <a:off x="2948646" y="2128843"/>
                  <a:ext cx="1657185" cy="730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A69809"/>
                      </a:solidFill>
                    </a:rPr>
                    <a:t>Nourrir l’Afrique</a:t>
                  </a:r>
                  <a:endParaRPr lang="en-US" sz="600" b="1" dirty="0">
                    <a:solidFill>
                      <a:srgbClr val="A69809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21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_PowerPoint_Template_v01b 1">
    <a:dk1>
      <a:srgbClr val="0028A0"/>
    </a:dk1>
    <a:lt1>
      <a:srgbClr val="FFFFFF"/>
    </a:lt1>
    <a:dk2>
      <a:srgbClr val="91969B"/>
    </a:dk2>
    <a:lt2>
      <a:srgbClr val="000000"/>
    </a:lt2>
    <a:accent1>
      <a:srgbClr val="2DAA5F"/>
    </a:accent1>
    <a:accent2>
      <a:srgbClr val="009BE1"/>
    </a:accent2>
    <a:accent3>
      <a:srgbClr val="FFFFFF"/>
    </a:accent3>
    <a:accent4>
      <a:srgbClr val="002188"/>
    </a:accent4>
    <a:accent5>
      <a:srgbClr val="ADD2B6"/>
    </a:accent5>
    <a:accent6>
      <a:srgbClr val="008CCC"/>
    </a:accent6>
    <a:hlink>
      <a:srgbClr val="C3C8CD"/>
    </a:hlink>
    <a:folHlink>
      <a:srgbClr val="464B50"/>
    </a:folHlink>
  </a:clrScheme>
  <a:fontScheme name="MA_PowerPoint_Template_v01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10248</TotalTime>
  <Words>2356</Words>
  <Application>Microsoft Office PowerPoint</Application>
  <PresentationFormat>On-screen Show (4:3)</PresentationFormat>
  <Paragraphs>424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 Gothic</vt:lpstr>
      <vt:lpstr>Franklin Gothic Book</vt:lpstr>
      <vt:lpstr>Futura</vt:lpstr>
      <vt:lpstr>Mangal</vt:lpstr>
      <vt:lpstr>Monotype Corsiva</vt:lpstr>
      <vt:lpstr>Symbol</vt:lpstr>
      <vt:lpstr>Times New Roman</vt:lpstr>
      <vt:lpstr>Webdings</vt:lpstr>
      <vt:lpstr>Wingdings</vt:lpstr>
      <vt:lpstr>Wingdings 3</vt:lpstr>
      <vt:lpstr>Thème Office</vt:lpstr>
      <vt:lpstr>OPPORTUNITIES FOR PRIVATE SECTOR IN AFRICA</vt:lpstr>
      <vt:lpstr>PowerPoint Presentation</vt:lpstr>
      <vt:lpstr>PRESENTATION DE LA BAD ET SES INTERVENTIONS EN AFRIQUE DE L’OUEST </vt:lpstr>
      <vt:lpstr>PowerPoint Presentation</vt:lpstr>
      <vt:lpstr>Afin de mener à bien son mandat, le Groupe de la BAD bénéficie d’un soutien fort de ses actionnaires présents sur tous les continents (54 Pays Membres régionaux &amp; 26 Pays Membres non-Régionaux)</vt:lpstr>
      <vt:lpstr> la BAD: Au centre de la transformation de l’Afrique - Stratégie 2013-2022 </vt:lpstr>
      <vt:lpstr> Cinq Priorités pour transformer l’Afrique  La Banque a renforcé sa Stratégie décennale 2013-2022, par les «cinq grandes priorités » ("High Fives" en anglais) pour accélérer le développement de l'Afrique au cours des 10 prochaines années.  .  </vt:lpstr>
      <vt:lpstr>PowerPoint Presentation</vt:lpstr>
      <vt:lpstr>PowerPoint Presentation</vt:lpstr>
      <vt:lpstr>PowerPoint Presentation</vt:lpstr>
      <vt:lpstr>PowerPoint Presentation</vt:lpstr>
      <vt:lpstr> Les cadres d’intervention de la BAD dans les quatre pays couverts par la représentation a partir du Sénégal </vt:lpstr>
      <vt:lpstr>LA BAD ET LE SECTEUR PRIVE</vt:lpstr>
      <vt:lpstr>PowerPoint Presentation</vt:lpstr>
      <vt:lpstr>PowerPoint Presentation</vt:lpstr>
      <vt:lpstr>Les opérations du secteur privé de la BAD couvrent un large éventail de secteurs</vt:lpstr>
      <vt:lpstr>PowerPoint Presentation</vt:lpstr>
      <vt:lpstr>INSTRUMENTS D’INTERVENTION</vt:lpstr>
      <vt:lpstr>PowerPoint Presentation</vt:lpstr>
      <vt:lpstr>PowerPoint Presentation</vt:lpstr>
      <vt:lpstr>PowerPoint Presentation</vt:lpstr>
      <vt:lpstr>EXEMPLES DE PROJETS</vt:lpstr>
      <vt:lpstr>PowerPoint Presentation</vt:lpstr>
      <vt:lpstr>PROJET DE PARC DE TECHNOLOGIQUE NUMÉRIQUE DU SENEGAL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AfDB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PRIVATE SECTOR IN AFRICA</dc:title>
  <dc:creator>ZERYOUHI, ZINEB</dc:creator>
  <cp:lastModifiedBy>N'GUESSAN, SERGE M.</cp:lastModifiedBy>
  <cp:revision>156</cp:revision>
  <cp:lastPrinted>2017-05-11T17:14:44Z</cp:lastPrinted>
  <dcterms:created xsi:type="dcterms:W3CDTF">2014-03-12T16:46:03Z</dcterms:created>
  <dcterms:modified xsi:type="dcterms:W3CDTF">2018-01-21T19:02:55Z</dcterms:modified>
</cp:coreProperties>
</file>