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2"/>
  </p:notesMasterIdLst>
  <p:sldIdLst>
    <p:sldId id="256" r:id="rId7"/>
    <p:sldId id="280" r:id="rId8"/>
    <p:sldId id="266" r:id="rId9"/>
    <p:sldId id="367" r:id="rId10"/>
    <p:sldId id="258" r:id="rId11"/>
  </p:sldIdLst>
  <p:sldSz cx="12192000" cy="6858000"/>
  <p:notesSz cx="6797675" cy="9928225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000"/>
    <a:srgbClr val="004990"/>
    <a:srgbClr val="00B1E0"/>
    <a:srgbClr val="118ACB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5" autoAdjust="0"/>
    <p:restoredTop sz="72518" autoAdjust="0"/>
  </p:normalViewPr>
  <p:slideViewPr>
    <p:cSldViewPr snapToGrid="0">
      <p:cViewPr varScale="1">
        <p:scale>
          <a:sx n="53" d="100"/>
          <a:sy n="53" d="100"/>
        </p:scale>
        <p:origin x="11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CE Thomas" userId="46449e95-c11c-4b1b-bec2-d5750e691d4f" providerId="ADAL" clId="{127C0574-FABC-4055-8E96-5B959BDE5EEC}"/>
    <pc:docChg chg="modSld">
      <pc:chgData name="BRICE Thomas" userId="46449e95-c11c-4b1b-bec2-d5750e691d4f" providerId="ADAL" clId="{127C0574-FABC-4055-8E96-5B959BDE5EEC}" dt="2026-03-26T08:27:38.579" v="0" actId="20577"/>
      <pc:docMkLst>
        <pc:docMk/>
      </pc:docMkLst>
      <pc:sldChg chg="modNotesTx">
        <pc:chgData name="BRICE Thomas" userId="46449e95-c11c-4b1b-bec2-d5750e691d4f" providerId="ADAL" clId="{127C0574-FABC-4055-8E96-5B959BDE5EEC}" dt="2026-03-26T08:27:38.579" v="0" actId="20577"/>
        <pc:sldMkLst>
          <pc:docMk/>
          <pc:sldMk cId="0" sldId="256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A1AE4E-0927-4F23-B64E-76578DB1F901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BA3248-CE09-4DB8-BC21-F4ECABC1DB79}">
      <dgm:prSet custT="1"/>
      <dgm:spPr/>
      <dgm:t>
        <a:bodyPr/>
        <a:lstStyle/>
        <a:p>
          <a:pPr rtl="0"/>
          <a:r>
            <a:rPr kumimoji="0" lang="en-US" sz="1600" b="0" i="0" u="none" strike="noStrike" cap="none" spc="0" normalizeH="0" baseline="0" noProof="0" dirty="0">
              <a:ln>
                <a:noFill/>
              </a:ln>
              <a:solidFill>
                <a:srgbClr val="00408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Objective</a:t>
          </a:r>
          <a:endParaRPr lang="en-US" sz="1600" dirty="0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1A218833-7F51-457E-863D-3706E66C81C0}" type="parTrans" cxnId="{868CE382-27F7-439B-B3B4-2D9520093885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684DC205-5156-4A1F-A7DC-48657335306A}" type="sibTrans" cxnId="{868CE382-27F7-439B-B3B4-2D9520093885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793A6E1C-9423-44C1-AF4D-82438CE24E26}">
      <dgm:prSet custT="1"/>
      <dgm:spPr/>
      <dgm:t>
        <a:bodyPr/>
        <a:lstStyle/>
        <a:p>
          <a:pPr rtl="0"/>
          <a:r>
            <a:rPr kumimoji="0" lang="en-US" sz="1600" b="0" i="0" u="none" strike="noStrike" cap="none" spc="0" normalizeH="0" baseline="0" noProof="0" dirty="0">
              <a:ln>
                <a:noFill/>
              </a:ln>
              <a:solidFill>
                <a:srgbClr val="00408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Contractual Frameworks (Services, Materiel, Works)</a:t>
          </a:r>
        </a:p>
      </dgm:t>
    </dgm:pt>
    <dgm:pt modelId="{01A19573-B23C-4CDB-B1D0-BE71A9C8B796}" type="parTrans" cxnId="{8039C7D8-F3E9-4837-8EA2-E79AE12D9B36}">
      <dgm:prSet/>
      <dgm:spPr/>
      <dgm:t>
        <a:bodyPr/>
        <a:lstStyle/>
        <a:p>
          <a:endParaRPr lang="en-US"/>
        </a:p>
      </dgm:t>
    </dgm:pt>
    <dgm:pt modelId="{369FF66C-66AC-470E-A25C-B05D03ADC883}" type="sibTrans" cxnId="{8039C7D8-F3E9-4837-8EA2-E79AE12D9B36}">
      <dgm:prSet/>
      <dgm:spPr/>
      <dgm:t>
        <a:bodyPr/>
        <a:lstStyle/>
        <a:p>
          <a:endParaRPr lang="en-US"/>
        </a:p>
      </dgm:t>
    </dgm:pt>
    <dgm:pt modelId="{4ABF3DF9-BE4F-4ACD-B9C1-BB9F3D1FB73A}">
      <dgm:prSet custT="1"/>
      <dgm:spPr/>
      <dgm:t>
        <a:bodyPr/>
        <a:lstStyle/>
        <a:p>
          <a:pPr rtl="0"/>
          <a:r>
            <a:rPr kumimoji="0" lang="en-US" sz="1600" b="0" i="0" u="none" strike="noStrike" cap="none" spc="0" normalizeH="0" baseline="0" noProof="0" dirty="0">
              <a:ln>
                <a:noFill/>
              </a:ln>
              <a:solidFill>
                <a:srgbClr val="00408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Principles</a:t>
          </a:r>
        </a:p>
      </dgm:t>
    </dgm:pt>
    <dgm:pt modelId="{B9364027-F517-4253-9CB1-93BB68215699}" type="parTrans" cxnId="{85D3DFF1-3DEE-4BF3-8C2F-CEAA2A3ECE73}">
      <dgm:prSet/>
      <dgm:spPr/>
      <dgm:t>
        <a:bodyPr/>
        <a:lstStyle/>
        <a:p>
          <a:endParaRPr lang="en-US"/>
        </a:p>
      </dgm:t>
    </dgm:pt>
    <dgm:pt modelId="{4360B293-6DB7-40F1-9306-EBFF5ACB146B}" type="sibTrans" cxnId="{85D3DFF1-3DEE-4BF3-8C2F-CEAA2A3ECE73}">
      <dgm:prSet/>
      <dgm:spPr/>
      <dgm:t>
        <a:bodyPr/>
        <a:lstStyle/>
        <a:p>
          <a:endParaRPr lang="en-US"/>
        </a:p>
      </dgm:t>
    </dgm:pt>
    <dgm:pt modelId="{DC5017BE-099D-442E-8683-1BD84C1939B8}">
      <dgm:prSet custT="1"/>
      <dgm:spPr/>
      <dgm:t>
        <a:bodyPr/>
        <a:lstStyle/>
        <a:p>
          <a:pPr rtl="0"/>
          <a:r>
            <a:rPr lang="en-US" sz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Competition</a:t>
          </a:r>
        </a:p>
      </dgm:t>
    </dgm:pt>
    <dgm:pt modelId="{4AB3C2ED-1298-4F0E-A8C5-E52FDB841303}" type="parTrans" cxnId="{2F63F28F-2F7E-4C81-BFBF-AB7CED670D41}">
      <dgm:prSet/>
      <dgm:spPr/>
      <dgm:t>
        <a:bodyPr/>
        <a:lstStyle/>
        <a:p>
          <a:endParaRPr lang="en-US"/>
        </a:p>
      </dgm:t>
    </dgm:pt>
    <dgm:pt modelId="{CEC610EA-E4CE-4138-8085-C14154504ADB}" type="sibTrans" cxnId="{2F63F28F-2F7E-4C81-BFBF-AB7CED670D41}">
      <dgm:prSet/>
      <dgm:spPr/>
      <dgm:t>
        <a:bodyPr/>
        <a:lstStyle/>
        <a:p>
          <a:endParaRPr lang="en-US"/>
        </a:p>
      </dgm:t>
    </dgm:pt>
    <dgm:pt modelId="{7158DC20-C422-4DA9-B465-EECFC7EC9CAF}">
      <dgm:prSet custT="1"/>
      <dgm:spPr/>
      <dgm:t>
        <a:bodyPr/>
        <a:lstStyle/>
        <a:p>
          <a:pPr rtl="0"/>
          <a:r>
            <a:rPr lang="en-US" sz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Outline Agreements (OAs), Call-Off Purchase Orders (POs), Standalone POs</a:t>
          </a:r>
        </a:p>
      </dgm:t>
    </dgm:pt>
    <dgm:pt modelId="{8FE6F225-4E61-43D7-986B-9B513F7C1348}" type="parTrans" cxnId="{399BF1C4-1DA1-40F9-B84E-92C239688CEA}">
      <dgm:prSet/>
      <dgm:spPr/>
      <dgm:t>
        <a:bodyPr/>
        <a:lstStyle/>
        <a:p>
          <a:endParaRPr lang="en-US"/>
        </a:p>
      </dgm:t>
    </dgm:pt>
    <dgm:pt modelId="{AB8CA47B-D95C-48C4-A101-955F7D6E0075}" type="sibTrans" cxnId="{399BF1C4-1DA1-40F9-B84E-92C239688CEA}">
      <dgm:prSet/>
      <dgm:spPr/>
      <dgm:t>
        <a:bodyPr/>
        <a:lstStyle/>
        <a:p>
          <a:endParaRPr lang="en-US"/>
        </a:p>
      </dgm:t>
    </dgm:pt>
    <dgm:pt modelId="{CA630DB8-CAEA-491F-B7D1-8F2404DE479F}">
      <dgm:prSet custT="1"/>
      <dgm:spPr/>
      <dgm:t>
        <a:bodyPr/>
        <a:lstStyle/>
        <a:p>
          <a:pPr rtl="0"/>
          <a:r>
            <a:rPr lang="en-US" sz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Support NATO with agile, competitive, high quality and professional procurement services in the best interest of customers</a:t>
          </a:r>
        </a:p>
      </dgm:t>
    </dgm:pt>
    <dgm:pt modelId="{DEEB6F98-CF0F-43B9-A1FB-4B485E80408E}" type="sibTrans" cxnId="{86CB7FCF-B535-4875-A5FA-BACBAEB58E42}">
      <dgm:prSet/>
      <dgm:spPr/>
      <dgm:t>
        <a:bodyPr/>
        <a:lstStyle/>
        <a:p>
          <a:endParaRPr lang="en-US"/>
        </a:p>
      </dgm:t>
    </dgm:pt>
    <dgm:pt modelId="{52EB04CF-E1F0-42C6-B8F9-89F7EC784256}" type="parTrans" cxnId="{86CB7FCF-B535-4875-A5FA-BACBAEB58E42}">
      <dgm:prSet/>
      <dgm:spPr/>
      <dgm:t>
        <a:bodyPr/>
        <a:lstStyle/>
        <a:p>
          <a:endParaRPr lang="en-US"/>
        </a:p>
      </dgm:t>
    </dgm:pt>
    <dgm:pt modelId="{D2B20810-4813-491D-B6A8-ACDB32F0BD36}">
      <dgm:prSet custT="1"/>
      <dgm:spPr/>
      <dgm:t>
        <a:bodyPr/>
        <a:lstStyle/>
        <a:p>
          <a:pPr rtl="0"/>
          <a:r>
            <a:rPr lang="en-US" sz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Cost + Reimbursement, Time &amp; Materiel</a:t>
          </a:r>
        </a:p>
      </dgm:t>
    </dgm:pt>
    <dgm:pt modelId="{86FB5A70-17A4-4A2B-8D9C-1459EB4A07D7}" type="parTrans" cxnId="{2A74BA85-BE88-44AE-AC19-0ABC0F7A1EC3}">
      <dgm:prSet/>
      <dgm:spPr/>
      <dgm:t>
        <a:bodyPr/>
        <a:lstStyle/>
        <a:p>
          <a:endParaRPr lang="en-US"/>
        </a:p>
      </dgm:t>
    </dgm:pt>
    <dgm:pt modelId="{7CD7B667-7F0B-4C0E-9396-CB75434B9FC7}" type="sibTrans" cxnId="{2A74BA85-BE88-44AE-AC19-0ABC0F7A1EC3}">
      <dgm:prSet/>
      <dgm:spPr/>
      <dgm:t>
        <a:bodyPr/>
        <a:lstStyle/>
        <a:p>
          <a:endParaRPr lang="en-US"/>
        </a:p>
      </dgm:t>
    </dgm:pt>
    <dgm:pt modelId="{AE60A0B0-5C1B-4833-859E-0F75B3FB0EDB}">
      <dgm:prSet custT="1"/>
      <dgm:spPr/>
      <dgm:t>
        <a:bodyPr/>
        <a:lstStyle/>
        <a:p>
          <a:pPr rtl="0"/>
          <a:r>
            <a:rPr lang="en-US" sz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Basic Contractual Instruments (BCIs), Rapidly Useable Enabling </a:t>
          </a:r>
          <a:r>
            <a:rPr lang="en-US" sz="1200" noProof="0" dirty="0">
              <a:solidFill>
                <a:schemeClr val="tx1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Contracts </a:t>
          </a:r>
          <a:r>
            <a:rPr kumimoji="0" lang="en-US" sz="1200" b="0" i="0" u="none" strike="noStrike" cap="none" spc="-5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(RUECs), Online Catalogues (E-CAT)</a:t>
          </a:r>
          <a:endParaRPr lang="en-US" sz="1200" noProof="0" dirty="0">
            <a:solidFill>
              <a:schemeClr val="tx1"/>
            </a:solidFill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963A6C1E-F9C8-43C6-93D6-437BE3460223}" type="parTrans" cxnId="{659E36D2-DF6A-4DC8-BC7F-D3FFE64E4A9B}">
      <dgm:prSet/>
      <dgm:spPr/>
      <dgm:t>
        <a:bodyPr/>
        <a:lstStyle/>
        <a:p>
          <a:endParaRPr lang="en-US"/>
        </a:p>
      </dgm:t>
    </dgm:pt>
    <dgm:pt modelId="{D1AFCE2C-61F7-42DE-AABD-DB4EA2CBC62A}" type="sibTrans" cxnId="{659E36D2-DF6A-4DC8-BC7F-D3FFE64E4A9B}">
      <dgm:prSet/>
      <dgm:spPr/>
      <dgm:t>
        <a:bodyPr/>
        <a:lstStyle/>
        <a:p>
          <a:endParaRPr lang="en-US"/>
        </a:p>
      </dgm:t>
    </dgm:pt>
    <dgm:pt modelId="{7EF6A0A9-A2E4-4FA5-87C8-42BE44425C3E}">
      <dgm:prSet custT="1"/>
      <dgm:spPr/>
      <dgm:t>
        <a:bodyPr/>
        <a:lstStyle/>
        <a:p>
          <a:pPr rtl="0"/>
          <a:r>
            <a:rPr kumimoji="0" lang="en-US" sz="1600" b="0" i="0" u="none" strike="noStrike" cap="none" spc="0" normalizeH="0" baseline="0" dirty="0">
              <a:ln>
                <a:noFill/>
              </a:ln>
              <a:solidFill>
                <a:srgbClr val="00408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Types of Competitions</a:t>
          </a:r>
        </a:p>
      </dgm:t>
    </dgm:pt>
    <dgm:pt modelId="{695A44E3-F07C-404A-B3DD-9B0FBFA603C4}" type="parTrans" cxnId="{27C2C669-66EE-4909-804F-CCC32319F9F7}">
      <dgm:prSet/>
      <dgm:spPr/>
      <dgm:t>
        <a:bodyPr/>
        <a:lstStyle/>
        <a:p>
          <a:endParaRPr lang="en-US"/>
        </a:p>
      </dgm:t>
    </dgm:pt>
    <dgm:pt modelId="{5EAEFCA1-77E1-4E3E-ACEA-4006461F4D31}" type="sibTrans" cxnId="{27C2C669-66EE-4909-804F-CCC32319F9F7}">
      <dgm:prSet/>
      <dgm:spPr/>
      <dgm:t>
        <a:bodyPr/>
        <a:lstStyle/>
        <a:p>
          <a:endParaRPr lang="en-US"/>
        </a:p>
      </dgm:t>
    </dgm:pt>
    <dgm:pt modelId="{E06C35E8-A41D-4CED-847B-972404FA9BDB}">
      <dgm:prSet custT="1"/>
      <dgm:spPr/>
      <dgm:t>
        <a:bodyPr/>
        <a:lstStyle/>
        <a:p>
          <a:pPr rtl="0"/>
          <a:r>
            <a:rPr lang="en-US" sz="14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International Competitive Bidding (ICB)</a:t>
          </a:r>
        </a:p>
      </dgm:t>
    </dgm:pt>
    <dgm:pt modelId="{694A65FF-1FC0-4E84-A08B-10AAA7E448F2}" type="parTrans" cxnId="{540A1AA8-20E7-412E-BF6D-E006B195D73D}">
      <dgm:prSet/>
      <dgm:spPr/>
      <dgm:t>
        <a:bodyPr/>
        <a:lstStyle/>
        <a:p>
          <a:endParaRPr lang="en-US"/>
        </a:p>
      </dgm:t>
    </dgm:pt>
    <dgm:pt modelId="{21523421-4CF3-428F-8CE4-E377755BAC42}" type="sibTrans" cxnId="{540A1AA8-20E7-412E-BF6D-E006B195D73D}">
      <dgm:prSet/>
      <dgm:spPr/>
      <dgm:t>
        <a:bodyPr/>
        <a:lstStyle/>
        <a:p>
          <a:endParaRPr lang="en-US"/>
        </a:p>
      </dgm:t>
    </dgm:pt>
    <dgm:pt modelId="{5161F47D-8308-487C-B458-1D70E38768C3}">
      <dgm:prSet custT="1"/>
      <dgm:spPr/>
      <dgm:t>
        <a:bodyPr/>
        <a:lstStyle/>
        <a:p>
          <a:pPr rtl="0"/>
          <a:r>
            <a:rPr lang="en-US" sz="14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Limited Competition</a:t>
          </a:r>
        </a:p>
      </dgm:t>
    </dgm:pt>
    <dgm:pt modelId="{4E167881-F2C5-4F63-9540-DC9593380120}" type="parTrans" cxnId="{3CFA829B-C4C3-4556-811B-332A3A5F7B2B}">
      <dgm:prSet/>
      <dgm:spPr/>
      <dgm:t>
        <a:bodyPr/>
        <a:lstStyle/>
        <a:p>
          <a:endParaRPr lang="en-US"/>
        </a:p>
      </dgm:t>
    </dgm:pt>
    <dgm:pt modelId="{2C9D457B-F452-4978-904E-6E6851111A73}" type="sibTrans" cxnId="{3CFA829B-C4C3-4556-811B-332A3A5F7B2B}">
      <dgm:prSet/>
      <dgm:spPr/>
      <dgm:t>
        <a:bodyPr/>
        <a:lstStyle/>
        <a:p>
          <a:endParaRPr lang="en-US"/>
        </a:p>
      </dgm:t>
    </dgm:pt>
    <dgm:pt modelId="{9EDBA6BE-30C9-4D39-B160-5C521CFD5A95}">
      <dgm:prSet custT="1"/>
      <dgm:spPr/>
      <dgm:t>
        <a:bodyPr/>
        <a:lstStyle/>
        <a:p>
          <a:pPr rtl="0"/>
          <a:r>
            <a:rPr lang="en-US" sz="14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Single Source (</a:t>
          </a:r>
          <a:r>
            <a:rPr lang="en-US" sz="1400" dirty="0" err="1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SiSo</a:t>
          </a:r>
          <a:r>
            <a:rPr lang="en-US" sz="14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)</a:t>
          </a:r>
        </a:p>
      </dgm:t>
    </dgm:pt>
    <dgm:pt modelId="{94A66ECE-5EFE-4A08-82A9-6A9CD53163F7}" type="parTrans" cxnId="{286E6666-89DB-4081-A04A-B805D75B35D8}">
      <dgm:prSet/>
      <dgm:spPr/>
      <dgm:t>
        <a:bodyPr/>
        <a:lstStyle/>
        <a:p>
          <a:endParaRPr lang="en-US"/>
        </a:p>
      </dgm:t>
    </dgm:pt>
    <dgm:pt modelId="{EC674F8F-0BAF-4087-B5B6-64E207C914C3}" type="sibTrans" cxnId="{286E6666-89DB-4081-A04A-B805D75B35D8}">
      <dgm:prSet/>
      <dgm:spPr/>
      <dgm:t>
        <a:bodyPr/>
        <a:lstStyle/>
        <a:p>
          <a:endParaRPr lang="en-US"/>
        </a:p>
      </dgm:t>
    </dgm:pt>
    <dgm:pt modelId="{D7BDB500-1030-4A18-AA75-1248FBE01DAF}">
      <dgm:prSet custT="1"/>
      <dgm:spPr/>
      <dgm:t>
        <a:bodyPr/>
        <a:lstStyle/>
        <a:p>
          <a:pPr rtl="0"/>
          <a:r>
            <a:rPr lang="en-US" sz="14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Sole Source (</a:t>
          </a:r>
          <a:r>
            <a:rPr lang="en-US" sz="1400" dirty="0" err="1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SoSo</a:t>
          </a:r>
          <a:r>
            <a:rPr lang="en-US" sz="14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)</a:t>
          </a:r>
        </a:p>
      </dgm:t>
    </dgm:pt>
    <dgm:pt modelId="{6192B5E1-E480-430F-B529-06F8FF8D990D}" type="parTrans" cxnId="{8A0B15E9-31D0-4278-B271-513B36A13337}">
      <dgm:prSet/>
      <dgm:spPr/>
      <dgm:t>
        <a:bodyPr/>
        <a:lstStyle/>
        <a:p>
          <a:endParaRPr lang="en-US"/>
        </a:p>
      </dgm:t>
    </dgm:pt>
    <dgm:pt modelId="{997694D7-FACD-4281-9E6D-6C4D4D2CAB5D}" type="sibTrans" cxnId="{8A0B15E9-31D0-4278-B271-513B36A13337}">
      <dgm:prSet/>
      <dgm:spPr/>
      <dgm:t>
        <a:bodyPr/>
        <a:lstStyle/>
        <a:p>
          <a:endParaRPr lang="en-US"/>
        </a:p>
      </dgm:t>
    </dgm:pt>
    <dgm:pt modelId="{7F2FC481-AC7C-40F9-99BE-D551EA49107D}">
      <dgm:prSet custT="1"/>
      <dgm:spPr/>
      <dgm:t>
        <a:bodyPr/>
        <a:lstStyle/>
        <a:p>
          <a:pPr rtl="0"/>
          <a:r>
            <a:rPr lang="en-US" sz="14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Foreign Military Sales (FMS)</a:t>
          </a:r>
        </a:p>
        <a:p>
          <a:pPr rtl="0"/>
          <a:endParaRPr lang="en-US" sz="1000" dirty="0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583AC26D-FB86-4328-BB37-7E8929976940}" type="parTrans" cxnId="{6E24B102-CD6B-440A-8E32-E2F2D0948041}">
      <dgm:prSet/>
      <dgm:spPr/>
      <dgm:t>
        <a:bodyPr/>
        <a:lstStyle/>
        <a:p>
          <a:endParaRPr lang="en-US"/>
        </a:p>
      </dgm:t>
    </dgm:pt>
    <dgm:pt modelId="{C2CC96A1-1D90-45C6-B647-C808852ADC23}" type="sibTrans" cxnId="{6E24B102-CD6B-440A-8E32-E2F2D0948041}">
      <dgm:prSet/>
      <dgm:spPr/>
      <dgm:t>
        <a:bodyPr/>
        <a:lstStyle/>
        <a:p>
          <a:endParaRPr lang="en-US"/>
        </a:p>
      </dgm:t>
    </dgm:pt>
    <dgm:pt modelId="{E78F19D6-6922-4DBF-B673-F90E12FBAF33}">
      <dgm:prSet custT="1"/>
      <dgm:spPr/>
      <dgm:t>
        <a:bodyPr/>
        <a:lstStyle/>
        <a:p>
          <a:pPr rtl="0"/>
          <a:r>
            <a:rPr lang="en-US" sz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Consolidation</a:t>
          </a:r>
        </a:p>
      </dgm:t>
    </dgm:pt>
    <dgm:pt modelId="{D66502CE-A769-4E36-86C0-1099E8A5206D}" type="parTrans" cxnId="{54CA3413-E782-452F-8F5C-10C9D9626B26}">
      <dgm:prSet/>
      <dgm:spPr/>
      <dgm:t>
        <a:bodyPr/>
        <a:lstStyle/>
        <a:p>
          <a:endParaRPr lang="en-US"/>
        </a:p>
      </dgm:t>
    </dgm:pt>
    <dgm:pt modelId="{733DDFDA-A262-4EAC-B644-1CBE2A896547}" type="sibTrans" cxnId="{54CA3413-E782-452F-8F5C-10C9D9626B26}">
      <dgm:prSet/>
      <dgm:spPr/>
      <dgm:t>
        <a:bodyPr/>
        <a:lstStyle/>
        <a:p>
          <a:endParaRPr lang="en-US"/>
        </a:p>
      </dgm:t>
    </dgm:pt>
    <dgm:pt modelId="{9602DB99-93B4-4C62-9030-017F00C2A188}">
      <dgm:prSet custT="1"/>
      <dgm:spPr/>
      <dgm:t>
        <a:bodyPr/>
        <a:lstStyle/>
        <a:p>
          <a:pPr rtl="0"/>
          <a:r>
            <a:rPr lang="en-US" sz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Transparency &amp; Equal Treatment</a:t>
          </a:r>
        </a:p>
      </dgm:t>
    </dgm:pt>
    <dgm:pt modelId="{D7584407-E16C-4A80-A3CB-558D1437D148}" type="parTrans" cxnId="{51368BBE-4615-4899-BE50-9F9FB6AF1D51}">
      <dgm:prSet/>
      <dgm:spPr/>
      <dgm:t>
        <a:bodyPr/>
        <a:lstStyle/>
        <a:p>
          <a:endParaRPr lang="en-US"/>
        </a:p>
      </dgm:t>
    </dgm:pt>
    <dgm:pt modelId="{AA2A610D-E6E5-49A8-9D2F-A13F965AF31A}" type="sibTrans" cxnId="{51368BBE-4615-4899-BE50-9F9FB6AF1D51}">
      <dgm:prSet/>
      <dgm:spPr/>
      <dgm:t>
        <a:bodyPr/>
        <a:lstStyle/>
        <a:p>
          <a:endParaRPr lang="en-US"/>
        </a:p>
      </dgm:t>
    </dgm:pt>
    <dgm:pt modelId="{B1217A67-C07D-4331-A8EF-F31F717F0D7C}">
      <dgm:prSet custT="1"/>
      <dgm:spPr/>
      <dgm:t>
        <a:bodyPr/>
        <a:lstStyle/>
        <a:p>
          <a:pPr rtl="0"/>
          <a:r>
            <a:rPr lang="en-US" sz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Industrial Benefit Redistribution</a:t>
          </a:r>
        </a:p>
      </dgm:t>
    </dgm:pt>
    <dgm:pt modelId="{556C6CC4-5E8B-47EA-8850-3E621D047E82}" type="parTrans" cxnId="{C93C74E5-0631-4749-8CD1-8190D74BD1B1}">
      <dgm:prSet/>
      <dgm:spPr/>
      <dgm:t>
        <a:bodyPr/>
        <a:lstStyle/>
        <a:p>
          <a:endParaRPr lang="en-US"/>
        </a:p>
      </dgm:t>
    </dgm:pt>
    <dgm:pt modelId="{9A631C85-E27B-4B17-8385-4BCAC6B88149}" type="sibTrans" cxnId="{C93C74E5-0631-4749-8CD1-8190D74BD1B1}">
      <dgm:prSet/>
      <dgm:spPr/>
      <dgm:t>
        <a:bodyPr/>
        <a:lstStyle/>
        <a:p>
          <a:endParaRPr lang="en-US"/>
        </a:p>
      </dgm:t>
    </dgm:pt>
    <dgm:pt modelId="{F2254226-4646-434C-A320-5B281DE179A1}">
      <dgm:prSet custT="1"/>
      <dgm:spPr/>
      <dgm:t>
        <a:bodyPr/>
        <a:lstStyle/>
        <a:p>
          <a:pPr rtl="0"/>
          <a:r>
            <a:rPr lang="en-US" sz="1200" b="1" u="sng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Industry Connection: &gt;70K Companies in Source File &amp; &gt;10K Active Firms</a:t>
          </a:r>
        </a:p>
      </dgm:t>
    </dgm:pt>
    <dgm:pt modelId="{26AC63F1-AAE5-427F-B475-D6643E93D6F4}" type="parTrans" cxnId="{913FD774-6180-4291-B1B3-2AA6597839BA}">
      <dgm:prSet/>
      <dgm:spPr/>
      <dgm:t>
        <a:bodyPr/>
        <a:lstStyle/>
        <a:p>
          <a:endParaRPr lang="en-US"/>
        </a:p>
      </dgm:t>
    </dgm:pt>
    <dgm:pt modelId="{A3419FCB-56A2-457E-B76F-D759126F98CE}" type="sibTrans" cxnId="{913FD774-6180-4291-B1B3-2AA6597839BA}">
      <dgm:prSet/>
      <dgm:spPr/>
      <dgm:t>
        <a:bodyPr/>
        <a:lstStyle/>
        <a:p>
          <a:endParaRPr lang="en-US"/>
        </a:p>
      </dgm:t>
    </dgm:pt>
    <dgm:pt modelId="{F7C41A5E-8DC0-4571-87D0-09B8D801E984}" type="pres">
      <dgm:prSet presAssocID="{54A1AE4E-0927-4F23-B64E-76578DB1F901}" presName="Name0" presStyleCnt="0">
        <dgm:presLayoutVars>
          <dgm:dir/>
          <dgm:resizeHandles val="exact"/>
        </dgm:presLayoutVars>
      </dgm:prSet>
      <dgm:spPr/>
    </dgm:pt>
    <dgm:pt modelId="{947BE34A-E6EC-434B-A4D3-6132C79F4675}" type="pres">
      <dgm:prSet presAssocID="{B1BA3248-CE09-4DB8-BC21-F4ECABC1DB79}" presName="composite" presStyleCnt="0"/>
      <dgm:spPr/>
    </dgm:pt>
    <dgm:pt modelId="{4D6AA06F-B860-459D-8B03-7A52C1BB6431}" type="pres">
      <dgm:prSet presAssocID="{B1BA3248-CE09-4DB8-BC21-F4ECABC1DB79}" presName="rect1" presStyleLbl="trAlignAcc1" presStyleIdx="0" presStyleCnt="4" custLinFactNeighborY="3424">
        <dgm:presLayoutVars>
          <dgm:bulletEnabled val="1"/>
        </dgm:presLayoutVars>
      </dgm:prSet>
      <dgm:spPr/>
    </dgm:pt>
    <dgm:pt modelId="{EA804886-7155-49BC-B649-6CD01EC9ECC4}" type="pres">
      <dgm:prSet presAssocID="{B1BA3248-CE09-4DB8-BC21-F4ECABC1DB79}" presName="rect2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0" r="-100000"/>
          </a:stretch>
        </a:blipFill>
      </dgm:spPr>
    </dgm:pt>
    <dgm:pt modelId="{9E32A205-9C35-48D3-964A-C3DE784E023E}" type="pres">
      <dgm:prSet presAssocID="{684DC205-5156-4A1F-A7DC-48657335306A}" presName="sibTrans" presStyleCnt="0"/>
      <dgm:spPr/>
    </dgm:pt>
    <dgm:pt modelId="{675A52E5-CD2B-4797-9BA6-A8AC8A0F015F}" type="pres">
      <dgm:prSet presAssocID="{7EF6A0A9-A2E4-4FA5-87C8-42BE44425C3E}" presName="composite" presStyleCnt="0"/>
      <dgm:spPr/>
    </dgm:pt>
    <dgm:pt modelId="{249CFC3E-77B9-46ED-B8C1-A54568761E97}" type="pres">
      <dgm:prSet presAssocID="{7EF6A0A9-A2E4-4FA5-87C8-42BE44425C3E}" presName="rect1" presStyleLbl="trAlignAcc1" presStyleIdx="1" presStyleCnt="4">
        <dgm:presLayoutVars>
          <dgm:bulletEnabled val="1"/>
        </dgm:presLayoutVars>
      </dgm:prSet>
      <dgm:spPr/>
    </dgm:pt>
    <dgm:pt modelId="{3049BFFD-E8C2-4C28-996B-B977B6936014}" type="pres">
      <dgm:prSet presAssocID="{7EF6A0A9-A2E4-4FA5-87C8-42BE44425C3E}" presName="rect2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3000" r="-63000"/>
          </a:stretch>
        </a:blipFill>
      </dgm:spPr>
    </dgm:pt>
    <dgm:pt modelId="{B50A7ECE-3CA3-4A3B-AF69-C5D8497A11EF}" type="pres">
      <dgm:prSet presAssocID="{5EAEFCA1-77E1-4E3E-ACEA-4006461F4D31}" presName="sibTrans" presStyleCnt="0"/>
      <dgm:spPr/>
    </dgm:pt>
    <dgm:pt modelId="{8DA6CEB4-98B7-4D2A-B39C-79D6C0AE32E6}" type="pres">
      <dgm:prSet presAssocID="{793A6E1C-9423-44C1-AF4D-82438CE24E26}" presName="composite" presStyleCnt="0"/>
      <dgm:spPr/>
    </dgm:pt>
    <dgm:pt modelId="{26241ADA-B135-49D9-85F4-A1B12E46E879}" type="pres">
      <dgm:prSet presAssocID="{793A6E1C-9423-44C1-AF4D-82438CE24E26}" presName="rect1" presStyleLbl="trAlignAcc1" presStyleIdx="2" presStyleCnt="4" custScaleY="114351">
        <dgm:presLayoutVars>
          <dgm:bulletEnabled val="1"/>
        </dgm:presLayoutVars>
      </dgm:prSet>
      <dgm:spPr/>
    </dgm:pt>
    <dgm:pt modelId="{3BCC152A-9B29-4BC6-A2CE-062FE8693C4F}" type="pres">
      <dgm:prSet presAssocID="{793A6E1C-9423-44C1-AF4D-82438CE24E26}" presName="rect2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9000" r="-59000"/>
          </a:stretch>
        </a:blipFill>
      </dgm:spPr>
    </dgm:pt>
    <dgm:pt modelId="{56618C87-CEB6-4EC9-B52A-C1FD216F667D}" type="pres">
      <dgm:prSet presAssocID="{369FF66C-66AC-470E-A25C-B05D03ADC883}" presName="sibTrans" presStyleCnt="0"/>
      <dgm:spPr/>
    </dgm:pt>
    <dgm:pt modelId="{518F52F8-118A-44A1-AD57-EAF6DB41E2C4}" type="pres">
      <dgm:prSet presAssocID="{4ABF3DF9-BE4F-4ACD-B9C1-BB9F3D1FB73A}" presName="composite" presStyleCnt="0"/>
      <dgm:spPr/>
    </dgm:pt>
    <dgm:pt modelId="{BBCB8C22-E031-4309-B173-E112C7FA87BE}" type="pres">
      <dgm:prSet presAssocID="{4ABF3DF9-BE4F-4ACD-B9C1-BB9F3D1FB73A}" presName="rect1" presStyleLbl="trAlignAcc1" presStyleIdx="3" presStyleCnt="4" custScaleY="114351">
        <dgm:presLayoutVars>
          <dgm:bulletEnabled val="1"/>
        </dgm:presLayoutVars>
      </dgm:prSet>
      <dgm:spPr/>
    </dgm:pt>
    <dgm:pt modelId="{ADB829D7-4C4C-47CE-A4B9-AE6DC1918272}" type="pres">
      <dgm:prSet presAssocID="{4ABF3DF9-BE4F-4ACD-B9C1-BB9F3D1FB73A}" presName="rect2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4000" r="-84000"/>
          </a:stretch>
        </a:blipFill>
      </dgm:spPr>
    </dgm:pt>
  </dgm:ptLst>
  <dgm:cxnLst>
    <dgm:cxn modelId="{6E24B102-CD6B-440A-8E32-E2F2D0948041}" srcId="{7EF6A0A9-A2E4-4FA5-87C8-42BE44425C3E}" destId="{7F2FC481-AC7C-40F9-99BE-D551EA49107D}" srcOrd="4" destOrd="0" parTransId="{583AC26D-FB86-4328-BB37-7E8929976940}" sibTransId="{C2CC96A1-1D90-45C6-B647-C808852ADC23}"/>
    <dgm:cxn modelId="{54CA3413-E782-452F-8F5C-10C9D9626B26}" srcId="{4ABF3DF9-BE4F-4ACD-B9C1-BB9F3D1FB73A}" destId="{E78F19D6-6922-4DBF-B673-F90E12FBAF33}" srcOrd="1" destOrd="0" parTransId="{D66502CE-A769-4E36-86C0-1099E8A5206D}" sibTransId="{733DDFDA-A262-4EAC-B644-1CBE2A896547}"/>
    <dgm:cxn modelId="{0689FA1C-71E9-4468-B3AF-3A2C70165EC5}" type="presOf" srcId="{D2B20810-4813-491D-B6A8-ACDB32F0BD36}" destId="{26241ADA-B135-49D9-85F4-A1B12E46E879}" srcOrd="0" destOrd="2" presId="urn:microsoft.com/office/officeart/2008/layout/PictureStrips"/>
    <dgm:cxn modelId="{4D0E873A-D357-425A-9395-EE6743A99179}" type="presOf" srcId="{E78F19D6-6922-4DBF-B673-F90E12FBAF33}" destId="{BBCB8C22-E031-4309-B173-E112C7FA87BE}" srcOrd="0" destOrd="2" presId="urn:microsoft.com/office/officeart/2008/layout/PictureStrips"/>
    <dgm:cxn modelId="{EBCC613C-2942-4545-9A0C-3A3F055FF226}" type="presOf" srcId="{D7BDB500-1030-4A18-AA75-1248FBE01DAF}" destId="{249CFC3E-77B9-46ED-B8C1-A54568761E97}" srcOrd="0" destOrd="4" presId="urn:microsoft.com/office/officeart/2008/layout/PictureStrips"/>
    <dgm:cxn modelId="{35E82B41-C9E9-40D4-8D8D-AD2B9D95E075}" type="presOf" srcId="{CA630DB8-CAEA-491F-B7D1-8F2404DE479F}" destId="{4D6AA06F-B860-459D-8B03-7A52C1BB6431}" srcOrd="0" destOrd="1" presId="urn:microsoft.com/office/officeart/2008/layout/PictureStrips"/>
    <dgm:cxn modelId="{286E6666-89DB-4081-A04A-B805D75B35D8}" srcId="{7EF6A0A9-A2E4-4FA5-87C8-42BE44425C3E}" destId="{9EDBA6BE-30C9-4D39-B160-5C521CFD5A95}" srcOrd="2" destOrd="0" parTransId="{94A66ECE-5EFE-4A08-82A9-6A9CD53163F7}" sibTransId="{EC674F8F-0BAF-4087-B5B6-64E207C914C3}"/>
    <dgm:cxn modelId="{27C2C669-66EE-4909-804F-CCC32319F9F7}" srcId="{54A1AE4E-0927-4F23-B64E-76578DB1F901}" destId="{7EF6A0A9-A2E4-4FA5-87C8-42BE44425C3E}" srcOrd="1" destOrd="0" parTransId="{695A44E3-F07C-404A-B3DD-9B0FBFA603C4}" sibTransId="{5EAEFCA1-77E1-4E3E-ACEA-4006461F4D31}"/>
    <dgm:cxn modelId="{EAA40A54-D666-4A4D-9D52-B2DB8A1D3D65}" type="presOf" srcId="{5161F47D-8308-487C-B458-1D70E38768C3}" destId="{249CFC3E-77B9-46ED-B8C1-A54568761E97}" srcOrd="0" destOrd="2" presId="urn:microsoft.com/office/officeart/2008/layout/PictureStrips"/>
    <dgm:cxn modelId="{913FD774-6180-4291-B1B3-2AA6597839BA}" srcId="{4ABF3DF9-BE4F-4ACD-B9C1-BB9F3D1FB73A}" destId="{F2254226-4646-434C-A320-5B281DE179A1}" srcOrd="4" destOrd="0" parTransId="{26AC63F1-AAE5-427F-B475-D6643E93D6F4}" sibTransId="{A3419FCB-56A2-457E-B76F-D759126F98CE}"/>
    <dgm:cxn modelId="{20D6B575-7854-4100-9C6C-BF09BF8CC922}" type="presOf" srcId="{9EDBA6BE-30C9-4D39-B160-5C521CFD5A95}" destId="{249CFC3E-77B9-46ED-B8C1-A54568761E97}" srcOrd="0" destOrd="3" presId="urn:microsoft.com/office/officeart/2008/layout/PictureStrips"/>
    <dgm:cxn modelId="{BA719356-3F70-44A5-B45F-773086D81FBF}" type="presOf" srcId="{7F2FC481-AC7C-40F9-99BE-D551EA49107D}" destId="{249CFC3E-77B9-46ED-B8C1-A54568761E97}" srcOrd="0" destOrd="5" presId="urn:microsoft.com/office/officeart/2008/layout/PictureStrips"/>
    <dgm:cxn modelId="{1129657E-C50A-4547-88F8-BB403CE0351D}" type="presOf" srcId="{DC5017BE-099D-442E-8683-1BD84C1939B8}" destId="{BBCB8C22-E031-4309-B173-E112C7FA87BE}" srcOrd="0" destOrd="1" presId="urn:microsoft.com/office/officeart/2008/layout/PictureStrips"/>
    <dgm:cxn modelId="{16287F81-678D-460D-9973-5E6C399885CC}" type="presOf" srcId="{7EF6A0A9-A2E4-4FA5-87C8-42BE44425C3E}" destId="{249CFC3E-77B9-46ED-B8C1-A54568761E97}" srcOrd="0" destOrd="0" presId="urn:microsoft.com/office/officeart/2008/layout/PictureStrips"/>
    <dgm:cxn modelId="{868CE382-27F7-439B-B3B4-2D9520093885}" srcId="{54A1AE4E-0927-4F23-B64E-76578DB1F901}" destId="{B1BA3248-CE09-4DB8-BC21-F4ECABC1DB79}" srcOrd="0" destOrd="0" parTransId="{1A218833-7F51-457E-863D-3706E66C81C0}" sibTransId="{684DC205-5156-4A1F-A7DC-48657335306A}"/>
    <dgm:cxn modelId="{2A74BA85-BE88-44AE-AC19-0ABC0F7A1EC3}" srcId="{793A6E1C-9423-44C1-AF4D-82438CE24E26}" destId="{D2B20810-4813-491D-B6A8-ACDB32F0BD36}" srcOrd="1" destOrd="0" parTransId="{86FB5A70-17A4-4A2B-8D9C-1459EB4A07D7}" sibTransId="{7CD7B667-7F0B-4C0E-9396-CB75434B9FC7}"/>
    <dgm:cxn modelId="{2F63F28F-2F7E-4C81-BFBF-AB7CED670D41}" srcId="{4ABF3DF9-BE4F-4ACD-B9C1-BB9F3D1FB73A}" destId="{DC5017BE-099D-442E-8683-1BD84C1939B8}" srcOrd="0" destOrd="0" parTransId="{4AB3C2ED-1298-4F0E-A8C5-E52FDB841303}" sibTransId="{CEC610EA-E4CE-4138-8085-C14154504ADB}"/>
    <dgm:cxn modelId="{ECF16790-9736-438C-8B4F-5F5370544B91}" type="presOf" srcId="{793A6E1C-9423-44C1-AF4D-82438CE24E26}" destId="{26241ADA-B135-49D9-85F4-A1B12E46E879}" srcOrd="0" destOrd="0" presId="urn:microsoft.com/office/officeart/2008/layout/PictureStrips"/>
    <dgm:cxn modelId="{0A518390-5F10-484A-AA38-5417AA038E1A}" type="presOf" srcId="{54A1AE4E-0927-4F23-B64E-76578DB1F901}" destId="{F7C41A5E-8DC0-4571-87D0-09B8D801E984}" srcOrd="0" destOrd="0" presId="urn:microsoft.com/office/officeart/2008/layout/PictureStrips"/>
    <dgm:cxn modelId="{1FBDB497-8F56-4BA2-86A4-DBC9D887B1A1}" type="presOf" srcId="{F2254226-4646-434C-A320-5B281DE179A1}" destId="{BBCB8C22-E031-4309-B173-E112C7FA87BE}" srcOrd="0" destOrd="5" presId="urn:microsoft.com/office/officeart/2008/layout/PictureStrips"/>
    <dgm:cxn modelId="{3CFA829B-C4C3-4556-811B-332A3A5F7B2B}" srcId="{7EF6A0A9-A2E4-4FA5-87C8-42BE44425C3E}" destId="{5161F47D-8308-487C-B458-1D70E38768C3}" srcOrd="1" destOrd="0" parTransId="{4E167881-F2C5-4F63-9540-DC9593380120}" sibTransId="{2C9D457B-F452-4978-904E-6E6851111A73}"/>
    <dgm:cxn modelId="{42C2789E-196B-458C-8B10-E08D887150CF}" type="presOf" srcId="{7158DC20-C422-4DA9-B465-EECFC7EC9CAF}" destId="{26241ADA-B135-49D9-85F4-A1B12E46E879}" srcOrd="0" destOrd="1" presId="urn:microsoft.com/office/officeart/2008/layout/PictureStrips"/>
    <dgm:cxn modelId="{B6DE21A3-9BA1-4131-9DBA-A32C3974E683}" type="presOf" srcId="{B1217A67-C07D-4331-A8EF-F31F717F0D7C}" destId="{BBCB8C22-E031-4309-B173-E112C7FA87BE}" srcOrd="0" destOrd="4" presId="urn:microsoft.com/office/officeart/2008/layout/PictureStrips"/>
    <dgm:cxn modelId="{540A1AA8-20E7-412E-BF6D-E006B195D73D}" srcId="{7EF6A0A9-A2E4-4FA5-87C8-42BE44425C3E}" destId="{E06C35E8-A41D-4CED-847B-972404FA9BDB}" srcOrd="0" destOrd="0" parTransId="{694A65FF-1FC0-4E84-A08B-10AAA7E448F2}" sibTransId="{21523421-4CF3-428F-8CE4-E377755BAC42}"/>
    <dgm:cxn modelId="{03DDA2B2-8F29-4CC8-8FBA-573B06A582E1}" type="presOf" srcId="{B1BA3248-CE09-4DB8-BC21-F4ECABC1DB79}" destId="{4D6AA06F-B860-459D-8B03-7A52C1BB6431}" srcOrd="0" destOrd="0" presId="urn:microsoft.com/office/officeart/2008/layout/PictureStrips"/>
    <dgm:cxn modelId="{51368BBE-4615-4899-BE50-9F9FB6AF1D51}" srcId="{4ABF3DF9-BE4F-4ACD-B9C1-BB9F3D1FB73A}" destId="{9602DB99-93B4-4C62-9030-017F00C2A188}" srcOrd="2" destOrd="0" parTransId="{D7584407-E16C-4A80-A3CB-558D1437D148}" sibTransId="{AA2A610D-E6E5-49A8-9D2F-A13F965AF31A}"/>
    <dgm:cxn modelId="{BB44D6BE-621F-44BD-9C13-0A9EDCBD2E9C}" type="presOf" srcId="{E06C35E8-A41D-4CED-847B-972404FA9BDB}" destId="{249CFC3E-77B9-46ED-B8C1-A54568761E97}" srcOrd="0" destOrd="1" presId="urn:microsoft.com/office/officeart/2008/layout/PictureStrips"/>
    <dgm:cxn modelId="{399BF1C4-1DA1-40F9-B84E-92C239688CEA}" srcId="{793A6E1C-9423-44C1-AF4D-82438CE24E26}" destId="{7158DC20-C422-4DA9-B465-EECFC7EC9CAF}" srcOrd="0" destOrd="0" parTransId="{8FE6F225-4E61-43D7-986B-9B513F7C1348}" sibTransId="{AB8CA47B-D95C-48C4-A101-955F7D6E0075}"/>
    <dgm:cxn modelId="{86CB7FCF-B535-4875-A5FA-BACBAEB58E42}" srcId="{B1BA3248-CE09-4DB8-BC21-F4ECABC1DB79}" destId="{CA630DB8-CAEA-491F-B7D1-8F2404DE479F}" srcOrd="0" destOrd="0" parTransId="{52EB04CF-E1F0-42C6-B8F9-89F7EC784256}" sibTransId="{DEEB6F98-CF0F-43B9-A1FB-4B485E80408E}"/>
    <dgm:cxn modelId="{42A811D1-C06A-428F-9021-C1E2D8F468EF}" type="presOf" srcId="{9602DB99-93B4-4C62-9030-017F00C2A188}" destId="{BBCB8C22-E031-4309-B173-E112C7FA87BE}" srcOrd="0" destOrd="3" presId="urn:microsoft.com/office/officeart/2008/layout/PictureStrips"/>
    <dgm:cxn modelId="{659E36D2-DF6A-4DC8-BC7F-D3FFE64E4A9B}" srcId="{793A6E1C-9423-44C1-AF4D-82438CE24E26}" destId="{AE60A0B0-5C1B-4833-859E-0F75B3FB0EDB}" srcOrd="2" destOrd="0" parTransId="{963A6C1E-F9C8-43C6-93D6-437BE3460223}" sibTransId="{D1AFCE2C-61F7-42DE-AABD-DB4EA2CBC62A}"/>
    <dgm:cxn modelId="{8039C7D8-F3E9-4837-8EA2-E79AE12D9B36}" srcId="{54A1AE4E-0927-4F23-B64E-76578DB1F901}" destId="{793A6E1C-9423-44C1-AF4D-82438CE24E26}" srcOrd="2" destOrd="0" parTransId="{01A19573-B23C-4CDB-B1D0-BE71A9C8B796}" sibTransId="{369FF66C-66AC-470E-A25C-B05D03ADC883}"/>
    <dgm:cxn modelId="{C45D5DDF-7EB8-4A98-B9D8-1A650DAC5634}" type="presOf" srcId="{4ABF3DF9-BE4F-4ACD-B9C1-BB9F3D1FB73A}" destId="{BBCB8C22-E031-4309-B173-E112C7FA87BE}" srcOrd="0" destOrd="0" presId="urn:microsoft.com/office/officeart/2008/layout/PictureStrips"/>
    <dgm:cxn modelId="{4A22F4E4-0BD5-402B-B51E-5D0C1A41AF84}" type="presOf" srcId="{AE60A0B0-5C1B-4833-859E-0F75B3FB0EDB}" destId="{26241ADA-B135-49D9-85F4-A1B12E46E879}" srcOrd="0" destOrd="3" presId="urn:microsoft.com/office/officeart/2008/layout/PictureStrips"/>
    <dgm:cxn modelId="{C93C74E5-0631-4749-8CD1-8190D74BD1B1}" srcId="{4ABF3DF9-BE4F-4ACD-B9C1-BB9F3D1FB73A}" destId="{B1217A67-C07D-4331-A8EF-F31F717F0D7C}" srcOrd="3" destOrd="0" parTransId="{556C6CC4-5E8B-47EA-8850-3E621D047E82}" sibTransId="{9A631C85-E27B-4B17-8385-4BCAC6B88149}"/>
    <dgm:cxn modelId="{8A0B15E9-31D0-4278-B271-513B36A13337}" srcId="{7EF6A0A9-A2E4-4FA5-87C8-42BE44425C3E}" destId="{D7BDB500-1030-4A18-AA75-1248FBE01DAF}" srcOrd="3" destOrd="0" parTransId="{6192B5E1-E480-430F-B529-06F8FF8D990D}" sibTransId="{997694D7-FACD-4281-9E6D-6C4D4D2CAB5D}"/>
    <dgm:cxn modelId="{85D3DFF1-3DEE-4BF3-8C2F-CEAA2A3ECE73}" srcId="{54A1AE4E-0927-4F23-B64E-76578DB1F901}" destId="{4ABF3DF9-BE4F-4ACD-B9C1-BB9F3D1FB73A}" srcOrd="3" destOrd="0" parTransId="{B9364027-F517-4253-9CB1-93BB68215699}" sibTransId="{4360B293-6DB7-40F1-9306-EBFF5ACB146B}"/>
    <dgm:cxn modelId="{45252880-4E3D-427E-ADC2-2C759A6728CA}" type="presParOf" srcId="{F7C41A5E-8DC0-4571-87D0-09B8D801E984}" destId="{947BE34A-E6EC-434B-A4D3-6132C79F4675}" srcOrd="0" destOrd="0" presId="urn:microsoft.com/office/officeart/2008/layout/PictureStrips"/>
    <dgm:cxn modelId="{E6D014FB-8637-49C2-9C7A-7BF7FF6EBA1E}" type="presParOf" srcId="{947BE34A-E6EC-434B-A4D3-6132C79F4675}" destId="{4D6AA06F-B860-459D-8B03-7A52C1BB6431}" srcOrd="0" destOrd="0" presId="urn:microsoft.com/office/officeart/2008/layout/PictureStrips"/>
    <dgm:cxn modelId="{5D5CD9D2-B43E-465D-AF54-9F1A525D2A7B}" type="presParOf" srcId="{947BE34A-E6EC-434B-A4D3-6132C79F4675}" destId="{EA804886-7155-49BC-B649-6CD01EC9ECC4}" srcOrd="1" destOrd="0" presId="urn:microsoft.com/office/officeart/2008/layout/PictureStrips"/>
    <dgm:cxn modelId="{2EBF2201-3C4F-4191-AE65-B8A28059C2B2}" type="presParOf" srcId="{F7C41A5E-8DC0-4571-87D0-09B8D801E984}" destId="{9E32A205-9C35-48D3-964A-C3DE784E023E}" srcOrd="1" destOrd="0" presId="urn:microsoft.com/office/officeart/2008/layout/PictureStrips"/>
    <dgm:cxn modelId="{D832FF90-7893-4ECC-A28F-7285FF859B4F}" type="presParOf" srcId="{F7C41A5E-8DC0-4571-87D0-09B8D801E984}" destId="{675A52E5-CD2B-4797-9BA6-A8AC8A0F015F}" srcOrd="2" destOrd="0" presId="urn:microsoft.com/office/officeart/2008/layout/PictureStrips"/>
    <dgm:cxn modelId="{201E5455-E06C-4F9D-A3E9-64E62ACF827A}" type="presParOf" srcId="{675A52E5-CD2B-4797-9BA6-A8AC8A0F015F}" destId="{249CFC3E-77B9-46ED-B8C1-A54568761E97}" srcOrd="0" destOrd="0" presId="urn:microsoft.com/office/officeart/2008/layout/PictureStrips"/>
    <dgm:cxn modelId="{5AAD5745-1B16-4971-8A25-470616AF9CB2}" type="presParOf" srcId="{675A52E5-CD2B-4797-9BA6-A8AC8A0F015F}" destId="{3049BFFD-E8C2-4C28-996B-B977B6936014}" srcOrd="1" destOrd="0" presId="urn:microsoft.com/office/officeart/2008/layout/PictureStrips"/>
    <dgm:cxn modelId="{5AD97645-5764-4DB7-AFEC-C1148691824B}" type="presParOf" srcId="{F7C41A5E-8DC0-4571-87D0-09B8D801E984}" destId="{B50A7ECE-3CA3-4A3B-AF69-C5D8497A11EF}" srcOrd="3" destOrd="0" presId="urn:microsoft.com/office/officeart/2008/layout/PictureStrips"/>
    <dgm:cxn modelId="{FAA74992-2A0F-41F8-BA3F-15A92B511A75}" type="presParOf" srcId="{F7C41A5E-8DC0-4571-87D0-09B8D801E984}" destId="{8DA6CEB4-98B7-4D2A-B39C-79D6C0AE32E6}" srcOrd="4" destOrd="0" presId="urn:microsoft.com/office/officeart/2008/layout/PictureStrips"/>
    <dgm:cxn modelId="{24603181-F258-49EF-9C54-B0593C0B9C49}" type="presParOf" srcId="{8DA6CEB4-98B7-4D2A-B39C-79D6C0AE32E6}" destId="{26241ADA-B135-49D9-85F4-A1B12E46E879}" srcOrd="0" destOrd="0" presId="urn:microsoft.com/office/officeart/2008/layout/PictureStrips"/>
    <dgm:cxn modelId="{7575A0B5-234E-41E0-9DD9-7E561DFAD357}" type="presParOf" srcId="{8DA6CEB4-98B7-4D2A-B39C-79D6C0AE32E6}" destId="{3BCC152A-9B29-4BC6-A2CE-062FE8693C4F}" srcOrd="1" destOrd="0" presId="urn:microsoft.com/office/officeart/2008/layout/PictureStrips"/>
    <dgm:cxn modelId="{B4C1D23A-4FFD-43BD-9A33-4A15ED6A1E6C}" type="presParOf" srcId="{F7C41A5E-8DC0-4571-87D0-09B8D801E984}" destId="{56618C87-CEB6-4EC9-B52A-C1FD216F667D}" srcOrd="5" destOrd="0" presId="urn:microsoft.com/office/officeart/2008/layout/PictureStrips"/>
    <dgm:cxn modelId="{193716DE-A4A0-4B5A-80EB-09CF9496B833}" type="presParOf" srcId="{F7C41A5E-8DC0-4571-87D0-09B8D801E984}" destId="{518F52F8-118A-44A1-AD57-EAF6DB41E2C4}" srcOrd="6" destOrd="0" presId="urn:microsoft.com/office/officeart/2008/layout/PictureStrips"/>
    <dgm:cxn modelId="{DFA79ACF-6815-476A-AE32-59B95001B4F8}" type="presParOf" srcId="{518F52F8-118A-44A1-AD57-EAF6DB41E2C4}" destId="{BBCB8C22-E031-4309-B173-E112C7FA87BE}" srcOrd="0" destOrd="0" presId="urn:microsoft.com/office/officeart/2008/layout/PictureStrips"/>
    <dgm:cxn modelId="{FD1D2E30-A07F-4481-BD88-BFE7414CC5D1}" type="presParOf" srcId="{518F52F8-118A-44A1-AD57-EAF6DB41E2C4}" destId="{ADB829D7-4C4C-47CE-A4B9-AE6DC1918272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7AF294-7CAE-4F62-8AF1-1DBD31881B7C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1D3767-6B49-47E2-81FE-247AA0D2A9C8}">
      <dgm:prSet phldrT="[Text]"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1. Need Identification</a:t>
          </a:r>
        </a:p>
      </dgm:t>
    </dgm:pt>
    <dgm:pt modelId="{42C06975-7DF5-4862-B8EA-253BA36A1E9E}" type="parTrans" cxnId="{B5285142-00F7-422C-94EB-1B9452C1A8A7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B69DE00D-BEE8-476B-BEE8-78324FEE07E6}" type="sibTrans" cxnId="{B5285142-00F7-422C-94EB-1B9452C1A8A7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72C010C8-7407-4FD5-BA25-A0EB783965FF}">
      <dgm:prSet phldrT="[Text]"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2. Solicitation &amp; Tendering</a:t>
          </a:r>
        </a:p>
      </dgm:t>
    </dgm:pt>
    <dgm:pt modelId="{9519FC91-B599-4828-AA7A-2936B119076E}" type="parTrans" cxnId="{5FDBA75B-3B58-47D1-9966-8DB35AF7C2B8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7C04AFB0-4C99-47A7-9134-D3F729CF6A4E}" type="sibTrans" cxnId="{5FDBA75B-3B58-47D1-9966-8DB35AF7C2B8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4E8B8C59-7A14-4747-9739-BA5B9AE739CC}">
      <dgm:prSet phldrT="[Text]"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3. Supplier Evaluation &amp; Selection</a:t>
          </a:r>
        </a:p>
      </dgm:t>
    </dgm:pt>
    <dgm:pt modelId="{373B1E0B-6975-4E9C-AA5F-86DE4CF88035}" type="parTrans" cxnId="{C45404CA-2F58-4BAB-930E-4CAEB203EC50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980ECE11-25F9-4F9D-A204-262700EB82C9}" type="sibTrans" cxnId="{C45404CA-2F58-4BAB-930E-4CAEB203EC50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114930E4-EBCF-4279-BD90-BCE168B46A4D}">
      <dgm:prSet phldrT="[Text]"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4. Contract Award</a:t>
          </a:r>
        </a:p>
      </dgm:t>
    </dgm:pt>
    <dgm:pt modelId="{64BADC84-BAC5-4177-B7E3-AAC61D97718D}" type="parTrans" cxnId="{F0CEE6B8-7374-41FD-ACD6-42778B4D0FD1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9D41E787-62F5-431C-A004-FA9485D44452}" type="sibTrans" cxnId="{F0CEE6B8-7374-41FD-ACD6-42778B4D0FD1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92807FDC-6056-42D7-A6F9-1F43CF2ED698}">
      <dgm:prSet phldrT="[Text]"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5. Contract Management</a:t>
          </a:r>
        </a:p>
      </dgm:t>
    </dgm:pt>
    <dgm:pt modelId="{3C062B26-5575-4BA3-8393-28DEB5E14766}" type="parTrans" cxnId="{0FFFF371-5957-47C8-BC11-35D90F931CC2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885A9B64-0E50-4081-8467-89BA6FA7D39C}" type="sibTrans" cxnId="{0FFFF371-5957-47C8-BC11-35D90F931CC2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408F0DBA-3F1B-40BD-B1DE-7B54144BA057}" type="pres">
      <dgm:prSet presAssocID="{D87AF294-7CAE-4F62-8AF1-1DBD31881B7C}" presName="cycle" presStyleCnt="0">
        <dgm:presLayoutVars>
          <dgm:dir/>
          <dgm:resizeHandles val="exact"/>
        </dgm:presLayoutVars>
      </dgm:prSet>
      <dgm:spPr/>
    </dgm:pt>
    <dgm:pt modelId="{AD8C6DC7-AB8D-43B8-AB1B-FCDAB9419BFD}" type="pres">
      <dgm:prSet presAssocID="{DA1D3767-6B49-47E2-81FE-247AA0D2A9C8}" presName="dummy" presStyleCnt="0"/>
      <dgm:spPr/>
    </dgm:pt>
    <dgm:pt modelId="{CEAC0E70-338D-4992-B528-A04DEA397932}" type="pres">
      <dgm:prSet presAssocID="{DA1D3767-6B49-47E2-81FE-247AA0D2A9C8}" presName="node" presStyleLbl="revTx" presStyleIdx="0" presStyleCnt="5">
        <dgm:presLayoutVars>
          <dgm:bulletEnabled val="1"/>
        </dgm:presLayoutVars>
      </dgm:prSet>
      <dgm:spPr/>
    </dgm:pt>
    <dgm:pt modelId="{F88DF692-67FA-458B-A3BA-D184594E0E0B}" type="pres">
      <dgm:prSet presAssocID="{B69DE00D-BEE8-476B-BEE8-78324FEE07E6}" presName="sibTrans" presStyleLbl="node1" presStyleIdx="0" presStyleCnt="5"/>
      <dgm:spPr/>
    </dgm:pt>
    <dgm:pt modelId="{50C64CC3-953B-429F-A4C5-BD69608740FC}" type="pres">
      <dgm:prSet presAssocID="{72C010C8-7407-4FD5-BA25-A0EB783965FF}" presName="dummy" presStyleCnt="0"/>
      <dgm:spPr/>
    </dgm:pt>
    <dgm:pt modelId="{C7D5AD70-3BCB-4592-921A-C49827CFC10C}" type="pres">
      <dgm:prSet presAssocID="{72C010C8-7407-4FD5-BA25-A0EB783965FF}" presName="node" presStyleLbl="revTx" presStyleIdx="1" presStyleCnt="5">
        <dgm:presLayoutVars>
          <dgm:bulletEnabled val="1"/>
        </dgm:presLayoutVars>
      </dgm:prSet>
      <dgm:spPr/>
    </dgm:pt>
    <dgm:pt modelId="{D7AD8BCE-C51C-4FA5-9CD9-88307542B4E1}" type="pres">
      <dgm:prSet presAssocID="{7C04AFB0-4C99-47A7-9134-D3F729CF6A4E}" presName="sibTrans" presStyleLbl="node1" presStyleIdx="1" presStyleCnt="5"/>
      <dgm:spPr/>
    </dgm:pt>
    <dgm:pt modelId="{140E6B05-6D36-4C05-AF6A-D275927A4A17}" type="pres">
      <dgm:prSet presAssocID="{4E8B8C59-7A14-4747-9739-BA5B9AE739CC}" presName="dummy" presStyleCnt="0"/>
      <dgm:spPr/>
    </dgm:pt>
    <dgm:pt modelId="{282C9B22-5D91-4773-AF7D-6D815A227BF8}" type="pres">
      <dgm:prSet presAssocID="{4E8B8C59-7A14-4747-9739-BA5B9AE739CC}" presName="node" presStyleLbl="revTx" presStyleIdx="2" presStyleCnt="5">
        <dgm:presLayoutVars>
          <dgm:bulletEnabled val="1"/>
        </dgm:presLayoutVars>
      </dgm:prSet>
      <dgm:spPr/>
    </dgm:pt>
    <dgm:pt modelId="{783188C3-3830-4E6A-AEEB-D50D7A820DAD}" type="pres">
      <dgm:prSet presAssocID="{980ECE11-25F9-4F9D-A204-262700EB82C9}" presName="sibTrans" presStyleLbl="node1" presStyleIdx="2" presStyleCnt="5"/>
      <dgm:spPr/>
    </dgm:pt>
    <dgm:pt modelId="{B512D9D2-4E51-47F7-88EC-09B91E7E0678}" type="pres">
      <dgm:prSet presAssocID="{114930E4-EBCF-4279-BD90-BCE168B46A4D}" presName="dummy" presStyleCnt="0"/>
      <dgm:spPr/>
    </dgm:pt>
    <dgm:pt modelId="{C2B1F04F-6836-435F-A00D-1F5C3716D3D1}" type="pres">
      <dgm:prSet presAssocID="{114930E4-EBCF-4279-BD90-BCE168B46A4D}" presName="node" presStyleLbl="revTx" presStyleIdx="3" presStyleCnt="5">
        <dgm:presLayoutVars>
          <dgm:bulletEnabled val="1"/>
        </dgm:presLayoutVars>
      </dgm:prSet>
      <dgm:spPr/>
    </dgm:pt>
    <dgm:pt modelId="{99374B4C-26C6-4BBD-89C0-9347713B019F}" type="pres">
      <dgm:prSet presAssocID="{9D41E787-62F5-431C-A004-FA9485D44452}" presName="sibTrans" presStyleLbl="node1" presStyleIdx="3" presStyleCnt="5"/>
      <dgm:spPr/>
    </dgm:pt>
    <dgm:pt modelId="{4F2766A3-5FD5-49F8-89E4-E4C342565873}" type="pres">
      <dgm:prSet presAssocID="{92807FDC-6056-42D7-A6F9-1F43CF2ED698}" presName="dummy" presStyleCnt="0"/>
      <dgm:spPr/>
    </dgm:pt>
    <dgm:pt modelId="{634B74A7-4339-4E3A-9660-125A1BF623CA}" type="pres">
      <dgm:prSet presAssocID="{92807FDC-6056-42D7-A6F9-1F43CF2ED698}" presName="node" presStyleLbl="revTx" presStyleIdx="4" presStyleCnt="5">
        <dgm:presLayoutVars>
          <dgm:bulletEnabled val="1"/>
        </dgm:presLayoutVars>
      </dgm:prSet>
      <dgm:spPr/>
    </dgm:pt>
    <dgm:pt modelId="{52FB0C86-29A8-4210-9C61-B6811DF22955}" type="pres">
      <dgm:prSet presAssocID="{885A9B64-0E50-4081-8467-89BA6FA7D39C}" presName="sibTrans" presStyleLbl="node1" presStyleIdx="4" presStyleCnt="5"/>
      <dgm:spPr/>
    </dgm:pt>
  </dgm:ptLst>
  <dgm:cxnLst>
    <dgm:cxn modelId="{A4FE1E05-A055-4674-B8CF-31A1593545FF}" type="presOf" srcId="{7C04AFB0-4C99-47A7-9134-D3F729CF6A4E}" destId="{D7AD8BCE-C51C-4FA5-9CD9-88307542B4E1}" srcOrd="0" destOrd="0" presId="urn:microsoft.com/office/officeart/2005/8/layout/cycle1"/>
    <dgm:cxn modelId="{2AC70A0D-BBE2-4EEC-801D-C8A794BE7485}" type="presOf" srcId="{72C010C8-7407-4FD5-BA25-A0EB783965FF}" destId="{C7D5AD70-3BCB-4592-921A-C49827CFC10C}" srcOrd="0" destOrd="0" presId="urn:microsoft.com/office/officeart/2005/8/layout/cycle1"/>
    <dgm:cxn modelId="{B5D02719-10A5-49E5-BF6A-51BCDC76A39E}" type="presOf" srcId="{B69DE00D-BEE8-476B-BEE8-78324FEE07E6}" destId="{F88DF692-67FA-458B-A3BA-D184594E0E0B}" srcOrd="0" destOrd="0" presId="urn:microsoft.com/office/officeart/2005/8/layout/cycle1"/>
    <dgm:cxn modelId="{AA3F6E1A-F61C-4499-B3EA-EC783AB54B33}" type="presOf" srcId="{D87AF294-7CAE-4F62-8AF1-1DBD31881B7C}" destId="{408F0DBA-3F1B-40BD-B1DE-7B54144BA057}" srcOrd="0" destOrd="0" presId="urn:microsoft.com/office/officeart/2005/8/layout/cycle1"/>
    <dgm:cxn modelId="{59DF9139-B3EA-4B2C-B2F2-CD620AF2EE1A}" type="presOf" srcId="{114930E4-EBCF-4279-BD90-BCE168B46A4D}" destId="{C2B1F04F-6836-435F-A00D-1F5C3716D3D1}" srcOrd="0" destOrd="0" presId="urn:microsoft.com/office/officeart/2005/8/layout/cycle1"/>
    <dgm:cxn modelId="{5FDBA75B-3B58-47D1-9966-8DB35AF7C2B8}" srcId="{D87AF294-7CAE-4F62-8AF1-1DBD31881B7C}" destId="{72C010C8-7407-4FD5-BA25-A0EB783965FF}" srcOrd="1" destOrd="0" parTransId="{9519FC91-B599-4828-AA7A-2936B119076E}" sibTransId="{7C04AFB0-4C99-47A7-9134-D3F729CF6A4E}"/>
    <dgm:cxn modelId="{FBE7B941-1172-4BE3-AA46-2AC50A58DC0A}" type="presOf" srcId="{4E8B8C59-7A14-4747-9739-BA5B9AE739CC}" destId="{282C9B22-5D91-4773-AF7D-6D815A227BF8}" srcOrd="0" destOrd="0" presId="urn:microsoft.com/office/officeart/2005/8/layout/cycle1"/>
    <dgm:cxn modelId="{B5285142-00F7-422C-94EB-1B9452C1A8A7}" srcId="{D87AF294-7CAE-4F62-8AF1-1DBD31881B7C}" destId="{DA1D3767-6B49-47E2-81FE-247AA0D2A9C8}" srcOrd="0" destOrd="0" parTransId="{42C06975-7DF5-4862-B8EA-253BA36A1E9E}" sibTransId="{B69DE00D-BEE8-476B-BEE8-78324FEE07E6}"/>
    <dgm:cxn modelId="{02122569-2C3A-49CE-97FA-92CC4524E64A}" type="presOf" srcId="{980ECE11-25F9-4F9D-A204-262700EB82C9}" destId="{783188C3-3830-4E6A-AEEB-D50D7A820DAD}" srcOrd="0" destOrd="0" presId="urn:microsoft.com/office/officeart/2005/8/layout/cycle1"/>
    <dgm:cxn modelId="{0FFFF371-5957-47C8-BC11-35D90F931CC2}" srcId="{D87AF294-7CAE-4F62-8AF1-1DBD31881B7C}" destId="{92807FDC-6056-42D7-A6F9-1F43CF2ED698}" srcOrd="4" destOrd="0" parTransId="{3C062B26-5575-4BA3-8393-28DEB5E14766}" sibTransId="{885A9B64-0E50-4081-8467-89BA6FA7D39C}"/>
    <dgm:cxn modelId="{AA612898-6E2C-47D0-A07D-B10914CAC1AC}" type="presOf" srcId="{DA1D3767-6B49-47E2-81FE-247AA0D2A9C8}" destId="{CEAC0E70-338D-4992-B528-A04DEA397932}" srcOrd="0" destOrd="0" presId="urn:microsoft.com/office/officeart/2005/8/layout/cycle1"/>
    <dgm:cxn modelId="{A7ECBAB3-A872-498F-B605-580AC5848172}" type="presOf" srcId="{92807FDC-6056-42D7-A6F9-1F43CF2ED698}" destId="{634B74A7-4339-4E3A-9660-125A1BF623CA}" srcOrd="0" destOrd="0" presId="urn:microsoft.com/office/officeart/2005/8/layout/cycle1"/>
    <dgm:cxn modelId="{F0CEE6B8-7374-41FD-ACD6-42778B4D0FD1}" srcId="{D87AF294-7CAE-4F62-8AF1-1DBD31881B7C}" destId="{114930E4-EBCF-4279-BD90-BCE168B46A4D}" srcOrd="3" destOrd="0" parTransId="{64BADC84-BAC5-4177-B7E3-AAC61D97718D}" sibTransId="{9D41E787-62F5-431C-A004-FA9485D44452}"/>
    <dgm:cxn modelId="{31E210C5-614F-4E65-A124-7EF2992B99C3}" type="presOf" srcId="{885A9B64-0E50-4081-8467-89BA6FA7D39C}" destId="{52FB0C86-29A8-4210-9C61-B6811DF22955}" srcOrd="0" destOrd="0" presId="urn:microsoft.com/office/officeart/2005/8/layout/cycle1"/>
    <dgm:cxn modelId="{C45404CA-2F58-4BAB-930E-4CAEB203EC50}" srcId="{D87AF294-7CAE-4F62-8AF1-1DBD31881B7C}" destId="{4E8B8C59-7A14-4747-9739-BA5B9AE739CC}" srcOrd="2" destOrd="0" parTransId="{373B1E0B-6975-4E9C-AA5F-86DE4CF88035}" sibTransId="{980ECE11-25F9-4F9D-A204-262700EB82C9}"/>
    <dgm:cxn modelId="{874EF0E5-C983-4ADD-9177-D62D16496FC3}" type="presOf" srcId="{9D41E787-62F5-431C-A004-FA9485D44452}" destId="{99374B4C-26C6-4BBD-89C0-9347713B019F}" srcOrd="0" destOrd="0" presId="urn:microsoft.com/office/officeart/2005/8/layout/cycle1"/>
    <dgm:cxn modelId="{F74E1BF0-7DE1-40D8-ABF8-D707765F9A04}" type="presParOf" srcId="{408F0DBA-3F1B-40BD-B1DE-7B54144BA057}" destId="{AD8C6DC7-AB8D-43B8-AB1B-FCDAB9419BFD}" srcOrd="0" destOrd="0" presId="urn:microsoft.com/office/officeart/2005/8/layout/cycle1"/>
    <dgm:cxn modelId="{CC40BA49-84E4-47ED-9E64-CB2AAADE340F}" type="presParOf" srcId="{408F0DBA-3F1B-40BD-B1DE-7B54144BA057}" destId="{CEAC0E70-338D-4992-B528-A04DEA397932}" srcOrd="1" destOrd="0" presId="urn:microsoft.com/office/officeart/2005/8/layout/cycle1"/>
    <dgm:cxn modelId="{7E48252E-4D89-45F3-9209-E50F409413A9}" type="presParOf" srcId="{408F0DBA-3F1B-40BD-B1DE-7B54144BA057}" destId="{F88DF692-67FA-458B-A3BA-D184594E0E0B}" srcOrd="2" destOrd="0" presId="urn:microsoft.com/office/officeart/2005/8/layout/cycle1"/>
    <dgm:cxn modelId="{C392A162-24EA-4A7D-A7B2-BECBE1B61149}" type="presParOf" srcId="{408F0DBA-3F1B-40BD-B1DE-7B54144BA057}" destId="{50C64CC3-953B-429F-A4C5-BD69608740FC}" srcOrd="3" destOrd="0" presId="urn:microsoft.com/office/officeart/2005/8/layout/cycle1"/>
    <dgm:cxn modelId="{8B4A9863-263D-4F7E-AAD9-3EC516EC344E}" type="presParOf" srcId="{408F0DBA-3F1B-40BD-B1DE-7B54144BA057}" destId="{C7D5AD70-3BCB-4592-921A-C49827CFC10C}" srcOrd="4" destOrd="0" presId="urn:microsoft.com/office/officeart/2005/8/layout/cycle1"/>
    <dgm:cxn modelId="{17347DD5-033A-4AB8-9349-74F74509F324}" type="presParOf" srcId="{408F0DBA-3F1B-40BD-B1DE-7B54144BA057}" destId="{D7AD8BCE-C51C-4FA5-9CD9-88307542B4E1}" srcOrd="5" destOrd="0" presId="urn:microsoft.com/office/officeart/2005/8/layout/cycle1"/>
    <dgm:cxn modelId="{747D7184-C4D1-45F6-9431-7CF45C1A1277}" type="presParOf" srcId="{408F0DBA-3F1B-40BD-B1DE-7B54144BA057}" destId="{140E6B05-6D36-4C05-AF6A-D275927A4A17}" srcOrd="6" destOrd="0" presId="urn:microsoft.com/office/officeart/2005/8/layout/cycle1"/>
    <dgm:cxn modelId="{73D1C226-8465-4927-807E-7417548AE946}" type="presParOf" srcId="{408F0DBA-3F1B-40BD-B1DE-7B54144BA057}" destId="{282C9B22-5D91-4773-AF7D-6D815A227BF8}" srcOrd="7" destOrd="0" presId="urn:microsoft.com/office/officeart/2005/8/layout/cycle1"/>
    <dgm:cxn modelId="{28621ECF-934F-49F1-92D9-1E8A1C3EC1CA}" type="presParOf" srcId="{408F0DBA-3F1B-40BD-B1DE-7B54144BA057}" destId="{783188C3-3830-4E6A-AEEB-D50D7A820DAD}" srcOrd="8" destOrd="0" presId="urn:microsoft.com/office/officeart/2005/8/layout/cycle1"/>
    <dgm:cxn modelId="{39A17CA7-9DC3-4357-95E0-119212FA4EF2}" type="presParOf" srcId="{408F0DBA-3F1B-40BD-B1DE-7B54144BA057}" destId="{B512D9D2-4E51-47F7-88EC-09B91E7E0678}" srcOrd="9" destOrd="0" presId="urn:microsoft.com/office/officeart/2005/8/layout/cycle1"/>
    <dgm:cxn modelId="{9C2601E5-04E8-4153-9399-6438EFA70521}" type="presParOf" srcId="{408F0DBA-3F1B-40BD-B1DE-7B54144BA057}" destId="{C2B1F04F-6836-435F-A00D-1F5C3716D3D1}" srcOrd="10" destOrd="0" presId="urn:microsoft.com/office/officeart/2005/8/layout/cycle1"/>
    <dgm:cxn modelId="{ACA642A3-4E25-419E-8F26-BD9F2EC96946}" type="presParOf" srcId="{408F0DBA-3F1B-40BD-B1DE-7B54144BA057}" destId="{99374B4C-26C6-4BBD-89C0-9347713B019F}" srcOrd="11" destOrd="0" presId="urn:microsoft.com/office/officeart/2005/8/layout/cycle1"/>
    <dgm:cxn modelId="{D5EBEF57-88FF-45D9-8F9E-5B3A6D8D2164}" type="presParOf" srcId="{408F0DBA-3F1B-40BD-B1DE-7B54144BA057}" destId="{4F2766A3-5FD5-49F8-89E4-E4C342565873}" srcOrd="12" destOrd="0" presId="urn:microsoft.com/office/officeart/2005/8/layout/cycle1"/>
    <dgm:cxn modelId="{B48D1DDC-25AC-4D27-A64D-8F360D79FCED}" type="presParOf" srcId="{408F0DBA-3F1B-40BD-B1DE-7B54144BA057}" destId="{634B74A7-4339-4E3A-9660-125A1BF623CA}" srcOrd="13" destOrd="0" presId="urn:microsoft.com/office/officeart/2005/8/layout/cycle1"/>
    <dgm:cxn modelId="{698D8853-E035-4998-8BA3-2C59CD0C33BA}" type="presParOf" srcId="{408F0DBA-3F1B-40BD-B1DE-7B54144BA057}" destId="{52FB0C86-29A8-4210-9C61-B6811DF22955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40200F-99B6-490C-94A6-B36DE274C88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</dgm:pt>
    <dgm:pt modelId="{9D0CC1B7-09EE-49F6-97BF-C44647126316}">
      <dgm:prSet phldrT="[Text]"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Agile Requirements Definition</a:t>
          </a:r>
        </a:p>
      </dgm:t>
    </dgm:pt>
    <dgm:pt modelId="{CC94949F-A45C-4B9E-AB76-CC99DDCA9346}" type="parTrans" cxnId="{30BC5638-075B-4E21-A61C-886E9F402A8D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4A8AE57C-117E-4656-B557-63E3721B493B}" type="sibTrans" cxnId="{30BC5638-075B-4E21-A61C-886E9F402A8D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0D025958-F5EE-4395-B889-68B2B92A6D7A}">
      <dgm:prSet phldrT="[Text]"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Streamlined Approval Processes</a:t>
          </a:r>
        </a:p>
      </dgm:t>
    </dgm:pt>
    <dgm:pt modelId="{1FA5597C-07C2-46B6-870A-0B4977DF9FE9}" type="parTrans" cxnId="{961D2504-D35F-455A-818E-B15995686B26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A8C6FEE4-77DC-4376-B84D-DC11C55EFE39}" type="sibTrans" cxnId="{961D2504-D35F-455A-818E-B15995686B26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D7B57ECF-8130-43AB-9546-A9963E5698BB}">
      <dgm:prSet phldrT="[Text]"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Pre-negotiated Contracts &amp; Framework Agreements</a:t>
          </a:r>
        </a:p>
      </dgm:t>
    </dgm:pt>
    <dgm:pt modelId="{264FBC14-C06D-44D6-BDBE-F94E1FFF3D5A}" type="parTrans" cxnId="{396B6B03-4217-4F74-BA9D-84D4210C9BD8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05A136DA-0264-492F-A25B-42D32901E044}" type="sibTrans" cxnId="{396B6B03-4217-4F74-BA9D-84D4210C9BD8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5122FE96-B2FA-48F0-B56C-DAA7CA33B7EB}">
      <dgm:prSet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Risk Management and Contingency Planning</a:t>
          </a:r>
        </a:p>
      </dgm:t>
    </dgm:pt>
    <dgm:pt modelId="{EAE9535D-AE19-497A-9B25-6B7FC8F64AB1}" type="parTrans" cxnId="{E8C7AACF-CDA5-4E11-AFA8-8CB1BB01E867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E14A3216-09D5-4390-A37C-C1A9E7DCA655}" type="sibTrans" cxnId="{E8C7AACF-CDA5-4E11-AFA8-8CB1BB01E867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F6561AD1-9E84-4463-BFAD-1A6786BA2BE5}">
      <dgm:prSet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Strategic Commercial Partners</a:t>
          </a:r>
        </a:p>
      </dgm:t>
    </dgm:pt>
    <dgm:pt modelId="{2EC0FBB5-8666-4084-A6F3-AC5E73BE67A5}" type="parTrans" cxnId="{F79A8A0A-7226-430F-98DE-A7A08EF904CA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8B8B9C71-E7E8-4840-BF66-BAB1EE7C5836}" type="sibTrans" cxnId="{F79A8A0A-7226-430F-98DE-A7A08EF904CA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024D88A7-B2DE-457D-A624-AFDE6F9AC39C}">
      <dgm:prSet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Dedicated Procurement Teams</a:t>
          </a:r>
        </a:p>
      </dgm:t>
    </dgm:pt>
    <dgm:pt modelId="{8F3AE29A-1BA3-48E9-853B-8E84426BDDFA}" type="parTrans" cxnId="{D7EE04BF-5C08-4676-92DF-9D41E0AEA40E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50B8DB36-D060-423C-A9BD-75BA9253AF3F}" type="sibTrans" cxnId="{D7EE04BF-5C08-4676-92DF-9D41E0AEA40E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45C8777A-DB64-44F5-8A4A-0C4CA29E7C83}">
      <dgm:prSet/>
      <dgm:spPr/>
      <dgm:t>
        <a:bodyPr/>
        <a:lstStyle/>
        <a:p>
          <a:r>
            <a:rPr lang="en-US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Regulatory Flexibility</a:t>
          </a:r>
        </a:p>
      </dgm:t>
    </dgm:pt>
    <dgm:pt modelId="{0E6DA84C-B1E4-4FAB-9A10-0E7EC4CB138B}" type="parTrans" cxnId="{59EDDE9E-6260-4169-94EB-BEE9D897B585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6C742D38-8645-45AB-A28B-7B1D33BCCC5C}" type="sibTrans" cxnId="{59EDDE9E-6260-4169-94EB-BEE9D897B585}">
      <dgm:prSet/>
      <dgm:spPr/>
      <dgm:t>
        <a:bodyPr/>
        <a:lstStyle/>
        <a:p>
          <a:endParaRPr lang="en-US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gm:t>
    </dgm:pt>
    <dgm:pt modelId="{E834CFAC-3BF2-4C86-A1EB-1EC70BC523AD}" type="pres">
      <dgm:prSet presAssocID="{EE40200F-99B6-490C-94A6-B36DE274C882}" presName="diagram" presStyleCnt="0">
        <dgm:presLayoutVars>
          <dgm:dir/>
          <dgm:resizeHandles val="exact"/>
        </dgm:presLayoutVars>
      </dgm:prSet>
      <dgm:spPr/>
    </dgm:pt>
    <dgm:pt modelId="{583C26FD-ED48-4522-9F96-E2A69E92A6E2}" type="pres">
      <dgm:prSet presAssocID="{9D0CC1B7-09EE-49F6-97BF-C44647126316}" presName="node" presStyleLbl="node1" presStyleIdx="0" presStyleCnt="7">
        <dgm:presLayoutVars>
          <dgm:bulletEnabled val="1"/>
        </dgm:presLayoutVars>
      </dgm:prSet>
      <dgm:spPr/>
    </dgm:pt>
    <dgm:pt modelId="{94F5A6BE-77D3-4B9A-9919-32E7F8EE9F2B}" type="pres">
      <dgm:prSet presAssocID="{4A8AE57C-117E-4656-B557-63E3721B493B}" presName="sibTrans" presStyleCnt="0"/>
      <dgm:spPr/>
    </dgm:pt>
    <dgm:pt modelId="{6EC98A5D-CF4B-4808-84DC-4C15B4EC2B73}" type="pres">
      <dgm:prSet presAssocID="{0D025958-F5EE-4395-B889-68B2B92A6D7A}" presName="node" presStyleLbl="node1" presStyleIdx="1" presStyleCnt="7">
        <dgm:presLayoutVars>
          <dgm:bulletEnabled val="1"/>
        </dgm:presLayoutVars>
      </dgm:prSet>
      <dgm:spPr/>
    </dgm:pt>
    <dgm:pt modelId="{6ABDD313-F2A7-4656-9D8A-84CB778C55D2}" type="pres">
      <dgm:prSet presAssocID="{A8C6FEE4-77DC-4376-B84D-DC11C55EFE39}" presName="sibTrans" presStyleCnt="0"/>
      <dgm:spPr/>
    </dgm:pt>
    <dgm:pt modelId="{12F949B9-38C9-4A19-B2EC-159C1B493CB8}" type="pres">
      <dgm:prSet presAssocID="{D7B57ECF-8130-43AB-9546-A9963E5698BB}" presName="node" presStyleLbl="node1" presStyleIdx="2" presStyleCnt="7">
        <dgm:presLayoutVars>
          <dgm:bulletEnabled val="1"/>
        </dgm:presLayoutVars>
      </dgm:prSet>
      <dgm:spPr/>
    </dgm:pt>
    <dgm:pt modelId="{DFA04F0A-E4C8-4BA2-BADB-6B4654824B47}" type="pres">
      <dgm:prSet presAssocID="{05A136DA-0264-492F-A25B-42D32901E044}" presName="sibTrans" presStyleCnt="0"/>
      <dgm:spPr/>
    </dgm:pt>
    <dgm:pt modelId="{2FC45FB1-1388-445C-8045-1851E8872CC5}" type="pres">
      <dgm:prSet presAssocID="{5122FE96-B2FA-48F0-B56C-DAA7CA33B7EB}" presName="node" presStyleLbl="node1" presStyleIdx="3" presStyleCnt="7">
        <dgm:presLayoutVars>
          <dgm:bulletEnabled val="1"/>
        </dgm:presLayoutVars>
      </dgm:prSet>
      <dgm:spPr/>
    </dgm:pt>
    <dgm:pt modelId="{21F17763-398C-4F57-8A00-5E6AFAF4AB4F}" type="pres">
      <dgm:prSet presAssocID="{E14A3216-09D5-4390-A37C-C1A9E7DCA655}" presName="sibTrans" presStyleCnt="0"/>
      <dgm:spPr/>
    </dgm:pt>
    <dgm:pt modelId="{A2205BE6-CAA8-4D7F-A27F-97CFBDA751D4}" type="pres">
      <dgm:prSet presAssocID="{F6561AD1-9E84-4463-BFAD-1A6786BA2BE5}" presName="node" presStyleLbl="node1" presStyleIdx="4" presStyleCnt="7">
        <dgm:presLayoutVars>
          <dgm:bulletEnabled val="1"/>
        </dgm:presLayoutVars>
      </dgm:prSet>
      <dgm:spPr/>
    </dgm:pt>
    <dgm:pt modelId="{07A027B0-D7FD-4473-9AAC-AEE54BE06081}" type="pres">
      <dgm:prSet presAssocID="{8B8B9C71-E7E8-4840-BF66-BAB1EE7C5836}" presName="sibTrans" presStyleCnt="0"/>
      <dgm:spPr/>
    </dgm:pt>
    <dgm:pt modelId="{F9002067-5C4B-42DF-B7C0-50057AB05E70}" type="pres">
      <dgm:prSet presAssocID="{024D88A7-B2DE-457D-A624-AFDE6F9AC39C}" presName="node" presStyleLbl="node1" presStyleIdx="5" presStyleCnt="7">
        <dgm:presLayoutVars>
          <dgm:bulletEnabled val="1"/>
        </dgm:presLayoutVars>
      </dgm:prSet>
      <dgm:spPr/>
    </dgm:pt>
    <dgm:pt modelId="{4B552E32-2FC8-4C50-98C4-CC712A1370D7}" type="pres">
      <dgm:prSet presAssocID="{50B8DB36-D060-423C-A9BD-75BA9253AF3F}" presName="sibTrans" presStyleCnt="0"/>
      <dgm:spPr/>
    </dgm:pt>
    <dgm:pt modelId="{B6DBBF46-59C9-44A8-9316-D78E09B232BF}" type="pres">
      <dgm:prSet presAssocID="{45C8777A-DB64-44F5-8A4A-0C4CA29E7C83}" presName="node" presStyleLbl="node1" presStyleIdx="6" presStyleCnt="7">
        <dgm:presLayoutVars>
          <dgm:bulletEnabled val="1"/>
        </dgm:presLayoutVars>
      </dgm:prSet>
      <dgm:spPr/>
    </dgm:pt>
  </dgm:ptLst>
  <dgm:cxnLst>
    <dgm:cxn modelId="{396B6B03-4217-4F74-BA9D-84D4210C9BD8}" srcId="{EE40200F-99B6-490C-94A6-B36DE274C882}" destId="{D7B57ECF-8130-43AB-9546-A9963E5698BB}" srcOrd="2" destOrd="0" parTransId="{264FBC14-C06D-44D6-BDBE-F94E1FFF3D5A}" sibTransId="{05A136DA-0264-492F-A25B-42D32901E044}"/>
    <dgm:cxn modelId="{961D2504-D35F-455A-818E-B15995686B26}" srcId="{EE40200F-99B6-490C-94A6-B36DE274C882}" destId="{0D025958-F5EE-4395-B889-68B2B92A6D7A}" srcOrd="1" destOrd="0" parTransId="{1FA5597C-07C2-46B6-870A-0B4977DF9FE9}" sibTransId="{A8C6FEE4-77DC-4376-B84D-DC11C55EFE39}"/>
    <dgm:cxn modelId="{78CC4505-BDCF-4706-9B16-225F2BC68F1F}" type="presOf" srcId="{D7B57ECF-8130-43AB-9546-A9963E5698BB}" destId="{12F949B9-38C9-4A19-B2EC-159C1B493CB8}" srcOrd="0" destOrd="0" presId="urn:microsoft.com/office/officeart/2005/8/layout/default"/>
    <dgm:cxn modelId="{F79A8A0A-7226-430F-98DE-A7A08EF904CA}" srcId="{EE40200F-99B6-490C-94A6-B36DE274C882}" destId="{F6561AD1-9E84-4463-BFAD-1A6786BA2BE5}" srcOrd="4" destOrd="0" parTransId="{2EC0FBB5-8666-4084-A6F3-AC5E73BE67A5}" sibTransId="{8B8B9C71-E7E8-4840-BF66-BAB1EE7C5836}"/>
    <dgm:cxn modelId="{B701DE0F-CF26-4625-A432-E107B6661451}" type="presOf" srcId="{5122FE96-B2FA-48F0-B56C-DAA7CA33B7EB}" destId="{2FC45FB1-1388-445C-8045-1851E8872CC5}" srcOrd="0" destOrd="0" presId="urn:microsoft.com/office/officeart/2005/8/layout/default"/>
    <dgm:cxn modelId="{30BC5638-075B-4E21-A61C-886E9F402A8D}" srcId="{EE40200F-99B6-490C-94A6-B36DE274C882}" destId="{9D0CC1B7-09EE-49F6-97BF-C44647126316}" srcOrd="0" destOrd="0" parTransId="{CC94949F-A45C-4B9E-AB76-CC99DDCA9346}" sibTransId="{4A8AE57C-117E-4656-B557-63E3721B493B}"/>
    <dgm:cxn modelId="{3755675E-D8B6-43DF-8EA8-511C3C20BEEB}" type="presOf" srcId="{024D88A7-B2DE-457D-A624-AFDE6F9AC39C}" destId="{F9002067-5C4B-42DF-B7C0-50057AB05E70}" srcOrd="0" destOrd="0" presId="urn:microsoft.com/office/officeart/2005/8/layout/default"/>
    <dgm:cxn modelId="{FE90D443-4089-45E9-BFE2-5FF1B593FC58}" type="presOf" srcId="{EE40200F-99B6-490C-94A6-B36DE274C882}" destId="{E834CFAC-3BF2-4C86-A1EB-1EC70BC523AD}" srcOrd="0" destOrd="0" presId="urn:microsoft.com/office/officeart/2005/8/layout/default"/>
    <dgm:cxn modelId="{4E7B7D71-5A05-417B-B721-FAF4C0CE9BFD}" type="presOf" srcId="{0D025958-F5EE-4395-B889-68B2B92A6D7A}" destId="{6EC98A5D-CF4B-4808-84DC-4C15B4EC2B73}" srcOrd="0" destOrd="0" presId="urn:microsoft.com/office/officeart/2005/8/layout/default"/>
    <dgm:cxn modelId="{002F4E8B-BA4B-409D-A113-FE733C8E123E}" type="presOf" srcId="{F6561AD1-9E84-4463-BFAD-1A6786BA2BE5}" destId="{A2205BE6-CAA8-4D7F-A27F-97CFBDA751D4}" srcOrd="0" destOrd="0" presId="urn:microsoft.com/office/officeart/2005/8/layout/default"/>
    <dgm:cxn modelId="{59EDDE9E-6260-4169-94EB-BEE9D897B585}" srcId="{EE40200F-99B6-490C-94A6-B36DE274C882}" destId="{45C8777A-DB64-44F5-8A4A-0C4CA29E7C83}" srcOrd="6" destOrd="0" parTransId="{0E6DA84C-B1E4-4FAB-9A10-0E7EC4CB138B}" sibTransId="{6C742D38-8645-45AB-A28B-7B1D33BCCC5C}"/>
    <dgm:cxn modelId="{9C9AADA7-AF9F-4EB3-9BA7-4B8C7A7BF385}" type="presOf" srcId="{9D0CC1B7-09EE-49F6-97BF-C44647126316}" destId="{583C26FD-ED48-4522-9F96-E2A69E92A6E2}" srcOrd="0" destOrd="0" presId="urn:microsoft.com/office/officeart/2005/8/layout/default"/>
    <dgm:cxn modelId="{D7EE04BF-5C08-4676-92DF-9D41E0AEA40E}" srcId="{EE40200F-99B6-490C-94A6-B36DE274C882}" destId="{024D88A7-B2DE-457D-A624-AFDE6F9AC39C}" srcOrd="5" destOrd="0" parTransId="{8F3AE29A-1BA3-48E9-853B-8E84426BDDFA}" sibTransId="{50B8DB36-D060-423C-A9BD-75BA9253AF3F}"/>
    <dgm:cxn modelId="{E8C7AACF-CDA5-4E11-AFA8-8CB1BB01E867}" srcId="{EE40200F-99B6-490C-94A6-B36DE274C882}" destId="{5122FE96-B2FA-48F0-B56C-DAA7CA33B7EB}" srcOrd="3" destOrd="0" parTransId="{EAE9535D-AE19-497A-9B25-6B7FC8F64AB1}" sibTransId="{E14A3216-09D5-4390-A37C-C1A9E7DCA655}"/>
    <dgm:cxn modelId="{CA1060D5-11CB-4BC6-BEFF-80A823178837}" type="presOf" srcId="{45C8777A-DB64-44F5-8A4A-0C4CA29E7C83}" destId="{B6DBBF46-59C9-44A8-9316-D78E09B232BF}" srcOrd="0" destOrd="0" presId="urn:microsoft.com/office/officeart/2005/8/layout/default"/>
    <dgm:cxn modelId="{6A225D2E-9C8F-4805-9011-B13E47DE23D7}" type="presParOf" srcId="{E834CFAC-3BF2-4C86-A1EB-1EC70BC523AD}" destId="{583C26FD-ED48-4522-9F96-E2A69E92A6E2}" srcOrd="0" destOrd="0" presId="urn:microsoft.com/office/officeart/2005/8/layout/default"/>
    <dgm:cxn modelId="{8BCF454B-9B8E-44EC-9FCC-AC0549334BD3}" type="presParOf" srcId="{E834CFAC-3BF2-4C86-A1EB-1EC70BC523AD}" destId="{94F5A6BE-77D3-4B9A-9919-32E7F8EE9F2B}" srcOrd="1" destOrd="0" presId="urn:microsoft.com/office/officeart/2005/8/layout/default"/>
    <dgm:cxn modelId="{61179AF1-17E5-4245-9592-7D863C14A7D9}" type="presParOf" srcId="{E834CFAC-3BF2-4C86-A1EB-1EC70BC523AD}" destId="{6EC98A5D-CF4B-4808-84DC-4C15B4EC2B73}" srcOrd="2" destOrd="0" presId="urn:microsoft.com/office/officeart/2005/8/layout/default"/>
    <dgm:cxn modelId="{769668EA-19A4-4C6D-9ED8-E72AC4227C27}" type="presParOf" srcId="{E834CFAC-3BF2-4C86-A1EB-1EC70BC523AD}" destId="{6ABDD313-F2A7-4656-9D8A-84CB778C55D2}" srcOrd="3" destOrd="0" presId="urn:microsoft.com/office/officeart/2005/8/layout/default"/>
    <dgm:cxn modelId="{2F64D113-861D-4257-BFB3-0EA2E21B9497}" type="presParOf" srcId="{E834CFAC-3BF2-4C86-A1EB-1EC70BC523AD}" destId="{12F949B9-38C9-4A19-B2EC-159C1B493CB8}" srcOrd="4" destOrd="0" presId="urn:microsoft.com/office/officeart/2005/8/layout/default"/>
    <dgm:cxn modelId="{A2A79816-BE0E-4391-A0D9-040A7E592BC3}" type="presParOf" srcId="{E834CFAC-3BF2-4C86-A1EB-1EC70BC523AD}" destId="{DFA04F0A-E4C8-4BA2-BADB-6B4654824B47}" srcOrd="5" destOrd="0" presId="urn:microsoft.com/office/officeart/2005/8/layout/default"/>
    <dgm:cxn modelId="{8E33CDFF-F8F6-4D8E-8987-23B6F2BF4EFD}" type="presParOf" srcId="{E834CFAC-3BF2-4C86-A1EB-1EC70BC523AD}" destId="{2FC45FB1-1388-445C-8045-1851E8872CC5}" srcOrd="6" destOrd="0" presId="urn:microsoft.com/office/officeart/2005/8/layout/default"/>
    <dgm:cxn modelId="{8A180373-C8BA-415E-BDB0-E87BEE3A3649}" type="presParOf" srcId="{E834CFAC-3BF2-4C86-A1EB-1EC70BC523AD}" destId="{21F17763-398C-4F57-8A00-5E6AFAF4AB4F}" srcOrd="7" destOrd="0" presId="urn:microsoft.com/office/officeart/2005/8/layout/default"/>
    <dgm:cxn modelId="{195570F6-0957-4DE4-AADA-E689FE36FCCA}" type="presParOf" srcId="{E834CFAC-3BF2-4C86-A1EB-1EC70BC523AD}" destId="{A2205BE6-CAA8-4D7F-A27F-97CFBDA751D4}" srcOrd="8" destOrd="0" presId="urn:microsoft.com/office/officeart/2005/8/layout/default"/>
    <dgm:cxn modelId="{63DB1B62-BBCA-4A1D-BD51-C78ACC0500EB}" type="presParOf" srcId="{E834CFAC-3BF2-4C86-A1EB-1EC70BC523AD}" destId="{07A027B0-D7FD-4473-9AAC-AEE54BE06081}" srcOrd="9" destOrd="0" presId="urn:microsoft.com/office/officeart/2005/8/layout/default"/>
    <dgm:cxn modelId="{878770DF-F4E4-4BD4-828C-F9BFA1C506DE}" type="presParOf" srcId="{E834CFAC-3BF2-4C86-A1EB-1EC70BC523AD}" destId="{F9002067-5C4B-42DF-B7C0-50057AB05E70}" srcOrd="10" destOrd="0" presId="urn:microsoft.com/office/officeart/2005/8/layout/default"/>
    <dgm:cxn modelId="{43978E75-4C7D-4848-9B39-8CAE1EE1E0A3}" type="presParOf" srcId="{E834CFAC-3BF2-4C86-A1EB-1EC70BC523AD}" destId="{4B552E32-2FC8-4C50-98C4-CC712A1370D7}" srcOrd="11" destOrd="0" presId="urn:microsoft.com/office/officeart/2005/8/layout/default"/>
    <dgm:cxn modelId="{BF166D60-1B7F-4D5B-93C4-031F03E11FA1}" type="presParOf" srcId="{E834CFAC-3BF2-4C86-A1EB-1EC70BC523AD}" destId="{B6DBBF46-59C9-44A8-9316-D78E09B232BF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6AA06F-B860-459D-8B03-7A52C1BB6431}">
      <dsp:nvSpPr>
        <dsp:cNvPr id="0" name=""/>
        <dsp:cNvSpPr/>
      </dsp:nvSpPr>
      <dsp:spPr>
        <a:xfrm>
          <a:off x="217386" y="419720"/>
          <a:ext cx="5151204" cy="160975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338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408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Objective</a:t>
          </a:r>
          <a:endParaRPr lang="en-US" sz="1600" kern="1200" dirty="0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Support NATO with agile, competitive, high quality and professional procurement services in the best interest of customers</a:t>
          </a:r>
        </a:p>
      </dsp:txBody>
      <dsp:txXfrm>
        <a:off x="217386" y="419720"/>
        <a:ext cx="5151204" cy="1609751"/>
      </dsp:txXfrm>
    </dsp:sp>
    <dsp:sp modelId="{EA804886-7155-49BC-B649-6CD01EC9ECC4}">
      <dsp:nvSpPr>
        <dsp:cNvPr id="0" name=""/>
        <dsp:cNvSpPr/>
      </dsp:nvSpPr>
      <dsp:spPr>
        <a:xfrm>
          <a:off x="2752" y="132083"/>
          <a:ext cx="1126826" cy="16902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0" r="-10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9CFC3E-77B9-46ED-B8C1-A54568761E97}">
      <dsp:nvSpPr>
        <dsp:cNvPr id="0" name=""/>
        <dsp:cNvSpPr/>
      </dsp:nvSpPr>
      <dsp:spPr>
        <a:xfrm>
          <a:off x="5791497" y="364603"/>
          <a:ext cx="5151204" cy="160975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338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1600" b="0" i="0" u="none" strike="noStrike" kern="1200" cap="none" spc="0" normalizeH="0" baseline="0" dirty="0">
              <a:ln>
                <a:noFill/>
              </a:ln>
              <a:solidFill>
                <a:srgbClr val="00408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Types of Competitions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International Competitive Bidding (ICB)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Limited Competition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Single Source (</a:t>
          </a:r>
          <a:r>
            <a:rPr lang="en-US" sz="1400" kern="1200" dirty="0" err="1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SiSo</a:t>
          </a: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)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Sole Source (</a:t>
          </a:r>
          <a:r>
            <a:rPr lang="en-US" sz="1400" kern="1200" dirty="0" err="1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SoSo</a:t>
          </a: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)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Foreign Military Sales (FMS)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sp:txBody>
      <dsp:txXfrm>
        <a:off x="5791497" y="364603"/>
        <a:ext cx="5151204" cy="1609751"/>
      </dsp:txXfrm>
    </dsp:sp>
    <dsp:sp modelId="{3049BFFD-E8C2-4C28-996B-B977B6936014}">
      <dsp:nvSpPr>
        <dsp:cNvPr id="0" name=""/>
        <dsp:cNvSpPr/>
      </dsp:nvSpPr>
      <dsp:spPr>
        <a:xfrm>
          <a:off x="5576864" y="132083"/>
          <a:ext cx="1126826" cy="1690239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3000" r="-6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241ADA-B135-49D9-85F4-A1B12E46E879}">
      <dsp:nvSpPr>
        <dsp:cNvPr id="0" name=""/>
        <dsp:cNvSpPr/>
      </dsp:nvSpPr>
      <dsp:spPr>
        <a:xfrm>
          <a:off x="217386" y="2275593"/>
          <a:ext cx="5151204" cy="184076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338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408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Contractual Frameworks (Services, Materiel, Works)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Outline Agreements (OAs), Call-Off Purchase Orders (POs), Standalone POs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Cost + Reimbursement, Time &amp; Materiel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Basic Contractual Instruments (BCIs), Rapidly Useable Enabling </a:t>
          </a:r>
          <a:r>
            <a:rPr lang="en-US" sz="1200" kern="1200" noProof="0" dirty="0">
              <a:solidFill>
                <a:schemeClr val="tx1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Contracts </a:t>
          </a:r>
          <a:r>
            <a:rPr kumimoji="0" lang="en-US" sz="1200" b="0" i="0" u="none" strike="noStrike" kern="1200" cap="none" spc="-5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(RUECs), Online Catalogues (E-CAT)</a:t>
          </a:r>
          <a:endParaRPr lang="en-US" sz="1200" kern="1200" noProof="0" dirty="0">
            <a:solidFill>
              <a:schemeClr val="tx1"/>
            </a:solidFill>
            <a:latin typeface="Noto Sans" panose="020B0502040504020204" pitchFamily="34"/>
            <a:ea typeface="Noto Sans" panose="020B0502040504020204" pitchFamily="34"/>
            <a:cs typeface="Noto Sans" panose="020B0502040504020204" pitchFamily="34"/>
          </a:endParaRPr>
        </a:p>
      </dsp:txBody>
      <dsp:txXfrm>
        <a:off x="217386" y="2275593"/>
        <a:ext cx="5151204" cy="1840766"/>
      </dsp:txXfrm>
    </dsp:sp>
    <dsp:sp modelId="{3BCC152A-9B29-4BC6-A2CE-062FE8693C4F}">
      <dsp:nvSpPr>
        <dsp:cNvPr id="0" name=""/>
        <dsp:cNvSpPr/>
      </dsp:nvSpPr>
      <dsp:spPr>
        <a:xfrm>
          <a:off x="2752" y="2158581"/>
          <a:ext cx="1126826" cy="16902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9000" r="-5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CB8C22-E031-4309-B173-E112C7FA87BE}">
      <dsp:nvSpPr>
        <dsp:cNvPr id="0" name=""/>
        <dsp:cNvSpPr/>
      </dsp:nvSpPr>
      <dsp:spPr>
        <a:xfrm>
          <a:off x="5791497" y="2275593"/>
          <a:ext cx="5151204" cy="184076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338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408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Principles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Competition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Consolidation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Transparency &amp; Equal Treatment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Industrial Benefit Redistribution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u="sng" kern="1200" noProof="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Industry Connection: &gt;70K Companies in Source File &amp; &gt;10K Active Firms</a:t>
          </a:r>
        </a:p>
      </dsp:txBody>
      <dsp:txXfrm>
        <a:off x="5791497" y="2275593"/>
        <a:ext cx="5151204" cy="1840766"/>
      </dsp:txXfrm>
    </dsp:sp>
    <dsp:sp modelId="{ADB829D7-4C4C-47CE-A4B9-AE6DC1918272}">
      <dsp:nvSpPr>
        <dsp:cNvPr id="0" name=""/>
        <dsp:cNvSpPr/>
      </dsp:nvSpPr>
      <dsp:spPr>
        <a:xfrm>
          <a:off x="5576864" y="2158581"/>
          <a:ext cx="1126826" cy="1690239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4000" r="-8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C0E70-338D-4992-B528-A04DEA397932}">
      <dsp:nvSpPr>
        <dsp:cNvPr id="0" name=""/>
        <dsp:cNvSpPr/>
      </dsp:nvSpPr>
      <dsp:spPr>
        <a:xfrm>
          <a:off x="4172114" y="34461"/>
          <a:ext cx="1195696" cy="1195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1. Need Identification</a:t>
          </a:r>
        </a:p>
      </dsp:txBody>
      <dsp:txXfrm>
        <a:off x="4172114" y="34461"/>
        <a:ext cx="1195696" cy="1195696"/>
      </dsp:txXfrm>
    </dsp:sp>
    <dsp:sp modelId="{F88DF692-67FA-458B-A3BA-D184594E0E0B}">
      <dsp:nvSpPr>
        <dsp:cNvPr id="0" name=""/>
        <dsp:cNvSpPr/>
      </dsp:nvSpPr>
      <dsp:spPr>
        <a:xfrm>
          <a:off x="1360070" y="-49"/>
          <a:ext cx="4482169" cy="4482169"/>
        </a:xfrm>
        <a:prstGeom prst="circularArrow">
          <a:avLst>
            <a:gd name="adj1" fmla="val 5202"/>
            <a:gd name="adj2" fmla="val 336044"/>
            <a:gd name="adj3" fmla="val 21292707"/>
            <a:gd name="adj4" fmla="val 19766708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D5AD70-3BCB-4592-921A-C49827CFC10C}">
      <dsp:nvSpPr>
        <dsp:cNvPr id="0" name=""/>
        <dsp:cNvSpPr/>
      </dsp:nvSpPr>
      <dsp:spPr>
        <a:xfrm>
          <a:off x="4894477" y="2257665"/>
          <a:ext cx="1195696" cy="1195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2. Solicitation &amp; Tendering</a:t>
          </a:r>
        </a:p>
      </dsp:txBody>
      <dsp:txXfrm>
        <a:off x="4894477" y="2257665"/>
        <a:ext cx="1195696" cy="1195696"/>
      </dsp:txXfrm>
    </dsp:sp>
    <dsp:sp modelId="{D7AD8BCE-C51C-4FA5-9CD9-88307542B4E1}">
      <dsp:nvSpPr>
        <dsp:cNvPr id="0" name=""/>
        <dsp:cNvSpPr/>
      </dsp:nvSpPr>
      <dsp:spPr>
        <a:xfrm>
          <a:off x="1360070" y="-49"/>
          <a:ext cx="4482169" cy="4482169"/>
        </a:xfrm>
        <a:prstGeom prst="circularArrow">
          <a:avLst>
            <a:gd name="adj1" fmla="val 5202"/>
            <a:gd name="adj2" fmla="val 336044"/>
            <a:gd name="adj3" fmla="val 4014143"/>
            <a:gd name="adj4" fmla="val 2253942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2C9B22-5D91-4773-AF7D-6D815A227BF8}">
      <dsp:nvSpPr>
        <dsp:cNvPr id="0" name=""/>
        <dsp:cNvSpPr/>
      </dsp:nvSpPr>
      <dsp:spPr>
        <a:xfrm>
          <a:off x="3003307" y="3631680"/>
          <a:ext cx="1195696" cy="1195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3. Supplier Evaluation &amp; Selection</a:t>
          </a:r>
        </a:p>
      </dsp:txBody>
      <dsp:txXfrm>
        <a:off x="3003307" y="3631680"/>
        <a:ext cx="1195696" cy="1195696"/>
      </dsp:txXfrm>
    </dsp:sp>
    <dsp:sp modelId="{783188C3-3830-4E6A-AEEB-D50D7A820DAD}">
      <dsp:nvSpPr>
        <dsp:cNvPr id="0" name=""/>
        <dsp:cNvSpPr/>
      </dsp:nvSpPr>
      <dsp:spPr>
        <a:xfrm>
          <a:off x="1360070" y="-49"/>
          <a:ext cx="4482169" cy="4482169"/>
        </a:xfrm>
        <a:prstGeom prst="circularArrow">
          <a:avLst>
            <a:gd name="adj1" fmla="val 5202"/>
            <a:gd name="adj2" fmla="val 336044"/>
            <a:gd name="adj3" fmla="val 8210014"/>
            <a:gd name="adj4" fmla="val 6449812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B1F04F-6836-435F-A00D-1F5C3716D3D1}">
      <dsp:nvSpPr>
        <dsp:cNvPr id="0" name=""/>
        <dsp:cNvSpPr/>
      </dsp:nvSpPr>
      <dsp:spPr>
        <a:xfrm>
          <a:off x="1112137" y="2257665"/>
          <a:ext cx="1195696" cy="1195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4. Contract Award</a:t>
          </a:r>
        </a:p>
      </dsp:txBody>
      <dsp:txXfrm>
        <a:off x="1112137" y="2257665"/>
        <a:ext cx="1195696" cy="1195696"/>
      </dsp:txXfrm>
    </dsp:sp>
    <dsp:sp modelId="{99374B4C-26C6-4BBD-89C0-9347713B019F}">
      <dsp:nvSpPr>
        <dsp:cNvPr id="0" name=""/>
        <dsp:cNvSpPr/>
      </dsp:nvSpPr>
      <dsp:spPr>
        <a:xfrm>
          <a:off x="1360070" y="-49"/>
          <a:ext cx="4482169" cy="4482169"/>
        </a:xfrm>
        <a:prstGeom prst="circularArrow">
          <a:avLst>
            <a:gd name="adj1" fmla="val 5202"/>
            <a:gd name="adj2" fmla="val 336044"/>
            <a:gd name="adj3" fmla="val 12297248"/>
            <a:gd name="adj4" fmla="val 10771249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4B74A7-4339-4E3A-9660-125A1BF623CA}">
      <dsp:nvSpPr>
        <dsp:cNvPr id="0" name=""/>
        <dsp:cNvSpPr/>
      </dsp:nvSpPr>
      <dsp:spPr>
        <a:xfrm>
          <a:off x="1834500" y="34461"/>
          <a:ext cx="1195696" cy="1195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5. Contract Management</a:t>
          </a:r>
        </a:p>
      </dsp:txBody>
      <dsp:txXfrm>
        <a:off x="1834500" y="34461"/>
        <a:ext cx="1195696" cy="1195696"/>
      </dsp:txXfrm>
    </dsp:sp>
    <dsp:sp modelId="{52FB0C86-29A8-4210-9C61-B6811DF22955}">
      <dsp:nvSpPr>
        <dsp:cNvPr id="0" name=""/>
        <dsp:cNvSpPr/>
      </dsp:nvSpPr>
      <dsp:spPr>
        <a:xfrm>
          <a:off x="1360070" y="-49"/>
          <a:ext cx="4482169" cy="4482169"/>
        </a:xfrm>
        <a:prstGeom prst="circularArrow">
          <a:avLst>
            <a:gd name="adj1" fmla="val 5202"/>
            <a:gd name="adj2" fmla="val 336044"/>
            <a:gd name="adj3" fmla="val 16865134"/>
            <a:gd name="adj4" fmla="val 15198822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C26FD-ED48-4522-9F96-E2A69E92A6E2}">
      <dsp:nvSpPr>
        <dsp:cNvPr id="0" name=""/>
        <dsp:cNvSpPr/>
      </dsp:nvSpPr>
      <dsp:spPr>
        <a:xfrm>
          <a:off x="726971" y="1126"/>
          <a:ext cx="1586926" cy="95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Agile Requirements Definition</a:t>
          </a:r>
        </a:p>
      </dsp:txBody>
      <dsp:txXfrm>
        <a:off x="726971" y="1126"/>
        <a:ext cx="1586926" cy="952156"/>
      </dsp:txXfrm>
    </dsp:sp>
    <dsp:sp modelId="{6EC98A5D-CF4B-4808-84DC-4C15B4EC2B73}">
      <dsp:nvSpPr>
        <dsp:cNvPr id="0" name=""/>
        <dsp:cNvSpPr/>
      </dsp:nvSpPr>
      <dsp:spPr>
        <a:xfrm>
          <a:off x="2472590" y="1126"/>
          <a:ext cx="1586926" cy="95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Streamlined Approval Processes</a:t>
          </a:r>
        </a:p>
      </dsp:txBody>
      <dsp:txXfrm>
        <a:off x="2472590" y="1126"/>
        <a:ext cx="1586926" cy="952156"/>
      </dsp:txXfrm>
    </dsp:sp>
    <dsp:sp modelId="{12F949B9-38C9-4A19-B2EC-159C1B493CB8}">
      <dsp:nvSpPr>
        <dsp:cNvPr id="0" name=""/>
        <dsp:cNvSpPr/>
      </dsp:nvSpPr>
      <dsp:spPr>
        <a:xfrm>
          <a:off x="726971" y="1111975"/>
          <a:ext cx="1586926" cy="95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Pre-negotiated Contracts &amp; Framework Agreements</a:t>
          </a:r>
        </a:p>
      </dsp:txBody>
      <dsp:txXfrm>
        <a:off x="726971" y="1111975"/>
        <a:ext cx="1586926" cy="952156"/>
      </dsp:txXfrm>
    </dsp:sp>
    <dsp:sp modelId="{2FC45FB1-1388-445C-8045-1851E8872CC5}">
      <dsp:nvSpPr>
        <dsp:cNvPr id="0" name=""/>
        <dsp:cNvSpPr/>
      </dsp:nvSpPr>
      <dsp:spPr>
        <a:xfrm>
          <a:off x="2472590" y="1111975"/>
          <a:ext cx="1586926" cy="95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Risk Management and Contingency Planning</a:t>
          </a:r>
        </a:p>
      </dsp:txBody>
      <dsp:txXfrm>
        <a:off x="2472590" y="1111975"/>
        <a:ext cx="1586926" cy="952156"/>
      </dsp:txXfrm>
    </dsp:sp>
    <dsp:sp modelId="{A2205BE6-CAA8-4D7F-A27F-97CFBDA751D4}">
      <dsp:nvSpPr>
        <dsp:cNvPr id="0" name=""/>
        <dsp:cNvSpPr/>
      </dsp:nvSpPr>
      <dsp:spPr>
        <a:xfrm>
          <a:off x="726971" y="2222823"/>
          <a:ext cx="1586926" cy="95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Strategic Commercial Partners</a:t>
          </a:r>
        </a:p>
      </dsp:txBody>
      <dsp:txXfrm>
        <a:off x="726971" y="2222823"/>
        <a:ext cx="1586926" cy="952156"/>
      </dsp:txXfrm>
    </dsp:sp>
    <dsp:sp modelId="{F9002067-5C4B-42DF-B7C0-50057AB05E70}">
      <dsp:nvSpPr>
        <dsp:cNvPr id="0" name=""/>
        <dsp:cNvSpPr/>
      </dsp:nvSpPr>
      <dsp:spPr>
        <a:xfrm>
          <a:off x="2472590" y="2222823"/>
          <a:ext cx="1586926" cy="95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Dedicated Procurement Teams</a:t>
          </a:r>
        </a:p>
      </dsp:txBody>
      <dsp:txXfrm>
        <a:off x="2472590" y="2222823"/>
        <a:ext cx="1586926" cy="952156"/>
      </dsp:txXfrm>
    </dsp:sp>
    <dsp:sp modelId="{B6DBBF46-59C9-44A8-9316-D78E09B232BF}">
      <dsp:nvSpPr>
        <dsp:cNvPr id="0" name=""/>
        <dsp:cNvSpPr/>
      </dsp:nvSpPr>
      <dsp:spPr>
        <a:xfrm>
          <a:off x="1599781" y="3333672"/>
          <a:ext cx="1586926" cy="95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rPr>
            <a:t>Regulatory Flexibility</a:t>
          </a:r>
        </a:p>
      </dsp:txBody>
      <dsp:txXfrm>
        <a:off x="1599781" y="3333672"/>
        <a:ext cx="1586926" cy="952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ED656-BFA5-4C06-8CB7-354A54391896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F0BAA-78F1-4843-BF12-255445145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57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F0BAA-78F1-4843-BF12-2554451453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55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9B54B-7F47-40E6-BF2D-5BF122ED21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77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788" y="5187735"/>
            <a:ext cx="5390305" cy="4850868"/>
          </a:xfrm>
        </p:spPr>
        <p:txBody>
          <a:bodyPr/>
          <a:lstStyle/>
          <a:p>
            <a:pPr marL="0" indent="0">
              <a:buNone/>
            </a:pPr>
            <a:endParaRPr lang="en-US" sz="10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34F7E3-D660-4632-95D7-E7EB0477FC0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3785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F0BAA-78F1-4843-BF12-2554451453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33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F0BAA-78F1-4843-BF12-2554451453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15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Manual Input 5"/>
          <p:cNvSpPr/>
          <p:nvPr/>
        </p:nvSpPr>
        <p:spPr>
          <a:xfrm>
            <a:off x="387350" y="3195638"/>
            <a:ext cx="11445875" cy="3302000"/>
          </a:xfrm>
          <a:prstGeom prst="flowChartManualInpu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331788"/>
            <a:ext cx="2493963" cy="209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10"/>
          <p:cNvSpPr>
            <a:spLocks noChangeShapeType="1"/>
          </p:cNvSpPr>
          <p:nvPr/>
        </p:nvSpPr>
        <p:spPr bwMode="auto">
          <a:xfrm>
            <a:off x="5330825" y="1889125"/>
            <a:ext cx="6016625" cy="0"/>
          </a:xfrm>
          <a:prstGeom prst="line">
            <a:avLst/>
          </a:prstGeom>
          <a:noFill/>
          <a:ln w="85725">
            <a:solidFill>
              <a:srgbClr val="118AC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712788" y="5756275"/>
            <a:ext cx="5218112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4688"/>
              </a:lnSpc>
              <a:defRPr/>
            </a:pPr>
            <a:r>
              <a:rPr lang="en-US" altLang="en-US" sz="2400" b="1">
                <a:solidFill>
                  <a:srgbClr val="FEBE10"/>
                </a:solidFill>
                <a:latin typeface="Noto Sans" panose="020B0502040504020204" pitchFamily="34"/>
              </a:rPr>
              <a:t>EFFICIENT.EFFECTIVE.RESPONSIVE.</a:t>
            </a:r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8172450" y="5951538"/>
            <a:ext cx="3408363" cy="271462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NATO UNCLASSIFIED  </a:t>
            </a:r>
          </a:p>
        </p:txBody>
      </p:sp>
      <p:sp>
        <p:nvSpPr>
          <p:cNvPr id="11" name="Rectangle 10"/>
          <p:cNvSpPr/>
          <p:nvPr/>
        </p:nvSpPr>
        <p:spPr>
          <a:xfrm rot="21382742">
            <a:off x="2884488" y="3552825"/>
            <a:ext cx="7516812" cy="869950"/>
          </a:xfrm>
          <a:prstGeom prst="rect">
            <a:avLst/>
          </a:prstGeom>
          <a:solidFill>
            <a:srgbClr val="DE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Title 1"/>
          <p:cNvSpPr>
            <a:spLocks noGrp="1"/>
          </p:cNvSpPr>
          <p:nvPr>
            <p:ph type="ctrTitle"/>
          </p:nvPr>
        </p:nvSpPr>
        <p:spPr>
          <a:xfrm>
            <a:off x="5330950" y="38703"/>
            <a:ext cx="6502933" cy="1685611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4000" b="1" cap="all" baseline="0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5330951" y="2054389"/>
            <a:ext cx="650293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330951" y="2413391"/>
            <a:ext cx="650293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330951" y="2776514"/>
            <a:ext cx="650293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205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/>
        </p:nvSpPr>
        <p:spPr>
          <a:xfrm>
            <a:off x="7950200" y="6226175"/>
            <a:ext cx="3435350" cy="42227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NATO UNCLASSIFIED  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8" y="6122988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spect="1"/>
          </p:cNvSpPr>
          <p:nvPr/>
        </p:nvSpPr>
        <p:spPr bwMode="auto">
          <a:xfrm>
            <a:off x="1073150" y="6226175"/>
            <a:ext cx="411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b="1">
                <a:solidFill>
                  <a:srgbClr val="FEC62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EFFICIENT.EFFECTIVE.RESPONSIVE.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11287125" y="6226175"/>
            <a:ext cx="479425" cy="42227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rgbClr val="FEBE1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E739E0E-33EC-42E4-AD03-88255E230BCC}" type="slidenum">
              <a:rPr lang="en-US" sz="1200" b="1" smtClean="0">
                <a:solidFill>
                  <a:srgbClr val="00499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b="1" dirty="0">
              <a:solidFill>
                <a:srgbClr val="004990"/>
              </a:solidFill>
            </a:endParaRPr>
          </a:p>
        </p:txBody>
      </p:sp>
      <p:sp>
        <p:nvSpPr>
          <p:cNvPr id="8" name="AutoShape 10"/>
          <p:cNvSpPr>
            <a:spLocks noChangeShapeType="1"/>
          </p:cNvSpPr>
          <p:nvPr/>
        </p:nvSpPr>
        <p:spPr bwMode="auto">
          <a:xfrm>
            <a:off x="373063" y="1200150"/>
            <a:ext cx="2590800" cy="0"/>
          </a:xfrm>
          <a:prstGeom prst="line">
            <a:avLst/>
          </a:prstGeom>
          <a:noFill/>
          <a:ln w="85725">
            <a:solidFill>
              <a:srgbClr val="118AC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72958" y="341699"/>
            <a:ext cx="11446080" cy="701281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4000" b="1" cap="all" baseline="0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372958" y="1444751"/>
            <a:ext cx="11446080" cy="46741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1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1pPr>
            <a:lvl2pPr>
              <a:defRPr sz="2000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2pPr>
            <a:lvl3pPr>
              <a:defRPr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8379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Manual Input 2"/>
          <p:cNvSpPr/>
          <p:nvPr/>
        </p:nvSpPr>
        <p:spPr>
          <a:xfrm>
            <a:off x="384175" y="331788"/>
            <a:ext cx="11449050" cy="6169025"/>
          </a:xfrm>
          <a:prstGeom prst="flowChartManualInpu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4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331788"/>
            <a:ext cx="2493963" cy="209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712788" y="5756275"/>
            <a:ext cx="5218112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4688"/>
              </a:lnSpc>
              <a:defRPr/>
            </a:pPr>
            <a:r>
              <a:rPr lang="en-US" altLang="en-US" sz="2400" b="1">
                <a:solidFill>
                  <a:srgbClr val="FEBE10"/>
                </a:solidFill>
                <a:latin typeface="Noto Sans" panose="020B0502040504020204" pitchFamily="34"/>
              </a:rPr>
              <a:t>EFFICIENT.EFFECTIVE.RESPONSIVE.</a:t>
            </a: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8172450" y="5951538"/>
            <a:ext cx="3408363" cy="271462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NATO UNCLASSIFIED  </a:t>
            </a:r>
          </a:p>
        </p:txBody>
      </p:sp>
      <p:sp>
        <p:nvSpPr>
          <p:cNvPr id="7" name="AutoShape 10"/>
          <p:cNvSpPr>
            <a:spLocks noChangeShapeType="1"/>
          </p:cNvSpPr>
          <p:nvPr/>
        </p:nvSpPr>
        <p:spPr bwMode="auto">
          <a:xfrm>
            <a:off x="5257800" y="3967163"/>
            <a:ext cx="4144963" cy="0"/>
          </a:xfrm>
          <a:prstGeom prst="line">
            <a:avLst/>
          </a:prstGeom>
          <a:noFill/>
          <a:ln w="85725">
            <a:solidFill>
              <a:srgbClr val="118AC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" name="Rectangle 7"/>
          <p:cNvSpPr/>
          <p:nvPr/>
        </p:nvSpPr>
        <p:spPr>
          <a:xfrm rot="21161832">
            <a:off x="3590925" y="919163"/>
            <a:ext cx="7516813" cy="869950"/>
          </a:xfrm>
          <a:prstGeom prst="rect">
            <a:avLst/>
          </a:prstGeom>
          <a:solidFill>
            <a:srgbClr val="DE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5257800" y="3577508"/>
            <a:ext cx="4144451" cy="35466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 cap="all" baseline="0">
                <a:solidFill>
                  <a:srgbClr val="004990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173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0825" y="38100"/>
            <a:ext cx="6502400" cy="1685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NSPA procurement Overview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sz="quarter" idx="11"/>
          </p:nvPr>
        </p:nvSpPr>
        <p:spPr bwMode="auto">
          <a:xfrm>
            <a:off x="5330825" y="2054225"/>
            <a:ext cx="6502400" cy="10874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Luxembourg Industry Day</a:t>
            </a:r>
          </a:p>
          <a:p>
            <a:pPr eaLnBrk="1" hangingPunct="1"/>
            <a:r>
              <a:rPr lang="en-US" altLang="en-US" dirty="0" err="1"/>
              <a:t>Mr</a:t>
            </a:r>
            <a:r>
              <a:rPr lang="en-US" altLang="en-US" dirty="0"/>
              <a:t> Christian </a:t>
            </a:r>
            <a:r>
              <a:rPr lang="en-US" dirty="0"/>
              <a:t>GRONNEROD</a:t>
            </a:r>
            <a:endParaRPr lang="en-US" altLang="en-US" dirty="0"/>
          </a:p>
          <a:p>
            <a:pPr eaLnBrk="1" hangingPunct="1"/>
            <a:r>
              <a:rPr lang="en-US" altLang="en-US" dirty="0"/>
              <a:t>Chief of Division, Life Cycle Management Office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NSPA procurement overview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449376" y="1899138"/>
          <a:ext cx="10945455" cy="4248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Left-Right Arrow 8"/>
          <p:cNvSpPr/>
          <p:nvPr/>
        </p:nvSpPr>
        <p:spPr>
          <a:xfrm>
            <a:off x="1427870" y="1364566"/>
            <a:ext cx="9734844" cy="61897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772529" y="1505243"/>
            <a:ext cx="9045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Aligned with NSPA Procurement Operating Instruction 4200-01</a:t>
            </a:r>
          </a:p>
        </p:txBody>
      </p:sp>
    </p:spTree>
    <p:extLst>
      <p:ext uri="{BB962C8B-B14F-4D97-AF65-F5344CB8AC3E}">
        <p14:creationId xmlns:p14="http://schemas.microsoft.com/office/powerpoint/2010/main" val="638420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NSPA Procurement cycle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67105" y="901796"/>
            <a:ext cx="3396456" cy="849114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lb-LU"/>
          </a:p>
        </p:txBody>
      </p:sp>
      <p:graphicFrame>
        <p:nvGraphicFramePr>
          <p:cNvPr id="5" name="Diagram 4"/>
          <p:cNvGraphicFramePr/>
          <p:nvPr/>
        </p:nvGraphicFramePr>
        <p:xfrm>
          <a:off x="372958" y="1467555"/>
          <a:ext cx="7202311" cy="4828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6637865" y="1738488"/>
          <a:ext cx="4786489" cy="4286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770963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BB2106-BC37-4F53-F51D-513072B1F9C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 dirty="0" err="1"/>
              <a:t>How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do </a:t>
            </a:r>
            <a:r>
              <a:rPr lang="es-ES" dirty="0" err="1"/>
              <a:t>business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nspa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3C2028-21F4-3058-DF05-AB7CEE134F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463" y="1421417"/>
            <a:ext cx="9492916" cy="486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10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>
          <a:xfrm>
            <a:off x="5257800" y="3578225"/>
            <a:ext cx="4144963" cy="3540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Thank you.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TUSGUID" val="23753c1e-e843-4993-a7b3-f98adf4d1669"/>
  <p:tag name="OWNERSHIPMARKINGS" val="NATO"/>
  <p:tag name="CLASSIFICATION" val="UNCLASSIFIED"/>
  <p:tag name="ADMINISTRATIVEMARKINGS" val="None"/>
  <p:tag name="DISSEMINATION" val="None"/>
  <p:tag name="LIMITED" val="NO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EB19978-92A9-4D17-A8B3-BCB00FB82F9A}" vid="{FF47EEBF-F3AD-49C3-9017-853222196F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7405D0E2B4774784F04252B8F471AC" ma:contentTypeVersion="22" ma:contentTypeDescription="Crée un document." ma:contentTypeScope="" ma:versionID="81d24d603b6c5739fe9d708cbe01c2d7">
  <xsd:schema xmlns:xsd="http://www.w3.org/2001/XMLSchema" xmlns:xs="http://www.w3.org/2001/XMLSchema" xmlns:p="http://schemas.microsoft.com/office/2006/metadata/properties" xmlns:ns1="http://schemas.microsoft.com/sharepoint/v3" xmlns:ns2="3a284c00-957e-411f-b408-0edcff1245d3" xmlns:ns3="dbbf74ef-39a0-4c92-8e8c-6a2bf2ed9d67" targetNamespace="http://schemas.microsoft.com/office/2006/metadata/properties" ma:root="true" ma:fieldsID="93010c56498f420be754662c95c5a6e3" ns1:_="" ns2:_="" ns3:_="">
    <xsd:import namespace="http://schemas.microsoft.com/sharepoint/v3"/>
    <xsd:import namespace="3a284c00-957e-411f-b408-0edcff1245d3"/>
    <xsd:import namespace="dbbf74ef-39a0-4c92-8e8c-6a2bf2ed9d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3:ma437f6ac72440de9b6940dd1bcd81fe" minOccurs="0"/>
                <xsd:element ref="ns3:TaxCatchAll" minOccurs="0"/>
                <xsd:element ref="ns3:TaxCatchAllLabel" minOccurs="0"/>
                <xsd:element ref="ns3:a9af152c25e14af897e7d76220aeab10" minOccurs="0"/>
                <xsd:element ref="ns3:i0f23455c0e84802adaa3c0e3eb1e526" minOccurs="0"/>
                <xsd:element ref="ns3:j9f9f3d914d7431283f4a0aecc8356c0" minOccurs="0"/>
                <xsd:element ref="ns3:hf1399ad930e4b988465711a337d2c2d" minOccurs="0"/>
                <xsd:element ref="ns3:h451082966334e71b63b45337f302ee3" minOccurs="0"/>
                <xsd:element ref="ns3:lc11f1ff9f5c48838a0bc2ec51eac566" minOccurs="0"/>
                <xsd:element ref="ns3:n793ddc026cb4bf697eeb34c7d0091a2" minOccurs="0"/>
                <xsd:element ref="ns3:Year" minOccurs="0"/>
                <xsd:element ref="ns2:Migrated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40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41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284c00-957e-411f-b408-0edcff1245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igrated" ma:index="38" nillable="true" ma:displayName="Migrated" ma:default="0" ma:internalName="Migrated">
      <xsd:simpleType>
        <xsd:restriction base="dms:Boolean"/>
      </xsd:simpleType>
    </xsd:element>
    <xsd:element name="MediaLengthInSeconds" ma:index="3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3" nillable="true" ma:taxonomy="true" ma:internalName="lcf76f155ced4ddcb4097134ff3c332f" ma:taxonomyFieldName="MediaServiceImageTags" ma:displayName="Balises d’images" ma:readOnly="false" ma:fieldId="{5cf76f15-5ced-4ddc-b409-7134ff3c332f}" ma:taxonomyMulti="true" ma:sspId="2f1d3ea7-f1f4-41f8-90e2-23da3017ace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bf74ef-39a0-4c92-8e8c-6a2bf2ed9d6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ma437f6ac72440de9b6940dd1bcd81fe" ma:index="19" nillable="true" ma:taxonomy="true" ma:internalName="ma437f6ac72440de9b6940dd1bcd81fe" ma:taxonomyFieldName="Continents" ma:displayName="Continent" ma:default="" ma:fieldId="{6a437f6a-c724-40de-9b69-40dd1bcd81fe}" ma:taxonomyMulti="true" ma:sspId="2f1d3ea7-f1f4-41f8-90e2-23da3017aced" ma:termSetId="b2b54352-13ee-4693-a3c1-8b9b859f8936" ma:anchorId="248ab0e6-4f83-4417-9dfe-95355cb47620" ma:open="false" ma:isKeyword="false">
      <xsd:complexType>
        <xsd:sequence>
          <xsd:element ref="pc:Terms" minOccurs="0" maxOccurs="1"/>
        </xsd:sequence>
      </xsd:complexType>
    </xsd:element>
    <xsd:element name="TaxCatchAll" ma:index="20" nillable="true" ma:displayName="Taxonomy Catch All Column" ma:hidden="true" ma:list="{da1557f7-8e08-4ac0-a037-bc51905eb0f9}" ma:internalName="TaxCatchAll" ma:showField="CatchAllData" ma:web="dbbf74ef-39a0-4c92-8e8c-6a2bf2ed9d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1" nillable="true" ma:displayName="Taxonomy Catch All Column1" ma:hidden="true" ma:list="{da1557f7-8e08-4ac0-a037-bc51905eb0f9}" ma:internalName="TaxCatchAllLabel" ma:readOnly="true" ma:showField="CatchAllDataLabel" ma:web="dbbf74ef-39a0-4c92-8e8c-6a2bf2ed9d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9af152c25e14af897e7d76220aeab10" ma:index="23" nillable="true" ma:taxonomy="true" ma:internalName="a9af152c25e14af897e7d76220aeab10" ma:taxonomyFieldName="Countries" ma:displayName="Country" ma:default="" ma:fieldId="{a9af152c-25e1-4af8-97e7-d76220aeab10}" ma:taxonomyMulti="true" ma:sspId="2f1d3ea7-f1f4-41f8-90e2-23da3017aced" ma:termSetId="b2b54352-13ee-4693-a3c1-8b9b859f8936" ma:anchorId="a8f99a60-cada-420a-953e-711ae50b981c" ma:open="false" ma:isKeyword="false">
      <xsd:complexType>
        <xsd:sequence>
          <xsd:element ref="pc:Terms" minOccurs="0" maxOccurs="1"/>
        </xsd:sequence>
      </xsd:complexType>
    </xsd:element>
    <xsd:element name="i0f23455c0e84802adaa3c0e3eb1e526" ma:index="25" nillable="true" ma:taxonomy="true" ma:internalName="i0f23455c0e84802adaa3c0e3eb1e526" ma:taxonomyFieldName="DocumentTypes" ma:displayName="Type of document" ma:default="" ma:fieldId="{20f23455-c0e8-4802-adaa-3c0e3eb1e526}" ma:taxonomyMulti="true" ma:sspId="2f1d3ea7-f1f4-41f8-90e2-23da3017aced" ma:termSetId="b2b54352-13ee-4693-a3c1-8b9b859f8936" ma:anchorId="4407243e-9e44-4744-b328-200b6f69f384" ma:open="false" ma:isKeyword="false">
      <xsd:complexType>
        <xsd:sequence>
          <xsd:element ref="pc:Terms" minOccurs="0" maxOccurs="1"/>
        </xsd:sequence>
      </xsd:complexType>
    </xsd:element>
    <xsd:element name="j9f9f3d914d7431283f4a0aecc8356c0" ma:index="27" nillable="true" ma:taxonomy="true" ma:internalName="j9f9f3d914d7431283f4a0aecc8356c0" ma:taxonomyFieldName="EventType1" ma:displayName="Type of event" ma:default="" ma:fieldId="{39f9f3d9-14d7-4312-83f4-a0aecc8356c0}" ma:sspId="2f1d3ea7-f1f4-41f8-90e2-23da3017aced" ma:termSetId="b2b54352-13ee-4693-a3c1-8b9b859f8936" ma:anchorId="eb19ccd0-86df-4fc8-bce5-a0174e2b4a0a" ma:open="false" ma:isKeyword="false">
      <xsd:complexType>
        <xsd:sequence>
          <xsd:element ref="pc:Terms" minOccurs="0" maxOccurs="1"/>
        </xsd:sequence>
      </xsd:complexType>
    </xsd:element>
    <xsd:element name="hf1399ad930e4b988465711a337d2c2d" ma:index="29" nillable="true" ma:taxonomy="true" ma:internalName="hf1399ad930e4b988465711a337d2c2d" ma:taxonomyFieldName="Languages" ma:displayName="Languages" ma:default="" ma:fieldId="{1f1399ad-930e-4b98-8465-711a337d2c2d}" ma:sspId="2f1d3ea7-f1f4-41f8-90e2-23da3017aced" ma:termSetId="b2b54352-13ee-4693-a3c1-8b9b859f8936" ma:anchorId="ef0c1a47-0d53-489e-ab24-49bbd26076e2" ma:open="false" ma:isKeyword="false">
      <xsd:complexType>
        <xsd:sequence>
          <xsd:element ref="pc:Terms" minOccurs="0" maxOccurs="1"/>
        </xsd:sequence>
      </xsd:complexType>
    </xsd:element>
    <xsd:element name="h451082966334e71b63b45337f302ee3" ma:index="31" nillable="true" ma:taxonomy="true" ma:internalName="h451082966334e71b63b45337f302ee3" ma:taxonomyFieldName="Sectors" ma:displayName="Sector" ma:default="" ma:fieldId="{14510829-6633-4e71-b63b-45337f302ee3}" ma:taxonomyMulti="true" ma:sspId="2f1d3ea7-f1f4-41f8-90e2-23da3017aced" ma:termSetId="b2b54352-13ee-4693-a3c1-8b9b859f8936" ma:anchorId="08298f75-993f-4c35-890f-9e7d9b8e4399" ma:open="false" ma:isKeyword="false">
      <xsd:complexType>
        <xsd:sequence>
          <xsd:element ref="pc:Terms" minOccurs="0" maxOccurs="1"/>
        </xsd:sequence>
      </xsd:complexType>
    </xsd:element>
    <xsd:element name="lc11f1ff9f5c48838a0bc2ec51eac566" ma:index="33" nillable="true" ma:taxonomy="true" ma:internalName="lc11f1ff9f5c48838a0bc2ec51eac566" ma:taxonomyFieldName="Subsectors" ma:displayName="Subsector" ma:default="" ma:fieldId="{5c11f1ff-9f5c-4883-8a0b-c2ec51eac566}" ma:taxonomyMulti="true" ma:sspId="2f1d3ea7-f1f4-41f8-90e2-23da3017aced" ma:termSetId="b2b54352-13ee-4693-a3c1-8b9b859f8936" ma:anchorId="18dedc06-1a45-4ba9-992f-ff7550c19266" ma:open="false" ma:isKeyword="false">
      <xsd:complexType>
        <xsd:sequence>
          <xsd:element ref="pc:Terms" minOccurs="0" maxOccurs="1"/>
        </xsd:sequence>
      </xsd:complexType>
    </xsd:element>
    <xsd:element name="n793ddc026cb4bf697eeb34c7d0091a2" ma:index="35" nillable="true" ma:taxonomy="true" ma:internalName="n793ddc026cb4bf697eeb34c7d0091a2" ma:taxonomyFieldName="Themes" ma:displayName="Theme" ma:default="" ma:fieldId="{7793ddc0-26cb-4bf6-97ee-b34c7d0091a2}" ma:taxonomyMulti="true" ma:sspId="2f1d3ea7-f1f4-41f8-90e2-23da3017aced" ma:termSetId="b2b54352-13ee-4693-a3c1-8b9b859f8936" ma:anchorId="0417383d-5d18-4084-97e6-e1b17970a1b6" ma:open="false" ma:isKeyword="false">
      <xsd:complexType>
        <xsd:sequence>
          <xsd:element ref="pc:Terms" minOccurs="0" maxOccurs="1"/>
        </xsd:sequence>
      </xsd:complexType>
    </xsd:element>
    <xsd:element name="Year" ma:index="37" nillable="true" ma:displayName="Year" ma:internalName="Year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hf1399ad930e4b988465711a337d2c2d xmlns="dbbf74ef-39a0-4c92-8e8c-6a2bf2ed9d67">
      <Terms xmlns="http://schemas.microsoft.com/office/infopath/2007/PartnerControls"/>
    </hf1399ad930e4b988465711a337d2c2d>
    <TaxCatchAll xmlns="dbbf74ef-39a0-4c92-8e8c-6a2bf2ed9d67" xsi:nil="true"/>
    <lc11f1ff9f5c48838a0bc2ec51eac566 xmlns="dbbf74ef-39a0-4c92-8e8c-6a2bf2ed9d67">
      <Terms xmlns="http://schemas.microsoft.com/office/infopath/2007/PartnerControls"/>
    </lc11f1ff9f5c48838a0bc2ec51eac566>
    <lcf76f155ced4ddcb4097134ff3c332f xmlns="3a284c00-957e-411f-b408-0edcff1245d3">
      <Terms xmlns="http://schemas.microsoft.com/office/infopath/2007/PartnerControls"/>
    </lcf76f155ced4ddcb4097134ff3c332f>
    <Year xmlns="dbbf74ef-39a0-4c92-8e8c-6a2bf2ed9d67" xsi:nil="true"/>
    <a9af152c25e14af897e7d76220aeab10 xmlns="dbbf74ef-39a0-4c92-8e8c-6a2bf2ed9d67">
      <Terms xmlns="http://schemas.microsoft.com/office/infopath/2007/PartnerControls"/>
    </a9af152c25e14af897e7d76220aeab10>
    <_ip_UnifiedCompliancePolicyProperties xmlns="http://schemas.microsoft.com/sharepoint/v3" xsi:nil="true"/>
    <Migrated xmlns="3a284c00-957e-411f-b408-0edcff1245d3">false</Migrated>
    <ma437f6ac72440de9b6940dd1bcd81fe xmlns="dbbf74ef-39a0-4c92-8e8c-6a2bf2ed9d67">
      <Terms xmlns="http://schemas.microsoft.com/office/infopath/2007/PartnerControls"/>
    </ma437f6ac72440de9b6940dd1bcd81fe>
    <i0f23455c0e84802adaa3c0e3eb1e526 xmlns="dbbf74ef-39a0-4c92-8e8c-6a2bf2ed9d67">
      <Terms xmlns="http://schemas.microsoft.com/office/infopath/2007/PartnerControls"/>
    </i0f23455c0e84802adaa3c0e3eb1e526>
    <n793ddc026cb4bf697eeb34c7d0091a2 xmlns="dbbf74ef-39a0-4c92-8e8c-6a2bf2ed9d67">
      <Terms xmlns="http://schemas.microsoft.com/office/infopath/2007/PartnerControls"/>
    </n793ddc026cb4bf697eeb34c7d0091a2>
    <j9f9f3d914d7431283f4a0aecc8356c0 xmlns="dbbf74ef-39a0-4c92-8e8c-6a2bf2ed9d67">
      <Terms xmlns="http://schemas.microsoft.com/office/infopath/2007/PartnerControls"/>
    </j9f9f3d914d7431283f4a0aecc8356c0>
    <h451082966334e71b63b45337f302ee3 xmlns="dbbf74ef-39a0-4c92-8e8c-6a2bf2ed9d67">
      <Terms xmlns="http://schemas.microsoft.com/office/infopath/2007/PartnerControls"/>
    </h451082966334e71b63b45337f302ee3>
  </documentManagement>
</p:properties>
</file>

<file path=customXml/item5.xml><?xml version="1.0" encoding="utf-8"?>
<titus xmlns="http://schemas.titus.com/TitusProperties/">
  <TitusGUID xmlns="">23753c1e-e843-4993-a7b3-f98adf4d1669</TitusGUID>
  <TitusMetadata xmlns="">eyJucyI6Imh0dHA6XC9cL3d3dy5uc3BhLm5hdG8uaW50IiwicHJvcHMiOlt7Im4iOiJPd25lcnNoaXBNYXJraW5ncyIsInZhbHMiOlt7InZhbHVlIjoiTkFUTyJ9XX0seyJuIjoiQ2xhc3NpZmljYXRpb24iLCJ2YWxzIjpbeyJ2YWx1ZSI6IlVOQ0xBU1NJRklFRCJ9XX0seyJuIjoiQWRtaW5pc3RyYXRpdmVNYXJraW5ncyIsInZhbHMiOlt7InZhbHVlIjoiTm9uZSJ9XX0seyJuIjoiRGlzc2VtaW5hdGlvbiIsInZhbHMiOlt7InZhbHVlIjoiTm9uZSJ9XX0seyJuIjoiUmVsZWFzYWJsZUdyb3VwaW5nc0NvdW50cmllcyIsInZhbHMiOltdfSx7Im4iOiJPbmx5R3JvdXBpbmdzQ291bnRyaWVzIiwidmFscyI6W119LHsibiI6IkxpbWl0ZWQiLCJ2YWxzIjpbeyJ2YWx1ZSI6Ik5PIn1dfV19</TitusMetadata>
</titus>
</file>

<file path=customXml/itemProps1.xml><?xml version="1.0" encoding="utf-8"?>
<ds:datastoreItem xmlns:ds="http://schemas.openxmlformats.org/officeDocument/2006/customXml" ds:itemID="{634DB684-508F-464D-8BCF-0541286892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18272F-C1D6-495E-8B11-F65A83F1A65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3C3182D2-144E-4467-99B3-DFCE3D1D7DE4}"/>
</file>

<file path=customXml/itemProps4.xml><?xml version="1.0" encoding="utf-8"?>
<ds:datastoreItem xmlns:ds="http://schemas.openxmlformats.org/officeDocument/2006/customXml" ds:itemID="{E79B546B-5FEE-4C33-9985-036D742298B3}">
  <ds:schemaRefs>
    <ds:schemaRef ds:uri="http://purl.org/dc/elements/1.1/"/>
    <ds:schemaRef ds:uri="http://schemas.openxmlformats.org/package/2006/metadata/core-properties"/>
    <ds:schemaRef ds:uri="3a284c00-957e-411f-b408-0edcff1245d3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dbbf74ef-39a0-4c92-8e8c-6a2bf2ed9d67"/>
    <ds:schemaRef ds:uri="http://schemas.microsoft.com/sharepoint/v3"/>
  </ds:schemaRefs>
</ds:datastoreItem>
</file>

<file path=customXml/itemProps5.xml><?xml version="1.0" encoding="utf-8"?>
<ds:datastoreItem xmlns:ds="http://schemas.openxmlformats.org/officeDocument/2006/customXml" ds:itemID="{CDA43D63-C90F-47DE-9A65-DB3C7D4833F7}">
  <ds:schemaRefs>
    <ds:schemaRef ds:uri="http://schemas.titus.com/TitusProperties/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NSPA-PPT-Template-2024</Template>
  <TotalTime>0</TotalTime>
  <Words>209</Words>
  <Application>Microsoft Office PowerPoint</Application>
  <PresentationFormat>Widescreen</PresentationFormat>
  <Paragraphs>44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Noto Sans</vt:lpstr>
      <vt:lpstr>Office Theme</vt:lpstr>
      <vt:lpstr>NSPA procurement Overview</vt:lpstr>
      <vt:lpstr>PowerPoint Presentation</vt:lpstr>
      <vt:lpstr>PowerPoint Presentation</vt:lpstr>
      <vt:lpstr>PowerPoint Presentation</vt:lpstr>
      <vt:lpstr>PowerPoint Presentation</vt:lpstr>
    </vt:vector>
  </TitlesOfParts>
  <Company>NSPA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NSPA Capabilities Overview</dc:title>
  <dc:creator>FROIDBISE Eric</dc:creator>
  <cp:lastModifiedBy>BRICE Thomas</cp:lastModifiedBy>
  <cp:revision>38</cp:revision>
  <cp:lastPrinted>2026-01-23T13:18:35Z</cp:lastPrinted>
  <dcterms:created xsi:type="dcterms:W3CDTF">2025-09-24T07:37:46Z</dcterms:created>
  <dcterms:modified xsi:type="dcterms:W3CDTF">2026-03-26T08:27:49Z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23753c1e-e843-4993-a7b3-f98adf4d1669</vt:lpwstr>
  </property>
  <property fmtid="{D5CDD505-2E9C-101B-9397-08002B2CF9AE}" pid="3" name="OwnershipMarkings">
    <vt:lpwstr>NATO</vt:lpwstr>
  </property>
  <property fmtid="{D5CDD505-2E9C-101B-9397-08002B2CF9AE}" pid="4" name="Classification">
    <vt:lpwstr>UNCLASSIFIED</vt:lpwstr>
  </property>
  <property fmtid="{D5CDD505-2E9C-101B-9397-08002B2CF9AE}" pid="5" name="AdministrativeMarkings">
    <vt:lpwstr>None</vt:lpwstr>
  </property>
  <property fmtid="{D5CDD505-2E9C-101B-9397-08002B2CF9AE}" pid="6" name="Dissemination">
    <vt:lpwstr>None</vt:lpwstr>
  </property>
  <property fmtid="{D5CDD505-2E9C-101B-9397-08002B2CF9AE}" pid="7" name="Limited">
    <vt:lpwstr>NO</vt:lpwstr>
  </property>
  <property fmtid="{D5CDD505-2E9C-101B-9397-08002B2CF9AE}" pid="8" name="ContentTypeId">
    <vt:lpwstr>0x010100BA7405D0E2B4774784F04252B8F471AC</vt:lpwstr>
  </property>
  <property fmtid="{D5CDD505-2E9C-101B-9397-08002B2CF9AE}" pid="9" name="Countries">
    <vt:lpwstr/>
  </property>
  <property fmtid="{D5CDD505-2E9C-101B-9397-08002B2CF9AE}" pid="10" name="Subsectors">
    <vt:lpwstr/>
  </property>
  <property fmtid="{D5CDD505-2E9C-101B-9397-08002B2CF9AE}" pid="11" name="MediaServiceImageTags">
    <vt:lpwstr/>
  </property>
  <property fmtid="{D5CDD505-2E9C-101B-9397-08002B2CF9AE}" pid="12" name="EventType1">
    <vt:lpwstr/>
  </property>
  <property fmtid="{D5CDD505-2E9C-101B-9397-08002B2CF9AE}" pid="13" name="Languages">
    <vt:lpwstr/>
  </property>
  <property fmtid="{D5CDD505-2E9C-101B-9397-08002B2CF9AE}" pid="14" name="Continents">
    <vt:lpwstr/>
  </property>
  <property fmtid="{D5CDD505-2E9C-101B-9397-08002B2CF9AE}" pid="15" name="Themes">
    <vt:lpwstr/>
  </property>
  <property fmtid="{D5CDD505-2E9C-101B-9397-08002B2CF9AE}" pid="16" name="DocumentTypes">
    <vt:lpwstr/>
  </property>
  <property fmtid="{D5CDD505-2E9C-101B-9397-08002B2CF9AE}" pid="17" name="Sectors">
    <vt:lpwstr/>
  </property>
</Properties>
</file>