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95" r:id="rId2"/>
    <p:sldId id="812" r:id="rId3"/>
    <p:sldId id="813" r:id="rId4"/>
    <p:sldId id="814" r:id="rId5"/>
    <p:sldId id="768" r:id="rId6"/>
    <p:sldId id="707" r:id="rId7"/>
    <p:sldId id="815" r:id="rId8"/>
    <p:sldId id="769" r:id="rId9"/>
    <p:sldId id="807" r:id="rId10"/>
    <p:sldId id="810" r:id="rId11"/>
    <p:sldId id="809" r:id="rId12"/>
    <p:sldId id="811" r:id="rId13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Concord Thin"/>
        <a:cs typeface="Concord Thin"/>
      </a:defRPr>
    </a:lvl1pPr>
    <a:lvl2pPr marL="457200" algn="l" defTabSz="457200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Concord Thin"/>
        <a:cs typeface="Concord Thin"/>
      </a:defRPr>
    </a:lvl2pPr>
    <a:lvl3pPr marL="914400" algn="l" defTabSz="457200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Concord Thin"/>
        <a:cs typeface="Concord Thin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Concord Thin"/>
        <a:cs typeface="Concord Thin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Concord Thin"/>
        <a:cs typeface="Concord Thin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Concord Thin"/>
        <a:cs typeface="Concord Thin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Concord Thin"/>
        <a:cs typeface="Concord Thin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Concord Thin"/>
        <a:cs typeface="Concord Thin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Concord Thin"/>
        <a:cs typeface="Concord Thin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FF"/>
    <a:srgbClr val="02C8FF"/>
    <a:srgbClr val="0000FF"/>
    <a:srgbClr val="FFFFFF"/>
    <a:srgbClr val="0093C5"/>
    <a:srgbClr val="6161FF"/>
    <a:srgbClr val="6699FF"/>
    <a:srgbClr val="11D8FF"/>
    <a:srgbClr val="0093C0"/>
    <a:srgbClr val="EA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89988" autoAdjust="0"/>
  </p:normalViewPr>
  <p:slideViewPr>
    <p:cSldViewPr snapToObjects="1">
      <p:cViewPr>
        <p:scale>
          <a:sx n="105" d="100"/>
          <a:sy n="105" d="100"/>
        </p:scale>
        <p:origin x="-186" y="-48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2184" y="-108"/>
      </p:cViewPr>
      <p:guideLst>
        <p:guide orient="horz" pos="3128"/>
        <p:guide pos="2141"/>
      </p:guideLst>
    </p:cSldViewPr>
  </p:notes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MakroekonomikGostergeler.xlsm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lgin.yildiz.BORSA\Desktop\L&#252;ksemburg%20GYO%20Sunumu\&#199;al&#305;&#351;ma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lgin.yildiz.BORSA\Desktop\L&#252;ksemburg%20GYO%20Sunumu\&#199;al&#305;&#351;m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lgin.yildiz.BORSA\Desktop\L&#252;ksemburg%20GYO%20Sunumu\&#199;al&#305;&#351;m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gin.yildiz.BORSA\Desktop\L&#252;ksemburg%20GYO%20Sunumu\&#199;al&#305;&#351;m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gin.yildiz.BORSA\Desktop\L&#252;ksemburg%20GYO%20Sunumu\&#199;al&#305;&#351;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MakroekonomikGostergeler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MakroekonomikGostergeler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MakroekonomikGostergeler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borsa%20veriler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borsa%20veriler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\mudurlukler\ars\__Yeni\S&#252;reli%20Raporlar\2015\Veriler\borsa%20veriler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Foreign Direct Investment </a:t>
            </a:r>
            <a:endParaRPr lang="tr-TR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11351706036746"/>
          <c:y val="0.18784100851029986"/>
          <c:w val="0.86633092738407713"/>
          <c:h val="0.5269740714228903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yatırımcı!$AX$13:$AX$26</c:f>
              <c:strCache>
                <c:ptCount val="14"/>
                <c:pt idx="0">
                  <c:v>1995-2002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yatırımcı!$BC$13:$BC$26</c:f>
              <c:numCache>
                <c:formatCode>0.000</c:formatCode>
                <c:ptCount val="14"/>
                <c:pt idx="0">
                  <c:v>9.476700000000001</c:v>
                </c:pt>
                <c:pt idx="1">
                  <c:v>1.5057850000000002</c:v>
                </c:pt>
                <c:pt idx="2">
                  <c:v>2.2408429999999999</c:v>
                </c:pt>
                <c:pt idx="3">
                  <c:v>8.0737819999999996</c:v>
                </c:pt>
                <c:pt idx="4">
                  <c:v>16.077950000000001</c:v>
                </c:pt>
                <c:pt idx="5">
                  <c:v>16.105719999999998</c:v>
                </c:pt>
                <c:pt idx="6">
                  <c:v>13.562950000000001</c:v>
                </c:pt>
                <c:pt idx="7">
                  <c:v>6.1714510000000002</c:v>
                </c:pt>
                <c:pt idx="8">
                  <c:v>6.8727920000000005</c:v>
                </c:pt>
                <c:pt idx="9">
                  <c:v>11.633329999999999</c:v>
                </c:pt>
                <c:pt idx="10">
                  <c:v>10.33644</c:v>
                </c:pt>
                <c:pt idx="11">
                  <c:v>9.3258780000000012</c:v>
                </c:pt>
                <c:pt idx="12">
                  <c:v>9.441968000000001</c:v>
                </c:pt>
                <c:pt idx="13">
                  <c:v>14.94683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23104"/>
        <c:axId val="62224640"/>
      </c:barChart>
      <c:catAx>
        <c:axId val="6222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r-TR"/>
          </a:p>
        </c:txPr>
        <c:crossAx val="62224640"/>
        <c:crosses val="autoZero"/>
        <c:auto val="0"/>
        <c:lblAlgn val="ctr"/>
        <c:lblOffset val="100"/>
        <c:noMultiLvlLbl val="0"/>
      </c:catAx>
      <c:valAx>
        <c:axId val="62224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 dirty="0" smtClean="0"/>
                  <a:t>EUR</a:t>
                </a:r>
                <a:r>
                  <a:rPr lang="tr-TR" baseline="0" dirty="0" smtClean="0"/>
                  <a:t> </a:t>
                </a:r>
                <a:r>
                  <a:rPr lang="tr-TR" baseline="0" dirty="0" err="1" smtClean="0"/>
                  <a:t>Billion</a:t>
                </a:r>
                <a:endParaRPr lang="tr-TR" dirty="0"/>
              </a:p>
            </c:rich>
          </c:tx>
          <c:layout>
            <c:manualLayout>
              <c:xMode val="edge"/>
              <c:yMode val="edge"/>
              <c:x val="0"/>
              <c:y val="0.31597431002942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62223104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1200" dirty="0" smtClean="0"/>
              <a:t>Total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Listed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Companies</a:t>
            </a:r>
            <a:endParaRPr lang="tr-TR" sz="12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5.2655511811023625E-2"/>
                  <c:y val="-0.155613788931733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SAYI!$A$19:$A$20</c:f>
              <c:strCache>
                <c:ptCount val="2"/>
                <c:pt idx="0">
                  <c:v>Real Estate Companies</c:v>
                </c:pt>
                <c:pt idx="1">
                  <c:v>Other</c:v>
                </c:pt>
              </c:strCache>
            </c:strRef>
          </c:cat>
          <c:val>
            <c:numRef>
              <c:f>SAYI!$B$19:$B$20</c:f>
              <c:numCache>
                <c:formatCode>General</c:formatCode>
                <c:ptCount val="2"/>
                <c:pt idx="0">
                  <c:v>36</c:v>
                </c:pt>
                <c:pt idx="1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tr-TR" sz="12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r-TR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Total Market Value</a:t>
            </a:r>
            <a:endParaRPr lang="tr-TR" sz="12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PD!$D$54:$D$55</c:f>
              <c:strCache>
                <c:ptCount val="2"/>
                <c:pt idx="0">
                  <c:v>Real Estate Companies</c:v>
                </c:pt>
                <c:pt idx="1">
                  <c:v>Other</c:v>
                </c:pt>
              </c:strCache>
            </c:strRef>
          </c:cat>
          <c:val>
            <c:numRef>
              <c:f>PD!$E$54:$E$55</c:f>
              <c:numCache>
                <c:formatCode>0%</c:formatCode>
                <c:ptCount val="2"/>
                <c:pt idx="0">
                  <c:v>7.0947005535855201E-2</c:v>
                </c:pt>
                <c:pt idx="1">
                  <c:v>0.9290529944641448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tr-TR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r-TR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Market Value of </a:t>
            </a:r>
            <a:r>
              <a:rPr lang="tr-TR" sz="12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Listed</a:t>
            </a:r>
            <a:r>
              <a:rPr lang="tr-TR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Shares</a:t>
            </a:r>
            <a:endParaRPr lang="tr-TR" sz="1200" b="1" i="0" u="none" strike="noStrike" kern="1200" baseline="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 algn="ctr">
                  <a:defRPr lang="tr-TR" sz="12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PD!$C$59:$C$60</c:f>
              <c:strCache>
                <c:ptCount val="2"/>
                <c:pt idx="0">
                  <c:v>Real Estate Companies</c:v>
                </c:pt>
                <c:pt idx="1">
                  <c:v>Other</c:v>
                </c:pt>
              </c:strCache>
            </c:strRef>
          </c:cat>
          <c:val>
            <c:numRef>
              <c:f>PD!$E$59:$E$60</c:f>
              <c:numCache>
                <c:formatCode>0%</c:formatCode>
                <c:ptCount val="2"/>
                <c:pt idx="0">
                  <c:v>6.4050905246981649E-2</c:v>
                </c:pt>
                <c:pt idx="1">
                  <c:v>0.93594909475301835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tr-TR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Real </a:t>
            </a:r>
            <a:r>
              <a:rPr lang="tr-TR" sz="18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Estate</a:t>
            </a:r>
            <a:r>
              <a:rPr lang="tr-T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Companies</a:t>
            </a:r>
            <a:r>
              <a:rPr lang="tr-T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of BIST</a:t>
            </a:r>
            <a:endParaRPr lang="tr-TR" sz="18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022900262467191"/>
                  <c:y val="-0.1843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85476815398073E-2"/>
                  <c:y val="0.1537970253718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SAYI!$A$2:$A$3</c:f>
              <c:strCache>
                <c:ptCount val="2"/>
                <c:pt idx="0">
                  <c:v>Real Estate Investment Companies (REICs)</c:v>
                </c:pt>
                <c:pt idx="1">
                  <c:v>Construction &amp; Development Companies</c:v>
                </c:pt>
              </c:strCache>
            </c:strRef>
          </c:cat>
          <c:val>
            <c:numRef>
              <c:f>SAYI!$B$2:$B$3</c:f>
              <c:numCache>
                <c:formatCode>General</c:formatCode>
                <c:ptCount val="2"/>
                <c:pt idx="0">
                  <c:v>31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78936273905359E-2"/>
          <c:y val="2.7852037851370203E-2"/>
          <c:w val="0.9297153963137158"/>
          <c:h val="0.8838809703749384"/>
        </c:manualLayout>
      </c:layout>
      <c:lineChart>
        <c:grouping val="standard"/>
        <c:varyColors val="0"/>
        <c:ser>
          <c:idx val="0"/>
          <c:order val="0"/>
          <c:tx>
            <c:strRef>
              <c:f>'ENDEKS PERF (6)'!$B$1</c:f>
              <c:strCache>
                <c:ptCount val="1"/>
                <c:pt idx="0">
                  <c:v>XU100</c:v>
                </c:pt>
              </c:strCache>
            </c:strRef>
          </c:tx>
          <c:marker>
            <c:symbol val="none"/>
          </c:marker>
          <c:cat>
            <c:strRef>
              <c:f>'ENDEKS PERF (6)'!$A$2:$A$522</c:f>
              <c:strCache>
                <c:ptCount val="521"/>
                <c:pt idx="0">
                  <c:v> 02.01.2014</c:v>
                </c:pt>
                <c:pt idx="1">
                  <c:v> 03.02.2014</c:v>
                </c:pt>
                <c:pt idx="2">
                  <c:v> 04.02.2014</c:v>
                </c:pt>
                <c:pt idx="3">
                  <c:v> 05.02.2014</c:v>
                </c:pt>
                <c:pt idx="4">
                  <c:v> 06.02.2014</c:v>
                </c:pt>
                <c:pt idx="5">
                  <c:v> 07.02.2014</c:v>
                </c:pt>
                <c:pt idx="6">
                  <c:v> 10.02.2014</c:v>
                </c:pt>
                <c:pt idx="7">
                  <c:v> 11.02.2014</c:v>
                </c:pt>
                <c:pt idx="8">
                  <c:v> 12.02.2014</c:v>
                </c:pt>
                <c:pt idx="9">
                  <c:v> 13.02.2014</c:v>
                </c:pt>
                <c:pt idx="10">
                  <c:v> 14.02.2014</c:v>
                </c:pt>
                <c:pt idx="11">
                  <c:v> 17.02.2014</c:v>
                </c:pt>
                <c:pt idx="12">
                  <c:v> 18.02.2014</c:v>
                </c:pt>
                <c:pt idx="13">
                  <c:v> 19.02.2014</c:v>
                </c:pt>
                <c:pt idx="14">
                  <c:v> 20.02.2014</c:v>
                </c:pt>
                <c:pt idx="15">
                  <c:v> 21.02.2014</c:v>
                </c:pt>
                <c:pt idx="16">
                  <c:v> 24.02.2014</c:v>
                </c:pt>
                <c:pt idx="17">
                  <c:v> 25.02.2014</c:v>
                </c:pt>
                <c:pt idx="18">
                  <c:v> 26.02.2014</c:v>
                </c:pt>
                <c:pt idx="19">
                  <c:v> 27.02.2014</c:v>
                </c:pt>
                <c:pt idx="20">
                  <c:v> 28.02.2014</c:v>
                </c:pt>
                <c:pt idx="21">
                  <c:v> 03.03.2014</c:v>
                </c:pt>
                <c:pt idx="22">
                  <c:v> 04.03.2014</c:v>
                </c:pt>
                <c:pt idx="23">
                  <c:v> 05.03.2014</c:v>
                </c:pt>
                <c:pt idx="24">
                  <c:v> 06.03.2014</c:v>
                </c:pt>
                <c:pt idx="25">
                  <c:v> 07.03.2014</c:v>
                </c:pt>
                <c:pt idx="26">
                  <c:v> 10.03.2014</c:v>
                </c:pt>
                <c:pt idx="27">
                  <c:v> 11.03.2014</c:v>
                </c:pt>
                <c:pt idx="28">
                  <c:v> 12.03.2014</c:v>
                </c:pt>
                <c:pt idx="29">
                  <c:v> 13.03.2014</c:v>
                </c:pt>
                <c:pt idx="30">
                  <c:v> 14.03.2014</c:v>
                </c:pt>
                <c:pt idx="31">
                  <c:v> 17.03.2014</c:v>
                </c:pt>
                <c:pt idx="32">
                  <c:v> 18.03.2014</c:v>
                </c:pt>
                <c:pt idx="33">
                  <c:v> 19.03.2014</c:v>
                </c:pt>
                <c:pt idx="34">
                  <c:v> 20.03.2014</c:v>
                </c:pt>
                <c:pt idx="35">
                  <c:v> 21.03.2014</c:v>
                </c:pt>
                <c:pt idx="36">
                  <c:v> 24.03.2014</c:v>
                </c:pt>
                <c:pt idx="37">
                  <c:v> 25.03.2014</c:v>
                </c:pt>
                <c:pt idx="38">
                  <c:v> 26.03.2014</c:v>
                </c:pt>
                <c:pt idx="39">
                  <c:v> 27.03.2014</c:v>
                </c:pt>
                <c:pt idx="40">
                  <c:v> 28.03.2014</c:v>
                </c:pt>
                <c:pt idx="41">
                  <c:v> 31.03.2014</c:v>
                </c:pt>
                <c:pt idx="42">
                  <c:v> 01.04.2014</c:v>
                </c:pt>
                <c:pt idx="43">
                  <c:v> 02.04.2014</c:v>
                </c:pt>
                <c:pt idx="44">
                  <c:v> 03.04.2014</c:v>
                </c:pt>
                <c:pt idx="45">
                  <c:v> 04.04.2014</c:v>
                </c:pt>
                <c:pt idx="46">
                  <c:v> 07.04.2014</c:v>
                </c:pt>
                <c:pt idx="47">
                  <c:v> 08.04.2014</c:v>
                </c:pt>
                <c:pt idx="48">
                  <c:v> 09.04.2014</c:v>
                </c:pt>
                <c:pt idx="49">
                  <c:v> 10.04.2014</c:v>
                </c:pt>
                <c:pt idx="50">
                  <c:v> 11.04.2014</c:v>
                </c:pt>
                <c:pt idx="51">
                  <c:v> 14.04.2014</c:v>
                </c:pt>
                <c:pt idx="52">
                  <c:v> 15.04.2014</c:v>
                </c:pt>
                <c:pt idx="53">
                  <c:v> 16.04.2014</c:v>
                </c:pt>
                <c:pt idx="54">
                  <c:v> 17.04.2014</c:v>
                </c:pt>
                <c:pt idx="55">
                  <c:v> 18.04.2014</c:v>
                </c:pt>
                <c:pt idx="56">
                  <c:v> 21.04.2014</c:v>
                </c:pt>
                <c:pt idx="57">
                  <c:v> 22.04.2014</c:v>
                </c:pt>
                <c:pt idx="58">
                  <c:v> 24.04.2014</c:v>
                </c:pt>
                <c:pt idx="59">
                  <c:v> 25.04.2014</c:v>
                </c:pt>
                <c:pt idx="60">
                  <c:v> 28.04.2014</c:v>
                </c:pt>
                <c:pt idx="61">
                  <c:v> 29.04.2014</c:v>
                </c:pt>
                <c:pt idx="62">
                  <c:v> 30.04.2014</c:v>
                </c:pt>
                <c:pt idx="63">
                  <c:v> 02.05.2014</c:v>
                </c:pt>
                <c:pt idx="64">
                  <c:v> 05.05.2014</c:v>
                </c:pt>
                <c:pt idx="65">
                  <c:v> 06.05.2014</c:v>
                </c:pt>
                <c:pt idx="66">
                  <c:v> 07.05.2014</c:v>
                </c:pt>
                <c:pt idx="67">
                  <c:v> 08.05.2014</c:v>
                </c:pt>
                <c:pt idx="68">
                  <c:v> 09.05.2014</c:v>
                </c:pt>
                <c:pt idx="69">
                  <c:v> 12.05.2014</c:v>
                </c:pt>
                <c:pt idx="70">
                  <c:v> 13.05.2014</c:v>
                </c:pt>
                <c:pt idx="71">
                  <c:v> 14.05.2014</c:v>
                </c:pt>
                <c:pt idx="72">
                  <c:v> 15.05.2014</c:v>
                </c:pt>
                <c:pt idx="73">
                  <c:v> 16.05.2014</c:v>
                </c:pt>
                <c:pt idx="74">
                  <c:v> 20.05.2014</c:v>
                </c:pt>
                <c:pt idx="75">
                  <c:v> 21.05.2014</c:v>
                </c:pt>
                <c:pt idx="76">
                  <c:v> 22.05.2014</c:v>
                </c:pt>
                <c:pt idx="77">
                  <c:v> 23.05.2014</c:v>
                </c:pt>
                <c:pt idx="78">
                  <c:v> 26.05.2014</c:v>
                </c:pt>
                <c:pt idx="79">
                  <c:v> 27.05.2014</c:v>
                </c:pt>
                <c:pt idx="80">
                  <c:v> 28.05.2014</c:v>
                </c:pt>
                <c:pt idx="81">
                  <c:v> 29.05.2014</c:v>
                </c:pt>
                <c:pt idx="82">
                  <c:v> 30.05.2014</c:v>
                </c:pt>
                <c:pt idx="83">
                  <c:v> 02.06.2014</c:v>
                </c:pt>
                <c:pt idx="84">
                  <c:v> 03.06.2014</c:v>
                </c:pt>
                <c:pt idx="85">
                  <c:v> 04.06.2014</c:v>
                </c:pt>
                <c:pt idx="86">
                  <c:v> 05.06.2014</c:v>
                </c:pt>
                <c:pt idx="87">
                  <c:v> 06.06.2014</c:v>
                </c:pt>
                <c:pt idx="88">
                  <c:v> 09.06.2014</c:v>
                </c:pt>
                <c:pt idx="89">
                  <c:v> 10.06.2014</c:v>
                </c:pt>
                <c:pt idx="90">
                  <c:v> 11.06.2014</c:v>
                </c:pt>
                <c:pt idx="91">
                  <c:v> 12.06.2014</c:v>
                </c:pt>
                <c:pt idx="92">
                  <c:v> 13.06.2014</c:v>
                </c:pt>
                <c:pt idx="93">
                  <c:v> 16.06.2014</c:v>
                </c:pt>
                <c:pt idx="94">
                  <c:v> 17.06.2014</c:v>
                </c:pt>
                <c:pt idx="95">
                  <c:v> 18.06.2014</c:v>
                </c:pt>
                <c:pt idx="96">
                  <c:v> 19.06.2014</c:v>
                </c:pt>
                <c:pt idx="97">
                  <c:v> 20.06.2014</c:v>
                </c:pt>
                <c:pt idx="98">
                  <c:v> 23.06.2014</c:v>
                </c:pt>
                <c:pt idx="99">
                  <c:v> 24.06.2014</c:v>
                </c:pt>
                <c:pt idx="100">
                  <c:v> 25.06.2014</c:v>
                </c:pt>
                <c:pt idx="101">
                  <c:v> 26.06.2014</c:v>
                </c:pt>
                <c:pt idx="102">
                  <c:v> 27.06.2014</c:v>
                </c:pt>
                <c:pt idx="103">
                  <c:v> 30.06.2014</c:v>
                </c:pt>
                <c:pt idx="104">
                  <c:v> 01.07.2014</c:v>
                </c:pt>
                <c:pt idx="105">
                  <c:v> 02.07.2014</c:v>
                </c:pt>
                <c:pt idx="106">
                  <c:v> 03.07.2014</c:v>
                </c:pt>
                <c:pt idx="107">
                  <c:v> 04.07.2014</c:v>
                </c:pt>
                <c:pt idx="108">
                  <c:v> 07.07.2014</c:v>
                </c:pt>
                <c:pt idx="109">
                  <c:v> 08.07.2014</c:v>
                </c:pt>
                <c:pt idx="110">
                  <c:v> 09.07.2014</c:v>
                </c:pt>
                <c:pt idx="111">
                  <c:v> 10.07.2014</c:v>
                </c:pt>
                <c:pt idx="112">
                  <c:v> 11.07.2014</c:v>
                </c:pt>
                <c:pt idx="113">
                  <c:v> 14.07.2014</c:v>
                </c:pt>
                <c:pt idx="114">
                  <c:v> 15.07.2014</c:v>
                </c:pt>
                <c:pt idx="115">
                  <c:v> 16.07.2014</c:v>
                </c:pt>
                <c:pt idx="116">
                  <c:v> 17.07.2014</c:v>
                </c:pt>
                <c:pt idx="117">
                  <c:v> 18.07.2014</c:v>
                </c:pt>
                <c:pt idx="118">
                  <c:v> 21.07.2014</c:v>
                </c:pt>
                <c:pt idx="119">
                  <c:v> 22.07.2014</c:v>
                </c:pt>
                <c:pt idx="120">
                  <c:v> 23.07.2014</c:v>
                </c:pt>
                <c:pt idx="121">
                  <c:v> 24.07.2014</c:v>
                </c:pt>
                <c:pt idx="122">
                  <c:v> 25.07.2014</c:v>
                </c:pt>
                <c:pt idx="123">
                  <c:v> 31.07.2014</c:v>
                </c:pt>
                <c:pt idx="124">
                  <c:v> 01.08.2014</c:v>
                </c:pt>
                <c:pt idx="125">
                  <c:v> 04.08.2014</c:v>
                </c:pt>
                <c:pt idx="126">
                  <c:v> 05.08.2014</c:v>
                </c:pt>
                <c:pt idx="127">
                  <c:v> 06.08.2014</c:v>
                </c:pt>
                <c:pt idx="128">
                  <c:v> 07.08.2014</c:v>
                </c:pt>
                <c:pt idx="129">
                  <c:v> 08.08.2014</c:v>
                </c:pt>
                <c:pt idx="130">
                  <c:v> 11.08.2014</c:v>
                </c:pt>
                <c:pt idx="131">
                  <c:v> 12.08.2014</c:v>
                </c:pt>
                <c:pt idx="132">
                  <c:v> 13.08.2014</c:v>
                </c:pt>
                <c:pt idx="133">
                  <c:v> 14.08.2014</c:v>
                </c:pt>
                <c:pt idx="134">
                  <c:v> 15.08.2014</c:v>
                </c:pt>
                <c:pt idx="135">
                  <c:v> 18.08.2014</c:v>
                </c:pt>
                <c:pt idx="136">
                  <c:v> 19.08.2014</c:v>
                </c:pt>
                <c:pt idx="137">
                  <c:v> 20.08.2014</c:v>
                </c:pt>
                <c:pt idx="138">
                  <c:v> 21.08.2014</c:v>
                </c:pt>
                <c:pt idx="139">
                  <c:v> 22.08.2014</c:v>
                </c:pt>
                <c:pt idx="140">
                  <c:v> 25.08.2014</c:v>
                </c:pt>
                <c:pt idx="141">
                  <c:v> 26.08.2014</c:v>
                </c:pt>
                <c:pt idx="142">
                  <c:v> 27.08.2014</c:v>
                </c:pt>
                <c:pt idx="143">
                  <c:v> 28.08.2014</c:v>
                </c:pt>
                <c:pt idx="144">
                  <c:v> 29.08.2014</c:v>
                </c:pt>
                <c:pt idx="145">
                  <c:v> 01.09.2014</c:v>
                </c:pt>
                <c:pt idx="146">
                  <c:v> 02.09.2014</c:v>
                </c:pt>
                <c:pt idx="147">
                  <c:v> 03.09.2014</c:v>
                </c:pt>
                <c:pt idx="148">
                  <c:v> 04.09.2014</c:v>
                </c:pt>
                <c:pt idx="149">
                  <c:v> 05.09.2014</c:v>
                </c:pt>
                <c:pt idx="150">
                  <c:v> 08.09.2014</c:v>
                </c:pt>
                <c:pt idx="151">
                  <c:v> 09.09.2014</c:v>
                </c:pt>
                <c:pt idx="152">
                  <c:v> 10.09.2014</c:v>
                </c:pt>
                <c:pt idx="153">
                  <c:v> 11.09.2014</c:v>
                </c:pt>
                <c:pt idx="154">
                  <c:v> 12.09.2014</c:v>
                </c:pt>
                <c:pt idx="155">
                  <c:v> 15.09.2014</c:v>
                </c:pt>
                <c:pt idx="156">
                  <c:v> 16.09.2014</c:v>
                </c:pt>
                <c:pt idx="157">
                  <c:v> 17.09.2014</c:v>
                </c:pt>
                <c:pt idx="158">
                  <c:v> 18.09.2014</c:v>
                </c:pt>
                <c:pt idx="159">
                  <c:v> 19.09.2014</c:v>
                </c:pt>
                <c:pt idx="160">
                  <c:v> 22.09.2014</c:v>
                </c:pt>
                <c:pt idx="161">
                  <c:v> 23.09.2014</c:v>
                </c:pt>
                <c:pt idx="162">
                  <c:v> 24.09.2014</c:v>
                </c:pt>
                <c:pt idx="163">
                  <c:v> 25.09.2014</c:v>
                </c:pt>
                <c:pt idx="164">
                  <c:v> 26.09.2014</c:v>
                </c:pt>
                <c:pt idx="165">
                  <c:v> 29.09.2014</c:v>
                </c:pt>
                <c:pt idx="166">
                  <c:v> 30.09.2014</c:v>
                </c:pt>
                <c:pt idx="167">
                  <c:v> 01.10.2014</c:v>
                </c:pt>
                <c:pt idx="168">
                  <c:v> 02.10.2014</c:v>
                </c:pt>
                <c:pt idx="169">
                  <c:v> 03.10.2014</c:v>
                </c:pt>
                <c:pt idx="170">
                  <c:v> 08.10.2014</c:v>
                </c:pt>
                <c:pt idx="171">
                  <c:v> 09.10.2014</c:v>
                </c:pt>
                <c:pt idx="172">
                  <c:v> 10.10.2014</c:v>
                </c:pt>
                <c:pt idx="173">
                  <c:v> 13.10.2014</c:v>
                </c:pt>
                <c:pt idx="174">
                  <c:v> 14.10.2014</c:v>
                </c:pt>
                <c:pt idx="175">
                  <c:v> 15.10.2014</c:v>
                </c:pt>
                <c:pt idx="176">
                  <c:v> 16.10.2014</c:v>
                </c:pt>
                <c:pt idx="177">
                  <c:v> 17.10.2014</c:v>
                </c:pt>
                <c:pt idx="178">
                  <c:v> 20.10.2014</c:v>
                </c:pt>
                <c:pt idx="179">
                  <c:v> 21.10.2014</c:v>
                </c:pt>
                <c:pt idx="180">
                  <c:v> 22.10.2014</c:v>
                </c:pt>
                <c:pt idx="181">
                  <c:v> 23.10.2014</c:v>
                </c:pt>
                <c:pt idx="182">
                  <c:v> 24.10.2014</c:v>
                </c:pt>
                <c:pt idx="183">
                  <c:v> 27.10.2014</c:v>
                </c:pt>
                <c:pt idx="184">
                  <c:v> 28.10.2014</c:v>
                </c:pt>
                <c:pt idx="185">
                  <c:v> 30.10.2014</c:v>
                </c:pt>
                <c:pt idx="186">
                  <c:v> 31.10.2014</c:v>
                </c:pt>
                <c:pt idx="187">
                  <c:v> 03.11.2014</c:v>
                </c:pt>
                <c:pt idx="188">
                  <c:v> 04.11.2014</c:v>
                </c:pt>
                <c:pt idx="189">
                  <c:v> 05.11.2014</c:v>
                </c:pt>
                <c:pt idx="190">
                  <c:v> 06.11.2014</c:v>
                </c:pt>
                <c:pt idx="191">
                  <c:v> 07.11.2014</c:v>
                </c:pt>
                <c:pt idx="192">
                  <c:v> 10.11.2014</c:v>
                </c:pt>
                <c:pt idx="193">
                  <c:v> 11.11.2014</c:v>
                </c:pt>
                <c:pt idx="194">
                  <c:v> 12.11.2014</c:v>
                </c:pt>
                <c:pt idx="195">
                  <c:v> 13.11.2014</c:v>
                </c:pt>
                <c:pt idx="196">
                  <c:v> 14.11.2014</c:v>
                </c:pt>
                <c:pt idx="197">
                  <c:v> 17.11.2014</c:v>
                </c:pt>
                <c:pt idx="198">
                  <c:v> 18.11.2014</c:v>
                </c:pt>
                <c:pt idx="199">
                  <c:v> 19.11.2014</c:v>
                </c:pt>
                <c:pt idx="200">
                  <c:v> 20.11.2014</c:v>
                </c:pt>
                <c:pt idx="201">
                  <c:v> 21.11.2014</c:v>
                </c:pt>
                <c:pt idx="202">
                  <c:v> 24.11.2014</c:v>
                </c:pt>
                <c:pt idx="203">
                  <c:v> 25.11.2014</c:v>
                </c:pt>
                <c:pt idx="204">
                  <c:v> 26.11.2014</c:v>
                </c:pt>
                <c:pt idx="205">
                  <c:v> 27.11.2014</c:v>
                </c:pt>
                <c:pt idx="206">
                  <c:v> 28.11.2014</c:v>
                </c:pt>
                <c:pt idx="207">
                  <c:v> 01.12.2014</c:v>
                </c:pt>
                <c:pt idx="208">
                  <c:v> 02.12.2014</c:v>
                </c:pt>
                <c:pt idx="209">
                  <c:v> 03.12.2014</c:v>
                </c:pt>
                <c:pt idx="210">
                  <c:v> 04.12.2014</c:v>
                </c:pt>
                <c:pt idx="211">
                  <c:v> 05.12.2014</c:v>
                </c:pt>
                <c:pt idx="212">
                  <c:v> 08.12.2014</c:v>
                </c:pt>
                <c:pt idx="213">
                  <c:v> 09.12.2014</c:v>
                </c:pt>
                <c:pt idx="214">
                  <c:v> 10.12.2014</c:v>
                </c:pt>
                <c:pt idx="215">
                  <c:v> 11.12.2014</c:v>
                </c:pt>
                <c:pt idx="216">
                  <c:v> 12.12.2014</c:v>
                </c:pt>
                <c:pt idx="217">
                  <c:v> 15.12.2014</c:v>
                </c:pt>
                <c:pt idx="218">
                  <c:v> 16.12.2014</c:v>
                </c:pt>
                <c:pt idx="219">
                  <c:v> 17.12.2014</c:v>
                </c:pt>
                <c:pt idx="220">
                  <c:v> 18.12.2014</c:v>
                </c:pt>
                <c:pt idx="221">
                  <c:v> 19.12.2014</c:v>
                </c:pt>
                <c:pt idx="222">
                  <c:v> 22.12.2014</c:v>
                </c:pt>
                <c:pt idx="223">
                  <c:v> 23.12.2014</c:v>
                </c:pt>
                <c:pt idx="224">
                  <c:v> 24.12.2014</c:v>
                </c:pt>
                <c:pt idx="225">
                  <c:v> 25.12.2014</c:v>
                </c:pt>
                <c:pt idx="226">
                  <c:v> 26.12.2014</c:v>
                </c:pt>
                <c:pt idx="227">
                  <c:v> 29.12.2014</c:v>
                </c:pt>
                <c:pt idx="228">
                  <c:v> 30.12.2014</c:v>
                </c:pt>
                <c:pt idx="229">
                  <c:v> 31.12.2014</c:v>
                </c:pt>
                <c:pt idx="230">
                  <c:v> 02.01.2015</c:v>
                </c:pt>
                <c:pt idx="231">
                  <c:v> 05.01.2015</c:v>
                </c:pt>
                <c:pt idx="232">
                  <c:v> 06.01.2015</c:v>
                </c:pt>
                <c:pt idx="233">
                  <c:v> 07.01.2015</c:v>
                </c:pt>
                <c:pt idx="234">
                  <c:v> 08.01.2015</c:v>
                </c:pt>
                <c:pt idx="235">
                  <c:v> 09.01.2015</c:v>
                </c:pt>
                <c:pt idx="236">
                  <c:v> 12.01.2015</c:v>
                </c:pt>
                <c:pt idx="237">
                  <c:v> 13.01.2015</c:v>
                </c:pt>
                <c:pt idx="238">
                  <c:v> 14.01.2015</c:v>
                </c:pt>
                <c:pt idx="239">
                  <c:v> 15.01.2015</c:v>
                </c:pt>
                <c:pt idx="240">
                  <c:v> 16.01.2015</c:v>
                </c:pt>
                <c:pt idx="241">
                  <c:v> 19.01.2015</c:v>
                </c:pt>
                <c:pt idx="242">
                  <c:v> 20.01.2015</c:v>
                </c:pt>
                <c:pt idx="243">
                  <c:v> 21.01.2015</c:v>
                </c:pt>
                <c:pt idx="244">
                  <c:v> 22.01.2015</c:v>
                </c:pt>
                <c:pt idx="245">
                  <c:v> 23.01.2015</c:v>
                </c:pt>
                <c:pt idx="246">
                  <c:v> 26.01.2015</c:v>
                </c:pt>
                <c:pt idx="247">
                  <c:v> 27.01.2015</c:v>
                </c:pt>
                <c:pt idx="248">
                  <c:v> 28.01.2015</c:v>
                </c:pt>
                <c:pt idx="249">
                  <c:v> 29.01.2015</c:v>
                </c:pt>
                <c:pt idx="250">
                  <c:v> 30.01.2015</c:v>
                </c:pt>
                <c:pt idx="251">
                  <c:v> 02.02.2015</c:v>
                </c:pt>
                <c:pt idx="252">
                  <c:v> 03.02.2015</c:v>
                </c:pt>
                <c:pt idx="253">
                  <c:v> 04.02.2015</c:v>
                </c:pt>
                <c:pt idx="254">
                  <c:v> 05.02.2015</c:v>
                </c:pt>
                <c:pt idx="255">
                  <c:v> 06.02.2015</c:v>
                </c:pt>
                <c:pt idx="256">
                  <c:v> 09.02.2015</c:v>
                </c:pt>
                <c:pt idx="257">
                  <c:v> 10.02.2015</c:v>
                </c:pt>
                <c:pt idx="258">
                  <c:v> 11.02.2015</c:v>
                </c:pt>
                <c:pt idx="259">
                  <c:v> 12.02.2015</c:v>
                </c:pt>
                <c:pt idx="260">
                  <c:v> 13.02.2015</c:v>
                </c:pt>
                <c:pt idx="261">
                  <c:v> 16.02.2015</c:v>
                </c:pt>
                <c:pt idx="262">
                  <c:v> 17.02.2015</c:v>
                </c:pt>
                <c:pt idx="263">
                  <c:v> 18.02.2015</c:v>
                </c:pt>
                <c:pt idx="264">
                  <c:v> 19.02.2015</c:v>
                </c:pt>
                <c:pt idx="265">
                  <c:v> 20.02.2015</c:v>
                </c:pt>
                <c:pt idx="266">
                  <c:v> 23.02.2015</c:v>
                </c:pt>
                <c:pt idx="267">
                  <c:v> 24.02.2015</c:v>
                </c:pt>
                <c:pt idx="268">
                  <c:v> 25.02.2015</c:v>
                </c:pt>
                <c:pt idx="269">
                  <c:v> 26.02.2015</c:v>
                </c:pt>
                <c:pt idx="270">
                  <c:v> 27.02.2015</c:v>
                </c:pt>
                <c:pt idx="271">
                  <c:v> 02.03.2015</c:v>
                </c:pt>
                <c:pt idx="272">
                  <c:v> 03.03.2015</c:v>
                </c:pt>
                <c:pt idx="273">
                  <c:v> 04.03.2015</c:v>
                </c:pt>
                <c:pt idx="274">
                  <c:v> 05.03.2015</c:v>
                </c:pt>
                <c:pt idx="275">
                  <c:v> 06.03.2015</c:v>
                </c:pt>
                <c:pt idx="276">
                  <c:v> 09.03.2015</c:v>
                </c:pt>
                <c:pt idx="277">
                  <c:v> 10.03.2015</c:v>
                </c:pt>
                <c:pt idx="278">
                  <c:v> 11.03.2015</c:v>
                </c:pt>
                <c:pt idx="279">
                  <c:v> 12.03.2015</c:v>
                </c:pt>
                <c:pt idx="280">
                  <c:v> 13.03.2015</c:v>
                </c:pt>
                <c:pt idx="281">
                  <c:v> 16.03.2015</c:v>
                </c:pt>
                <c:pt idx="282">
                  <c:v> 17.03.2015</c:v>
                </c:pt>
                <c:pt idx="283">
                  <c:v> 18.03.2015</c:v>
                </c:pt>
                <c:pt idx="284">
                  <c:v> 19.03.2015</c:v>
                </c:pt>
                <c:pt idx="285">
                  <c:v> 20.03.2015</c:v>
                </c:pt>
                <c:pt idx="286">
                  <c:v> 23.03.2015</c:v>
                </c:pt>
                <c:pt idx="287">
                  <c:v> 24.03.2015</c:v>
                </c:pt>
                <c:pt idx="288">
                  <c:v> 25.03.2015</c:v>
                </c:pt>
                <c:pt idx="289">
                  <c:v> 26.03.2015</c:v>
                </c:pt>
                <c:pt idx="290">
                  <c:v> 27.03.2015</c:v>
                </c:pt>
                <c:pt idx="291">
                  <c:v> 30.03.2015</c:v>
                </c:pt>
                <c:pt idx="292">
                  <c:v> 31.03.2015</c:v>
                </c:pt>
                <c:pt idx="293">
                  <c:v> 01.04.2015</c:v>
                </c:pt>
                <c:pt idx="294">
                  <c:v> 02.04.2015</c:v>
                </c:pt>
                <c:pt idx="295">
                  <c:v> 03.04.2015</c:v>
                </c:pt>
                <c:pt idx="296">
                  <c:v> 06.04.2015</c:v>
                </c:pt>
                <c:pt idx="297">
                  <c:v> 07.04.2015</c:v>
                </c:pt>
                <c:pt idx="298">
                  <c:v> 08.04.2015</c:v>
                </c:pt>
                <c:pt idx="299">
                  <c:v> 09.04.2015</c:v>
                </c:pt>
                <c:pt idx="300">
                  <c:v> 10.04.2015</c:v>
                </c:pt>
                <c:pt idx="301">
                  <c:v> 13.04.2015</c:v>
                </c:pt>
                <c:pt idx="302">
                  <c:v> 14.04.2015</c:v>
                </c:pt>
                <c:pt idx="303">
                  <c:v> 15.04.2015</c:v>
                </c:pt>
                <c:pt idx="304">
                  <c:v> 16.04.2015</c:v>
                </c:pt>
                <c:pt idx="305">
                  <c:v> 17.04.2015</c:v>
                </c:pt>
                <c:pt idx="306">
                  <c:v> 20.04.2015</c:v>
                </c:pt>
                <c:pt idx="307">
                  <c:v> 21.04.2015</c:v>
                </c:pt>
                <c:pt idx="308">
                  <c:v> 22.04.2015</c:v>
                </c:pt>
                <c:pt idx="309">
                  <c:v> 24.04.2015</c:v>
                </c:pt>
                <c:pt idx="310">
                  <c:v> 27.04.2015</c:v>
                </c:pt>
                <c:pt idx="311">
                  <c:v> 28.04.2015</c:v>
                </c:pt>
                <c:pt idx="312">
                  <c:v> 29.04.2015</c:v>
                </c:pt>
                <c:pt idx="313">
                  <c:v> 30.04.2015</c:v>
                </c:pt>
                <c:pt idx="314">
                  <c:v> 04.05.2015</c:v>
                </c:pt>
                <c:pt idx="315">
                  <c:v> 05.05.2015</c:v>
                </c:pt>
                <c:pt idx="316">
                  <c:v> 06.05.2015</c:v>
                </c:pt>
                <c:pt idx="317">
                  <c:v> 07.05.2015</c:v>
                </c:pt>
                <c:pt idx="318">
                  <c:v> 08.05.2015</c:v>
                </c:pt>
                <c:pt idx="319">
                  <c:v> 11.05.2015</c:v>
                </c:pt>
                <c:pt idx="320">
                  <c:v> 12.05.2015</c:v>
                </c:pt>
                <c:pt idx="321">
                  <c:v> 13.05.2015</c:v>
                </c:pt>
                <c:pt idx="322">
                  <c:v> 14.05.2015</c:v>
                </c:pt>
                <c:pt idx="323">
                  <c:v> 15.05.2015</c:v>
                </c:pt>
                <c:pt idx="324">
                  <c:v> 18.05.2015</c:v>
                </c:pt>
                <c:pt idx="325">
                  <c:v> 20.05.2015</c:v>
                </c:pt>
                <c:pt idx="326">
                  <c:v> 21.05.2015</c:v>
                </c:pt>
                <c:pt idx="327">
                  <c:v> 22.05.2015</c:v>
                </c:pt>
                <c:pt idx="328">
                  <c:v> 25.05.2015</c:v>
                </c:pt>
                <c:pt idx="329">
                  <c:v> 26.05.2015</c:v>
                </c:pt>
                <c:pt idx="330">
                  <c:v> 27.05.2015</c:v>
                </c:pt>
                <c:pt idx="331">
                  <c:v> 28.05.2015</c:v>
                </c:pt>
                <c:pt idx="332">
                  <c:v> 29.05.2015</c:v>
                </c:pt>
                <c:pt idx="333">
                  <c:v> 01.06.2015</c:v>
                </c:pt>
                <c:pt idx="334">
                  <c:v> 02.06.2015</c:v>
                </c:pt>
                <c:pt idx="335">
                  <c:v> 03.06.2015</c:v>
                </c:pt>
                <c:pt idx="336">
                  <c:v> 04.06.2015</c:v>
                </c:pt>
                <c:pt idx="337">
                  <c:v> 05.06.2015</c:v>
                </c:pt>
                <c:pt idx="338">
                  <c:v> 08.06.2015</c:v>
                </c:pt>
                <c:pt idx="339">
                  <c:v> 09.06.2015</c:v>
                </c:pt>
                <c:pt idx="340">
                  <c:v> 10.06.2015</c:v>
                </c:pt>
                <c:pt idx="341">
                  <c:v> 11.06.2015</c:v>
                </c:pt>
                <c:pt idx="342">
                  <c:v> 12.06.2015</c:v>
                </c:pt>
                <c:pt idx="343">
                  <c:v> 15.06.2015</c:v>
                </c:pt>
                <c:pt idx="344">
                  <c:v> 16.06.2015</c:v>
                </c:pt>
                <c:pt idx="345">
                  <c:v> 17.06.2015</c:v>
                </c:pt>
                <c:pt idx="346">
                  <c:v> 18.06.2015</c:v>
                </c:pt>
                <c:pt idx="347">
                  <c:v> 19.06.2015</c:v>
                </c:pt>
                <c:pt idx="348">
                  <c:v> 22.06.2015</c:v>
                </c:pt>
                <c:pt idx="349">
                  <c:v> 23.06.2015</c:v>
                </c:pt>
                <c:pt idx="350">
                  <c:v> 24.06.2015</c:v>
                </c:pt>
                <c:pt idx="351">
                  <c:v> 25.06.2015</c:v>
                </c:pt>
                <c:pt idx="352">
                  <c:v> 26.06.2015</c:v>
                </c:pt>
                <c:pt idx="353">
                  <c:v> 29.06.2015</c:v>
                </c:pt>
                <c:pt idx="354">
                  <c:v> 30.06.2015</c:v>
                </c:pt>
                <c:pt idx="355">
                  <c:v> 01.07.2015</c:v>
                </c:pt>
                <c:pt idx="356">
                  <c:v> 02.07.2015</c:v>
                </c:pt>
                <c:pt idx="357">
                  <c:v> 03.07.2015</c:v>
                </c:pt>
                <c:pt idx="358">
                  <c:v> 06.07.2015</c:v>
                </c:pt>
                <c:pt idx="359">
                  <c:v> 07.07.2015</c:v>
                </c:pt>
                <c:pt idx="360">
                  <c:v> 08.07.2015</c:v>
                </c:pt>
                <c:pt idx="361">
                  <c:v> 09.07.2015</c:v>
                </c:pt>
                <c:pt idx="362">
                  <c:v> 10.07.2015</c:v>
                </c:pt>
                <c:pt idx="363">
                  <c:v> 13.07.2015</c:v>
                </c:pt>
                <c:pt idx="364">
                  <c:v> 14.07.2015</c:v>
                </c:pt>
                <c:pt idx="365">
                  <c:v> 15.07.2015</c:v>
                </c:pt>
                <c:pt idx="366">
                  <c:v> 16.07.2015</c:v>
                </c:pt>
                <c:pt idx="367">
                  <c:v> 20.07.2015</c:v>
                </c:pt>
                <c:pt idx="368">
                  <c:v> 21.07.2015</c:v>
                </c:pt>
                <c:pt idx="369">
                  <c:v> 22.07.2015</c:v>
                </c:pt>
                <c:pt idx="370">
                  <c:v> 23.07.2015</c:v>
                </c:pt>
                <c:pt idx="371">
                  <c:v> 24.07.2015</c:v>
                </c:pt>
                <c:pt idx="372">
                  <c:v> 27.07.2015</c:v>
                </c:pt>
                <c:pt idx="373">
                  <c:v> 28.07.2015</c:v>
                </c:pt>
                <c:pt idx="374">
                  <c:v> 29.07.2015</c:v>
                </c:pt>
                <c:pt idx="375">
                  <c:v> 30.07.2015</c:v>
                </c:pt>
                <c:pt idx="376">
                  <c:v> 31.07.2015</c:v>
                </c:pt>
                <c:pt idx="377">
                  <c:v> 03.08.2015</c:v>
                </c:pt>
                <c:pt idx="378">
                  <c:v> 04.08.2015</c:v>
                </c:pt>
                <c:pt idx="379">
                  <c:v> 05.08.2015</c:v>
                </c:pt>
                <c:pt idx="380">
                  <c:v> 06.08.2015</c:v>
                </c:pt>
                <c:pt idx="381">
                  <c:v> 07.08.2015</c:v>
                </c:pt>
                <c:pt idx="382">
                  <c:v> 10.08.2015</c:v>
                </c:pt>
                <c:pt idx="383">
                  <c:v> 11.08.2015</c:v>
                </c:pt>
                <c:pt idx="384">
                  <c:v> 12.08.2015</c:v>
                </c:pt>
                <c:pt idx="385">
                  <c:v> 13.08.2015</c:v>
                </c:pt>
                <c:pt idx="386">
                  <c:v> 14.08.2015</c:v>
                </c:pt>
                <c:pt idx="387">
                  <c:v> 17.08.2015</c:v>
                </c:pt>
                <c:pt idx="388">
                  <c:v> 18.08.2015</c:v>
                </c:pt>
                <c:pt idx="389">
                  <c:v> 19.08.2015</c:v>
                </c:pt>
                <c:pt idx="390">
                  <c:v> 20.08.2015</c:v>
                </c:pt>
                <c:pt idx="391">
                  <c:v> 21.08.2015</c:v>
                </c:pt>
                <c:pt idx="392">
                  <c:v> 24.08.2015</c:v>
                </c:pt>
                <c:pt idx="393">
                  <c:v> 25.08.2015</c:v>
                </c:pt>
                <c:pt idx="394">
                  <c:v> 26.08.2015</c:v>
                </c:pt>
                <c:pt idx="395">
                  <c:v> 27.08.2015</c:v>
                </c:pt>
                <c:pt idx="396">
                  <c:v> 28.08.2015</c:v>
                </c:pt>
                <c:pt idx="397">
                  <c:v> 31.08.2015</c:v>
                </c:pt>
                <c:pt idx="398">
                  <c:v> 01.09.2015</c:v>
                </c:pt>
                <c:pt idx="399">
                  <c:v> 02.09.2015</c:v>
                </c:pt>
                <c:pt idx="400">
                  <c:v> 03.09.2015</c:v>
                </c:pt>
                <c:pt idx="401">
                  <c:v> 04.09.2015</c:v>
                </c:pt>
                <c:pt idx="402">
                  <c:v> 07.09.2015</c:v>
                </c:pt>
                <c:pt idx="403">
                  <c:v> 08.09.2015</c:v>
                </c:pt>
                <c:pt idx="404">
                  <c:v> 09.09.2015</c:v>
                </c:pt>
                <c:pt idx="405">
                  <c:v> 10.09.2015</c:v>
                </c:pt>
                <c:pt idx="406">
                  <c:v> 11.09.2015</c:v>
                </c:pt>
                <c:pt idx="407">
                  <c:v> 14.09.2015</c:v>
                </c:pt>
                <c:pt idx="408">
                  <c:v> 15.09.2015</c:v>
                </c:pt>
                <c:pt idx="409">
                  <c:v> 16.09.2015</c:v>
                </c:pt>
                <c:pt idx="410">
                  <c:v> 17.09.2015</c:v>
                </c:pt>
                <c:pt idx="411">
                  <c:v> 18.09.2015</c:v>
                </c:pt>
                <c:pt idx="412">
                  <c:v> 21.09.2015</c:v>
                </c:pt>
                <c:pt idx="413">
                  <c:v> 22.09.2015</c:v>
                </c:pt>
                <c:pt idx="414">
                  <c:v> 23.09.2015</c:v>
                </c:pt>
                <c:pt idx="415">
                  <c:v> 28.09.2015</c:v>
                </c:pt>
                <c:pt idx="416">
                  <c:v> 29.09.2015</c:v>
                </c:pt>
                <c:pt idx="417">
                  <c:v> 30.09.2015</c:v>
                </c:pt>
                <c:pt idx="418">
                  <c:v> 01.10.2015</c:v>
                </c:pt>
                <c:pt idx="419">
                  <c:v> 02.10.2015</c:v>
                </c:pt>
                <c:pt idx="420">
                  <c:v> 05.10.2015</c:v>
                </c:pt>
                <c:pt idx="421">
                  <c:v> 06.10.2015</c:v>
                </c:pt>
                <c:pt idx="422">
                  <c:v> 07.10.2015</c:v>
                </c:pt>
                <c:pt idx="423">
                  <c:v> 08.10.2015</c:v>
                </c:pt>
                <c:pt idx="424">
                  <c:v> 09.10.2015</c:v>
                </c:pt>
                <c:pt idx="425">
                  <c:v> 12.10.2015</c:v>
                </c:pt>
                <c:pt idx="426">
                  <c:v> 13.10.2015</c:v>
                </c:pt>
                <c:pt idx="427">
                  <c:v> 14.10.2015</c:v>
                </c:pt>
                <c:pt idx="428">
                  <c:v> 15.10.2015</c:v>
                </c:pt>
                <c:pt idx="429">
                  <c:v> 16.10.2015</c:v>
                </c:pt>
                <c:pt idx="430">
                  <c:v> 19.10.2015</c:v>
                </c:pt>
                <c:pt idx="431">
                  <c:v> 20.10.2015</c:v>
                </c:pt>
                <c:pt idx="432">
                  <c:v> 21.10.2015</c:v>
                </c:pt>
                <c:pt idx="433">
                  <c:v> 22.10.2015</c:v>
                </c:pt>
                <c:pt idx="434">
                  <c:v> 23.10.2015</c:v>
                </c:pt>
                <c:pt idx="435">
                  <c:v> 26.10.2015</c:v>
                </c:pt>
                <c:pt idx="436">
                  <c:v> 27.10.2015</c:v>
                </c:pt>
                <c:pt idx="437">
                  <c:v> 28.10.2015</c:v>
                </c:pt>
                <c:pt idx="438">
                  <c:v> 30.10.2015</c:v>
                </c:pt>
                <c:pt idx="439">
                  <c:v> 02.11.2015</c:v>
                </c:pt>
                <c:pt idx="440">
                  <c:v> 03.11.2015</c:v>
                </c:pt>
                <c:pt idx="441">
                  <c:v> 04.11.2015</c:v>
                </c:pt>
                <c:pt idx="442">
                  <c:v> 05.11.2015</c:v>
                </c:pt>
                <c:pt idx="443">
                  <c:v> 06.11.2015</c:v>
                </c:pt>
                <c:pt idx="444">
                  <c:v> 09.11.2015</c:v>
                </c:pt>
                <c:pt idx="445">
                  <c:v> 10.11.2015</c:v>
                </c:pt>
                <c:pt idx="446">
                  <c:v> 11.11.2015</c:v>
                </c:pt>
                <c:pt idx="447">
                  <c:v> 12.11.2015</c:v>
                </c:pt>
                <c:pt idx="448">
                  <c:v> 13.11.2015</c:v>
                </c:pt>
                <c:pt idx="449">
                  <c:v> 16.11.2015</c:v>
                </c:pt>
                <c:pt idx="450">
                  <c:v> 17.11.2015</c:v>
                </c:pt>
                <c:pt idx="451">
                  <c:v> 18.11.2015</c:v>
                </c:pt>
                <c:pt idx="452">
                  <c:v> 19.11.2015</c:v>
                </c:pt>
                <c:pt idx="453">
                  <c:v> 20.11.2015</c:v>
                </c:pt>
                <c:pt idx="454">
                  <c:v> 23.11.2015</c:v>
                </c:pt>
                <c:pt idx="455">
                  <c:v> 24.11.2015</c:v>
                </c:pt>
                <c:pt idx="456">
                  <c:v> 25.11.2015</c:v>
                </c:pt>
                <c:pt idx="457">
                  <c:v> 26.11.2015</c:v>
                </c:pt>
                <c:pt idx="458">
                  <c:v> 27.11.2015</c:v>
                </c:pt>
                <c:pt idx="459">
                  <c:v> 30.11.2015</c:v>
                </c:pt>
                <c:pt idx="460">
                  <c:v> 01.12.2015</c:v>
                </c:pt>
                <c:pt idx="461">
                  <c:v> 02.12.2015</c:v>
                </c:pt>
                <c:pt idx="462">
                  <c:v> 03.12.2015</c:v>
                </c:pt>
                <c:pt idx="463">
                  <c:v> 04.12.2015</c:v>
                </c:pt>
                <c:pt idx="464">
                  <c:v> 07.12.2015</c:v>
                </c:pt>
                <c:pt idx="465">
                  <c:v> 08.12.2015</c:v>
                </c:pt>
                <c:pt idx="466">
                  <c:v> 09.12.2015</c:v>
                </c:pt>
                <c:pt idx="467">
                  <c:v> 10.12.2015</c:v>
                </c:pt>
                <c:pt idx="468">
                  <c:v> 11.12.2015</c:v>
                </c:pt>
                <c:pt idx="469">
                  <c:v> 14.12.2015</c:v>
                </c:pt>
                <c:pt idx="470">
                  <c:v> 15.12.2015</c:v>
                </c:pt>
                <c:pt idx="471">
                  <c:v> 16.12.2015</c:v>
                </c:pt>
                <c:pt idx="472">
                  <c:v> 17.12.2015</c:v>
                </c:pt>
                <c:pt idx="473">
                  <c:v> 18.12.2015</c:v>
                </c:pt>
                <c:pt idx="474">
                  <c:v> 21.12.2015</c:v>
                </c:pt>
                <c:pt idx="475">
                  <c:v> 22.12.2015</c:v>
                </c:pt>
                <c:pt idx="476">
                  <c:v> 23.12.2015</c:v>
                </c:pt>
                <c:pt idx="477">
                  <c:v> 24.12.2015</c:v>
                </c:pt>
                <c:pt idx="478">
                  <c:v> 25.12.2015</c:v>
                </c:pt>
                <c:pt idx="479">
                  <c:v> 28.12.2015</c:v>
                </c:pt>
                <c:pt idx="480">
                  <c:v> 29.12.2015</c:v>
                </c:pt>
                <c:pt idx="481">
                  <c:v> 30.12.2015</c:v>
                </c:pt>
                <c:pt idx="482">
                  <c:v> 31.12.2015</c:v>
                </c:pt>
                <c:pt idx="483">
                  <c:v> 04.01.2016</c:v>
                </c:pt>
                <c:pt idx="484">
                  <c:v> 05.01.2016</c:v>
                </c:pt>
                <c:pt idx="485">
                  <c:v> 06.01.2016</c:v>
                </c:pt>
                <c:pt idx="486">
                  <c:v> 07.01.2016</c:v>
                </c:pt>
                <c:pt idx="487">
                  <c:v> 08.01.2016</c:v>
                </c:pt>
                <c:pt idx="488">
                  <c:v> 11.01.2016</c:v>
                </c:pt>
                <c:pt idx="489">
                  <c:v> 12.01.2016</c:v>
                </c:pt>
                <c:pt idx="490">
                  <c:v> 13.01.2016</c:v>
                </c:pt>
                <c:pt idx="491">
                  <c:v> 14.01.2016</c:v>
                </c:pt>
                <c:pt idx="492">
                  <c:v> 15.01.2016</c:v>
                </c:pt>
                <c:pt idx="493">
                  <c:v> 18.01.2016</c:v>
                </c:pt>
                <c:pt idx="494">
                  <c:v> 19.01.2016</c:v>
                </c:pt>
                <c:pt idx="495">
                  <c:v> 20.01.2016</c:v>
                </c:pt>
                <c:pt idx="496">
                  <c:v> 21.01.2016</c:v>
                </c:pt>
                <c:pt idx="497">
                  <c:v> 22.01.2016</c:v>
                </c:pt>
                <c:pt idx="498">
                  <c:v> 25.01.2016</c:v>
                </c:pt>
                <c:pt idx="499">
                  <c:v> 26.01.2016</c:v>
                </c:pt>
                <c:pt idx="500">
                  <c:v> 27.01.2016</c:v>
                </c:pt>
                <c:pt idx="501">
                  <c:v> 28.01.2016</c:v>
                </c:pt>
                <c:pt idx="502">
                  <c:v> 29.01.2016</c:v>
                </c:pt>
                <c:pt idx="503">
                  <c:v> 01.02.2016</c:v>
                </c:pt>
                <c:pt idx="504">
                  <c:v> 02.02.2016</c:v>
                </c:pt>
                <c:pt idx="505">
                  <c:v> 03.02.2016</c:v>
                </c:pt>
                <c:pt idx="506">
                  <c:v> 04.02.2016</c:v>
                </c:pt>
                <c:pt idx="507">
                  <c:v> 05.02.2016</c:v>
                </c:pt>
                <c:pt idx="508">
                  <c:v> 08.02.2016</c:v>
                </c:pt>
                <c:pt idx="509">
                  <c:v> 09.02.2016</c:v>
                </c:pt>
                <c:pt idx="510">
                  <c:v> 10.02.2016</c:v>
                </c:pt>
                <c:pt idx="511">
                  <c:v> 11.02.2016</c:v>
                </c:pt>
                <c:pt idx="512">
                  <c:v> 12.02.2016</c:v>
                </c:pt>
                <c:pt idx="513">
                  <c:v> 15.02.2016</c:v>
                </c:pt>
                <c:pt idx="514">
                  <c:v> 16.02.2016</c:v>
                </c:pt>
                <c:pt idx="515">
                  <c:v> 17.02.2016</c:v>
                </c:pt>
                <c:pt idx="516">
                  <c:v> 18.02.2016</c:v>
                </c:pt>
                <c:pt idx="517">
                  <c:v> 19.02.2016</c:v>
                </c:pt>
                <c:pt idx="518">
                  <c:v> 22.02.2016</c:v>
                </c:pt>
                <c:pt idx="519">
                  <c:v> 23.02.2016</c:v>
                </c:pt>
                <c:pt idx="520">
                  <c:v> 24.02.2016</c:v>
                </c:pt>
              </c:strCache>
            </c:strRef>
          </c:cat>
          <c:val>
            <c:numRef>
              <c:f>'ENDEKS PERF (6)'!$B$2:$B$522</c:f>
              <c:numCache>
                <c:formatCode>0%</c:formatCode>
                <c:ptCount val="521"/>
                <c:pt idx="0">
                  <c:v>0</c:v>
                </c:pt>
                <c:pt idx="1">
                  <c:v>-0.11481519605698677</c:v>
                </c:pt>
                <c:pt idx="2">
                  <c:v>-8.1131402088966145E-2</c:v>
                </c:pt>
                <c:pt idx="3">
                  <c:v>-8.6500095198217983E-2</c:v>
                </c:pt>
                <c:pt idx="4">
                  <c:v>-4.7971740754724664E-2</c:v>
                </c:pt>
                <c:pt idx="5">
                  <c:v>-5.4227079093241357E-2</c:v>
                </c:pt>
                <c:pt idx="6">
                  <c:v>-6.1089936142487818E-2</c:v>
                </c:pt>
                <c:pt idx="7">
                  <c:v>-4.7632302980324059E-2</c:v>
                </c:pt>
                <c:pt idx="8">
                  <c:v>-4.0620470491984147E-2</c:v>
                </c:pt>
                <c:pt idx="9">
                  <c:v>-5.5147064964004233E-2</c:v>
                </c:pt>
                <c:pt idx="10">
                  <c:v>-3.739082452826753E-2</c:v>
                </c:pt>
                <c:pt idx="11">
                  <c:v>-2.5720846810195548E-2</c:v>
                </c:pt>
                <c:pt idx="12">
                  <c:v>-5.2493495907044212E-2</c:v>
                </c:pt>
                <c:pt idx="13">
                  <c:v>-7.6532283311240137E-2</c:v>
                </c:pt>
                <c:pt idx="14">
                  <c:v>-6.6007106417807507E-2</c:v>
                </c:pt>
                <c:pt idx="15">
                  <c:v>-5.2694009005011519E-2</c:v>
                </c:pt>
                <c:pt idx="16">
                  <c:v>-5.9130360996610537E-2</c:v>
                </c:pt>
                <c:pt idx="17">
                  <c:v>-9.4835620070490789E-2</c:v>
                </c:pt>
                <c:pt idx="18">
                  <c:v>-0.10640689297789382</c:v>
                </c:pt>
                <c:pt idx="19">
                  <c:v>-9.8463784483876771E-2</c:v>
                </c:pt>
                <c:pt idx="20">
                  <c:v>-9.0342077813635985E-2</c:v>
                </c:pt>
                <c:pt idx="21">
                  <c:v>-0.11546134994067345</c:v>
                </c:pt>
                <c:pt idx="22">
                  <c:v>-7.8715841345869758E-2</c:v>
                </c:pt>
                <c:pt idx="23">
                  <c:v>-7.0917533380455686E-2</c:v>
                </c:pt>
                <c:pt idx="24">
                  <c:v>-6.1856735744835585E-2</c:v>
                </c:pt>
                <c:pt idx="25">
                  <c:v>-8.6406751834515072E-2</c:v>
                </c:pt>
                <c:pt idx="26">
                  <c:v>-9.7345479682835592E-2</c:v>
                </c:pt>
                <c:pt idx="27">
                  <c:v>-0.10261651366750948</c:v>
                </c:pt>
                <c:pt idx="28">
                  <c:v>-9.6302531776217823E-2</c:v>
                </c:pt>
                <c:pt idx="29">
                  <c:v>-9.442117369345962E-2</c:v>
                </c:pt>
                <c:pt idx="30">
                  <c:v>-8.9350170533048445E-2</c:v>
                </c:pt>
                <c:pt idx="31">
                  <c:v>-7.935498643249432E-2</c:v>
                </c:pt>
                <c:pt idx="32">
                  <c:v>-5.9686956836891972E-2</c:v>
                </c:pt>
                <c:pt idx="33">
                  <c:v>-6.3954446284628666E-2</c:v>
                </c:pt>
                <c:pt idx="34">
                  <c:v>-5.7854123158450836E-2</c:v>
                </c:pt>
                <c:pt idx="35">
                  <c:v>-7.08767970547374E-2</c:v>
                </c:pt>
                <c:pt idx="36">
                  <c:v>-8.7760282399179088E-2</c:v>
                </c:pt>
                <c:pt idx="37">
                  <c:v>-6.4027638980969206E-2</c:v>
                </c:pt>
                <c:pt idx="38">
                  <c:v>-7.0044453729245539E-3</c:v>
                </c:pt>
                <c:pt idx="39">
                  <c:v>-1.0694285054630414E-2</c:v>
                </c:pt>
                <c:pt idx="40">
                  <c:v>1.5506669805289201E-2</c:v>
                </c:pt>
                <c:pt idx="41">
                  <c:v>4.804987390021323E-2</c:v>
                </c:pt>
                <c:pt idx="42">
                  <c:v>6.4898152317654043E-2</c:v>
                </c:pt>
                <c:pt idx="43">
                  <c:v>6.8598871177006762E-2</c:v>
                </c:pt>
                <c:pt idx="44">
                  <c:v>8.3531272250825364E-2</c:v>
                </c:pt>
                <c:pt idx="45">
                  <c:v>0.11090450458016023</c:v>
                </c:pt>
                <c:pt idx="46">
                  <c:v>0.10751875692020123</c:v>
                </c:pt>
                <c:pt idx="47">
                  <c:v>0.13306665900646383</c:v>
                </c:pt>
                <c:pt idx="48">
                  <c:v>0.10082684098866773</c:v>
                </c:pt>
                <c:pt idx="49">
                  <c:v>0.10584257615500121</c:v>
                </c:pt>
                <c:pt idx="50">
                  <c:v>9.8311941566094824E-2</c:v>
                </c:pt>
                <c:pt idx="51">
                  <c:v>0.11551423497999835</c:v>
                </c:pt>
                <c:pt idx="52">
                  <c:v>8.4901222334731144E-2</c:v>
                </c:pt>
                <c:pt idx="53">
                  <c:v>8.5752761135461084E-2</c:v>
                </c:pt>
                <c:pt idx="54">
                  <c:v>0.10787039787951816</c:v>
                </c:pt>
                <c:pt idx="55">
                  <c:v>0.10548929026368427</c:v>
                </c:pt>
                <c:pt idx="56">
                  <c:v>0.10572370288504955</c:v>
                </c:pt>
                <c:pt idx="57">
                  <c:v>9.7124541549371696E-2</c:v>
                </c:pt>
                <c:pt idx="58">
                  <c:v>8.5741485467555029E-2</c:v>
                </c:pt>
                <c:pt idx="59">
                  <c:v>7.1502901938675173E-2</c:v>
                </c:pt>
                <c:pt idx="60">
                  <c:v>8.9684974945459559E-2</c:v>
                </c:pt>
                <c:pt idx="61">
                  <c:v>9.411112974372822E-2</c:v>
                </c:pt>
                <c:pt idx="62">
                  <c:v>0.1167850075924818</c:v>
                </c:pt>
                <c:pt idx="63">
                  <c:v>0.14048938645080955</c:v>
                </c:pt>
                <c:pt idx="64">
                  <c:v>0.13701480996812515</c:v>
                </c:pt>
                <c:pt idx="65">
                  <c:v>0.14448967226622667</c:v>
                </c:pt>
                <c:pt idx="66">
                  <c:v>0.14763536450669129</c:v>
                </c:pt>
                <c:pt idx="67">
                  <c:v>0.16971817473962861</c:v>
                </c:pt>
                <c:pt idx="68">
                  <c:v>0.1716047940284372</c:v>
                </c:pt>
                <c:pt idx="69">
                  <c:v>0.17540910979575142</c:v>
                </c:pt>
                <c:pt idx="70">
                  <c:v>0.18482066863210511</c:v>
                </c:pt>
                <c:pt idx="71">
                  <c:v>0.18684400702474721</c:v>
                </c:pt>
                <c:pt idx="72">
                  <c:v>0.15787257750554107</c:v>
                </c:pt>
                <c:pt idx="73">
                  <c:v>0.15650768129732517</c:v>
                </c:pt>
                <c:pt idx="74">
                  <c:v>0.15184654111806767</c:v>
                </c:pt>
                <c:pt idx="75">
                  <c:v>0.18187396771685976</c:v>
                </c:pt>
                <c:pt idx="76">
                  <c:v>0.21601561565397784</c:v>
                </c:pt>
                <c:pt idx="77">
                  <c:v>0.21915889630453805</c:v>
                </c:pt>
                <c:pt idx="78">
                  <c:v>0.22517149756429103</c:v>
                </c:pt>
                <c:pt idx="79">
                  <c:v>0.19930112569201147</c:v>
                </c:pt>
                <c:pt idx="80">
                  <c:v>0.21152421069350646</c:v>
                </c:pt>
                <c:pt idx="81">
                  <c:v>0.237817072410172</c:v>
                </c:pt>
                <c:pt idx="82">
                  <c:v>0.22878792912324633</c:v>
                </c:pt>
                <c:pt idx="83">
                  <c:v>0.21583652414964163</c:v>
                </c:pt>
                <c:pt idx="84">
                  <c:v>0.21064517445805295</c:v>
                </c:pt>
                <c:pt idx="85">
                  <c:v>0.20745873464492204</c:v>
                </c:pt>
                <c:pt idx="86">
                  <c:v>0.23354922300483452</c:v>
                </c:pt>
                <c:pt idx="87">
                  <c:v>0.25649813889032169</c:v>
                </c:pt>
                <c:pt idx="88">
                  <c:v>0.26170915819994717</c:v>
                </c:pt>
                <c:pt idx="89">
                  <c:v>0.284568839959774</c:v>
                </c:pt>
                <c:pt idx="90">
                  <c:v>0.22324703225357681</c:v>
                </c:pt>
                <c:pt idx="91">
                  <c:v>0.23584412570616334</c:v>
                </c:pt>
                <c:pt idx="92">
                  <c:v>0.21775012954873524</c:v>
                </c:pt>
                <c:pt idx="93">
                  <c:v>0.18287950631112454</c:v>
                </c:pt>
                <c:pt idx="94">
                  <c:v>0.18794492943655342</c:v>
                </c:pt>
                <c:pt idx="95">
                  <c:v>0.1978014998813479</c:v>
                </c:pt>
                <c:pt idx="96">
                  <c:v>0.20116325687301956</c:v>
                </c:pt>
                <c:pt idx="97">
                  <c:v>0.19376555204757953</c:v>
                </c:pt>
                <c:pt idx="98">
                  <c:v>0.20927498859337551</c:v>
                </c:pt>
                <c:pt idx="99">
                  <c:v>0.20123539357404174</c:v>
                </c:pt>
                <c:pt idx="100">
                  <c:v>0.20559185106508754</c:v>
                </c:pt>
                <c:pt idx="101">
                  <c:v>0.19586370650118901</c:v>
                </c:pt>
                <c:pt idx="102">
                  <c:v>0.20087968607373596</c:v>
                </c:pt>
                <c:pt idx="103">
                  <c:v>0.19922971927009464</c:v>
                </c:pt>
                <c:pt idx="104">
                  <c:v>0.17370452390518196</c:v>
                </c:pt>
                <c:pt idx="105">
                  <c:v>0.16947548815023819</c:v>
                </c:pt>
                <c:pt idx="106">
                  <c:v>0.18623113715169148</c:v>
                </c:pt>
                <c:pt idx="107">
                  <c:v>0.18485413399215608</c:v>
                </c:pt>
                <c:pt idx="108">
                  <c:v>0.20782974522668132</c:v>
                </c:pt>
                <c:pt idx="109">
                  <c:v>0.21503992729638638</c:v>
                </c:pt>
                <c:pt idx="110">
                  <c:v>0.22035651816878046</c:v>
                </c:pt>
                <c:pt idx="111">
                  <c:v>0.2043785480280991</c:v>
                </c:pt>
                <c:pt idx="112">
                  <c:v>0.2206836431193058</c:v>
                </c:pt>
                <c:pt idx="113">
                  <c:v>0.2397179674376764</c:v>
                </c:pt>
                <c:pt idx="114">
                  <c:v>0.24934948461748027</c:v>
                </c:pt>
                <c:pt idx="115">
                  <c:v>0.27191314151366958</c:v>
                </c:pt>
                <c:pt idx="116">
                  <c:v>0.25085509167941955</c:v>
                </c:pt>
                <c:pt idx="117">
                  <c:v>0.26980344648231858</c:v>
                </c:pt>
                <c:pt idx="118">
                  <c:v>0.27275377113581156</c:v>
                </c:pt>
                <c:pt idx="119">
                  <c:v>0.2897426048049605</c:v>
                </c:pt>
                <c:pt idx="120">
                  <c:v>0.30576347658087899</c:v>
                </c:pt>
                <c:pt idx="121">
                  <c:v>0.31786477517090367</c:v>
                </c:pt>
                <c:pt idx="122">
                  <c:v>0.32734462593094732</c:v>
                </c:pt>
                <c:pt idx="123">
                  <c:v>0.26904957403815094</c:v>
                </c:pt>
                <c:pt idx="124">
                  <c:v>0.27051255014822301</c:v>
                </c:pt>
                <c:pt idx="125">
                  <c:v>0.26913501676673263</c:v>
                </c:pt>
                <c:pt idx="126">
                  <c:v>0.24110661482959519</c:v>
                </c:pt>
                <c:pt idx="127">
                  <c:v>0.21855687232863794</c:v>
                </c:pt>
                <c:pt idx="128">
                  <c:v>0.20651445475407673</c:v>
                </c:pt>
                <c:pt idx="129">
                  <c:v>0.22009292060589039</c:v>
                </c:pt>
                <c:pt idx="130">
                  <c:v>0.18985141157293461</c:v>
                </c:pt>
                <c:pt idx="131">
                  <c:v>0.1921593716045307</c:v>
                </c:pt>
                <c:pt idx="132">
                  <c:v>0.19337538422669165</c:v>
                </c:pt>
                <c:pt idx="133">
                  <c:v>0.19474096274609889</c:v>
                </c:pt>
                <c:pt idx="134">
                  <c:v>0.17048332789573789</c:v>
                </c:pt>
                <c:pt idx="135">
                  <c:v>0.18542422594554617</c:v>
                </c:pt>
                <c:pt idx="136">
                  <c:v>0.21953325620933717</c:v>
                </c:pt>
                <c:pt idx="137">
                  <c:v>0.2059180907817445</c:v>
                </c:pt>
                <c:pt idx="138">
                  <c:v>0.2091806821120262</c:v>
                </c:pt>
                <c:pt idx="139">
                  <c:v>0.21433256276413656</c:v>
                </c:pt>
                <c:pt idx="140">
                  <c:v>0.22242293130073346</c:v>
                </c:pt>
                <c:pt idx="141">
                  <c:v>0.25503770639990403</c:v>
                </c:pt>
                <c:pt idx="142">
                  <c:v>0.25484676611352391</c:v>
                </c:pt>
                <c:pt idx="143">
                  <c:v>0.2588058638943409</c:v>
                </c:pt>
                <c:pt idx="144">
                  <c:v>0.25301110064841903</c:v>
                </c:pt>
                <c:pt idx="145">
                  <c:v>0.26295155126872949</c:v>
                </c:pt>
                <c:pt idx="146">
                  <c:v>0.25369035882501606</c:v>
                </c:pt>
                <c:pt idx="147">
                  <c:v>0.26985577480923045</c:v>
                </c:pt>
                <c:pt idx="148">
                  <c:v>0.30099146252206754</c:v>
                </c:pt>
                <c:pt idx="149">
                  <c:v>0.30302833961761733</c:v>
                </c:pt>
                <c:pt idx="150">
                  <c:v>0.29955152467796986</c:v>
                </c:pt>
                <c:pt idx="151">
                  <c:v>0.24885283273939926</c:v>
                </c:pt>
                <c:pt idx="152">
                  <c:v>0.24440147335587614</c:v>
                </c:pt>
                <c:pt idx="153">
                  <c:v>0.22975189042547198</c:v>
                </c:pt>
                <c:pt idx="154">
                  <c:v>0.20010668369320828</c:v>
                </c:pt>
                <c:pt idx="155">
                  <c:v>0.20630705759159074</c:v>
                </c:pt>
                <c:pt idx="156">
                  <c:v>0.22046801667281582</c:v>
                </c:pt>
                <c:pt idx="157">
                  <c:v>0.22328934723821284</c:v>
                </c:pt>
                <c:pt idx="158">
                  <c:v>0.19365053618870826</c:v>
                </c:pt>
                <c:pt idx="159">
                  <c:v>0.18909896848897209</c:v>
                </c:pt>
                <c:pt idx="160">
                  <c:v>0.1828493271065568</c:v>
                </c:pt>
                <c:pt idx="161">
                  <c:v>0.18115078631310524</c:v>
                </c:pt>
                <c:pt idx="162">
                  <c:v>0.16599137708490316</c:v>
                </c:pt>
                <c:pt idx="163">
                  <c:v>0.14614660844579672</c:v>
                </c:pt>
                <c:pt idx="164">
                  <c:v>0.15266125593700783</c:v>
                </c:pt>
                <c:pt idx="165">
                  <c:v>0.14445319138099411</c:v>
                </c:pt>
                <c:pt idx="166">
                  <c:v>0.15408059700344365</c:v>
                </c:pt>
                <c:pt idx="167">
                  <c:v>0.14019515576901231</c:v>
                </c:pt>
                <c:pt idx="168">
                  <c:v>0.13867673766595884</c:v>
                </c:pt>
                <c:pt idx="169">
                  <c:v>0.14851011386509913</c:v>
                </c:pt>
                <c:pt idx="170">
                  <c:v>0.12282106494974865</c:v>
                </c:pt>
                <c:pt idx="171">
                  <c:v>0.15631379528533576</c:v>
                </c:pt>
                <c:pt idx="172">
                  <c:v>0.1276931200784584</c:v>
                </c:pt>
                <c:pt idx="173">
                  <c:v>0.15046522385003283</c:v>
                </c:pt>
                <c:pt idx="174">
                  <c:v>0.15013207108419666</c:v>
                </c:pt>
                <c:pt idx="175">
                  <c:v>0.13877570634429065</c:v>
                </c:pt>
                <c:pt idx="176">
                  <c:v>0.13924440009611597</c:v>
                </c:pt>
                <c:pt idx="177">
                  <c:v>0.16812134046279437</c:v>
                </c:pt>
                <c:pt idx="178">
                  <c:v>0.17803983923214567</c:v>
                </c:pt>
                <c:pt idx="179">
                  <c:v>0.20532962247085429</c:v>
                </c:pt>
                <c:pt idx="180">
                  <c:v>0.21840022922220512</c:v>
                </c:pt>
                <c:pt idx="181">
                  <c:v>0.24537428834936387</c:v>
                </c:pt>
                <c:pt idx="182">
                  <c:v>0.24543490686898758</c:v>
                </c:pt>
                <c:pt idx="183">
                  <c:v>0.23999718934072925</c:v>
                </c:pt>
                <c:pt idx="184">
                  <c:v>0.25559397193204547</c:v>
                </c:pt>
                <c:pt idx="185">
                  <c:v>0.27637647958750178</c:v>
                </c:pt>
                <c:pt idx="186">
                  <c:v>0.28563442193880612</c:v>
                </c:pt>
                <c:pt idx="187">
                  <c:v>0.27211475339508429</c:v>
                </c:pt>
                <c:pt idx="188">
                  <c:v>0.27648415588728265</c:v>
                </c:pt>
                <c:pt idx="189">
                  <c:v>0.2486299154737224</c:v>
                </c:pt>
                <c:pt idx="190">
                  <c:v>0.22572181195500096</c:v>
                </c:pt>
                <c:pt idx="191">
                  <c:v>0.22832827797329364</c:v>
                </c:pt>
                <c:pt idx="192">
                  <c:v>0.22805001287105181</c:v>
                </c:pt>
                <c:pt idx="193">
                  <c:v>0.23464759513171804</c:v>
                </c:pt>
                <c:pt idx="194">
                  <c:v>0.27224660922588145</c:v>
                </c:pt>
                <c:pt idx="195">
                  <c:v>0.28072967165611301</c:v>
                </c:pt>
                <c:pt idx="196">
                  <c:v>0.28875813087966606</c:v>
                </c:pt>
                <c:pt idx="197">
                  <c:v>0.28422207829691204</c:v>
                </c:pt>
                <c:pt idx="198">
                  <c:v>0.29434260183728622</c:v>
                </c:pt>
                <c:pt idx="199">
                  <c:v>0.28829890930301227</c:v>
                </c:pt>
                <c:pt idx="200">
                  <c:v>0.31357873789944868</c:v>
                </c:pt>
                <c:pt idx="201">
                  <c:v>0.34047082903285075</c:v>
                </c:pt>
                <c:pt idx="202">
                  <c:v>0.32975422915989028</c:v>
                </c:pt>
                <c:pt idx="203">
                  <c:v>0.33690158642309809</c:v>
                </c:pt>
                <c:pt idx="204">
                  <c:v>0.35099229320369635</c:v>
                </c:pt>
                <c:pt idx="205">
                  <c:v>0.36390522863527158</c:v>
                </c:pt>
                <c:pt idx="206">
                  <c:v>0.38166878249604819</c:v>
                </c:pt>
                <c:pt idx="207">
                  <c:v>0.38272709012564771</c:v>
                </c:pt>
                <c:pt idx="208">
                  <c:v>0.36225929046054556</c:v>
                </c:pt>
                <c:pt idx="209">
                  <c:v>0.36482765952304819</c:v>
                </c:pt>
                <c:pt idx="210">
                  <c:v>0.38082004377989198</c:v>
                </c:pt>
                <c:pt idx="211">
                  <c:v>0.35998805747393414</c:v>
                </c:pt>
                <c:pt idx="212">
                  <c:v>0.34537407558026673</c:v>
                </c:pt>
                <c:pt idx="213">
                  <c:v>0.31974285156248744</c:v>
                </c:pt>
                <c:pt idx="214">
                  <c:v>0.32195128896147152</c:v>
                </c:pt>
                <c:pt idx="215">
                  <c:v>0.3275345429651127</c:v>
                </c:pt>
                <c:pt idx="216">
                  <c:v>0.28875848691270611</c:v>
                </c:pt>
                <c:pt idx="217">
                  <c:v>0.24229883699851265</c:v>
                </c:pt>
                <c:pt idx="218">
                  <c:v>0.18684484545813199</c:v>
                </c:pt>
                <c:pt idx="219">
                  <c:v>0.24084360330815707</c:v>
                </c:pt>
                <c:pt idx="220">
                  <c:v>0.29155302679028167</c:v>
                </c:pt>
                <c:pt idx="221">
                  <c:v>0.30955111548107289</c:v>
                </c:pt>
                <c:pt idx="222">
                  <c:v>0.33293035764980283</c:v>
                </c:pt>
                <c:pt idx="223">
                  <c:v>0.32420755230886833</c:v>
                </c:pt>
                <c:pt idx="224">
                  <c:v>0.32882709313953651</c:v>
                </c:pt>
                <c:pt idx="225">
                  <c:v>0.32507781918829709</c:v>
                </c:pt>
                <c:pt idx="226">
                  <c:v>0.33367011800694685</c:v>
                </c:pt>
                <c:pt idx="227">
                  <c:v>0.32226815144894505</c:v>
                </c:pt>
                <c:pt idx="228">
                  <c:v>0.32338632319108007</c:v>
                </c:pt>
                <c:pt idx="229">
                  <c:v>0.34429546318602017</c:v>
                </c:pt>
                <c:pt idx="230">
                  <c:v>0.34170237905292389</c:v>
                </c:pt>
                <c:pt idx="231">
                  <c:v>0.37775957422851558</c:v>
                </c:pt>
                <c:pt idx="232">
                  <c:v>0.39450746628747879</c:v>
                </c:pt>
                <c:pt idx="233">
                  <c:v>0.40068851377749037</c:v>
                </c:pt>
                <c:pt idx="234">
                  <c:v>0.43248360926050489</c:v>
                </c:pt>
                <c:pt idx="235">
                  <c:v>0.42922822242626141</c:v>
                </c:pt>
                <c:pt idx="236">
                  <c:v>0.43958823971529842</c:v>
                </c:pt>
                <c:pt idx="237">
                  <c:v>0.45371098001692045</c:v>
                </c:pt>
                <c:pt idx="238">
                  <c:v>0.44297241507208041</c:v>
                </c:pt>
                <c:pt idx="239">
                  <c:v>0.44641190000541425</c:v>
                </c:pt>
                <c:pt idx="240">
                  <c:v>0.44312401194537804</c:v>
                </c:pt>
                <c:pt idx="241">
                  <c:v>0.43670641656961384</c:v>
                </c:pt>
                <c:pt idx="242">
                  <c:v>0.45883057470751537</c:v>
                </c:pt>
                <c:pt idx="243">
                  <c:v>0.46690185515138422</c:v>
                </c:pt>
                <c:pt idx="244">
                  <c:v>0.52377630789645435</c:v>
                </c:pt>
                <c:pt idx="245">
                  <c:v>0.52687092066422092</c:v>
                </c:pt>
                <c:pt idx="246">
                  <c:v>0.53059155392659241</c:v>
                </c:pt>
                <c:pt idx="247">
                  <c:v>0.50162964213147232</c:v>
                </c:pt>
                <c:pt idx="248">
                  <c:v>0.48687476653945394</c:v>
                </c:pt>
                <c:pt idx="249">
                  <c:v>0.43424427072209959</c:v>
                </c:pt>
                <c:pt idx="250">
                  <c:v>0.43039012165748491</c:v>
                </c:pt>
                <c:pt idx="251">
                  <c:v>0.44209640065549327</c:v>
                </c:pt>
                <c:pt idx="252">
                  <c:v>0.40681671004586023</c:v>
                </c:pt>
                <c:pt idx="253">
                  <c:v>0.36156596864173229</c:v>
                </c:pt>
                <c:pt idx="254">
                  <c:v>0.3589221665977384</c:v>
                </c:pt>
                <c:pt idx="255">
                  <c:v>0.34593146797468299</c:v>
                </c:pt>
                <c:pt idx="256">
                  <c:v>0.33685709738253317</c:v>
                </c:pt>
                <c:pt idx="257">
                  <c:v>0.30437097602698965</c:v>
                </c:pt>
                <c:pt idx="258">
                  <c:v>0.3039749518371489</c:v>
                </c:pt>
                <c:pt idx="259">
                  <c:v>0.35523736542834966</c:v>
                </c:pt>
                <c:pt idx="260">
                  <c:v>0.35846131328882103</c:v>
                </c:pt>
                <c:pt idx="261">
                  <c:v>0.36700506686918333</c:v>
                </c:pt>
                <c:pt idx="262">
                  <c:v>0.3371183176066766</c:v>
                </c:pt>
                <c:pt idx="263">
                  <c:v>0.35963433657340543</c:v>
                </c:pt>
                <c:pt idx="264">
                  <c:v>0.37053598291901918</c:v>
                </c:pt>
                <c:pt idx="265">
                  <c:v>0.35276156997034358</c:v>
                </c:pt>
                <c:pt idx="266">
                  <c:v>0.36312346758918396</c:v>
                </c:pt>
                <c:pt idx="267">
                  <c:v>0.37551917007562935</c:v>
                </c:pt>
                <c:pt idx="268">
                  <c:v>0.35954558521649116</c:v>
                </c:pt>
                <c:pt idx="269">
                  <c:v>0.3561695200334975</c:v>
                </c:pt>
                <c:pt idx="270">
                  <c:v>0.32760223628809304</c:v>
                </c:pt>
                <c:pt idx="271">
                  <c:v>0.32063017055816045</c:v>
                </c:pt>
                <c:pt idx="272">
                  <c:v>0.31796729731598466</c:v>
                </c:pt>
                <c:pt idx="273">
                  <c:v>0.28060621120372292</c:v>
                </c:pt>
                <c:pt idx="274">
                  <c:v>0.24421975283375852</c:v>
                </c:pt>
                <c:pt idx="275">
                  <c:v>0.25116223571878288</c:v>
                </c:pt>
                <c:pt idx="276">
                  <c:v>0.26590655492916881</c:v>
                </c:pt>
                <c:pt idx="277">
                  <c:v>0.2263723689524724</c:v>
                </c:pt>
                <c:pt idx="278">
                  <c:v>0.26073924345364885</c:v>
                </c:pt>
                <c:pt idx="279">
                  <c:v>0.26357103498503165</c:v>
                </c:pt>
                <c:pt idx="280">
                  <c:v>0.22563515010647459</c:v>
                </c:pt>
                <c:pt idx="281">
                  <c:v>0.24849766481141522</c:v>
                </c:pt>
                <c:pt idx="282">
                  <c:v>0.28046994691075544</c:v>
                </c:pt>
                <c:pt idx="283">
                  <c:v>0.27034391175954331</c:v>
                </c:pt>
                <c:pt idx="284">
                  <c:v>0.30832299254272882</c:v>
                </c:pt>
                <c:pt idx="285">
                  <c:v>0.31339620218695446</c:v>
                </c:pt>
                <c:pt idx="286">
                  <c:v>0.33325753884108372</c:v>
                </c:pt>
                <c:pt idx="287">
                  <c:v>0.30300016726021661</c:v>
                </c:pt>
                <c:pt idx="288">
                  <c:v>0.2896874778278582</c:v>
                </c:pt>
                <c:pt idx="289">
                  <c:v>0.27719028784025568</c:v>
                </c:pt>
                <c:pt idx="290">
                  <c:v>0.26119112426828317</c:v>
                </c:pt>
                <c:pt idx="291">
                  <c:v>0.28978404977655042</c:v>
                </c:pt>
                <c:pt idx="292">
                  <c:v>0.28502781670636029</c:v>
                </c:pt>
                <c:pt idx="293">
                  <c:v>0.28571850197777887</c:v>
                </c:pt>
                <c:pt idx="294">
                  <c:v>0.28545888814852283</c:v>
                </c:pt>
                <c:pt idx="295">
                  <c:v>0.30263898094761843</c:v>
                </c:pt>
                <c:pt idx="296">
                  <c:v>0.31155142105793732</c:v>
                </c:pt>
                <c:pt idx="297">
                  <c:v>0.29843696315749119</c:v>
                </c:pt>
                <c:pt idx="298">
                  <c:v>0.30870825137152158</c:v>
                </c:pt>
                <c:pt idx="299">
                  <c:v>0.324626119432329</c:v>
                </c:pt>
                <c:pt idx="300">
                  <c:v>0.31396373484033974</c:v>
                </c:pt>
                <c:pt idx="301">
                  <c:v>0.28691899303310797</c:v>
                </c:pt>
                <c:pt idx="302">
                  <c:v>0.27356199177693374</c:v>
                </c:pt>
                <c:pt idx="303">
                  <c:v>0.2506446750817708</c:v>
                </c:pt>
                <c:pt idx="304">
                  <c:v>0.26679428072497846</c:v>
                </c:pt>
                <c:pt idx="305">
                  <c:v>0.26134331583922149</c:v>
                </c:pt>
                <c:pt idx="306">
                  <c:v>0.25871156699635595</c:v>
                </c:pt>
                <c:pt idx="307">
                  <c:v>0.29526385023579466</c:v>
                </c:pt>
                <c:pt idx="308">
                  <c:v>0.27651188758833639</c:v>
                </c:pt>
                <c:pt idx="309">
                  <c:v>0.28468372760654764</c:v>
                </c:pt>
                <c:pt idx="310">
                  <c:v>0.31487229827704066</c:v>
                </c:pt>
                <c:pt idx="311">
                  <c:v>0.30875437608209122</c:v>
                </c:pt>
                <c:pt idx="312">
                  <c:v>0.28582706198873242</c:v>
                </c:pt>
                <c:pt idx="313">
                  <c:v>0.23926631060604223</c:v>
                </c:pt>
                <c:pt idx="314">
                  <c:v>0.23077699821629361</c:v>
                </c:pt>
                <c:pt idx="315">
                  <c:v>0.22142739673234751</c:v>
                </c:pt>
                <c:pt idx="316">
                  <c:v>0.19479587954572097</c:v>
                </c:pt>
                <c:pt idx="317">
                  <c:v>0.20855693974571324</c:v>
                </c:pt>
                <c:pt idx="318">
                  <c:v>0.23186567235979566</c:v>
                </c:pt>
                <c:pt idx="319">
                  <c:v>0.24987139511656217</c:v>
                </c:pt>
                <c:pt idx="320">
                  <c:v>0.26667273357242316</c:v>
                </c:pt>
                <c:pt idx="321">
                  <c:v>0.28226982191692557</c:v>
                </c:pt>
                <c:pt idx="322">
                  <c:v>0.30735106590791045</c:v>
                </c:pt>
                <c:pt idx="323">
                  <c:v>0.31583340191622888</c:v>
                </c:pt>
                <c:pt idx="324">
                  <c:v>0.34592518653949833</c:v>
                </c:pt>
                <c:pt idx="325">
                  <c:v>0.3604404641421004</c:v>
                </c:pt>
                <c:pt idx="326">
                  <c:v>0.33268272077331873</c:v>
                </c:pt>
                <c:pt idx="327">
                  <c:v>0.32895017915533781</c:v>
                </c:pt>
                <c:pt idx="328">
                  <c:v>0.30514150428106745</c:v>
                </c:pt>
                <c:pt idx="329">
                  <c:v>0.29026106974217042</c:v>
                </c:pt>
                <c:pt idx="330">
                  <c:v>0.29674405145215327</c:v>
                </c:pt>
                <c:pt idx="331">
                  <c:v>0.27373893488533602</c:v>
                </c:pt>
                <c:pt idx="332">
                  <c:v>0.2561743264907223</c:v>
                </c:pt>
                <c:pt idx="333">
                  <c:v>0.21617032606173212</c:v>
                </c:pt>
                <c:pt idx="334">
                  <c:v>0.20937531399132342</c:v>
                </c:pt>
                <c:pt idx="335">
                  <c:v>0.22052733006844724</c:v>
                </c:pt>
                <c:pt idx="336">
                  <c:v>0.2185798552348423</c:v>
                </c:pt>
                <c:pt idx="337">
                  <c:v>0.22705557129566911</c:v>
                </c:pt>
                <c:pt idx="338">
                  <c:v>0.10968569007908897</c:v>
                </c:pt>
                <c:pt idx="339">
                  <c:v>0.11504913376547561</c:v>
                </c:pt>
                <c:pt idx="340">
                  <c:v>0.14087719956204281</c:v>
                </c:pt>
                <c:pt idx="341">
                  <c:v>0.17709001697160562</c:v>
                </c:pt>
                <c:pt idx="342">
                  <c:v>0.1675512944094508</c:v>
                </c:pt>
                <c:pt idx="343">
                  <c:v>0.13346964358327992</c:v>
                </c:pt>
                <c:pt idx="344">
                  <c:v>0.15524051623966997</c:v>
                </c:pt>
                <c:pt idx="345">
                  <c:v>0.1646485158456388</c:v>
                </c:pt>
                <c:pt idx="346">
                  <c:v>0.17672486772832141</c:v>
                </c:pt>
                <c:pt idx="347">
                  <c:v>0.1951407282868618</c:v>
                </c:pt>
                <c:pt idx="348">
                  <c:v>0.2226193135084357</c:v>
                </c:pt>
                <c:pt idx="349">
                  <c:v>0.23039391809761878</c:v>
                </c:pt>
                <c:pt idx="350">
                  <c:v>0.24291094303259592</c:v>
                </c:pt>
                <c:pt idx="351">
                  <c:v>0.23969771354110933</c:v>
                </c:pt>
                <c:pt idx="352">
                  <c:v>0.24411952609552789</c:v>
                </c:pt>
                <c:pt idx="353">
                  <c:v>0.1926253013711994</c:v>
                </c:pt>
                <c:pt idx="354">
                  <c:v>0.22058886156339222</c:v>
                </c:pt>
                <c:pt idx="355">
                  <c:v>0.21676546915745495</c:v>
                </c:pt>
                <c:pt idx="356">
                  <c:v>0.21881758695791054</c:v>
                </c:pt>
                <c:pt idx="357">
                  <c:v>0.20333203562453625</c:v>
                </c:pt>
                <c:pt idx="358">
                  <c:v>0.2326733110807539</c:v>
                </c:pt>
                <c:pt idx="359">
                  <c:v>0.22240629741049997</c:v>
                </c:pt>
                <c:pt idx="360">
                  <c:v>0.19626677551105864</c:v>
                </c:pt>
                <c:pt idx="361">
                  <c:v>0.23389960322949976</c:v>
                </c:pt>
                <c:pt idx="362">
                  <c:v>0.23214319505221079</c:v>
                </c:pt>
                <c:pt idx="363">
                  <c:v>0.26905565499211764</c:v>
                </c:pt>
                <c:pt idx="364">
                  <c:v>0.27027000269225171</c:v>
                </c:pt>
                <c:pt idx="365">
                  <c:v>0.26477961062661054</c:v>
                </c:pt>
                <c:pt idx="366">
                  <c:v>0.27023874181186597</c:v>
                </c:pt>
                <c:pt idx="367">
                  <c:v>0.23368152639719236</c:v>
                </c:pt>
                <c:pt idx="368">
                  <c:v>0.23106649731207446</c:v>
                </c:pt>
                <c:pt idx="369">
                  <c:v>0.21666942131591169</c:v>
                </c:pt>
                <c:pt idx="370">
                  <c:v>0.15498021259296355</c:v>
                </c:pt>
                <c:pt idx="371">
                  <c:v>0.1609799045985196</c:v>
                </c:pt>
                <c:pt idx="372">
                  <c:v>0.11531203876477625</c:v>
                </c:pt>
                <c:pt idx="373">
                  <c:v>0.13296213648905553</c:v>
                </c:pt>
                <c:pt idx="374">
                  <c:v>0.13869528452499547</c:v>
                </c:pt>
                <c:pt idx="375">
                  <c:v>0.13939220025624735</c:v>
                </c:pt>
                <c:pt idx="376">
                  <c:v>0.16362133813226404</c:v>
                </c:pt>
                <c:pt idx="377">
                  <c:v>0.13738057244667556</c:v>
                </c:pt>
                <c:pt idx="378">
                  <c:v>0.1449879425171616</c:v>
                </c:pt>
                <c:pt idx="379">
                  <c:v>0.1392286081056513</c:v>
                </c:pt>
                <c:pt idx="380">
                  <c:v>0.1510996948957937</c:v>
                </c:pt>
                <c:pt idx="381">
                  <c:v>0.14090748114921492</c:v>
                </c:pt>
                <c:pt idx="382">
                  <c:v>0.12150060234562657</c:v>
                </c:pt>
                <c:pt idx="383">
                  <c:v>0.15099057761625931</c:v>
                </c:pt>
                <c:pt idx="384">
                  <c:v>0.11761517977619421</c:v>
                </c:pt>
                <c:pt idx="385">
                  <c:v>8.6103894985640611E-2</c:v>
                </c:pt>
                <c:pt idx="386">
                  <c:v>8.7800018221032353E-2</c:v>
                </c:pt>
                <c:pt idx="387">
                  <c:v>7.3130060989521503E-2</c:v>
                </c:pt>
                <c:pt idx="388">
                  <c:v>5.4857760940111452E-2</c:v>
                </c:pt>
                <c:pt idx="389">
                  <c:v>2.5824239362767138E-2</c:v>
                </c:pt>
                <c:pt idx="390">
                  <c:v>9.0662740979769538E-3</c:v>
                </c:pt>
                <c:pt idx="391">
                  <c:v>-1.6222995177920221E-2</c:v>
                </c:pt>
                <c:pt idx="392">
                  <c:v>-7.3697877473666087E-2</c:v>
                </c:pt>
                <c:pt idx="393">
                  <c:v>-3.7801158507675008E-2</c:v>
                </c:pt>
                <c:pt idx="394">
                  <c:v>-1.6310271871882831E-2</c:v>
                </c:pt>
                <c:pt idx="395">
                  <c:v>1.2851679844303462E-2</c:v>
                </c:pt>
                <c:pt idx="396">
                  <c:v>1.1482374493276083E-2</c:v>
                </c:pt>
                <c:pt idx="397">
                  <c:v>1.9657459337633684E-2</c:v>
                </c:pt>
                <c:pt idx="398">
                  <c:v>-1.6750445362416332E-2</c:v>
                </c:pt>
                <c:pt idx="399">
                  <c:v>-1.1751215107172952E-2</c:v>
                </c:pt>
                <c:pt idx="400">
                  <c:v>-8.6422857654097698E-3</c:v>
                </c:pt>
                <c:pt idx="401">
                  <c:v>-3.590208278357368E-2</c:v>
                </c:pt>
                <c:pt idx="402">
                  <c:v>-5.990167480921698E-2</c:v>
                </c:pt>
                <c:pt idx="403">
                  <c:v>-5.4007247430128767E-2</c:v>
                </c:pt>
                <c:pt idx="404">
                  <c:v>-6.1840312180368333E-2</c:v>
                </c:pt>
                <c:pt idx="405">
                  <c:v>-6.6216598836934482E-2</c:v>
                </c:pt>
                <c:pt idx="406">
                  <c:v>-8.4443234694125152E-2</c:v>
                </c:pt>
                <c:pt idx="407">
                  <c:v>-8.6531214818067637E-2</c:v>
                </c:pt>
                <c:pt idx="408">
                  <c:v>-5.0419682419433356E-2</c:v>
                </c:pt>
                <c:pt idx="409">
                  <c:v>-2.9484524244216482E-2</c:v>
                </c:pt>
                <c:pt idx="410">
                  <c:v>-3.5998267275915818E-2</c:v>
                </c:pt>
                <c:pt idx="411">
                  <c:v>-2.006516488651134E-2</c:v>
                </c:pt>
                <c:pt idx="412">
                  <c:v>-1.0696025821919266E-3</c:v>
                </c:pt>
                <c:pt idx="413">
                  <c:v>-1.4798151272802767E-2</c:v>
                </c:pt>
                <c:pt idx="414">
                  <c:v>-2.6816113983768559E-2</c:v>
                </c:pt>
                <c:pt idx="415">
                  <c:v>-5.5192323044382652E-2</c:v>
                </c:pt>
                <c:pt idx="416">
                  <c:v>-3.6799750846038912E-2</c:v>
                </c:pt>
                <c:pt idx="417">
                  <c:v>-2.7602940442686647E-2</c:v>
                </c:pt>
                <c:pt idx="418">
                  <c:v>-2.5785673619064243E-2</c:v>
                </c:pt>
                <c:pt idx="419">
                  <c:v>-1.6667553734525067E-2</c:v>
                </c:pt>
                <c:pt idx="420">
                  <c:v>2.1020559702338192E-2</c:v>
                </c:pt>
                <c:pt idx="421">
                  <c:v>2.670106576893317E-2</c:v>
                </c:pt>
                <c:pt idx="422">
                  <c:v>5.5610723494342248E-2</c:v>
                </c:pt>
                <c:pt idx="423">
                  <c:v>6.7549581259119515E-2</c:v>
                </c:pt>
                <c:pt idx="424">
                  <c:v>6.1610632882613953E-2</c:v>
                </c:pt>
                <c:pt idx="425">
                  <c:v>5.6777272496599994E-2</c:v>
                </c:pt>
                <c:pt idx="426">
                  <c:v>3.1026442659454832E-2</c:v>
                </c:pt>
                <c:pt idx="427">
                  <c:v>5.2466447508644702E-2</c:v>
                </c:pt>
                <c:pt idx="428">
                  <c:v>7.1883116429033805E-2</c:v>
                </c:pt>
                <c:pt idx="429">
                  <c:v>5.9077364465379027E-2</c:v>
                </c:pt>
                <c:pt idx="430">
                  <c:v>7.3442335387045726E-2</c:v>
                </c:pt>
                <c:pt idx="431">
                  <c:v>8.4292868095219825E-2</c:v>
                </c:pt>
                <c:pt idx="432">
                  <c:v>7.7061914965910458E-2</c:v>
                </c:pt>
                <c:pt idx="433">
                  <c:v>0.11395514582354761</c:v>
                </c:pt>
                <c:pt idx="434">
                  <c:v>0.10831840964410859</c:v>
                </c:pt>
                <c:pt idx="435">
                  <c:v>9.8512174853293721E-2</c:v>
                </c:pt>
                <c:pt idx="436">
                  <c:v>8.629429162921877E-2</c:v>
                </c:pt>
                <c:pt idx="437">
                  <c:v>9.0223304493937589E-2</c:v>
                </c:pt>
                <c:pt idx="438">
                  <c:v>9.6671317217273761E-2</c:v>
                </c:pt>
                <c:pt idx="439">
                  <c:v>0.19228406133710979</c:v>
                </c:pt>
                <c:pt idx="440">
                  <c:v>0.18422040085112343</c:v>
                </c:pt>
                <c:pt idx="441">
                  <c:v>0.19283818988079582</c:v>
                </c:pt>
                <c:pt idx="442">
                  <c:v>0.17949711426453482</c:v>
                </c:pt>
                <c:pt idx="443">
                  <c:v>0.15800788808835889</c:v>
                </c:pt>
                <c:pt idx="444">
                  <c:v>0.15774646211901983</c:v>
                </c:pt>
                <c:pt idx="445">
                  <c:v>0.15091735859213409</c:v>
                </c:pt>
                <c:pt idx="446">
                  <c:v>0.1732266237162669</c:v>
                </c:pt>
                <c:pt idx="447">
                  <c:v>0.17435199761768799</c:v>
                </c:pt>
                <c:pt idx="448">
                  <c:v>0.17648727915030649</c:v>
                </c:pt>
                <c:pt idx="449">
                  <c:v>0.16528326995316395</c:v>
                </c:pt>
                <c:pt idx="450">
                  <c:v>0.17793184942152637</c:v>
                </c:pt>
                <c:pt idx="451">
                  <c:v>0.16961890283884024</c:v>
                </c:pt>
                <c:pt idx="452">
                  <c:v>0.1675258038795274</c:v>
                </c:pt>
                <c:pt idx="453">
                  <c:v>0.18742320180780819</c:v>
                </c:pt>
                <c:pt idx="454">
                  <c:v>0.16577751739262842</c:v>
                </c:pt>
                <c:pt idx="455">
                  <c:v>0.10244155597475521</c:v>
                </c:pt>
                <c:pt idx="456">
                  <c:v>0.10975688470995167</c:v>
                </c:pt>
                <c:pt idx="457">
                  <c:v>6.9881338857751996E-2</c:v>
                </c:pt>
                <c:pt idx="458">
                  <c:v>8.1423935506605413E-2</c:v>
                </c:pt>
                <c:pt idx="459">
                  <c:v>8.3065131673528955E-2</c:v>
                </c:pt>
                <c:pt idx="460">
                  <c:v>0.10699940158817423</c:v>
                </c:pt>
                <c:pt idx="461">
                  <c:v>0.10370304928869195</c:v>
                </c:pt>
                <c:pt idx="462">
                  <c:v>5.8792639061290307E-2</c:v>
                </c:pt>
                <c:pt idx="463">
                  <c:v>4.6534726361331741E-2</c:v>
                </c:pt>
                <c:pt idx="464">
                  <c:v>3.7225652224543833E-2</c:v>
                </c:pt>
                <c:pt idx="465">
                  <c:v>2.2003142432935507E-2</c:v>
                </c:pt>
                <c:pt idx="466">
                  <c:v>2.7759020794710834E-2</c:v>
                </c:pt>
                <c:pt idx="467">
                  <c:v>1.8316906649905084E-3</c:v>
                </c:pt>
                <c:pt idx="468">
                  <c:v>-5.0173130311192381E-2</c:v>
                </c:pt>
                <c:pt idx="469">
                  <c:v>-6.2417983084525813E-2</c:v>
                </c:pt>
                <c:pt idx="470">
                  <c:v>-1.3169475230871978E-2</c:v>
                </c:pt>
                <c:pt idx="471">
                  <c:v>7.4064891186551374E-3</c:v>
                </c:pt>
                <c:pt idx="472">
                  <c:v>2.9441721905590863E-2</c:v>
                </c:pt>
                <c:pt idx="473">
                  <c:v>1.6510883482380407E-2</c:v>
                </c:pt>
                <c:pt idx="474">
                  <c:v>2.166863330482072E-2</c:v>
                </c:pt>
                <c:pt idx="475">
                  <c:v>9.0673961448290864E-3</c:v>
                </c:pt>
                <c:pt idx="476">
                  <c:v>3.0197569624090984E-2</c:v>
                </c:pt>
                <c:pt idx="477">
                  <c:v>2.5766088698884252E-2</c:v>
                </c:pt>
                <c:pt idx="478">
                  <c:v>2.6282909852314698E-2</c:v>
                </c:pt>
                <c:pt idx="479">
                  <c:v>3.1984531913212794E-2</c:v>
                </c:pt>
                <c:pt idx="480">
                  <c:v>3.2017463899744004E-2</c:v>
                </c:pt>
                <c:pt idx="481">
                  <c:v>1.5901176253523809E-2</c:v>
                </c:pt>
                <c:pt idx="482">
                  <c:v>3.7451783051342708E-3</c:v>
                </c:pt>
                <c:pt idx="483">
                  <c:v>-2.6749022775209248E-2</c:v>
                </c:pt>
                <c:pt idx="484">
                  <c:v>-2.3798353025116129E-2</c:v>
                </c:pt>
                <c:pt idx="485">
                  <c:v>-2.529050526871332E-2</c:v>
                </c:pt>
                <c:pt idx="486">
                  <c:v>-3.3862462969798689E-2</c:v>
                </c:pt>
                <c:pt idx="487">
                  <c:v>-5.2377484092962584E-2</c:v>
                </c:pt>
                <c:pt idx="488">
                  <c:v>-4.5431188560972863E-2</c:v>
                </c:pt>
                <c:pt idx="489">
                  <c:v>-3.4590741026902704E-2</c:v>
                </c:pt>
                <c:pt idx="490">
                  <c:v>-2.3688466103854739E-2</c:v>
                </c:pt>
                <c:pt idx="491">
                  <c:v>-3.0278179552312493E-2</c:v>
                </c:pt>
                <c:pt idx="492">
                  <c:v>-5.3347551939281937E-2</c:v>
                </c:pt>
                <c:pt idx="493">
                  <c:v>-4.8267707629703796E-2</c:v>
                </c:pt>
                <c:pt idx="494">
                  <c:v>-4.9943996411368784E-2</c:v>
                </c:pt>
                <c:pt idx="495">
                  <c:v>-6.8853293228692533E-2</c:v>
                </c:pt>
                <c:pt idx="496">
                  <c:v>-7.3033981279209875E-2</c:v>
                </c:pt>
                <c:pt idx="497">
                  <c:v>-3.9033915608175006E-2</c:v>
                </c:pt>
                <c:pt idx="498">
                  <c:v>-4.6473746492322061E-2</c:v>
                </c:pt>
                <c:pt idx="499">
                  <c:v>-2.6933688384594284E-2</c:v>
                </c:pt>
                <c:pt idx="500">
                  <c:v>-2.3329410608283384E-2</c:v>
                </c:pt>
                <c:pt idx="501">
                  <c:v>-1.2606197560934739E-2</c:v>
                </c:pt>
                <c:pt idx="502">
                  <c:v>1.7244762529044114E-2</c:v>
                </c:pt>
                <c:pt idx="503">
                  <c:v>1.4690616318910278E-2</c:v>
                </c:pt>
                <c:pt idx="504">
                  <c:v>-2.8847073272439826E-3</c:v>
                </c:pt>
                <c:pt idx="505">
                  <c:v>2.7005877405885401E-3</c:v>
                </c:pt>
                <c:pt idx="506">
                  <c:v>1.0748537092264821E-2</c:v>
                </c:pt>
                <c:pt idx="507">
                  <c:v>1.0923558315471687E-2</c:v>
                </c:pt>
                <c:pt idx="508">
                  <c:v>-3.2759387925123763E-2</c:v>
                </c:pt>
                <c:pt idx="509">
                  <c:v>-4.6866995649611262E-2</c:v>
                </c:pt>
                <c:pt idx="510">
                  <c:v>-3.8245087985714292E-2</c:v>
                </c:pt>
                <c:pt idx="511">
                  <c:v>-5.3642531723726752E-2</c:v>
                </c:pt>
                <c:pt idx="512">
                  <c:v>-4.6467889636892801E-2</c:v>
                </c:pt>
                <c:pt idx="513">
                  <c:v>-4.2585370296649973E-2</c:v>
                </c:pt>
                <c:pt idx="514">
                  <c:v>-5.2629216816179325E-2</c:v>
                </c:pt>
                <c:pt idx="515">
                  <c:v>-1.8982335752491877E-2</c:v>
                </c:pt>
                <c:pt idx="516">
                  <c:v>-1.3369562164219041E-2</c:v>
                </c:pt>
                <c:pt idx="517">
                  <c:v>-1.54902389130918E-2</c:v>
                </c:pt>
                <c:pt idx="518">
                  <c:v>2.4421813486363374E-2</c:v>
                </c:pt>
                <c:pt idx="519">
                  <c:v>3.1499431058483247E-2</c:v>
                </c:pt>
                <c:pt idx="520">
                  <c:v>2.4540255521725722E-2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'ENDEKS PERF (6)'!$C$1</c:f>
              <c:strCache>
                <c:ptCount val="1"/>
                <c:pt idx="0">
                  <c:v>XGMYO</c:v>
                </c:pt>
              </c:strCache>
            </c:strRef>
          </c:tx>
          <c:marker>
            <c:symbol val="none"/>
          </c:marker>
          <c:cat>
            <c:strRef>
              <c:f>'ENDEKS PERF (6)'!$A$2:$A$522</c:f>
              <c:strCache>
                <c:ptCount val="521"/>
                <c:pt idx="0">
                  <c:v> 02.01.2014</c:v>
                </c:pt>
                <c:pt idx="1">
                  <c:v> 03.02.2014</c:v>
                </c:pt>
                <c:pt idx="2">
                  <c:v> 04.02.2014</c:v>
                </c:pt>
                <c:pt idx="3">
                  <c:v> 05.02.2014</c:v>
                </c:pt>
                <c:pt idx="4">
                  <c:v> 06.02.2014</c:v>
                </c:pt>
                <c:pt idx="5">
                  <c:v> 07.02.2014</c:v>
                </c:pt>
                <c:pt idx="6">
                  <c:v> 10.02.2014</c:v>
                </c:pt>
                <c:pt idx="7">
                  <c:v> 11.02.2014</c:v>
                </c:pt>
                <c:pt idx="8">
                  <c:v> 12.02.2014</c:v>
                </c:pt>
                <c:pt idx="9">
                  <c:v> 13.02.2014</c:v>
                </c:pt>
                <c:pt idx="10">
                  <c:v> 14.02.2014</c:v>
                </c:pt>
                <c:pt idx="11">
                  <c:v> 17.02.2014</c:v>
                </c:pt>
                <c:pt idx="12">
                  <c:v> 18.02.2014</c:v>
                </c:pt>
                <c:pt idx="13">
                  <c:v> 19.02.2014</c:v>
                </c:pt>
                <c:pt idx="14">
                  <c:v> 20.02.2014</c:v>
                </c:pt>
                <c:pt idx="15">
                  <c:v> 21.02.2014</c:v>
                </c:pt>
                <c:pt idx="16">
                  <c:v> 24.02.2014</c:v>
                </c:pt>
                <c:pt idx="17">
                  <c:v> 25.02.2014</c:v>
                </c:pt>
                <c:pt idx="18">
                  <c:v> 26.02.2014</c:v>
                </c:pt>
                <c:pt idx="19">
                  <c:v> 27.02.2014</c:v>
                </c:pt>
                <c:pt idx="20">
                  <c:v> 28.02.2014</c:v>
                </c:pt>
                <c:pt idx="21">
                  <c:v> 03.03.2014</c:v>
                </c:pt>
                <c:pt idx="22">
                  <c:v> 04.03.2014</c:v>
                </c:pt>
                <c:pt idx="23">
                  <c:v> 05.03.2014</c:v>
                </c:pt>
                <c:pt idx="24">
                  <c:v> 06.03.2014</c:v>
                </c:pt>
                <c:pt idx="25">
                  <c:v> 07.03.2014</c:v>
                </c:pt>
                <c:pt idx="26">
                  <c:v> 10.03.2014</c:v>
                </c:pt>
                <c:pt idx="27">
                  <c:v> 11.03.2014</c:v>
                </c:pt>
                <c:pt idx="28">
                  <c:v> 12.03.2014</c:v>
                </c:pt>
                <c:pt idx="29">
                  <c:v> 13.03.2014</c:v>
                </c:pt>
                <c:pt idx="30">
                  <c:v> 14.03.2014</c:v>
                </c:pt>
                <c:pt idx="31">
                  <c:v> 17.03.2014</c:v>
                </c:pt>
                <c:pt idx="32">
                  <c:v> 18.03.2014</c:v>
                </c:pt>
                <c:pt idx="33">
                  <c:v> 19.03.2014</c:v>
                </c:pt>
                <c:pt idx="34">
                  <c:v> 20.03.2014</c:v>
                </c:pt>
                <c:pt idx="35">
                  <c:v> 21.03.2014</c:v>
                </c:pt>
                <c:pt idx="36">
                  <c:v> 24.03.2014</c:v>
                </c:pt>
                <c:pt idx="37">
                  <c:v> 25.03.2014</c:v>
                </c:pt>
                <c:pt idx="38">
                  <c:v> 26.03.2014</c:v>
                </c:pt>
                <c:pt idx="39">
                  <c:v> 27.03.2014</c:v>
                </c:pt>
                <c:pt idx="40">
                  <c:v> 28.03.2014</c:v>
                </c:pt>
                <c:pt idx="41">
                  <c:v> 31.03.2014</c:v>
                </c:pt>
                <c:pt idx="42">
                  <c:v> 01.04.2014</c:v>
                </c:pt>
                <c:pt idx="43">
                  <c:v> 02.04.2014</c:v>
                </c:pt>
                <c:pt idx="44">
                  <c:v> 03.04.2014</c:v>
                </c:pt>
                <c:pt idx="45">
                  <c:v> 04.04.2014</c:v>
                </c:pt>
                <c:pt idx="46">
                  <c:v> 07.04.2014</c:v>
                </c:pt>
                <c:pt idx="47">
                  <c:v> 08.04.2014</c:v>
                </c:pt>
                <c:pt idx="48">
                  <c:v> 09.04.2014</c:v>
                </c:pt>
                <c:pt idx="49">
                  <c:v> 10.04.2014</c:v>
                </c:pt>
                <c:pt idx="50">
                  <c:v> 11.04.2014</c:v>
                </c:pt>
                <c:pt idx="51">
                  <c:v> 14.04.2014</c:v>
                </c:pt>
                <c:pt idx="52">
                  <c:v> 15.04.2014</c:v>
                </c:pt>
                <c:pt idx="53">
                  <c:v> 16.04.2014</c:v>
                </c:pt>
                <c:pt idx="54">
                  <c:v> 17.04.2014</c:v>
                </c:pt>
                <c:pt idx="55">
                  <c:v> 18.04.2014</c:v>
                </c:pt>
                <c:pt idx="56">
                  <c:v> 21.04.2014</c:v>
                </c:pt>
                <c:pt idx="57">
                  <c:v> 22.04.2014</c:v>
                </c:pt>
                <c:pt idx="58">
                  <c:v> 24.04.2014</c:v>
                </c:pt>
                <c:pt idx="59">
                  <c:v> 25.04.2014</c:v>
                </c:pt>
                <c:pt idx="60">
                  <c:v> 28.04.2014</c:v>
                </c:pt>
                <c:pt idx="61">
                  <c:v> 29.04.2014</c:v>
                </c:pt>
                <c:pt idx="62">
                  <c:v> 30.04.2014</c:v>
                </c:pt>
                <c:pt idx="63">
                  <c:v> 02.05.2014</c:v>
                </c:pt>
                <c:pt idx="64">
                  <c:v> 05.05.2014</c:v>
                </c:pt>
                <c:pt idx="65">
                  <c:v> 06.05.2014</c:v>
                </c:pt>
                <c:pt idx="66">
                  <c:v> 07.05.2014</c:v>
                </c:pt>
                <c:pt idx="67">
                  <c:v> 08.05.2014</c:v>
                </c:pt>
                <c:pt idx="68">
                  <c:v> 09.05.2014</c:v>
                </c:pt>
                <c:pt idx="69">
                  <c:v> 12.05.2014</c:v>
                </c:pt>
                <c:pt idx="70">
                  <c:v> 13.05.2014</c:v>
                </c:pt>
                <c:pt idx="71">
                  <c:v> 14.05.2014</c:v>
                </c:pt>
                <c:pt idx="72">
                  <c:v> 15.05.2014</c:v>
                </c:pt>
                <c:pt idx="73">
                  <c:v> 16.05.2014</c:v>
                </c:pt>
                <c:pt idx="74">
                  <c:v> 20.05.2014</c:v>
                </c:pt>
                <c:pt idx="75">
                  <c:v> 21.05.2014</c:v>
                </c:pt>
                <c:pt idx="76">
                  <c:v> 22.05.2014</c:v>
                </c:pt>
                <c:pt idx="77">
                  <c:v> 23.05.2014</c:v>
                </c:pt>
                <c:pt idx="78">
                  <c:v> 26.05.2014</c:v>
                </c:pt>
                <c:pt idx="79">
                  <c:v> 27.05.2014</c:v>
                </c:pt>
                <c:pt idx="80">
                  <c:v> 28.05.2014</c:v>
                </c:pt>
                <c:pt idx="81">
                  <c:v> 29.05.2014</c:v>
                </c:pt>
                <c:pt idx="82">
                  <c:v> 30.05.2014</c:v>
                </c:pt>
                <c:pt idx="83">
                  <c:v> 02.06.2014</c:v>
                </c:pt>
                <c:pt idx="84">
                  <c:v> 03.06.2014</c:v>
                </c:pt>
                <c:pt idx="85">
                  <c:v> 04.06.2014</c:v>
                </c:pt>
                <c:pt idx="86">
                  <c:v> 05.06.2014</c:v>
                </c:pt>
                <c:pt idx="87">
                  <c:v> 06.06.2014</c:v>
                </c:pt>
                <c:pt idx="88">
                  <c:v> 09.06.2014</c:v>
                </c:pt>
                <c:pt idx="89">
                  <c:v> 10.06.2014</c:v>
                </c:pt>
                <c:pt idx="90">
                  <c:v> 11.06.2014</c:v>
                </c:pt>
                <c:pt idx="91">
                  <c:v> 12.06.2014</c:v>
                </c:pt>
                <c:pt idx="92">
                  <c:v> 13.06.2014</c:v>
                </c:pt>
                <c:pt idx="93">
                  <c:v> 16.06.2014</c:v>
                </c:pt>
                <c:pt idx="94">
                  <c:v> 17.06.2014</c:v>
                </c:pt>
                <c:pt idx="95">
                  <c:v> 18.06.2014</c:v>
                </c:pt>
                <c:pt idx="96">
                  <c:v> 19.06.2014</c:v>
                </c:pt>
                <c:pt idx="97">
                  <c:v> 20.06.2014</c:v>
                </c:pt>
                <c:pt idx="98">
                  <c:v> 23.06.2014</c:v>
                </c:pt>
                <c:pt idx="99">
                  <c:v> 24.06.2014</c:v>
                </c:pt>
                <c:pt idx="100">
                  <c:v> 25.06.2014</c:v>
                </c:pt>
                <c:pt idx="101">
                  <c:v> 26.06.2014</c:v>
                </c:pt>
                <c:pt idx="102">
                  <c:v> 27.06.2014</c:v>
                </c:pt>
                <c:pt idx="103">
                  <c:v> 30.06.2014</c:v>
                </c:pt>
                <c:pt idx="104">
                  <c:v> 01.07.2014</c:v>
                </c:pt>
                <c:pt idx="105">
                  <c:v> 02.07.2014</c:v>
                </c:pt>
                <c:pt idx="106">
                  <c:v> 03.07.2014</c:v>
                </c:pt>
                <c:pt idx="107">
                  <c:v> 04.07.2014</c:v>
                </c:pt>
                <c:pt idx="108">
                  <c:v> 07.07.2014</c:v>
                </c:pt>
                <c:pt idx="109">
                  <c:v> 08.07.2014</c:v>
                </c:pt>
                <c:pt idx="110">
                  <c:v> 09.07.2014</c:v>
                </c:pt>
                <c:pt idx="111">
                  <c:v> 10.07.2014</c:v>
                </c:pt>
                <c:pt idx="112">
                  <c:v> 11.07.2014</c:v>
                </c:pt>
                <c:pt idx="113">
                  <c:v> 14.07.2014</c:v>
                </c:pt>
                <c:pt idx="114">
                  <c:v> 15.07.2014</c:v>
                </c:pt>
                <c:pt idx="115">
                  <c:v> 16.07.2014</c:v>
                </c:pt>
                <c:pt idx="116">
                  <c:v> 17.07.2014</c:v>
                </c:pt>
                <c:pt idx="117">
                  <c:v> 18.07.2014</c:v>
                </c:pt>
                <c:pt idx="118">
                  <c:v> 21.07.2014</c:v>
                </c:pt>
                <c:pt idx="119">
                  <c:v> 22.07.2014</c:v>
                </c:pt>
                <c:pt idx="120">
                  <c:v> 23.07.2014</c:v>
                </c:pt>
                <c:pt idx="121">
                  <c:v> 24.07.2014</c:v>
                </c:pt>
                <c:pt idx="122">
                  <c:v> 25.07.2014</c:v>
                </c:pt>
                <c:pt idx="123">
                  <c:v> 31.07.2014</c:v>
                </c:pt>
                <c:pt idx="124">
                  <c:v> 01.08.2014</c:v>
                </c:pt>
                <c:pt idx="125">
                  <c:v> 04.08.2014</c:v>
                </c:pt>
                <c:pt idx="126">
                  <c:v> 05.08.2014</c:v>
                </c:pt>
                <c:pt idx="127">
                  <c:v> 06.08.2014</c:v>
                </c:pt>
                <c:pt idx="128">
                  <c:v> 07.08.2014</c:v>
                </c:pt>
                <c:pt idx="129">
                  <c:v> 08.08.2014</c:v>
                </c:pt>
                <c:pt idx="130">
                  <c:v> 11.08.2014</c:v>
                </c:pt>
                <c:pt idx="131">
                  <c:v> 12.08.2014</c:v>
                </c:pt>
                <c:pt idx="132">
                  <c:v> 13.08.2014</c:v>
                </c:pt>
                <c:pt idx="133">
                  <c:v> 14.08.2014</c:v>
                </c:pt>
                <c:pt idx="134">
                  <c:v> 15.08.2014</c:v>
                </c:pt>
                <c:pt idx="135">
                  <c:v> 18.08.2014</c:v>
                </c:pt>
                <c:pt idx="136">
                  <c:v> 19.08.2014</c:v>
                </c:pt>
                <c:pt idx="137">
                  <c:v> 20.08.2014</c:v>
                </c:pt>
                <c:pt idx="138">
                  <c:v> 21.08.2014</c:v>
                </c:pt>
                <c:pt idx="139">
                  <c:v> 22.08.2014</c:v>
                </c:pt>
                <c:pt idx="140">
                  <c:v> 25.08.2014</c:v>
                </c:pt>
                <c:pt idx="141">
                  <c:v> 26.08.2014</c:v>
                </c:pt>
                <c:pt idx="142">
                  <c:v> 27.08.2014</c:v>
                </c:pt>
                <c:pt idx="143">
                  <c:v> 28.08.2014</c:v>
                </c:pt>
                <c:pt idx="144">
                  <c:v> 29.08.2014</c:v>
                </c:pt>
                <c:pt idx="145">
                  <c:v> 01.09.2014</c:v>
                </c:pt>
                <c:pt idx="146">
                  <c:v> 02.09.2014</c:v>
                </c:pt>
                <c:pt idx="147">
                  <c:v> 03.09.2014</c:v>
                </c:pt>
                <c:pt idx="148">
                  <c:v> 04.09.2014</c:v>
                </c:pt>
                <c:pt idx="149">
                  <c:v> 05.09.2014</c:v>
                </c:pt>
                <c:pt idx="150">
                  <c:v> 08.09.2014</c:v>
                </c:pt>
                <c:pt idx="151">
                  <c:v> 09.09.2014</c:v>
                </c:pt>
                <c:pt idx="152">
                  <c:v> 10.09.2014</c:v>
                </c:pt>
                <c:pt idx="153">
                  <c:v> 11.09.2014</c:v>
                </c:pt>
                <c:pt idx="154">
                  <c:v> 12.09.2014</c:v>
                </c:pt>
                <c:pt idx="155">
                  <c:v> 15.09.2014</c:v>
                </c:pt>
                <c:pt idx="156">
                  <c:v> 16.09.2014</c:v>
                </c:pt>
                <c:pt idx="157">
                  <c:v> 17.09.2014</c:v>
                </c:pt>
                <c:pt idx="158">
                  <c:v> 18.09.2014</c:v>
                </c:pt>
                <c:pt idx="159">
                  <c:v> 19.09.2014</c:v>
                </c:pt>
                <c:pt idx="160">
                  <c:v> 22.09.2014</c:v>
                </c:pt>
                <c:pt idx="161">
                  <c:v> 23.09.2014</c:v>
                </c:pt>
                <c:pt idx="162">
                  <c:v> 24.09.2014</c:v>
                </c:pt>
                <c:pt idx="163">
                  <c:v> 25.09.2014</c:v>
                </c:pt>
                <c:pt idx="164">
                  <c:v> 26.09.2014</c:v>
                </c:pt>
                <c:pt idx="165">
                  <c:v> 29.09.2014</c:v>
                </c:pt>
                <c:pt idx="166">
                  <c:v> 30.09.2014</c:v>
                </c:pt>
                <c:pt idx="167">
                  <c:v> 01.10.2014</c:v>
                </c:pt>
                <c:pt idx="168">
                  <c:v> 02.10.2014</c:v>
                </c:pt>
                <c:pt idx="169">
                  <c:v> 03.10.2014</c:v>
                </c:pt>
                <c:pt idx="170">
                  <c:v> 08.10.2014</c:v>
                </c:pt>
                <c:pt idx="171">
                  <c:v> 09.10.2014</c:v>
                </c:pt>
                <c:pt idx="172">
                  <c:v> 10.10.2014</c:v>
                </c:pt>
                <c:pt idx="173">
                  <c:v> 13.10.2014</c:v>
                </c:pt>
                <c:pt idx="174">
                  <c:v> 14.10.2014</c:v>
                </c:pt>
                <c:pt idx="175">
                  <c:v> 15.10.2014</c:v>
                </c:pt>
                <c:pt idx="176">
                  <c:v> 16.10.2014</c:v>
                </c:pt>
                <c:pt idx="177">
                  <c:v> 17.10.2014</c:v>
                </c:pt>
                <c:pt idx="178">
                  <c:v> 20.10.2014</c:v>
                </c:pt>
                <c:pt idx="179">
                  <c:v> 21.10.2014</c:v>
                </c:pt>
                <c:pt idx="180">
                  <c:v> 22.10.2014</c:v>
                </c:pt>
                <c:pt idx="181">
                  <c:v> 23.10.2014</c:v>
                </c:pt>
                <c:pt idx="182">
                  <c:v> 24.10.2014</c:v>
                </c:pt>
                <c:pt idx="183">
                  <c:v> 27.10.2014</c:v>
                </c:pt>
                <c:pt idx="184">
                  <c:v> 28.10.2014</c:v>
                </c:pt>
                <c:pt idx="185">
                  <c:v> 30.10.2014</c:v>
                </c:pt>
                <c:pt idx="186">
                  <c:v> 31.10.2014</c:v>
                </c:pt>
                <c:pt idx="187">
                  <c:v> 03.11.2014</c:v>
                </c:pt>
                <c:pt idx="188">
                  <c:v> 04.11.2014</c:v>
                </c:pt>
                <c:pt idx="189">
                  <c:v> 05.11.2014</c:v>
                </c:pt>
                <c:pt idx="190">
                  <c:v> 06.11.2014</c:v>
                </c:pt>
                <c:pt idx="191">
                  <c:v> 07.11.2014</c:v>
                </c:pt>
                <c:pt idx="192">
                  <c:v> 10.11.2014</c:v>
                </c:pt>
                <c:pt idx="193">
                  <c:v> 11.11.2014</c:v>
                </c:pt>
                <c:pt idx="194">
                  <c:v> 12.11.2014</c:v>
                </c:pt>
                <c:pt idx="195">
                  <c:v> 13.11.2014</c:v>
                </c:pt>
                <c:pt idx="196">
                  <c:v> 14.11.2014</c:v>
                </c:pt>
                <c:pt idx="197">
                  <c:v> 17.11.2014</c:v>
                </c:pt>
                <c:pt idx="198">
                  <c:v> 18.11.2014</c:v>
                </c:pt>
                <c:pt idx="199">
                  <c:v> 19.11.2014</c:v>
                </c:pt>
                <c:pt idx="200">
                  <c:v> 20.11.2014</c:v>
                </c:pt>
                <c:pt idx="201">
                  <c:v> 21.11.2014</c:v>
                </c:pt>
                <c:pt idx="202">
                  <c:v> 24.11.2014</c:v>
                </c:pt>
                <c:pt idx="203">
                  <c:v> 25.11.2014</c:v>
                </c:pt>
                <c:pt idx="204">
                  <c:v> 26.11.2014</c:v>
                </c:pt>
                <c:pt idx="205">
                  <c:v> 27.11.2014</c:v>
                </c:pt>
                <c:pt idx="206">
                  <c:v> 28.11.2014</c:v>
                </c:pt>
                <c:pt idx="207">
                  <c:v> 01.12.2014</c:v>
                </c:pt>
                <c:pt idx="208">
                  <c:v> 02.12.2014</c:v>
                </c:pt>
                <c:pt idx="209">
                  <c:v> 03.12.2014</c:v>
                </c:pt>
                <c:pt idx="210">
                  <c:v> 04.12.2014</c:v>
                </c:pt>
                <c:pt idx="211">
                  <c:v> 05.12.2014</c:v>
                </c:pt>
                <c:pt idx="212">
                  <c:v> 08.12.2014</c:v>
                </c:pt>
                <c:pt idx="213">
                  <c:v> 09.12.2014</c:v>
                </c:pt>
                <c:pt idx="214">
                  <c:v> 10.12.2014</c:v>
                </c:pt>
                <c:pt idx="215">
                  <c:v> 11.12.2014</c:v>
                </c:pt>
                <c:pt idx="216">
                  <c:v> 12.12.2014</c:v>
                </c:pt>
                <c:pt idx="217">
                  <c:v> 15.12.2014</c:v>
                </c:pt>
                <c:pt idx="218">
                  <c:v> 16.12.2014</c:v>
                </c:pt>
                <c:pt idx="219">
                  <c:v> 17.12.2014</c:v>
                </c:pt>
                <c:pt idx="220">
                  <c:v> 18.12.2014</c:v>
                </c:pt>
                <c:pt idx="221">
                  <c:v> 19.12.2014</c:v>
                </c:pt>
                <c:pt idx="222">
                  <c:v> 22.12.2014</c:v>
                </c:pt>
                <c:pt idx="223">
                  <c:v> 23.12.2014</c:v>
                </c:pt>
                <c:pt idx="224">
                  <c:v> 24.12.2014</c:v>
                </c:pt>
                <c:pt idx="225">
                  <c:v> 25.12.2014</c:v>
                </c:pt>
                <c:pt idx="226">
                  <c:v> 26.12.2014</c:v>
                </c:pt>
                <c:pt idx="227">
                  <c:v> 29.12.2014</c:v>
                </c:pt>
                <c:pt idx="228">
                  <c:v> 30.12.2014</c:v>
                </c:pt>
                <c:pt idx="229">
                  <c:v> 31.12.2014</c:v>
                </c:pt>
                <c:pt idx="230">
                  <c:v> 02.01.2015</c:v>
                </c:pt>
                <c:pt idx="231">
                  <c:v> 05.01.2015</c:v>
                </c:pt>
                <c:pt idx="232">
                  <c:v> 06.01.2015</c:v>
                </c:pt>
                <c:pt idx="233">
                  <c:v> 07.01.2015</c:v>
                </c:pt>
                <c:pt idx="234">
                  <c:v> 08.01.2015</c:v>
                </c:pt>
                <c:pt idx="235">
                  <c:v> 09.01.2015</c:v>
                </c:pt>
                <c:pt idx="236">
                  <c:v> 12.01.2015</c:v>
                </c:pt>
                <c:pt idx="237">
                  <c:v> 13.01.2015</c:v>
                </c:pt>
                <c:pt idx="238">
                  <c:v> 14.01.2015</c:v>
                </c:pt>
                <c:pt idx="239">
                  <c:v> 15.01.2015</c:v>
                </c:pt>
                <c:pt idx="240">
                  <c:v> 16.01.2015</c:v>
                </c:pt>
                <c:pt idx="241">
                  <c:v> 19.01.2015</c:v>
                </c:pt>
                <c:pt idx="242">
                  <c:v> 20.01.2015</c:v>
                </c:pt>
                <c:pt idx="243">
                  <c:v> 21.01.2015</c:v>
                </c:pt>
                <c:pt idx="244">
                  <c:v> 22.01.2015</c:v>
                </c:pt>
                <c:pt idx="245">
                  <c:v> 23.01.2015</c:v>
                </c:pt>
                <c:pt idx="246">
                  <c:v> 26.01.2015</c:v>
                </c:pt>
                <c:pt idx="247">
                  <c:v> 27.01.2015</c:v>
                </c:pt>
                <c:pt idx="248">
                  <c:v> 28.01.2015</c:v>
                </c:pt>
                <c:pt idx="249">
                  <c:v> 29.01.2015</c:v>
                </c:pt>
                <c:pt idx="250">
                  <c:v> 30.01.2015</c:v>
                </c:pt>
                <c:pt idx="251">
                  <c:v> 02.02.2015</c:v>
                </c:pt>
                <c:pt idx="252">
                  <c:v> 03.02.2015</c:v>
                </c:pt>
                <c:pt idx="253">
                  <c:v> 04.02.2015</c:v>
                </c:pt>
                <c:pt idx="254">
                  <c:v> 05.02.2015</c:v>
                </c:pt>
                <c:pt idx="255">
                  <c:v> 06.02.2015</c:v>
                </c:pt>
                <c:pt idx="256">
                  <c:v> 09.02.2015</c:v>
                </c:pt>
                <c:pt idx="257">
                  <c:v> 10.02.2015</c:v>
                </c:pt>
                <c:pt idx="258">
                  <c:v> 11.02.2015</c:v>
                </c:pt>
                <c:pt idx="259">
                  <c:v> 12.02.2015</c:v>
                </c:pt>
                <c:pt idx="260">
                  <c:v> 13.02.2015</c:v>
                </c:pt>
                <c:pt idx="261">
                  <c:v> 16.02.2015</c:v>
                </c:pt>
                <c:pt idx="262">
                  <c:v> 17.02.2015</c:v>
                </c:pt>
                <c:pt idx="263">
                  <c:v> 18.02.2015</c:v>
                </c:pt>
                <c:pt idx="264">
                  <c:v> 19.02.2015</c:v>
                </c:pt>
                <c:pt idx="265">
                  <c:v> 20.02.2015</c:v>
                </c:pt>
                <c:pt idx="266">
                  <c:v> 23.02.2015</c:v>
                </c:pt>
                <c:pt idx="267">
                  <c:v> 24.02.2015</c:v>
                </c:pt>
                <c:pt idx="268">
                  <c:v> 25.02.2015</c:v>
                </c:pt>
                <c:pt idx="269">
                  <c:v> 26.02.2015</c:v>
                </c:pt>
                <c:pt idx="270">
                  <c:v> 27.02.2015</c:v>
                </c:pt>
                <c:pt idx="271">
                  <c:v> 02.03.2015</c:v>
                </c:pt>
                <c:pt idx="272">
                  <c:v> 03.03.2015</c:v>
                </c:pt>
                <c:pt idx="273">
                  <c:v> 04.03.2015</c:v>
                </c:pt>
                <c:pt idx="274">
                  <c:v> 05.03.2015</c:v>
                </c:pt>
                <c:pt idx="275">
                  <c:v> 06.03.2015</c:v>
                </c:pt>
                <c:pt idx="276">
                  <c:v> 09.03.2015</c:v>
                </c:pt>
                <c:pt idx="277">
                  <c:v> 10.03.2015</c:v>
                </c:pt>
                <c:pt idx="278">
                  <c:v> 11.03.2015</c:v>
                </c:pt>
                <c:pt idx="279">
                  <c:v> 12.03.2015</c:v>
                </c:pt>
                <c:pt idx="280">
                  <c:v> 13.03.2015</c:v>
                </c:pt>
                <c:pt idx="281">
                  <c:v> 16.03.2015</c:v>
                </c:pt>
                <c:pt idx="282">
                  <c:v> 17.03.2015</c:v>
                </c:pt>
                <c:pt idx="283">
                  <c:v> 18.03.2015</c:v>
                </c:pt>
                <c:pt idx="284">
                  <c:v> 19.03.2015</c:v>
                </c:pt>
                <c:pt idx="285">
                  <c:v> 20.03.2015</c:v>
                </c:pt>
                <c:pt idx="286">
                  <c:v> 23.03.2015</c:v>
                </c:pt>
                <c:pt idx="287">
                  <c:v> 24.03.2015</c:v>
                </c:pt>
                <c:pt idx="288">
                  <c:v> 25.03.2015</c:v>
                </c:pt>
                <c:pt idx="289">
                  <c:v> 26.03.2015</c:v>
                </c:pt>
                <c:pt idx="290">
                  <c:v> 27.03.2015</c:v>
                </c:pt>
                <c:pt idx="291">
                  <c:v> 30.03.2015</c:v>
                </c:pt>
                <c:pt idx="292">
                  <c:v> 31.03.2015</c:v>
                </c:pt>
                <c:pt idx="293">
                  <c:v> 01.04.2015</c:v>
                </c:pt>
                <c:pt idx="294">
                  <c:v> 02.04.2015</c:v>
                </c:pt>
                <c:pt idx="295">
                  <c:v> 03.04.2015</c:v>
                </c:pt>
                <c:pt idx="296">
                  <c:v> 06.04.2015</c:v>
                </c:pt>
                <c:pt idx="297">
                  <c:v> 07.04.2015</c:v>
                </c:pt>
                <c:pt idx="298">
                  <c:v> 08.04.2015</c:v>
                </c:pt>
                <c:pt idx="299">
                  <c:v> 09.04.2015</c:v>
                </c:pt>
                <c:pt idx="300">
                  <c:v> 10.04.2015</c:v>
                </c:pt>
                <c:pt idx="301">
                  <c:v> 13.04.2015</c:v>
                </c:pt>
                <c:pt idx="302">
                  <c:v> 14.04.2015</c:v>
                </c:pt>
                <c:pt idx="303">
                  <c:v> 15.04.2015</c:v>
                </c:pt>
                <c:pt idx="304">
                  <c:v> 16.04.2015</c:v>
                </c:pt>
                <c:pt idx="305">
                  <c:v> 17.04.2015</c:v>
                </c:pt>
                <c:pt idx="306">
                  <c:v> 20.04.2015</c:v>
                </c:pt>
                <c:pt idx="307">
                  <c:v> 21.04.2015</c:v>
                </c:pt>
                <c:pt idx="308">
                  <c:v> 22.04.2015</c:v>
                </c:pt>
                <c:pt idx="309">
                  <c:v> 24.04.2015</c:v>
                </c:pt>
                <c:pt idx="310">
                  <c:v> 27.04.2015</c:v>
                </c:pt>
                <c:pt idx="311">
                  <c:v> 28.04.2015</c:v>
                </c:pt>
                <c:pt idx="312">
                  <c:v> 29.04.2015</c:v>
                </c:pt>
                <c:pt idx="313">
                  <c:v> 30.04.2015</c:v>
                </c:pt>
                <c:pt idx="314">
                  <c:v> 04.05.2015</c:v>
                </c:pt>
                <c:pt idx="315">
                  <c:v> 05.05.2015</c:v>
                </c:pt>
                <c:pt idx="316">
                  <c:v> 06.05.2015</c:v>
                </c:pt>
                <c:pt idx="317">
                  <c:v> 07.05.2015</c:v>
                </c:pt>
                <c:pt idx="318">
                  <c:v> 08.05.2015</c:v>
                </c:pt>
                <c:pt idx="319">
                  <c:v> 11.05.2015</c:v>
                </c:pt>
                <c:pt idx="320">
                  <c:v> 12.05.2015</c:v>
                </c:pt>
                <c:pt idx="321">
                  <c:v> 13.05.2015</c:v>
                </c:pt>
                <c:pt idx="322">
                  <c:v> 14.05.2015</c:v>
                </c:pt>
                <c:pt idx="323">
                  <c:v> 15.05.2015</c:v>
                </c:pt>
                <c:pt idx="324">
                  <c:v> 18.05.2015</c:v>
                </c:pt>
                <c:pt idx="325">
                  <c:v> 20.05.2015</c:v>
                </c:pt>
                <c:pt idx="326">
                  <c:v> 21.05.2015</c:v>
                </c:pt>
                <c:pt idx="327">
                  <c:v> 22.05.2015</c:v>
                </c:pt>
                <c:pt idx="328">
                  <c:v> 25.05.2015</c:v>
                </c:pt>
                <c:pt idx="329">
                  <c:v> 26.05.2015</c:v>
                </c:pt>
                <c:pt idx="330">
                  <c:v> 27.05.2015</c:v>
                </c:pt>
                <c:pt idx="331">
                  <c:v> 28.05.2015</c:v>
                </c:pt>
                <c:pt idx="332">
                  <c:v> 29.05.2015</c:v>
                </c:pt>
                <c:pt idx="333">
                  <c:v> 01.06.2015</c:v>
                </c:pt>
                <c:pt idx="334">
                  <c:v> 02.06.2015</c:v>
                </c:pt>
                <c:pt idx="335">
                  <c:v> 03.06.2015</c:v>
                </c:pt>
                <c:pt idx="336">
                  <c:v> 04.06.2015</c:v>
                </c:pt>
                <c:pt idx="337">
                  <c:v> 05.06.2015</c:v>
                </c:pt>
                <c:pt idx="338">
                  <c:v> 08.06.2015</c:v>
                </c:pt>
                <c:pt idx="339">
                  <c:v> 09.06.2015</c:v>
                </c:pt>
                <c:pt idx="340">
                  <c:v> 10.06.2015</c:v>
                </c:pt>
                <c:pt idx="341">
                  <c:v> 11.06.2015</c:v>
                </c:pt>
                <c:pt idx="342">
                  <c:v> 12.06.2015</c:v>
                </c:pt>
                <c:pt idx="343">
                  <c:v> 15.06.2015</c:v>
                </c:pt>
                <c:pt idx="344">
                  <c:v> 16.06.2015</c:v>
                </c:pt>
                <c:pt idx="345">
                  <c:v> 17.06.2015</c:v>
                </c:pt>
                <c:pt idx="346">
                  <c:v> 18.06.2015</c:v>
                </c:pt>
                <c:pt idx="347">
                  <c:v> 19.06.2015</c:v>
                </c:pt>
                <c:pt idx="348">
                  <c:v> 22.06.2015</c:v>
                </c:pt>
                <c:pt idx="349">
                  <c:v> 23.06.2015</c:v>
                </c:pt>
                <c:pt idx="350">
                  <c:v> 24.06.2015</c:v>
                </c:pt>
                <c:pt idx="351">
                  <c:v> 25.06.2015</c:v>
                </c:pt>
                <c:pt idx="352">
                  <c:v> 26.06.2015</c:v>
                </c:pt>
                <c:pt idx="353">
                  <c:v> 29.06.2015</c:v>
                </c:pt>
                <c:pt idx="354">
                  <c:v> 30.06.2015</c:v>
                </c:pt>
                <c:pt idx="355">
                  <c:v> 01.07.2015</c:v>
                </c:pt>
                <c:pt idx="356">
                  <c:v> 02.07.2015</c:v>
                </c:pt>
                <c:pt idx="357">
                  <c:v> 03.07.2015</c:v>
                </c:pt>
                <c:pt idx="358">
                  <c:v> 06.07.2015</c:v>
                </c:pt>
                <c:pt idx="359">
                  <c:v> 07.07.2015</c:v>
                </c:pt>
                <c:pt idx="360">
                  <c:v> 08.07.2015</c:v>
                </c:pt>
                <c:pt idx="361">
                  <c:v> 09.07.2015</c:v>
                </c:pt>
                <c:pt idx="362">
                  <c:v> 10.07.2015</c:v>
                </c:pt>
                <c:pt idx="363">
                  <c:v> 13.07.2015</c:v>
                </c:pt>
                <c:pt idx="364">
                  <c:v> 14.07.2015</c:v>
                </c:pt>
                <c:pt idx="365">
                  <c:v> 15.07.2015</c:v>
                </c:pt>
                <c:pt idx="366">
                  <c:v> 16.07.2015</c:v>
                </c:pt>
                <c:pt idx="367">
                  <c:v> 20.07.2015</c:v>
                </c:pt>
                <c:pt idx="368">
                  <c:v> 21.07.2015</c:v>
                </c:pt>
                <c:pt idx="369">
                  <c:v> 22.07.2015</c:v>
                </c:pt>
                <c:pt idx="370">
                  <c:v> 23.07.2015</c:v>
                </c:pt>
                <c:pt idx="371">
                  <c:v> 24.07.2015</c:v>
                </c:pt>
                <c:pt idx="372">
                  <c:v> 27.07.2015</c:v>
                </c:pt>
                <c:pt idx="373">
                  <c:v> 28.07.2015</c:v>
                </c:pt>
                <c:pt idx="374">
                  <c:v> 29.07.2015</c:v>
                </c:pt>
                <c:pt idx="375">
                  <c:v> 30.07.2015</c:v>
                </c:pt>
                <c:pt idx="376">
                  <c:v> 31.07.2015</c:v>
                </c:pt>
                <c:pt idx="377">
                  <c:v> 03.08.2015</c:v>
                </c:pt>
                <c:pt idx="378">
                  <c:v> 04.08.2015</c:v>
                </c:pt>
                <c:pt idx="379">
                  <c:v> 05.08.2015</c:v>
                </c:pt>
                <c:pt idx="380">
                  <c:v> 06.08.2015</c:v>
                </c:pt>
                <c:pt idx="381">
                  <c:v> 07.08.2015</c:v>
                </c:pt>
                <c:pt idx="382">
                  <c:v> 10.08.2015</c:v>
                </c:pt>
                <c:pt idx="383">
                  <c:v> 11.08.2015</c:v>
                </c:pt>
                <c:pt idx="384">
                  <c:v> 12.08.2015</c:v>
                </c:pt>
                <c:pt idx="385">
                  <c:v> 13.08.2015</c:v>
                </c:pt>
                <c:pt idx="386">
                  <c:v> 14.08.2015</c:v>
                </c:pt>
                <c:pt idx="387">
                  <c:v> 17.08.2015</c:v>
                </c:pt>
                <c:pt idx="388">
                  <c:v> 18.08.2015</c:v>
                </c:pt>
                <c:pt idx="389">
                  <c:v> 19.08.2015</c:v>
                </c:pt>
                <c:pt idx="390">
                  <c:v> 20.08.2015</c:v>
                </c:pt>
                <c:pt idx="391">
                  <c:v> 21.08.2015</c:v>
                </c:pt>
                <c:pt idx="392">
                  <c:v> 24.08.2015</c:v>
                </c:pt>
                <c:pt idx="393">
                  <c:v> 25.08.2015</c:v>
                </c:pt>
                <c:pt idx="394">
                  <c:v> 26.08.2015</c:v>
                </c:pt>
                <c:pt idx="395">
                  <c:v> 27.08.2015</c:v>
                </c:pt>
                <c:pt idx="396">
                  <c:v> 28.08.2015</c:v>
                </c:pt>
                <c:pt idx="397">
                  <c:v> 31.08.2015</c:v>
                </c:pt>
                <c:pt idx="398">
                  <c:v> 01.09.2015</c:v>
                </c:pt>
                <c:pt idx="399">
                  <c:v> 02.09.2015</c:v>
                </c:pt>
                <c:pt idx="400">
                  <c:v> 03.09.2015</c:v>
                </c:pt>
                <c:pt idx="401">
                  <c:v> 04.09.2015</c:v>
                </c:pt>
                <c:pt idx="402">
                  <c:v> 07.09.2015</c:v>
                </c:pt>
                <c:pt idx="403">
                  <c:v> 08.09.2015</c:v>
                </c:pt>
                <c:pt idx="404">
                  <c:v> 09.09.2015</c:v>
                </c:pt>
                <c:pt idx="405">
                  <c:v> 10.09.2015</c:v>
                </c:pt>
                <c:pt idx="406">
                  <c:v> 11.09.2015</c:v>
                </c:pt>
                <c:pt idx="407">
                  <c:v> 14.09.2015</c:v>
                </c:pt>
                <c:pt idx="408">
                  <c:v> 15.09.2015</c:v>
                </c:pt>
                <c:pt idx="409">
                  <c:v> 16.09.2015</c:v>
                </c:pt>
                <c:pt idx="410">
                  <c:v> 17.09.2015</c:v>
                </c:pt>
                <c:pt idx="411">
                  <c:v> 18.09.2015</c:v>
                </c:pt>
                <c:pt idx="412">
                  <c:v> 21.09.2015</c:v>
                </c:pt>
                <c:pt idx="413">
                  <c:v> 22.09.2015</c:v>
                </c:pt>
                <c:pt idx="414">
                  <c:v> 23.09.2015</c:v>
                </c:pt>
                <c:pt idx="415">
                  <c:v> 28.09.2015</c:v>
                </c:pt>
                <c:pt idx="416">
                  <c:v> 29.09.2015</c:v>
                </c:pt>
                <c:pt idx="417">
                  <c:v> 30.09.2015</c:v>
                </c:pt>
                <c:pt idx="418">
                  <c:v> 01.10.2015</c:v>
                </c:pt>
                <c:pt idx="419">
                  <c:v> 02.10.2015</c:v>
                </c:pt>
                <c:pt idx="420">
                  <c:v> 05.10.2015</c:v>
                </c:pt>
                <c:pt idx="421">
                  <c:v> 06.10.2015</c:v>
                </c:pt>
                <c:pt idx="422">
                  <c:v> 07.10.2015</c:v>
                </c:pt>
                <c:pt idx="423">
                  <c:v> 08.10.2015</c:v>
                </c:pt>
                <c:pt idx="424">
                  <c:v> 09.10.2015</c:v>
                </c:pt>
                <c:pt idx="425">
                  <c:v> 12.10.2015</c:v>
                </c:pt>
                <c:pt idx="426">
                  <c:v> 13.10.2015</c:v>
                </c:pt>
                <c:pt idx="427">
                  <c:v> 14.10.2015</c:v>
                </c:pt>
                <c:pt idx="428">
                  <c:v> 15.10.2015</c:v>
                </c:pt>
                <c:pt idx="429">
                  <c:v> 16.10.2015</c:v>
                </c:pt>
                <c:pt idx="430">
                  <c:v> 19.10.2015</c:v>
                </c:pt>
                <c:pt idx="431">
                  <c:v> 20.10.2015</c:v>
                </c:pt>
                <c:pt idx="432">
                  <c:v> 21.10.2015</c:v>
                </c:pt>
                <c:pt idx="433">
                  <c:v> 22.10.2015</c:v>
                </c:pt>
                <c:pt idx="434">
                  <c:v> 23.10.2015</c:v>
                </c:pt>
                <c:pt idx="435">
                  <c:v> 26.10.2015</c:v>
                </c:pt>
                <c:pt idx="436">
                  <c:v> 27.10.2015</c:v>
                </c:pt>
                <c:pt idx="437">
                  <c:v> 28.10.2015</c:v>
                </c:pt>
                <c:pt idx="438">
                  <c:v> 30.10.2015</c:v>
                </c:pt>
                <c:pt idx="439">
                  <c:v> 02.11.2015</c:v>
                </c:pt>
                <c:pt idx="440">
                  <c:v> 03.11.2015</c:v>
                </c:pt>
                <c:pt idx="441">
                  <c:v> 04.11.2015</c:v>
                </c:pt>
                <c:pt idx="442">
                  <c:v> 05.11.2015</c:v>
                </c:pt>
                <c:pt idx="443">
                  <c:v> 06.11.2015</c:v>
                </c:pt>
                <c:pt idx="444">
                  <c:v> 09.11.2015</c:v>
                </c:pt>
                <c:pt idx="445">
                  <c:v> 10.11.2015</c:v>
                </c:pt>
                <c:pt idx="446">
                  <c:v> 11.11.2015</c:v>
                </c:pt>
                <c:pt idx="447">
                  <c:v> 12.11.2015</c:v>
                </c:pt>
                <c:pt idx="448">
                  <c:v> 13.11.2015</c:v>
                </c:pt>
                <c:pt idx="449">
                  <c:v> 16.11.2015</c:v>
                </c:pt>
                <c:pt idx="450">
                  <c:v> 17.11.2015</c:v>
                </c:pt>
                <c:pt idx="451">
                  <c:v> 18.11.2015</c:v>
                </c:pt>
                <c:pt idx="452">
                  <c:v> 19.11.2015</c:v>
                </c:pt>
                <c:pt idx="453">
                  <c:v> 20.11.2015</c:v>
                </c:pt>
                <c:pt idx="454">
                  <c:v> 23.11.2015</c:v>
                </c:pt>
                <c:pt idx="455">
                  <c:v> 24.11.2015</c:v>
                </c:pt>
                <c:pt idx="456">
                  <c:v> 25.11.2015</c:v>
                </c:pt>
                <c:pt idx="457">
                  <c:v> 26.11.2015</c:v>
                </c:pt>
                <c:pt idx="458">
                  <c:v> 27.11.2015</c:v>
                </c:pt>
                <c:pt idx="459">
                  <c:v> 30.11.2015</c:v>
                </c:pt>
                <c:pt idx="460">
                  <c:v> 01.12.2015</c:v>
                </c:pt>
                <c:pt idx="461">
                  <c:v> 02.12.2015</c:v>
                </c:pt>
                <c:pt idx="462">
                  <c:v> 03.12.2015</c:v>
                </c:pt>
                <c:pt idx="463">
                  <c:v> 04.12.2015</c:v>
                </c:pt>
                <c:pt idx="464">
                  <c:v> 07.12.2015</c:v>
                </c:pt>
                <c:pt idx="465">
                  <c:v> 08.12.2015</c:v>
                </c:pt>
                <c:pt idx="466">
                  <c:v> 09.12.2015</c:v>
                </c:pt>
                <c:pt idx="467">
                  <c:v> 10.12.2015</c:v>
                </c:pt>
                <c:pt idx="468">
                  <c:v> 11.12.2015</c:v>
                </c:pt>
                <c:pt idx="469">
                  <c:v> 14.12.2015</c:v>
                </c:pt>
                <c:pt idx="470">
                  <c:v> 15.12.2015</c:v>
                </c:pt>
                <c:pt idx="471">
                  <c:v> 16.12.2015</c:v>
                </c:pt>
                <c:pt idx="472">
                  <c:v> 17.12.2015</c:v>
                </c:pt>
                <c:pt idx="473">
                  <c:v> 18.12.2015</c:v>
                </c:pt>
                <c:pt idx="474">
                  <c:v> 21.12.2015</c:v>
                </c:pt>
                <c:pt idx="475">
                  <c:v> 22.12.2015</c:v>
                </c:pt>
                <c:pt idx="476">
                  <c:v> 23.12.2015</c:v>
                </c:pt>
                <c:pt idx="477">
                  <c:v> 24.12.2015</c:v>
                </c:pt>
                <c:pt idx="478">
                  <c:v> 25.12.2015</c:v>
                </c:pt>
                <c:pt idx="479">
                  <c:v> 28.12.2015</c:v>
                </c:pt>
                <c:pt idx="480">
                  <c:v> 29.12.2015</c:v>
                </c:pt>
                <c:pt idx="481">
                  <c:v> 30.12.2015</c:v>
                </c:pt>
                <c:pt idx="482">
                  <c:v> 31.12.2015</c:v>
                </c:pt>
                <c:pt idx="483">
                  <c:v> 04.01.2016</c:v>
                </c:pt>
                <c:pt idx="484">
                  <c:v> 05.01.2016</c:v>
                </c:pt>
                <c:pt idx="485">
                  <c:v> 06.01.2016</c:v>
                </c:pt>
                <c:pt idx="486">
                  <c:v> 07.01.2016</c:v>
                </c:pt>
                <c:pt idx="487">
                  <c:v> 08.01.2016</c:v>
                </c:pt>
                <c:pt idx="488">
                  <c:v> 11.01.2016</c:v>
                </c:pt>
                <c:pt idx="489">
                  <c:v> 12.01.2016</c:v>
                </c:pt>
                <c:pt idx="490">
                  <c:v> 13.01.2016</c:v>
                </c:pt>
                <c:pt idx="491">
                  <c:v> 14.01.2016</c:v>
                </c:pt>
                <c:pt idx="492">
                  <c:v> 15.01.2016</c:v>
                </c:pt>
                <c:pt idx="493">
                  <c:v> 18.01.2016</c:v>
                </c:pt>
                <c:pt idx="494">
                  <c:v> 19.01.2016</c:v>
                </c:pt>
                <c:pt idx="495">
                  <c:v> 20.01.2016</c:v>
                </c:pt>
                <c:pt idx="496">
                  <c:v> 21.01.2016</c:v>
                </c:pt>
                <c:pt idx="497">
                  <c:v> 22.01.2016</c:v>
                </c:pt>
                <c:pt idx="498">
                  <c:v> 25.01.2016</c:v>
                </c:pt>
                <c:pt idx="499">
                  <c:v> 26.01.2016</c:v>
                </c:pt>
                <c:pt idx="500">
                  <c:v> 27.01.2016</c:v>
                </c:pt>
                <c:pt idx="501">
                  <c:v> 28.01.2016</c:v>
                </c:pt>
                <c:pt idx="502">
                  <c:v> 29.01.2016</c:v>
                </c:pt>
                <c:pt idx="503">
                  <c:v> 01.02.2016</c:v>
                </c:pt>
                <c:pt idx="504">
                  <c:v> 02.02.2016</c:v>
                </c:pt>
                <c:pt idx="505">
                  <c:v> 03.02.2016</c:v>
                </c:pt>
                <c:pt idx="506">
                  <c:v> 04.02.2016</c:v>
                </c:pt>
                <c:pt idx="507">
                  <c:v> 05.02.2016</c:v>
                </c:pt>
                <c:pt idx="508">
                  <c:v> 08.02.2016</c:v>
                </c:pt>
                <c:pt idx="509">
                  <c:v> 09.02.2016</c:v>
                </c:pt>
                <c:pt idx="510">
                  <c:v> 10.02.2016</c:v>
                </c:pt>
                <c:pt idx="511">
                  <c:v> 11.02.2016</c:v>
                </c:pt>
                <c:pt idx="512">
                  <c:v> 12.02.2016</c:v>
                </c:pt>
                <c:pt idx="513">
                  <c:v> 15.02.2016</c:v>
                </c:pt>
                <c:pt idx="514">
                  <c:v> 16.02.2016</c:v>
                </c:pt>
                <c:pt idx="515">
                  <c:v> 17.02.2016</c:v>
                </c:pt>
                <c:pt idx="516">
                  <c:v> 18.02.2016</c:v>
                </c:pt>
                <c:pt idx="517">
                  <c:v> 19.02.2016</c:v>
                </c:pt>
                <c:pt idx="518">
                  <c:v> 22.02.2016</c:v>
                </c:pt>
                <c:pt idx="519">
                  <c:v> 23.02.2016</c:v>
                </c:pt>
                <c:pt idx="520">
                  <c:v> 24.02.2016</c:v>
                </c:pt>
              </c:strCache>
            </c:strRef>
          </c:cat>
          <c:val>
            <c:numRef>
              <c:f>'ENDEKS PERF (6)'!$C$2:$C$522</c:f>
              <c:numCache>
                <c:formatCode>0%</c:formatCode>
                <c:ptCount val="521"/>
                <c:pt idx="0">
                  <c:v>0</c:v>
                </c:pt>
                <c:pt idx="1">
                  <c:v>-3.123773824018336E-2</c:v>
                </c:pt>
                <c:pt idx="2">
                  <c:v>-7.0908950300712613E-3</c:v>
                </c:pt>
                <c:pt idx="3">
                  <c:v>-1.3406274708897522E-2</c:v>
                </c:pt>
                <c:pt idx="4">
                  <c:v>1.3610032993074462E-2</c:v>
                </c:pt>
                <c:pt idx="5">
                  <c:v>8.5599661546152759E-3</c:v>
                </c:pt>
                <c:pt idx="6">
                  <c:v>1.3206072871466195E-2</c:v>
                </c:pt>
                <c:pt idx="7">
                  <c:v>3.5341824825498594E-2</c:v>
                </c:pt>
                <c:pt idx="8">
                  <c:v>5.5708725328381448E-2</c:v>
                </c:pt>
                <c:pt idx="9">
                  <c:v>5.191241304419774E-2</c:v>
                </c:pt>
                <c:pt idx="10">
                  <c:v>6.6975579300040333E-2</c:v>
                </c:pt>
                <c:pt idx="11">
                  <c:v>6.8913517625132925E-2</c:v>
                </c:pt>
                <c:pt idx="12">
                  <c:v>3.6222533467076615E-2</c:v>
                </c:pt>
                <c:pt idx="13">
                  <c:v>2.4705429828512426E-2</c:v>
                </c:pt>
                <c:pt idx="14">
                  <c:v>3.4863444086483251E-2</c:v>
                </c:pt>
                <c:pt idx="15">
                  <c:v>4.9201145276330772E-2</c:v>
                </c:pt>
                <c:pt idx="16">
                  <c:v>4.4976957122320728E-2</c:v>
                </c:pt>
                <c:pt idx="17">
                  <c:v>6.2770830700613379E-3</c:v>
                </c:pt>
                <c:pt idx="18">
                  <c:v>-4.4997772630018832E-3</c:v>
                </c:pt>
                <c:pt idx="19">
                  <c:v>1.0370940952090929E-2</c:v>
                </c:pt>
                <c:pt idx="20">
                  <c:v>2.4533243859829534E-2</c:v>
                </c:pt>
                <c:pt idx="21">
                  <c:v>2.2507469079555819E-3</c:v>
                </c:pt>
                <c:pt idx="22">
                  <c:v>3.7360923282869975E-2</c:v>
                </c:pt>
                <c:pt idx="23">
                  <c:v>4.3280166621500235E-2</c:v>
                </c:pt>
                <c:pt idx="24">
                  <c:v>4.4853888680505549E-2</c:v>
                </c:pt>
                <c:pt idx="25">
                  <c:v>1.5522854199786372E-2</c:v>
                </c:pt>
                <c:pt idx="26">
                  <c:v>4.0177578268449001E-3</c:v>
                </c:pt>
                <c:pt idx="27">
                  <c:v>-1.8390992294252282E-3</c:v>
                </c:pt>
                <c:pt idx="28">
                  <c:v>-4.7221699807665548E-3</c:v>
                </c:pt>
                <c:pt idx="29">
                  <c:v>8.0573841028317079E-4</c:v>
                </c:pt>
                <c:pt idx="30">
                  <c:v>-4.5345081906673947E-3</c:v>
                </c:pt>
                <c:pt idx="31">
                  <c:v>1.1799082760941301E-3</c:v>
                </c:pt>
                <c:pt idx="32">
                  <c:v>1.3744876086275944E-2</c:v>
                </c:pt>
                <c:pt idx="33">
                  <c:v>5.7663501496902692E-4</c:v>
                </c:pt>
                <c:pt idx="34">
                  <c:v>1.3840567303657599E-2</c:v>
                </c:pt>
                <c:pt idx="35">
                  <c:v>-4.1567606282225467E-3</c:v>
                </c:pt>
                <c:pt idx="36">
                  <c:v>-1.4741530973627189E-2</c:v>
                </c:pt>
                <c:pt idx="37">
                  <c:v>-4.1093125744065678E-3</c:v>
                </c:pt>
                <c:pt idx="38">
                  <c:v>2.974249764832064E-2</c:v>
                </c:pt>
                <c:pt idx="39">
                  <c:v>3.2406538267398928E-2</c:v>
                </c:pt>
                <c:pt idx="40">
                  <c:v>5.0719098354443798E-2</c:v>
                </c:pt>
                <c:pt idx="41">
                  <c:v>0.13498313759354094</c:v>
                </c:pt>
                <c:pt idx="42">
                  <c:v>0.15032108781697037</c:v>
                </c:pt>
                <c:pt idx="43">
                  <c:v>0.13695150688959123</c:v>
                </c:pt>
                <c:pt idx="44">
                  <c:v>0.17194536938016872</c:v>
                </c:pt>
                <c:pt idx="45">
                  <c:v>0.19711874670753646</c:v>
                </c:pt>
                <c:pt idx="46">
                  <c:v>0.20004864916925971</c:v>
                </c:pt>
                <c:pt idx="47">
                  <c:v>0.21190008829889567</c:v>
                </c:pt>
                <c:pt idx="48">
                  <c:v>0.17485425407208349</c:v>
                </c:pt>
                <c:pt idx="49">
                  <c:v>0.19849711787047178</c:v>
                </c:pt>
                <c:pt idx="50">
                  <c:v>0.18963275077833922</c:v>
                </c:pt>
                <c:pt idx="51">
                  <c:v>0.19658879884254032</c:v>
                </c:pt>
                <c:pt idx="52">
                  <c:v>0.17752319308005723</c:v>
                </c:pt>
                <c:pt idx="53">
                  <c:v>0.18955278076230858</c:v>
                </c:pt>
                <c:pt idx="54">
                  <c:v>0.22397442429513242</c:v>
                </c:pt>
                <c:pt idx="55">
                  <c:v>0.21543038463919584</c:v>
                </c:pt>
                <c:pt idx="56">
                  <c:v>0.21579009724864182</c:v>
                </c:pt>
                <c:pt idx="57">
                  <c:v>0.20005843630524364</c:v>
                </c:pt>
                <c:pt idx="58">
                  <c:v>0.18749170459241721</c:v>
                </c:pt>
                <c:pt idx="59">
                  <c:v>0.17790673759697573</c:v>
                </c:pt>
                <c:pt idx="60">
                  <c:v>0.20248938089855398</c:v>
                </c:pt>
                <c:pt idx="61">
                  <c:v>0.20085203004971966</c:v>
                </c:pt>
                <c:pt idx="62">
                  <c:v>0.22692808500763137</c:v>
                </c:pt>
                <c:pt idx="63">
                  <c:v>0.25236329711253896</c:v>
                </c:pt>
                <c:pt idx="64">
                  <c:v>0.24391407397809647</c:v>
                </c:pt>
                <c:pt idx="65">
                  <c:v>0.2584459092544254</c:v>
                </c:pt>
                <c:pt idx="66">
                  <c:v>0.26738382670084915</c:v>
                </c:pt>
                <c:pt idx="67">
                  <c:v>0.27764260043154815</c:v>
                </c:pt>
                <c:pt idx="68">
                  <c:v>0.2739325466095911</c:v>
                </c:pt>
                <c:pt idx="69">
                  <c:v>0.27579131488841441</c:v>
                </c:pt>
                <c:pt idx="70">
                  <c:v>0.27529927455920006</c:v>
                </c:pt>
                <c:pt idx="71">
                  <c:v>0.26379736427760392</c:v>
                </c:pt>
                <c:pt idx="72">
                  <c:v>0.24244551520450069</c:v>
                </c:pt>
                <c:pt idx="73">
                  <c:v>0.25172590057847904</c:v>
                </c:pt>
                <c:pt idx="74">
                  <c:v>0.22985584266329206</c:v>
                </c:pt>
                <c:pt idx="75">
                  <c:v>0.25681512616623275</c:v>
                </c:pt>
                <c:pt idx="76">
                  <c:v>0.28474595943766029</c:v>
                </c:pt>
                <c:pt idx="77">
                  <c:v>0.28764762046661102</c:v>
                </c:pt>
                <c:pt idx="78">
                  <c:v>0.25720671961026043</c:v>
                </c:pt>
                <c:pt idx="79">
                  <c:v>0.2255525265486587</c:v>
                </c:pt>
                <c:pt idx="80">
                  <c:v>0.23660019799917092</c:v>
                </c:pt>
                <c:pt idx="81">
                  <c:v>0.24450012652836955</c:v>
                </c:pt>
                <c:pt idx="82">
                  <c:v>0.22288251213527188</c:v>
                </c:pt>
                <c:pt idx="83">
                  <c:v>0.22519227810288275</c:v>
                </c:pt>
                <c:pt idx="84">
                  <c:v>0.21791281882765448</c:v>
                </c:pt>
                <c:pt idx="85">
                  <c:v>0.20793487757384768</c:v>
                </c:pt>
                <c:pt idx="86">
                  <c:v>0.24402116799241635</c:v>
                </c:pt>
                <c:pt idx="87">
                  <c:v>0.27142006164250343</c:v>
                </c:pt>
                <c:pt idx="88">
                  <c:v>0.27937878034645514</c:v>
                </c:pt>
                <c:pt idx="89">
                  <c:v>0.28384291339963769</c:v>
                </c:pt>
                <c:pt idx="90">
                  <c:v>0.21681006079091852</c:v>
                </c:pt>
                <c:pt idx="91">
                  <c:v>0.23740085869284899</c:v>
                </c:pt>
                <c:pt idx="92">
                  <c:v>0.21417424968786369</c:v>
                </c:pt>
                <c:pt idx="93">
                  <c:v>0.15671340692997296</c:v>
                </c:pt>
                <c:pt idx="94">
                  <c:v>0.1721310824636017</c:v>
                </c:pt>
                <c:pt idx="95">
                  <c:v>0.20611636432173752</c:v>
                </c:pt>
                <c:pt idx="96">
                  <c:v>0.21147401022867202</c:v>
                </c:pt>
                <c:pt idx="97">
                  <c:v>0.20713008159950641</c:v>
                </c:pt>
                <c:pt idx="98">
                  <c:v>0.21022382232708661</c:v>
                </c:pt>
                <c:pt idx="99">
                  <c:v>0.19623500564532004</c:v>
                </c:pt>
                <c:pt idx="100">
                  <c:v>0.1962152201713685</c:v>
                </c:pt>
                <c:pt idx="101">
                  <c:v>0.18980203261435413</c:v>
                </c:pt>
                <c:pt idx="102">
                  <c:v>0.20236220315514872</c:v>
                </c:pt>
                <c:pt idx="103">
                  <c:v>0.20150801451479636</c:v>
                </c:pt>
                <c:pt idx="104">
                  <c:v>0.18819401258295515</c:v>
                </c:pt>
                <c:pt idx="105">
                  <c:v>0.18154766880081744</c:v>
                </c:pt>
                <c:pt idx="106">
                  <c:v>0.19929713603910651</c:v>
                </c:pt>
                <c:pt idx="107">
                  <c:v>0.19904032952718992</c:v>
                </c:pt>
                <c:pt idx="108">
                  <c:v>0.21156015718352922</c:v>
                </c:pt>
                <c:pt idx="109">
                  <c:v>0.21141805153067519</c:v>
                </c:pt>
                <c:pt idx="110">
                  <c:v>0.21978276058654309</c:v>
                </c:pt>
                <c:pt idx="111">
                  <c:v>0.20968702942255241</c:v>
                </c:pt>
                <c:pt idx="112">
                  <c:v>0.22173736601195623</c:v>
                </c:pt>
                <c:pt idx="113">
                  <c:v>0.24308721571190761</c:v>
                </c:pt>
                <c:pt idx="114">
                  <c:v>0.25752693852307434</c:v>
                </c:pt>
                <c:pt idx="115">
                  <c:v>0.29483532724975237</c:v>
                </c:pt>
                <c:pt idx="116">
                  <c:v>0.25684867794996824</c:v>
                </c:pt>
                <c:pt idx="117">
                  <c:v>0.26174128630414412</c:v>
                </c:pt>
                <c:pt idx="118">
                  <c:v>0.259664009993474</c:v>
                </c:pt>
                <c:pt idx="119">
                  <c:v>0.28774791564891811</c:v>
                </c:pt>
                <c:pt idx="120">
                  <c:v>0.29918874947121249</c:v>
                </c:pt>
                <c:pt idx="121">
                  <c:v>0.33819157741979028</c:v>
                </c:pt>
                <c:pt idx="122">
                  <c:v>0.33203811990395482</c:v>
                </c:pt>
                <c:pt idx="123">
                  <c:v>0.26360513095521798</c:v>
                </c:pt>
                <c:pt idx="124">
                  <c:v>0.27025012590213443</c:v>
                </c:pt>
                <c:pt idx="125">
                  <c:v>0.26075499612270148</c:v>
                </c:pt>
                <c:pt idx="126">
                  <c:v>0.23670593022185318</c:v>
                </c:pt>
                <c:pt idx="127">
                  <c:v>0.21720639176558132</c:v>
                </c:pt>
                <c:pt idx="128">
                  <c:v>0.212568768141084</c:v>
                </c:pt>
                <c:pt idx="129">
                  <c:v>0.23282720492747389</c:v>
                </c:pt>
                <c:pt idx="130">
                  <c:v>0.20572208252095203</c:v>
                </c:pt>
                <c:pt idx="131">
                  <c:v>0.20515050202492158</c:v>
                </c:pt>
                <c:pt idx="132">
                  <c:v>0.20517162395953628</c:v>
                </c:pt>
                <c:pt idx="133">
                  <c:v>0.2071259547250365</c:v>
                </c:pt>
                <c:pt idx="134">
                  <c:v>0.18117399270809317</c:v>
                </c:pt>
                <c:pt idx="135">
                  <c:v>0.21252319019498248</c:v>
                </c:pt>
                <c:pt idx="136">
                  <c:v>0.24534831592569661</c:v>
                </c:pt>
                <c:pt idx="137">
                  <c:v>0.2317242751992796</c:v>
                </c:pt>
                <c:pt idx="138">
                  <c:v>0.23195121777206629</c:v>
                </c:pt>
                <c:pt idx="139">
                  <c:v>0.23749867451118045</c:v>
                </c:pt>
                <c:pt idx="140">
                  <c:v>0.24063460676085385</c:v>
                </c:pt>
                <c:pt idx="141">
                  <c:v>0.25650795979603147</c:v>
                </c:pt>
                <c:pt idx="142">
                  <c:v>0.25093396294238418</c:v>
                </c:pt>
                <c:pt idx="143">
                  <c:v>0.25350318144242096</c:v>
                </c:pt>
                <c:pt idx="144">
                  <c:v>0.2580592358796594</c:v>
                </c:pt>
                <c:pt idx="145">
                  <c:v>0.27114567587315197</c:v>
                </c:pt>
                <c:pt idx="146">
                  <c:v>0.26261310666025495</c:v>
                </c:pt>
                <c:pt idx="147">
                  <c:v>0.27743849496179951</c:v>
                </c:pt>
                <c:pt idx="148">
                  <c:v>0.31252125802699282</c:v>
                </c:pt>
                <c:pt idx="149">
                  <c:v>0.31293311333753265</c:v>
                </c:pt>
                <c:pt idx="150">
                  <c:v>0.30497026854619674</c:v>
                </c:pt>
                <c:pt idx="151">
                  <c:v>0.24816306025345816</c:v>
                </c:pt>
                <c:pt idx="152">
                  <c:v>0.24897745910190655</c:v>
                </c:pt>
                <c:pt idx="153">
                  <c:v>0.2399597656044162</c:v>
                </c:pt>
                <c:pt idx="154">
                  <c:v>0.20177439320103269</c:v>
                </c:pt>
                <c:pt idx="155">
                  <c:v>0.21587171423528367</c:v>
                </c:pt>
                <c:pt idx="156">
                  <c:v>0.21886166447624619</c:v>
                </c:pt>
                <c:pt idx="157">
                  <c:v>0.22502408845745708</c:v>
                </c:pt>
                <c:pt idx="158">
                  <c:v>0.18969426614464138</c:v>
                </c:pt>
                <c:pt idx="159">
                  <c:v>0.18735205543861072</c:v>
                </c:pt>
                <c:pt idx="160">
                  <c:v>0.17264604668779132</c:v>
                </c:pt>
                <c:pt idx="161">
                  <c:v>0.1555315215855636</c:v>
                </c:pt>
                <c:pt idx="162">
                  <c:v>0.12885873720811269</c:v>
                </c:pt>
                <c:pt idx="163">
                  <c:v>0.11938949469734234</c:v>
                </c:pt>
                <c:pt idx="164">
                  <c:v>0.11045372578549231</c:v>
                </c:pt>
                <c:pt idx="165">
                  <c:v>8.2508029545025646E-2</c:v>
                </c:pt>
                <c:pt idx="166">
                  <c:v>0.11512370827721728</c:v>
                </c:pt>
                <c:pt idx="167">
                  <c:v>0.10659816838714599</c:v>
                </c:pt>
                <c:pt idx="168">
                  <c:v>0.10690772874592563</c:v>
                </c:pt>
                <c:pt idx="169">
                  <c:v>0.11643913371612084</c:v>
                </c:pt>
                <c:pt idx="170">
                  <c:v>8.8987450368302703E-2</c:v>
                </c:pt>
                <c:pt idx="171">
                  <c:v>0.13445448307382493</c:v>
                </c:pt>
                <c:pt idx="172">
                  <c:v>9.4902216203060608E-2</c:v>
                </c:pt>
                <c:pt idx="173">
                  <c:v>0.10485137968521654</c:v>
                </c:pt>
                <c:pt idx="174">
                  <c:v>0.10155181322420288</c:v>
                </c:pt>
                <c:pt idx="175">
                  <c:v>7.6465449829395044E-2</c:v>
                </c:pt>
                <c:pt idx="176">
                  <c:v>7.1016844183448322E-2</c:v>
                </c:pt>
                <c:pt idx="177">
                  <c:v>0.10098038045409644</c:v>
                </c:pt>
                <c:pt idx="178">
                  <c:v>0.11406908082621432</c:v>
                </c:pt>
                <c:pt idx="179">
                  <c:v>0.14106433779325148</c:v>
                </c:pt>
                <c:pt idx="180">
                  <c:v>0.1678826285651355</c:v>
                </c:pt>
                <c:pt idx="181">
                  <c:v>0.18455963665494987</c:v>
                </c:pt>
                <c:pt idx="182">
                  <c:v>0.18129667079028361</c:v>
                </c:pt>
                <c:pt idx="183">
                  <c:v>0.16787549843949454</c:v>
                </c:pt>
                <c:pt idx="184">
                  <c:v>0.17349031398552492</c:v>
                </c:pt>
                <c:pt idx="185">
                  <c:v>0.19108760910254849</c:v>
                </c:pt>
                <c:pt idx="186">
                  <c:v>0.21180436778509404</c:v>
                </c:pt>
                <c:pt idx="187">
                  <c:v>0.21967224924716555</c:v>
                </c:pt>
                <c:pt idx="188">
                  <c:v>0.21245186711262143</c:v>
                </c:pt>
                <c:pt idx="189">
                  <c:v>0.18408867846705906</c:v>
                </c:pt>
                <c:pt idx="190">
                  <c:v>0.14708767844138151</c:v>
                </c:pt>
                <c:pt idx="191">
                  <c:v>0.15510375795631356</c:v>
                </c:pt>
                <c:pt idx="192">
                  <c:v>0.14915748609278823</c:v>
                </c:pt>
                <c:pt idx="193">
                  <c:v>0.15148952823480727</c:v>
                </c:pt>
                <c:pt idx="194">
                  <c:v>0.1883908567740771</c:v>
                </c:pt>
                <c:pt idx="195">
                  <c:v>0.19753762213223203</c:v>
                </c:pt>
                <c:pt idx="196">
                  <c:v>0.22929099619487028</c:v>
                </c:pt>
                <c:pt idx="197">
                  <c:v>0.22588452141333817</c:v>
                </c:pt>
                <c:pt idx="198">
                  <c:v>0.24846051887135756</c:v>
                </c:pt>
                <c:pt idx="199">
                  <c:v>0.23835856391965779</c:v>
                </c:pt>
                <c:pt idx="200">
                  <c:v>0.27399181092536395</c:v>
                </c:pt>
                <c:pt idx="201">
                  <c:v>0.29050940216182569</c:v>
                </c:pt>
                <c:pt idx="202">
                  <c:v>0.26805048877077847</c:v>
                </c:pt>
                <c:pt idx="203">
                  <c:v>0.29204904658364345</c:v>
                </c:pt>
                <c:pt idx="204">
                  <c:v>0.30686036663883998</c:v>
                </c:pt>
                <c:pt idx="205">
                  <c:v>0.3233536250552892</c:v>
                </c:pt>
                <c:pt idx="206">
                  <c:v>0.33100962551990037</c:v>
                </c:pt>
                <c:pt idx="207">
                  <c:v>0.30739880087519544</c:v>
                </c:pt>
                <c:pt idx="208">
                  <c:v>0.29542517817680214</c:v>
                </c:pt>
                <c:pt idx="209">
                  <c:v>0.291435750323008</c:v>
                </c:pt>
                <c:pt idx="210">
                  <c:v>0.31233130886843213</c:v>
                </c:pt>
                <c:pt idx="211">
                  <c:v>0.30079891859643543</c:v>
                </c:pt>
                <c:pt idx="212">
                  <c:v>0.28354807693475653</c:v>
                </c:pt>
                <c:pt idx="213">
                  <c:v>0.26122423115860904</c:v>
                </c:pt>
                <c:pt idx="214">
                  <c:v>0.26713060160604324</c:v>
                </c:pt>
                <c:pt idx="215">
                  <c:v>0.27297293902177344</c:v>
                </c:pt>
                <c:pt idx="216">
                  <c:v>0.24175853874176406</c:v>
                </c:pt>
                <c:pt idx="217">
                  <c:v>0.21379257831261195</c:v>
                </c:pt>
                <c:pt idx="218">
                  <c:v>0.17235238213322454</c:v>
                </c:pt>
                <c:pt idx="219">
                  <c:v>0.21300823881377193</c:v>
                </c:pt>
                <c:pt idx="220">
                  <c:v>0.24814169488275267</c:v>
                </c:pt>
                <c:pt idx="221">
                  <c:v>0.26055859088959205</c:v>
                </c:pt>
                <c:pt idx="222">
                  <c:v>0.27552180351939443</c:v>
                </c:pt>
                <c:pt idx="223">
                  <c:v>0.28345492824616764</c:v>
                </c:pt>
                <c:pt idx="224">
                  <c:v>0.2925064558198478</c:v>
                </c:pt>
                <c:pt idx="225">
                  <c:v>0.2862039097893776</c:v>
                </c:pt>
                <c:pt idx="226">
                  <c:v>0.28473046939321206</c:v>
                </c:pt>
                <c:pt idx="227">
                  <c:v>0.28266651385543701</c:v>
                </c:pt>
                <c:pt idx="228">
                  <c:v>0.28129611710255903</c:v>
                </c:pt>
                <c:pt idx="229">
                  <c:v>0.29280301075879511</c:v>
                </c:pt>
                <c:pt idx="230">
                  <c:v>0.29209648593510329</c:v>
                </c:pt>
                <c:pt idx="231">
                  <c:v>0.33368095148851484</c:v>
                </c:pt>
                <c:pt idx="232">
                  <c:v>0.38374508476446079</c:v>
                </c:pt>
                <c:pt idx="233">
                  <c:v>0.40635741922275204</c:v>
                </c:pt>
                <c:pt idx="234">
                  <c:v>0.44161172848194069</c:v>
                </c:pt>
                <c:pt idx="235">
                  <c:v>0.44015161043368833</c:v>
                </c:pt>
                <c:pt idx="236">
                  <c:v>0.4443488593284417</c:v>
                </c:pt>
                <c:pt idx="237">
                  <c:v>0.47446818480676656</c:v>
                </c:pt>
                <c:pt idx="238">
                  <c:v>0.45503502592754336</c:v>
                </c:pt>
                <c:pt idx="239">
                  <c:v>0.47902436547388166</c:v>
                </c:pt>
                <c:pt idx="240">
                  <c:v>0.51036591793506458</c:v>
                </c:pt>
                <c:pt idx="241">
                  <c:v>0.5105413591502751</c:v>
                </c:pt>
                <c:pt idx="242">
                  <c:v>0.51174355496658031</c:v>
                </c:pt>
                <c:pt idx="243">
                  <c:v>0.50565731596609187</c:v>
                </c:pt>
                <c:pt idx="244">
                  <c:v>0.58279331828699044</c:v>
                </c:pt>
                <c:pt idx="245">
                  <c:v>0.58531975797971258</c:v>
                </c:pt>
                <c:pt idx="246">
                  <c:v>0.59604490163435064</c:v>
                </c:pt>
                <c:pt idx="247">
                  <c:v>0.56404875114160813</c:v>
                </c:pt>
                <c:pt idx="248">
                  <c:v>0.57651422809232744</c:v>
                </c:pt>
                <c:pt idx="249">
                  <c:v>0.52262612103681261</c:v>
                </c:pt>
                <c:pt idx="250">
                  <c:v>0.52358864447651376</c:v>
                </c:pt>
                <c:pt idx="251">
                  <c:v>0.5330850525566101</c:v>
                </c:pt>
                <c:pt idx="252">
                  <c:v>0.50895662431336508</c:v>
                </c:pt>
                <c:pt idx="253">
                  <c:v>0.47500812276106619</c:v>
                </c:pt>
                <c:pt idx="254">
                  <c:v>0.46475128184182041</c:v>
                </c:pt>
                <c:pt idx="255">
                  <c:v>0.46588647362235042</c:v>
                </c:pt>
                <c:pt idx="256">
                  <c:v>0.45849095982985133</c:v>
                </c:pt>
                <c:pt idx="257">
                  <c:v>0.42483888583764634</c:v>
                </c:pt>
                <c:pt idx="258">
                  <c:v>0.41676218382569141</c:v>
                </c:pt>
                <c:pt idx="259">
                  <c:v>0.4703030873538025</c:v>
                </c:pt>
                <c:pt idx="260">
                  <c:v>0.47661999634613156</c:v>
                </c:pt>
                <c:pt idx="261">
                  <c:v>0.50051493710115957</c:v>
                </c:pt>
                <c:pt idx="262">
                  <c:v>0.47579020558434321</c:v>
                </c:pt>
                <c:pt idx="263">
                  <c:v>0.49935923703148194</c:v>
                </c:pt>
                <c:pt idx="264">
                  <c:v>0.49923170995804256</c:v>
                </c:pt>
                <c:pt idx="265">
                  <c:v>0.48148077385208204</c:v>
                </c:pt>
                <c:pt idx="266">
                  <c:v>0.49774533530327109</c:v>
                </c:pt>
                <c:pt idx="267">
                  <c:v>0.50595377904836303</c:v>
                </c:pt>
                <c:pt idx="268">
                  <c:v>0.49079056546179101</c:v>
                </c:pt>
                <c:pt idx="269">
                  <c:v>0.49153438195034199</c:v>
                </c:pt>
                <c:pt idx="270">
                  <c:v>0.46114272816384039</c:v>
                </c:pt>
                <c:pt idx="271">
                  <c:v>0.42021433633691496</c:v>
                </c:pt>
                <c:pt idx="272">
                  <c:v>0.44392928998925896</c:v>
                </c:pt>
                <c:pt idx="273">
                  <c:v>0.41850231827086914</c:v>
                </c:pt>
                <c:pt idx="274">
                  <c:v>0.39103627830963389</c:v>
                </c:pt>
                <c:pt idx="275">
                  <c:v>0.4224701821074599</c:v>
                </c:pt>
                <c:pt idx="276">
                  <c:v>0.44913751740108065</c:v>
                </c:pt>
                <c:pt idx="277">
                  <c:v>0.40536283597746997</c:v>
                </c:pt>
                <c:pt idx="278">
                  <c:v>0.46298496976913162</c:v>
                </c:pt>
                <c:pt idx="279">
                  <c:v>0.46784347895710127</c:v>
                </c:pt>
                <c:pt idx="280">
                  <c:v>0.42315167062914127</c:v>
                </c:pt>
                <c:pt idx="281">
                  <c:v>0.41661518525312635</c:v>
                </c:pt>
                <c:pt idx="282">
                  <c:v>0.4225636910437387</c:v>
                </c:pt>
                <c:pt idx="283">
                  <c:v>0.4001743004541608</c:v>
                </c:pt>
                <c:pt idx="284">
                  <c:v>0.42662907702697228</c:v>
                </c:pt>
                <c:pt idx="285">
                  <c:v>0.40635967456336625</c:v>
                </c:pt>
                <c:pt idx="286">
                  <c:v>0.47073440138510597</c:v>
                </c:pt>
                <c:pt idx="287">
                  <c:v>0.43470527863131453</c:v>
                </c:pt>
                <c:pt idx="288">
                  <c:v>0.42132166723332021</c:v>
                </c:pt>
                <c:pt idx="289">
                  <c:v>0.40639674659410968</c:v>
                </c:pt>
                <c:pt idx="290">
                  <c:v>0.40075421938635009</c:v>
                </c:pt>
                <c:pt idx="291">
                  <c:v>0.42926992535210912</c:v>
                </c:pt>
                <c:pt idx="292">
                  <c:v>0.42017085951720806</c:v>
                </c:pt>
                <c:pt idx="293">
                  <c:v>0.43685599133736314</c:v>
                </c:pt>
                <c:pt idx="294">
                  <c:v>0.43595462760004366</c:v>
                </c:pt>
                <c:pt idx="295">
                  <c:v>0.43896513677432997</c:v>
                </c:pt>
                <c:pt idx="296">
                  <c:v>0.44755354340996839</c:v>
                </c:pt>
                <c:pt idx="297">
                  <c:v>0.44984374624030149</c:v>
                </c:pt>
                <c:pt idx="298">
                  <c:v>0.45600542305064296</c:v>
                </c:pt>
                <c:pt idx="299">
                  <c:v>0.47623359169578405</c:v>
                </c:pt>
                <c:pt idx="300">
                  <c:v>0.45702891435549226</c:v>
                </c:pt>
                <c:pt idx="301">
                  <c:v>0.41686051587175482</c:v>
                </c:pt>
                <c:pt idx="302">
                  <c:v>0.40806344791199745</c:v>
                </c:pt>
                <c:pt idx="303">
                  <c:v>0.38487857485823374</c:v>
                </c:pt>
                <c:pt idx="304">
                  <c:v>0.38629483566125628</c:v>
                </c:pt>
                <c:pt idx="305">
                  <c:v>0.38345906464653468</c:v>
                </c:pt>
                <c:pt idx="306">
                  <c:v>0.38388738815905671</c:v>
                </c:pt>
                <c:pt idx="307">
                  <c:v>0.41145312953947416</c:v>
                </c:pt>
                <c:pt idx="308">
                  <c:v>0.39146123380203435</c:v>
                </c:pt>
                <c:pt idx="309">
                  <c:v>0.41666245717607009</c:v>
                </c:pt>
                <c:pt idx="310">
                  <c:v>0.46244600716339268</c:v>
                </c:pt>
                <c:pt idx="311">
                  <c:v>0.43758043931855956</c:v>
                </c:pt>
                <c:pt idx="312">
                  <c:v>0.41573011377592589</c:v>
                </c:pt>
                <c:pt idx="313">
                  <c:v>0.3755003572909873</c:v>
                </c:pt>
                <c:pt idx="314">
                  <c:v>0.3473322203876833</c:v>
                </c:pt>
                <c:pt idx="315">
                  <c:v>0.34568206731808065</c:v>
                </c:pt>
                <c:pt idx="316">
                  <c:v>0.29911788046902993</c:v>
                </c:pt>
                <c:pt idx="317">
                  <c:v>0.33176033935984911</c:v>
                </c:pt>
                <c:pt idx="318">
                  <c:v>0.35290379802121286</c:v>
                </c:pt>
                <c:pt idx="319">
                  <c:v>0.3720463209338945</c:v>
                </c:pt>
                <c:pt idx="320">
                  <c:v>0.37844221798018302</c:v>
                </c:pt>
                <c:pt idx="321">
                  <c:v>0.41153935649772605</c:v>
                </c:pt>
                <c:pt idx="322">
                  <c:v>0.42907312508624712</c:v>
                </c:pt>
                <c:pt idx="323">
                  <c:v>0.44091131432551345</c:v>
                </c:pt>
                <c:pt idx="324">
                  <c:v>0.48379693202900709</c:v>
                </c:pt>
                <c:pt idx="325">
                  <c:v>0.49383021488058887</c:v>
                </c:pt>
                <c:pt idx="326">
                  <c:v>0.46102309602161418</c:v>
                </c:pt>
                <c:pt idx="327">
                  <c:v>0.46376311142757898</c:v>
                </c:pt>
                <c:pt idx="328">
                  <c:v>0.44238035055412328</c:v>
                </c:pt>
                <c:pt idx="329">
                  <c:v>0.40210607510006807</c:v>
                </c:pt>
                <c:pt idx="330">
                  <c:v>0.40457295036151647</c:v>
                </c:pt>
                <c:pt idx="331">
                  <c:v>0.3750744004404985</c:v>
                </c:pt>
                <c:pt idx="332">
                  <c:v>0.36133610158478335</c:v>
                </c:pt>
                <c:pt idx="333">
                  <c:v>0.31205791032292585</c:v>
                </c:pt>
                <c:pt idx="334">
                  <c:v>0.27693690406122573</c:v>
                </c:pt>
                <c:pt idx="335">
                  <c:v>0.27978537342091403</c:v>
                </c:pt>
                <c:pt idx="336">
                  <c:v>0.27737161500494528</c:v>
                </c:pt>
                <c:pt idx="337">
                  <c:v>0.2917869813736666</c:v>
                </c:pt>
                <c:pt idx="338">
                  <c:v>0.14555037221297282</c:v>
                </c:pt>
                <c:pt idx="339">
                  <c:v>0.14505534664285621</c:v>
                </c:pt>
                <c:pt idx="340">
                  <c:v>0.17224959789952926</c:v>
                </c:pt>
                <c:pt idx="341">
                  <c:v>0.19737821898845923</c:v>
                </c:pt>
                <c:pt idx="342">
                  <c:v>0.18328788222697395</c:v>
                </c:pt>
                <c:pt idx="343">
                  <c:v>0.12947018644209243</c:v>
                </c:pt>
                <c:pt idx="344">
                  <c:v>0.20683421243736108</c:v>
                </c:pt>
                <c:pt idx="345">
                  <c:v>0.19497630202788468</c:v>
                </c:pt>
                <c:pt idx="346">
                  <c:v>0.22507843949222481</c:v>
                </c:pt>
                <c:pt idx="347">
                  <c:v>0.26631909428218098</c:v>
                </c:pt>
                <c:pt idx="348">
                  <c:v>0.29578281585210825</c:v>
                </c:pt>
                <c:pt idx="349">
                  <c:v>0.31209135473731753</c:v>
                </c:pt>
                <c:pt idx="350">
                  <c:v>0.33650503162195256</c:v>
                </c:pt>
                <c:pt idx="351">
                  <c:v>0.31153842909150686</c:v>
                </c:pt>
                <c:pt idx="352">
                  <c:v>0.31867977027112832</c:v>
                </c:pt>
                <c:pt idx="353">
                  <c:v>0.26971366184222317</c:v>
                </c:pt>
                <c:pt idx="354">
                  <c:v>0.2960128271746012</c:v>
                </c:pt>
                <c:pt idx="355">
                  <c:v>0.28401332529262058</c:v>
                </c:pt>
                <c:pt idx="356">
                  <c:v>0.29662225252413965</c:v>
                </c:pt>
                <c:pt idx="357">
                  <c:v>0.27312667016588305</c:v>
                </c:pt>
                <c:pt idx="358">
                  <c:v>0.31518773153650198</c:v>
                </c:pt>
                <c:pt idx="359">
                  <c:v>0.30132164192748645</c:v>
                </c:pt>
                <c:pt idx="360">
                  <c:v>0.27680761096845974</c:v>
                </c:pt>
                <c:pt idx="361">
                  <c:v>0.31403911681137514</c:v>
                </c:pt>
                <c:pt idx="362">
                  <c:v>0.31318316040505895</c:v>
                </c:pt>
                <c:pt idx="363">
                  <c:v>0.34488801169156663</c:v>
                </c:pt>
                <c:pt idx="364">
                  <c:v>0.34139310809619122</c:v>
                </c:pt>
                <c:pt idx="365">
                  <c:v>0.33555299016491796</c:v>
                </c:pt>
                <c:pt idx="366">
                  <c:v>0.34075139299982898</c:v>
                </c:pt>
                <c:pt idx="367">
                  <c:v>0.30520440056830639</c:v>
                </c:pt>
                <c:pt idx="368">
                  <c:v>0.31001098487321549</c:v>
                </c:pt>
                <c:pt idx="369">
                  <c:v>0.30028375296276411</c:v>
                </c:pt>
                <c:pt idx="370">
                  <c:v>0.2212562518368294</c:v>
                </c:pt>
                <c:pt idx="371">
                  <c:v>0.22916870446525878</c:v>
                </c:pt>
                <c:pt idx="372">
                  <c:v>0.16623712042598654</c:v>
                </c:pt>
                <c:pt idx="373">
                  <c:v>0.18760491999378587</c:v>
                </c:pt>
                <c:pt idx="374">
                  <c:v>0.19676504866888656</c:v>
                </c:pt>
                <c:pt idx="375">
                  <c:v>0.19321318168648863</c:v>
                </c:pt>
                <c:pt idx="376">
                  <c:v>0.21832423522028296</c:v>
                </c:pt>
                <c:pt idx="377">
                  <c:v>0.19747489246451211</c:v>
                </c:pt>
                <c:pt idx="378">
                  <c:v>0.19906425466216068</c:v>
                </c:pt>
                <c:pt idx="379">
                  <c:v>0.20018548068076442</c:v>
                </c:pt>
                <c:pt idx="380">
                  <c:v>0.21031434892106016</c:v>
                </c:pt>
                <c:pt idx="381">
                  <c:v>0.20490997793653254</c:v>
                </c:pt>
                <c:pt idx="382">
                  <c:v>0.19200362368628646</c:v>
                </c:pt>
                <c:pt idx="383">
                  <c:v>0.21251535151323436</c:v>
                </c:pt>
                <c:pt idx="384">
                  <c:v>0.18488132143565142</c:v>
                </c:pt>
                <c:pt idx="385">
                  <c:v>0.13508507087637636</c:v>
                </c:pt>
                <c:pt idx="386">
                  <c:v>0.13246751078424424</c:v>
                </c:pt>
                <c:pt idx="387">
                  <c:v>0.11799141854255817</c:v>
                </c:pt>
                <c:pt idx="388">
                  <c:v>0.10386985119483</c:v>
                </c:pt>
                <c:pt idx="389">
                  <c:v>7.9345387208806933E-2</c:v>
                </c:pt>
                <c:pt idx="390">
                  <c:v>7.6055397551666501E-2</c:v>
                </c:pt>
                <c:pt idx="391">
                  <c:v>5.9706272314464161E-2</c:v>
                </c:pt>
                <c:pt idx="392">
                  <c:v>1.3143640403403677E-2</c:v>
                </c:pt>
                <c:pt idx="393">
                  <c:v>3.3190727699372667E-2</c:v>
                </c:pt>
                <c:pt idx="394">
                  <c:v>4.4949005971777457E-2</c:v>
                </c:pt>
                <c:pt idx="395">
                  <c:v>8.0404287049604145E-2</c:v>
                </c:pt>
                <c:pt idx="396">
                  <c:v>7.6989354168056495E-2</c:v>
                </c:pt>
                <c:pt idx="397">
                  <c:v>7.4844751706010917E-2</c:v>
                </c:pt>
                <c:pt idx="398">
                  <c:v>4.6671845351962893E-2</c:v>
                </c:pt>
                <c:pt idx="399">
                  <c:v>5.8880896679586736E-2</c:v>
                </c:pt>
                <c:pt idx="400">
                  <c:v>6.0440479444753975E-2</c:v>
                </c:pt>
                <c:pt idx="401">
                  <c:v>3.73441240074147E-2</c:v>
                </c:pt>
                <c:pt idx="402">
                  <c:v>1.6098277490413319E-2</c:v>
                </c:pt>
                <c:pt idx="403">
                  <c:v>2.421012061956869E-2</c:v>
                </c:pt>
                <c:pt idx="404">
                  <c:v>1.9184892612271673E-2</c:v>
                </c:pt>
                <c:pt idx="405">
                  <c:v>1.7322161603585854E-2</c:v>
                </c:pt>
                <c:pt idx="406">
                  <c:v>2.8571352492868739E-3</c:v>
                </c:pt>
                <c:pt idx="407">
                  <c:v>1.0840697914775584E-3</c:v>
                </c:pt>
                <c:pt idx="408">
                  <c:v>1.3977475560388142E-2</c:v>
                </c:pt>
                <c:pt idx="409">
                  <c:v>2.9207106638526981E-2</c:v>
                </c:pt>
                <c:pt idx="410">
                  <c:v>1.3765989211154147E-2</c:v>
                </c:pt>
                <c:pt idx="411">
                  <c:v>3.0794422075108983E-2</c:v>
                </c:pt>
                <c:pt idx="412">
                  <c:v>5.7829812111211888E-2</c:v>
                </c:pt>
                <c:pt idx="413">
                  <c:v>5.7298086187841012E-2</c:v>
                </c:pt>
                <c:pt idx="414">
                  <c:v>4.4893258433997649E-2</c:v>
                </c:pt>
                <c:pt idx="415">
                  <c:v>1.8252099010867211E-2</c:v>
                </c:pt>
                <c:pt idx="416">
                  <c:v>4.0545323879413675E-2</c:v>
                </c:pt>
                <c:pt idx="417">
                  <c:v>5.0411048794357434E-2</c:v>
                </c:pt>
                <c:pt idx="418">
                  <c:v>4.4958657529512593E-2</c:v>
                </c:pt>
                <c:pt idx="419">
                  <c:v>6.3104519667226314E-2</c:v>
                </c:pt>
                <c:pt idx="420">
                  <c:v>0.10059173148801612</c:v>
                </c:pt>
                <c:pt idx="421">
                  <c:v>0.11891552513116002</c:v>
                </c:pt>
                <c:pt idx="422">
                  <c:v>0.13021307362717505</c:v>
                </c:pt>
                <c:pt idx="423">
                  <c:v>0.14867940964864801</c:v>
                </c:pt>
                <c:pt idx="424">
                  <c:v>0.15633197329813894</c:v>
                </c:pt>
                <c:pt idx="425">
                  <c:v>0.14424779808754498</c:v>
                </c:pt>
                <c:pt idx="426">
                  <c:v>0.1409496819597458</c:v>
                </c:pt>
                <c:pt idx="427">
                  <c:v>0.14534484083517982</c:v>
                </c:pt>
                <c:pt idx="428">
                  <c:v>0.17154609424645759</c:v>
                </c:pt>
                <c:pt idx="429">
                  <c:v>0.15627511498828497</c:v>
                </c:pt>
                <c:pt idx="430">
                  <c:v>0.17159862443299312</c:v>
                </c:pt>
                <c:pt idx="431">
                  <c:v>0.18449898787002852</c:v>
                </c:pt>
                <c:pt idx="432">
                  <c:v>0.17145391740269714</c:v>
                </c:pt>
                <c:pt idx="433">
                  <c:v>0.2034022615224835</c:v>
                </c:pt>
                <c:pt idx="434">
                  <c:v>0.19877233578706219</c:v>
                </c:pt>
                <c:pt idx="435">
                  <c:v>0.18348992480857323</c:v>
                </c:pt>
                <c:pt idx="436">
                  <c:v>0.16393880473826444</c:v>
                </c:pt>
                <c:pt idx="437">
                  <c:v>0.17595788723010322</c:v>
                </c:pt>
                <c:pt idx="438">
                  <c:v>0.18979410790387863</c:v>
                </c:pt>
                <c:pt idx="439">
                  <c:v>0.33572439230003592</c:v>
                </c:pt>
                <c:pt idx="440">
                  <c:v>0.33651479619014107</c:v>
                </c:pt>
                <c:pt idx="441">
                  <c:v>0.35679233628871015</c:v>
                </c:pt>
                <c:pt idx="442">
                  <c:v>0.33274499074661334</c:v>
                </c:pt>
                <c:pt idx="443">
                  <c:v>0.3018683957944831</c:v>
                </c:pt>
                <c:pt idx="444">
                  <c:v>0.29053575836110845</c:v>
                </c:pt>
                <c:pt idx="445">
                  <c:v>0.28366117759308579</c:v>
                </c:pt>
                <c:pt idx="446">
                  <c:v>0.32246769442859452</c:v>
                </c:pt>
                <c:pt idx="447">
                  <c:v>0.32702801318626501</c:v>
                </c:pt>
                <c:pt idx="448">
                  <c:v>0.31897533062111277</c:v>
                </c:pt>
                <c:pt idx="449">
                  <c:v>0.30502755312749935</c:v>
                </c:pt>
                <c:pt idx="450">
                  <c:v>0.31448968143098721</c:v>
                </c:pt>
                <c:pt idx="451">
                  <c:v>0.30401020233093279</c:v>
                </c:pt>
                <c:pt idx="452">
                  <c:v>0.31661641039441785</c:v>
                </c:pt>
                <c:pt idx="453">
                  <c:v>0.34854339030372472</c:v>
                </c:pt>
                <c:pt idx="454">
                  <c:v>0.33828409390845865</c:v>
                </c:pt>
                <c:pt idx="455">
                  <c:v>0.27178903960973666</c:v>
                </c:pt>
                <c:pt idx="456">
                  <c:v>0.28059184766342743</c:v>
                </c:pt>
                <c:pt idx="457">
                  <c:v>0.22625609022418389</c:v>
                </c:pt>
                <c:pt idx="458">
                  <c:v>0.24624423970441903</c:v>
                </c:pt>
                <c:pt idx="459">
                  <c:v>0.24021351530284496</c:v>
                </c:pt>
                <c:pt idx="460">
                  <c:v>0.2679754254268743</c:v>
                </c:pt>
                <c:pt idx="461">
                  <c:v>0.26002838986041271</c:v>
                </c:pt>
                <c:pt idx="462">
                  <c:v>0.20845207297113963</c:v>
                </c:pt>
                <c:pt idx="463">
                  <c:v>0.1828766718114794</c:v>
                </c:pt>
                <c:pt idx="464">
                  <c:v>0.18248390000959139</c:v>
                </c:pt>
                <c:pt idx="465">
                  <c:v>0.1441870504128035</c:v>
                </c:pt>
                <c:pt idx="466">
                  <c:v>0.15014487652448769</c:v>
                </c:pt>
                <c:pt idx="467">
                  <c:v>0.1198559253857778</c:v>
                </c:pt>
                <c:pt idx="468">
                  <c:v>8.1468143352579236E-2</c:v>
                </c:pt>
                <c:pt idx="469">
                  <c:v>7.7136898799591236E-2</c:v>
                </c:pt>
                <c:pt idx="470">
                  <c:v>0.12240668730683266</c:v>
                </c:pt>
                <c:pt idx="471">
                  <c:v>0.14074477202712224</c:v>
                </c:pt>
                <c:pt idx="472">
                  <c:v>0.17144569974687821</c:v>
                </c:pt>
                <c:pt idx="473">
                  <c:v>0.15514133651120421</c:v>
                </c:pt>
                <c:pt idx="474">
                  <c:v>0.17137872244204905</c:v>
                </c:pt>
                <c:pt idx="475">
                  <c:v>0.15538100863340309</c:v>
                </c:pt>
                <c:pt idx="476">
                  <c:v>0.17903407692863979</c:v>
                </c:pt>
                <c:pt idx="477">
                  <c:v>0.16682670818417211</c:v>
                </c:pt>
                <c:pt idx="478">
                  <c:v>0.16468232724024859</c:v>
                </c:pt>
                <c:pt idx="479">
                  <c:v>0.16957159206081587</c:v>
                </c:pt>
                <c:pt idx="480">
                  <c:v>0.17445901718709669</c:v>
                </c:pt>
                <c:pt idx="481">
                  <c:v>0.16538067649786864</c:v>
                </c:pt>
                <c:pt idx="482">
                  <c:v>0.16458436805781443</c:v>
                </c:pt>
                <c:pt idx="483">
                  <c:v>0.12911394160099032</c:v>
                </c:pt>
                <c:pt idx="484">
                  <c:v>0.14196534468531846</c:v>
                </c:pt>
                <c:pt idx="485">
                  <c:v>0.13672810001222868</c:v>
                </c:pt>
                <c:pt idx="486">
                  <c:v>0.10862644370298302</c:v>
                </c:pt>
                <c:pt idx="487">
                  <c:v>9.2334742459979038E-2</c:v>
                </c:pt>
                <c:pt idx="488">
                  <c:v>0.11566806103971655</c:v>
                </c:pt>
                <c:pt idx="489">
                  <c:v>0.13014180547545681</c:v>
                </c:pt>
                <c:pt idx="490">
                  <c:v>0.12967918310996088</c:v>
                </c:pt>
                <c:pt idx="491">
                  <c:v>0.13102016939893454</c:v>
                </c:pt>
                <c:pt idx="492">
                  <c:v>0.10396817721293691</c:v>
                </c:pt>
                <c:pt idx="493">
                  <c:v>0.10683924514716192</c:v>
                </c:pt>
                <c:pt idx="494">
                  <c:v>0.10499105854170665</c:v>
                </c:pt>
                <c:pt idx="495">
                  <c:v>9.4792605001879998E-2</c:v>
                </c:pt>
                <c:pt idx="496">
                  <c:v>8.7524406665661442E-2</c:v>
                </c:pt>
                <c:pt idx="497">
                  <c:v>0.11612348664894895</c:v>
                </c:pt>
                <c:pt idx="498">
                  <c:v>0.10160396071692238</c:v>
                </c:pt>
                <c:pt idx="499">
                  <c:v>0.11196110691172328</c:v>
                </c:pt>
                <c:pt idx="500">
                  <c:v>0.11802278632880513</c:v>
                </c:pt>
                <c:pt idx="501">
                  <c:v>0.13218028949306265</c:v>
                </c:pt>
                <c:pt idx="502">
                  <c:v>0.16218614606550183</c:v>
                </c:pt>
                <c:pt idx="503">
                  <c:v>0.15919377370571758</c:v>
                </c:pt>
                <c:pt idx="504">
                  <c:v>0.14955627142778338</c:v>
                </c:pt>
                <c:pt idx="505">
                  <c:v>0.15595825785714415</c:v>
                </c:pt>
                <c:pt idx="506">
                  <c:v>0.16098294078248573</c:v>
                </c:pt>
                <c:pt idx="507">
                  <c:v>0.16964041517342374</c:v>
                </c:pt>
                <c:pt idx="508">
                  <c:v>0.1092176126611519</c:v>
                </c:pt>
                <c:pt idx="509">
                  <c:v>8.6805901385598669E-2</c:v>
                </c:pt>
                <c:pt idx="510">
                  <c:v>9.6603155090471113E-2</c:v>
                </c:pt>
                <c:pt idx="511">
                  <c:v>7.5471889180446741E-2</c:v>
                </c:pt>
                <c:pt idx="512">
                  <c:v>7.1147378104354217E-2</c:v>
                </c:pt>
                <c:pt idx="513">
                  <c:v>6.4690133923434159E-2</c:v>
                </c:pt>
                <c:pt idx="514">
                  <c:v>6.6972319430004146E-2</c:v>
                </c:pt>
                <c:pt idx="515">
                  <c:v>0.10468099816781824</c:v>
                </c:pt>
                <c:pt idx="516">
                  <c:v>0.10131964070057432</c:v>
                </c:pt>
                <c:pt idx="517">
                  <c:v>9.1962734890219888E-2</c:v>
                </c:pt>
                <c:pt idx="518">
                  <c:v>0.14133062898684148</c:v>
                </c:pt>
                <c:pt idx="519">
                  <c:v>0.15534256468562241</c:v>
                </c:pt>
                <c:pt idx="520">
                  <c:v>0.15466971361971382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58432"/>
        <c:axId val="89859968"/>
      </c:lineChart>
      <c:catAx>
        <c:axId val="89858432"/>
        <c:scaling>
          <c:orientation val="minMax"/>
        </c:scaling>
        <c:delete val="0"/>
        <c:axPos val="b"/>
        <c:majorTickMark val="out"/>
        <c:minorTickMark val="none"/>
        <c:tickLblPos val="low"/>
        <c:crossAx val="89859968"/>
        <c:crosses val="autoZero"/>
        <c:auto val="1"/>
        <c:lblAlgn val="ctr"/>
        <c:lblOffset val="100"/>
        <c:noMultiLvlLbl val="0"/>
      </c:catAx>
      <c:valAx>
        <c:axId val="89859968"/>
        <c:scaling>
          <c:orientation val="minMax"/>
          <c:min val="-0.1500000000000000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858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9618038943249803"/>
          <c:y val="3.6479681218528105E-2"/>
          <c:w val="0.19035353802251229"/>
          <c:h val="4.5363215051422823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tr-TR" sz="1200"/>
              <a:t>Net Inflow of</a:t>
            </a:r>
            <a:r>
              <a:rPr lang="tr-TR" sz="1200" baseline="0"/>
              <a:t> Equity and Debt Securities </a:t>
            </a:r>
            <a:endParaRPr lang="tr-TR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305196020873055E-2"/>
          <c:y val="0.19329870224555265"/>
          <c:w val="0.90492479240609236"/>
          <c:h val="0.57424978127734039"/>
        </c:manualLayout>
      </c:layout>
      <c:lineChart>
        <c:grouping val="stacked"/>
        <c:varyColors val="0"/>
        <c:ser>
          <c:idx val="0"/>
          <c:order val="0"/>
          <c:tx>
            <c:strRef>
              <c:f>yatırımcı!$AX$38</c:f>
              <c:strCache>
                <c:ptCount val="1"/>
                <c:pt idx="0">
                  <c:v>Equity 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yatırımcı!$AW$39:$AW$50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yatırımcı!$AX$39:$AX$50</c:f>
              <c:numCache>
                <c:formatCode>General</c:formatCode>
                <c:ptCount val="12"/>
                <c:pt idx="0">
                  <c:v>1148</c:v>
                </c:pt>
                <c:pt idx="1">
                  <c:v>4563</c:v>
                </c:pt>
                <c:pt idx="2">
                  <c:v>1544</c:v>
                </c:pt>
                <c:pt idx="3">
                  <c:v>3753</c:v>
                </c:pt>
                <c:pt idx="4">
                  <c:v>489</c:v>
                </c:pt>
                <c:pt idx="5">
                  <c:v>2032</c:v>
                </c:pt>
                <c:pt idx="6">
                  <c:v>2620</c:v>
                </c:pt>
                <c:pt idx="7">
                  <c:v>-708</c:v>
                </c:pt>
                <c:pt idx="8">
                  <c:v>4883</c:v>
                </c:pt>
                <c:pt idx="9">
                  <c:v>634</c:v>
                </c:pt>
                <c:pt idx="10">
                  <c:v>1929</c:v>
                </c:pt>
                <c:pt idx="11">
                  <c:v>-2159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yatırımcı!$AY$38</c:f>
              <c:strCache>
                <c:ptCount val="1"/>
                <c:pt idx="0">
                  <c:v>Debt Securities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yatırımcı!$AW$39:$AW$50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yatırımcı!$AY$39:$AY$50</c:f>
              <c:numCache>
                <c:formatCode>General</c:formatCode>
                <c:ptCount val="12"/>
                <c:pt idx="0">
                  <c:v>6424</c:v>
                </c:pt>
                <c:pt idx="1">
                  <c:v>7245</c:v>
                </c:pt>
                <c:pt idx="2">
                  <c:v>7538</c:v>
                </c:pt>
                <c:pt idx="3">
                  <c:v>-1723</c:v>
                </c:pt>
                <c:pt idx="4">
                  <c:v>-3065</c:v>
                </c:pt>
                <c:pt idx="5">
                  <c:v>80</c:v>
                </c:pt>
                <c:pt idx="6">
                  <c:v>12198</c:v>
                </c:pt>
                <c:pt idx="7">
                  <c:v>14738</c:v>
                </c:pt>
                <c:pt idx="8">
                  <c:v>24961</c:v>
                </c:pt>
                <c:pt idx="9">
                  <c:v>15472</c:v>
                </c:pt>
                <c:pt idx="10">
                  <c:v>13791</c:v>
                </c:pt>
                <c:pt idx="11">
                  <c:v>-6287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25760"/>
        <c:axId val="23405312"/>
      </c:lineChart>
      <c:catAx>
        <c:axId val="687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tr-TR"/>
          </a:p>
        </c:txPr>
        <c:crossAx val="23405312"/>
        <c:crosses val="autoZero"/>
        <c:auto val="1"/>
        <c:lblAlgn val="ctr"/>
        <c:lblOffset val="100"/>
        <c:noMultiLvlLbl val="0"/>
      </c:catAx>
      <c:valAx>
        <c:axId val="234053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687257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503507091924842E-2"/>
                <c:y val="0.1902894429862933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tr-TR"/>
                    <a:t>EUR Billion</a:t>
                  </a:r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tr-TR" sz="1200" dirty="0" smtClean="0"/>
              <a:t>Number </a:t>
            </a:r>
            <a:r>
              <a:rPr lang="tr-TR" sz="1200" dirty="0"/>
              <a:t>of Companies with International Capital (Thousand)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yatırımcı!$BW$21:$BW$26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yatırımcı!$BZ$21:$BZ$26</c:f>
              <c:numCache>
                <c:formatCode>General</c:formatCode>
                <c:ptCount val="6"/>
                <c:pt idx="0">
                  <c:v>25.01</c:v>
                </c:pt>
                <c:pt idx="1">
                  <c:v>29.34</c:v>
                </c:pt>
                <c:pt idx="2">
                  <c:v>33.601999999999997</c:v>
                </c:pt>
                <c:pt idx="3">
                  <c:v>37.378</c:v>
                </c:pt>
                <c:pt idx="4">
                  <c:v>42.063000000000002</c:v>
                </c:pt>
                <c:pt idx="5">
                  <c:v>47.186999999999998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9328"/>
        <c:axId val="23460864"/>
      </c:barChart>
      <c:catAx>
        <c:axId val="2345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60864"/>
        <c:crosses val="autoZero"/>
        <c:auto val="1"/>
        <c:lblAlgn val="ctr"/>
        <c:lblOffset val="100"/>
        <c:noMultiLvlLbl val="0"/>
      </c:catAx>
      <c:valAx>
        <c:axId val="2346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459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1200"/>
              <a:t>Breakdown</a:t>
            </a:r>
            <a:r>
              <a:rPr lang="tr-TR" sz="1200" baseline="0"/>
              <a:t> of Companies with International Capital by Country (2015)</a:t>
            </a:r>
            <a:endParaRPr lang="tr-TR" sz="1200"/>
          </a:p>
        </c:rich>
      </c:tx>
      <c:layout>
        <c:manualLayout>
          <c:xMode val="edge"/>
          <c:yMode val="edge"/>
          <c:x val="0.334066769948185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562755670525646"/>
          <c:y val="4.9770174494426361E-2"/>
          <c:w val="0.53061145913874996"/>
          <c:h val="0.77193911985491614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800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yatırımcı!$BN$21:$BN$32</c:f>
              <c:strCache>
                <c:ptCount val="12"/>
                <c:pt idx="0">
                  <c:v>GERMANY</c:v>
                </c:pt>
                <c:pt idx="1">
                  <c:v>IRAN</c:v>
                </c:pt>
                <c:pt idx="2">
                  <c:v>SYRIA</c:v>
                </c:pt>
                <c:pt idx="3">
                  <c:v>UNITED KINGDOM</c:v>
                </c:pt>
                <c:pt idx="4">
                  <c:v>NETHERLANDS</c:v>
                </c:pt>
                <c:pt idx="5">
                  <c:v>RUSSIA</c:v>
                </c:pt>
                <c:pt idx="6">
                  <c:v>AZERBAIJAN</c:v>
                </c:pt>
                <c:pt idx="7">
                  <c:v>IRAQ</c:v>
                </c:pt>
                <c:pt idx="8">
                  <c:v>USA</c:v>
                </c:pt>
                <c:pt idx="9">
                  <c:v>FRANCE</c:v>
                </c:pt>
                <c:pt idx="10">
                  <c:v>ITALY</c:v>
                </c:pt>
                <c:pt idx="11">
                  <c:v>OTHERS</c:v>
                </c:pt>
              </c:strCache>
            </c:strRef>
          </c:cat>
          <c:val>
            <c:numRef>
              <c:f>yatırımcı!$BO$21:$BO$32</c:f>
              <c:numCache>
                <c:formatCode>General</c:formatCode>
                <c:ptCount val="12"/>
                <c:pt idx="0">
                  <c:v>6434</c:v>
                </c:pt>
                <c:pt idx="1">
                  <c:v>3866</c:v>
                </c:pt>
                <c:pt idx="2">
                  <c:v>3680</c:v>
                </c:pt>
                <c:pt idx="3">
                  <c:v>2894</c:v>
                </c:pt>
                <c:pt idx="4">
                  <c:v>2564</c:v>
                </c:pt>
                <c:pt idx="5">
                  <c:v>1947</c:v>
                </c:pt>
                <c:pt idx="6">
                  <c:v>1771</c:v>
                </c:pt>
                <c:pt idx="7">
                  <c:v>1678</c:v>
                </c:pt>
                <c:pt idx="8">
                  <c:v>1604</c:v>
                </c:pt>
                <c:pt idx="9">
                  <c:v>1358</c:v>
                </c:pt>
                <c:pt idx="10">
                  <c:v>1298</c:v>
                </c:pt>
                <c:pt idx="11">
                  <c:v>17662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7665444656053"/>
          <c:y val="6.7695391893988585E-2"/>
          <c:w val="0.82494549884172963"/>
          <c:h val="0.7255297454137112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2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43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2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numFmt formatCode="#,##0" sourceLinked="0"/>
            <c:txPr>
              <a:bodyPr/>
              <a:lstStyle/>
              <a:p>
                <a:pPr>
                  <a:defRPr b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'Foreign Share'!$E$4:$R$4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'Foreign Share'!$E$6:$R$6</c:f>
              <c:numCache>
                <c:formatCode>#,#00</c:formatCode>
                <c:ptCount val="14"/>
                <c:pt idx="0">
                  <c:v>43</c:v>
                </c:pt>
                <c:pt idx="1">
                  <c:v>52.2</c:v>
                </c:pt>
                <c:pt idx="2">
                  <c:v>56.999999999999993</c:v>
                </c:pt>
                <c:pt idx="3">
                  <c:v>66.3</c:v>
                </c:pt>
                <c:pt idx="4">
                  <c:v>65.3</c:v>
                </c:pt>
                <c:pt idx="5">
                  <c:v>72.399999999999991</c:v>
                </c:pt>
                <c:pt idx="6">
                  <c:v>67.5</c:v>
                </c:pt>
                <c:pt idx="7">
                  <c:v>67.300000000000011</c:v>
                </c:pt>
                <c:pt idx="8">
                  <c:v>66.2</c:v>
                </c:pt>
                <c:pt idx="9">
                  <c:v>62.1</c:v>
                </c:pt>
                <c:pt idx="10">
                  <c:v>65.8</c:v>
                </c:pt>
                <c:pt idx="11">
                  <c:v>62.5</c:v>
                </c:pt>
                <c:pt idx="12">
                  <c:v>63.83</c:v>
                </c:pt>
                <c:pt idx="13">
                  <c:v>62.36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29888"/>
        <c:axId val="80231424"/>
      </c:barChart>
      <c:catAx>
        <c:axId val="802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/>
            </a:pPr>
            <a:endParaRPr lang="tr-TR"/>
          </a:p>
        </c:txPr>
        <c:crossAx val="80231424"/>
        <c:crosses val="autoZero"/>
        <c:auto val="1"/>
        <c:lblAlgn val="ctr"/>
        <c:lblOffset val="100"/>
        <c:noMultiLvlLbl val="0"/>
      </c:catAx>
      <c:valAx>
        <c:axId val="80231424"/>
        <c:scaling>
          <c:orientation val="minMax"/>
          <c:min val="3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3082853349712653E-2"/>
              <c:y val="0.31585798714260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tr-TR"/>
          </a:p>
        </c:txPr>
        <c:crossAx val="802298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2"/>
            <c:invertIfNegative val="0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2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2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'Equity Traded Value'!$D$3:$Q$3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'Equity Traded Value'!$D$5:$Q$5</c:f>
              <c:numCache>
                <c:formatCode>0</c:formatCode>
                <c:ptCount val="14"/>
                <c:pt idx="0">
                  <c:v>75.28725747126434</c:v>
                </c:pt>
                <c:pt idx="1">
                  <c:v>88.471532567049778</c:v>
                </c:pt>
                <c:pt idx="2">
                  <c:v>119.08249465648854</c:v>
                </c:pt>
                <c:pt idx="3">
                  <c:v>162.58638153846152</c:v>
                </c:pt>
                <c:pt idx="4">
                  <c:v>183.20181153846156</c:v>
                </c:pt>
                <c:pt idx="5">
                  <c:v>219.88580498084306</c:v>
                </c:pt>
                <c:pt idx="6">
                  <c:v>178.32496259541972</c:v>
                </c:pt>
                <c:pt idx="7">
                  <c:v>227.16114022988501</c:v>
                </c:pt>
                <c:pt idx="8">
                  <c:v>321.772652873563</c:v>
                </c:pt>
                <c:pt idx="9">
                  <c:v>304.816046153846</c:v>
                </c:pt>
                <c:pt idx="10">
                  <c:v>270.78306666666674</c:v>
                </c:pt>
                <c:pt idx="11">
                  <c:v>324.77351984135356</c:v>
                </c:pt>
                <c:pt idx="12">
                  <c:v>300.94348630513542</c:v>
                </c:pt>
                <c:pt idx="13">
                  <c:v>344.0704257891644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61504"/>
        <c:axId val="80263040"/>
      </c:barChart>
      <c:catAx>
        <c:axId val="802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r-TR"/>
          </a:p>
        </c:txPr>
        <c:crossAx val="80263040"/>
        <c:crosses val="autoZero"/>
        <c:auto val="1"/>
        <c:lblAlgn val="ctr"/>
        <c:lblOffset val="100"/>
        <c:noMultiLvlLbl val="0"/>
      </c:catAx>
      <c:valAx>
        <c:axId val="80263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/>
                  <a:t>EUR</a:t>
                </a:r>
                <a:r>
                  <a:rPr lang="tr-TR" baseline="0"/>
                  <a:t> </a:t>
                </a:r>
                <a:r>
                  <a:rPr lang="tr-TR"/>
                  <a:t>Billion</a:t>
                </a:r>
                <a:endParaRPr lang="en-US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802615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732256181075"/>
          <c:y val="6.9704438578076469E-2"/>
          <c:w val="0.824834743889862"/>
          <c:h val="0.7665608463137427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2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97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0">
                    <a:srgbClr val="215968">
                      <a:lumMod val="50000"/>
                    </a:srgbClr>
                  </a:gs>
                  <a:gs pos="0">
                    <a:srgbClr val="21596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2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'Market Cap&amp;World Comparison'!$C$4:$C$17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0">
                  <c:v>2013</c:v>
                </c:pt>
                <c:pt idx="12" formatCode="0">
                  <c:v>2014.12</c:v>
                </c:pt>
                <c:pt idx="13">
                  <c:v>2015</c:v>
                </c:pt>
              </c:numCache>
            </c:numRef>
          </c:cat>
          <c:val>
            <c:numRef>
              <c:f>'Market Cap&amp;World Comparison'!$E$4:$E$17</c:f>
              <c:numCache>
                <c:formatCode>0</c:formatCode>
                <c:ptCount val="14"/>
                <c:pt idx="0">
                  <c:v>32.780999999999999</c:v>
                </c:pt>
                <c:pt idx="1">
                  <c:v>54.787999999999997</c:v>
                </c:pt>
                <c:pt idx="2">
                  <c:v>72.358000000000004</c:v>
                </c:pt>
                <c:pt idx="3">
                  <c:v>137.41499999999999</c:v>
                </c:pt>
                <c:pt idx="4">
                  <c:v>124.092</c:v>
                </c:pt>
                <c:pt idx="5">
                  <c:v>198.785</c:v>
                </c:pt>
                <c:pt idx="6">
                  <c:v>85.656000000000006</c:v>
                </c:pt>
                <c:pt idx="7">
                  <c:v>164.678</c:v>
                </c:pt>
                <c:pt idx="8">
                  <c:v>229.77199999999999</c:v>
                </c:pt>
                <c:pt idx="9">
                  <c:v>155.809</c:v>
                </c:pt>
                <c:pt idx="10">
                  <c:v>235.92500000000001</c:v>
                </c:pt>
                <c:pt idx="11">
                  <c:v>172.93100000000001</c:v>
                </c:pt>
                <c:pt idx="12">
                  <c:v>223.01599999999999</c:v>
                </c:pt>
                <c:pt idx="13">
                  <c:v>175.13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72384"/>
        <c:axId val="82649856"/>
      </c:barChart>
      <c:catAx>
        <c:axId val="8027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r-TR"/>
          </a:p>
        </c:txPr>
        <c:crossAx val="82649856"/>
        <c:crosses val="autoZero"/>
        <c:auto val="1"/>
        <c:lblAlgn val="ctr"/>
        <c:lblOffset val="100"/>
        <c:noMultiLvlLbl val="0"/>
      </c:catAx>
      <c:valAx>
        <c:axId val="82649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/>
                  <a:t>EUR Billion</a:t>
                </a:r>
                <a:endParaRPr lang="en-US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802723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 smtClean="0"/>
              <a:t>Equities Market,</a:t>
            </a:r>
            <a:r>
              <a:rPr lang="en-GB" sz="1400" baseline="0" dirty="0" smtClean="0"/>
              <a:t> Value of Trading (2014, USD billion)</a:t>
            </a:r>
            <a:endParaRPr lang="tr-TR" sz="1400" dirty="0"/>
          </a:p>
        </c:rich>
      </c:tx>
      <c:layout>
        <c:manualLayout>
          <c:xMode val="edge"/>
          <c:yMode val="edge"/>
          <c:x val="0.28427295996354368"/>
          <c:y val="5.1853166086767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08456793626116E-2"/>
          <c:y val="4.1130658843284665E-2"/>
          <c:w val="0.87582847098926842"/>
          <c:h val="0.59306325640852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'EOB value of trading'!$A$1:$A$30</c:f>
              <c:strCache>
                <c:ptCount val="30"/>
                <c:pt idx="0">
                  <c:v>NYSE</c:v>
                </c:pt>
                <c:pt idx="1">
                  <c:v>BATS Global Markets - US </c:v>
                </c:pt>
                <c:pt idx="2">
                  <c:v>NASDAQ OMX</c:v>
                </c:pt>
                <c:pt idx="3">
                  <c:v>Shanghai SE</c:v>
                </c:pt>
                <c:pt idx="4">
                  <c:v>Shenzhen SE</c:v>
                </c:pt>
                <c:pt idx="5">
                  <c:v>Japan Exchange Group</c:v>
                </c:pt>
                <c:pt idx="6">
                  <c:v>BATS Chi-x Europe</c:v>
                </c:pt>
                <c:pt idx="7">
                  <c:v>Euronext</c:v>
                </c:pt>
                <c:pt idx="8">
                  <c:v>Hong Kong Exchanges</c:v>
                </c:pt>
                <c:pt idx="9">
                  <c:v>Deutsche Börse</c:v>
                </c:pt>
                <c:pt idx="10">
                  <c:v>TMX Group</c:v>
                </c:pt>
                <c:pt idx="11">
                  <c:v>Korea Exchange</c:v>
                </c:pt>
                <c:pt idx="12">
                  <c:v>BME Spanish Exchanges</c:v>
                </c:pt>
                <c:pt idx="13">
                  <c:v>Australian SE</c:v>
                </c:pt>
                <c:pt idx="14">
                  <c:v>SIX Swiss Exchange</c:v>
                </c:pt>
                <c:pt idx="15">
                  <c:v>BM&amp;FBOVESPA</c:v>
                </c:pt>
                <c:pt idx="16">
                  <c:v>NASDAQ OMX Nordic Exch. </c:v>
                </c:pt>
                <c:pt idx="17">
                  <c:v>Taiwan SE Corp.</c:v>
                </c:pt>
                <c:pt idx="18">
                  <c:v>National Stock Exch. India</c:v>
                </c:pt>
                <c:pt idx="19">
                  <c:v>Saudi Stock Exch.</c:v>
                </c:pt>
                <c:pt idx="20">
                  <c:v>Borsa Istanbul</c:v>
                </c:pt>
                <c:pt idx="21">
                  <c:v>Johannesburg SE</c:v>
                </c:pt>
                <c:pt idx="22">
                  <c:v>The Stock Exch. of Thailand </c:v>
                </c:pt>
                <c:pt idx="23">
                  <c:v>Moscow Exch.</c:v>
                </c:pt>
                <c:pt idx="24">
                  <c:v>Singapore Exch.</c:v>
                </c:pt>
                <c:pt idx="25">
                  <c:v>Taipei Exchange</c:v>
                </c:pt>
                <c:pt idx="26">
                  <c:v>Mexican Exch.</c:v>
                </c:pt>
                <c:pt idx="27">
                  <c:v>Bursa Malaysia</c:v>
                </c:pt>
                <c:pt idx="28">
                  <c:v>Oslo Børs</c:v>
                </c:pt>
                <c:pt idx="29">
                  <c:v>BSE India</c:v>
                </c:pt>
              </c:strCache>
            </c:strRef>
          </c:cat>
          <c:val>
            <c:numRef>
              <c:f>'EOB value of trading'!$B$1:$B$30</c:f>
              <c:numCache>
                <c:formatCode>[&lt;1000]#0.0;[&lt;1000000]#\ ##0.0;#\ ###\ ##0.0</c:formatCode>
                <c:ptCount val="30"/>
                <c:pt idx="0">
                  <c:v>15867918.720000001</c:v>
                </c:pt>
                <c:pt idx="1">
                  <c:v>13163132.99</c:v>
                </c:pt>
                <c:pt idx="2">
                  <c:v>12237019.74</c:v>
                </c:pt>
                <c:pt idx="3">
                  <c:v>6085176.25335667</c:v>
                </c:pt>
                <c:pt idx="4">
                  <c:v>5940955.4788556704</c:v>
                </c:pt>
                <c:pt idx="5">
                  <c:v>5443887.4502197597</c:v>
                </c:pt>
                <c:pt idx="6">
                  <c:v>2606325.35460755</c:v>
                </c:pt>
                <c:pt idx="7">
                  <c:v>1952004.09730119</c:v>
                </c:pt>
                <c:pt idx="8">
                  <c:v>1520896.20339281</c:v>
                </c:pt>
                <c:pt idx="9">
                  <c:v>1469729.1228147901</c:v>
                </c:pt>
                <c:pt idx="10">
                  <c:v>1408145.4462421199</c:v>
                </c:pt>
                <c:pt idx="11">
                  <c:v>1350370.11436418</c:v>
                </c:pt>
                <c:pt idx="12">
                  <c:v>1098457.2147808401</c:v>
                </c:pt>
                <c:pt idx="13">
                  <c:v>807810.50250744901</c:v>
                </c:pt>
                <c:pt idx="14">
                  <c:v>796506.09880783001</c:v>
                </c:pt>
                <c:pt idx="15">
                  <c:v>728403.39786421601</c:v>
                </c:pt>
                <c:pt idx="16">
                  <c:v>722719.82054444402</c:v>
                </c:pt>
                <c:pt idx="17">
                  <c:v>711477.06468042405</c:v>
                </c:pt>
                <c:pt idx="18">
                  <c:v>632935.25801555195</c:v>
                </c:pt>
                <c:pt idx="19">
                  <c:v>567613.28464214795</c:v>
                </c:pt>
                <c:pt idx="20">
                  <c:v>393975.647988168</c:v>
                </c:pt>
                <c:pt idx="21">
                  <c:v>345149.20200483402</c:v>
                </c:pt>
                <c:pt idx="22">
                  <c:v>314190.26079165901</c:v>
                </c:pt>
                <c:pt idx="23">
                  <c:v>246825.30104370901</c:v>
                </c:pt>
                <c:pt idx="24">
                  <c:v>209351.33371341601</c:v>
                </c:pt>
                <c:pt idx="25">
                  <c:v>209096.374718543</c:v>
                </c:pt>
                <c:pt idx="26">
                  <c:v>156573.76716750901</c:v>
                </c:pt>
                <c:pt idx="27">
                  <c:v>153074.94080836899</c:v>
                </c:pt>
                <c:pt idx="28">
                  <c:v>147790.22960431001</c:v>
                </c:pt>
                <c:pt idx="29">
                  <c:v>123234.28810182599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97600"/>
        <c:axId val="82703488"/>
      </c:barChart>
      <c:catAx>
        <c:axId val="8269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tr-TR"/>
          </a:p>
        </c:txPr>
        <c:crossAx val="82703488"/>
        <c:crosses val="autoZero"/>
        <c:auto val="1"/>
        <c:lblAlgn val="ctr"/>
        <c:lblOffset val="100"/>
        <c:noMultiLvlLbl val="0"/>
      </c:catAx>
      <c:valAx>
        <c:axId val="8270348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8269760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noProof="0" dirty="0" smtClean="0">
                <a:effectLst/>
              </a:rPr>
              <a:t>Equity Market Capitalization / GDP  (2014)</a:t>
            </a:r>
            <a:endParaRPr lang="en-US" sz="1400" noProof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</c:spPr>
          <c:invertIfNegative val="0"/>
          <c:dPt>
            <c:idx val="17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17"/>
              <c:layout>
                <c:manualLayout>
                  <c:x val="4.8995022695193062E-3"/>
                  <c:y val="-8.5833313057747575E-3"/>
                </c:manualLayout>
              </c:layout>
              <c:tx>
                <c:rich>
                  <a:bodyPr/>
                  <a:lstStyle/>
                  <a:p>
                    <a:r>
                      <a:rPr lang="en-US" sz="1050" smtClean="0"/>
                      <a:t>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'Market Cap&amp;World Comparison'!$B$19:$B$42</c:f>
              <c:strCache>
                <c:ptCount val="24"/>
                <c:pt idx="0">
                  <c:v>USA</c:v>
                </c:pt>
                <c:pt idx="1">
                  <c:v>Malaysia</c:v>
                </c:pt>
                <c:pt idx="2">
                  <c:v>Canada</c:v>
                </c:pt>
                <c:pt idx="3">
                  <c:v>Thailand</c:v>
                </c:pt>
                <c:pt idx="4">
                  <c:v>Luxemberg</c:v>
                </c:pt>
                <c:pt idx="5">
                  <c:v>Japan</c:v>
                </c:pt>
                <c:pt idx="6">
                  <c:v>Chile</c:v>
                </c:pt>
                <c:pt idx="7">
                  <c:v>Korea</c:v>
                </c:pt>
                <c:pt idx="8">
                  <c:v>India</c:v>
                </c:pt>
                <c:pt idx="9">
                  <c:v>Spain</c:v>
                </c:pt>
                <c:pt idx="10">
                  <c:v>Israel</c:v>
                </c:pt>
                <c:pt idx="11">
                  <c:v>Ireland</c:v>
                </c:pt>
                <c:pt idx="12">
                  <c:v>China</c:v>
                </c:pt>
                <c:pt idx="13">
                  <c:v>Germany</c:v>
                </c:pt>
                <c:pt idx="14">
                  <c:v>Brazil</c:v>
                </c:pt>
                <c:pt idx="15">
                  <c:v>Mexico</c:v>
                </c:pt>
                <c:pt idx="16">
                  <c:v>Colombia</c:v>
                </c:pt>
                <c:pt idx="17">
                  <c:v>Turkey</c:v>
                </c:pt>
                <c:pt idx="18">
                  <c:v>Sri Lanka</c:v>
                </c:pt>
                <c:pt idx="19">
                  <c:v>Egypt</c:v>
                </c:pt>
                <c:pt idx="20">
                  <c:v>Greece</c:v>
                </c:pt>
                <c:pt idx="21">
                  <c:v>Austria</c:v>
                </c:pt>
                <c:pt idx="22">
                  <c:v>Argentina</c:v>
                </c:pt>
                <c:pt idx="23">
                  <c:v>Hungary</c:v>
                </c:pt>
              </c:strCache>
            </c:strRef>
          </c:cat>
          <c:val>
            <c:numRef>
              <c:f>'Market Cap&amp;World Comparison'!$C$19:$C$42</c:f>
              <c:numCache>
                <c:formatCode>0.0%</c:formatCode>
                <c:ptCount val="24"/>
                <c:pt idx="0">
                  <c:v>1.5118400720292704</c:v>
                </c:pt>
                <c:pt idx="1">
                  <c:v>1.362382476260539</c:v>
                </c:pt>
                <c:pt idx="2">
                  <c:v>1.1671871438240391</c:v>
                </c:pt>
                <c:pt idx="3">
                  <c:v>1.1312399242830842</c:v>
                </c:pt>
                <c:pt idx="4">
                  <c:v>0.98813486970156272</c:v>
                </c:pt>
                <c:pt idx="5">
                  <c:v>0.91785624071884098</c:v>
                </c:pt>
                <c:pt idx="6">
                  <c:v>0.88318774523742971</c:v>
                </c:pt>
                <c:pt idx="7">
                  <c:v>0.83667780903637401</c:v>
                </c:pt>
                <c:pt idx="8">
                  <c:v>0.76095874429638277</c:v>
                </c:pt>
                <c:pt idx="9">
                  <c:v>0.70897941157610833</c:v>
                </c:pt>
                <c:pt idx="10">
                  <c:v>0.65749563209625783</c:v>
                </c:pt>
                <c:pt idx="11">
                  <c:v>0.58362146158306893</c:v>
                </c:pt>
                <c:pt idx="12">
                  <c:v>0.57988843088820652</c:v>
                </c:pt>
                <c:pt idx="13">
                  <c:v>0.45505966316851038</c:v>
                </c:pt>
                <c:pt idx="14">
                  <c:v>0.37604497924592684</c:v>
                </c:pt>
                <c:pt idx="15">
                  <c:v>0.37059969610058419</c:v>
                </c:pt>
                <c:pt idx="16">
                  <c:v>0.36675693566238121</c:v>
                </c:pt>
                <c:pt idx="17">
                  <c:v>0.35899999999999999</c:v>
                </c:pt>
                <c:pt idx="18">
                  <c:v>0.33</c:v>
                </c:pt>
                <c:pt idx="19">
                  <c:v>0.24602840194591588</c:v>
                </c:pt>
                <c:pt idx="20">
                  <c:v>0.22384311310286328</c:v>
                </c:pt>
                <c:pt idx="21">
                  <c:v>0.22196104643661277</c:v>
                </c:pt>
                <c:pt idx="22">
                  <c:v>0.11217285438294132</c:v>
                </c:pt>
                <c:pt idx="23">
                  <c:v>0.11191008362636577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49632"/>
        <c:axId val="88596480"/>
      </c:barChart>
      <c:catAx>
        <c:axId val="8854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tr-TR"/>
          </a:p>
        </c:txPr>
        <c:crossAx val="88596480"/>
        <c:crosses val="autoZero"/>
        <c:auto val="1"/>
        <c:lblAlgn val="ctr"/>
        <c:lblOffset val="100"/>
        <c:noMultiLvlLbl val="0"/>
      </c:catAx>
      <c:valAx>
        <c:axId val="885964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88549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71DA9-0D83-4F7B-B970-D24849B9729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32482A5-DCC8-4BFD-B69E-3BB782A0A21D}">
      <dgm:prSet phldrT="[Text]" custT="1"/>
      <dgm:spPr>
        <a:solidFill>
          <a:srgbClr val="0066D7"/>
        </a:solidFill>
      </dgm:spPr>
      <dgm:t>
        <a:bodyPr/>
        <a:lstStyle/>
        <a:p>
          <a:r>
            <a:rPr lang="en-US" sz="1200" b="1" noProof="0" dirty="0" smtClean="0">
              <a:solidFill>
                <a:schemeClr val="bg1"/>
              </a:solidFill>
              <a:latin typeface="+mn-lt"/>
            </a:rPr>
            <a:t>Equity Market</a:t>
          </a:r>
          <a:br>
            <a:rPr lang="en-US" sz="1200" b="1" noProof="0" dirty="0" smtClean="0">
              <a:solidFill>
                <a:schemeClr val="bg1"/>
              </a:solidFill>
              <a:latin typeface="+mn-lt"/>
            </a:rPr>
          </a:br>
          <a:r>
            <a:rPr lang="en-US" sz="500" b="1" noProof="0" dirty="0" smtClean="0">
              <a:solidFill>
                <a:schemeClr val="bg1"/>
              </a:solidFill>
              <a:latin typeface="+mn-lt"/>
            </a:rPr>
            <a:t/>
          </a:r>
          <a:br>
            <a:rPr lang="en-US" sz="500" b="1" noProof="0" dirty="0" smtClean="0">
              <a:solidFill>
                <a:schemeClr val="bg1"/>
              </a:solidFill>
              <a:latin typeface="+mn-lt"/>
            </a:rPr>
          </a:br>
          <a:r>
            <a:rPr lang="en-US" sz="900" noProof="0" dirty="0" smtClean="0">
              <a:solidFill>
                <a:schemeClr val="bg1"/>
              </a:solidFill>
              <a:latin typeface="+mn-lt"/>
            </a:rPr>
            <a:t>Shares , ETFs, </a:t>
          </a:r>
          <a:r>
            <a:rPr lang="en-US" sz="2000" noProof="0" dirty="0" smtClean="0">
              <a:solidFill>
                <a:srgbClr val="FF0000"/>
              </a:solidFill>
              <a:latin typeface="+mn-lt"/>
            </a:rPr>
            <a:t>REICs</a:t>
          </a:r>
          <a:r>
            <a:rPr lang="en-US" sz="900" noProof="0" dirty="0" smtClean="0">
              <a:solidFill>
                <a:schemeClr val="bg1"/>
              </a:solidFill>
              <a:latin typeface="+mn-lt"/>
            </a:rPr>
            <a:t/>
          </a:r>
          <a:br>
            <a:rPr lang="en-US" sz="900" noProof="0" dirty="0" smtClean="0">
              <a:solidFill>
                <a:schemeClr val="bg1"/>
              </a:solidFill>
              <a:latin typeface="+mn-lt"/>
            </a:rPr>
          </a:br>
          <a:r>
            <a:rPr lang="en-US" sz="900" noProof="0" dirty="0" smtClean="0">
              <a:solidFill>
                <a:schemeClr val="bg1"/>
              </a:solidFill>
              <a:latin typeface="+mn-lt"/>
            </a:rPr>
            <a:t>Warrants, Certificates,</a:t>
          </a:r>
          <a:br>
            <a:rPr lang="en-US" sz="900" noProof="0" dirty="0" smtClean="0">
              <a:solidFill>
                <a:schemeClr val="bg1"/>
              </a:solidFill>
              <a:latin typeface="+mn-lt"/>
            </a:rPr>
          </a:br>
          <a:r>
            <a:rPr lang="en-US" sz="900" noProof="0" dirty="0" smtClean="0">
              <a:solidFill>
                <a:schemeClr val="bg1"/>
              </a:solidFill>
              <a:latin typeface="+mn-lt"/>
            </a:rPr>
            <a:t>Investment Trusts, </a:t>
          </a:r>
          <a:br>
            <a:rPr lang="en-US" sz="900" noProof="0" dirty="0" smtClean="0">
              <a:solidFill>
                <a:schemeClr val="bg1"/>
              </a:solidFill>
              <a:latin typeface="+mn-lt"/>
            </a:rPr>
          </a:br>
          <a:r>
            <a:rPr lang="en-US" sz="900" noProof="0" dirty="0" smtClean="0">
              <a:solidFill>
                <a:schemeClr val="bg1"/>
              </a:solidFill>
              <a:latin typeface="+mn-lt"/>
            </a:rPr>
            <a:t>Venture Capital Trusts</a:t>
          </a:r>
          <a:endParaRPr lang="en-US" sz="1000" b="1" noProof="0" dirty="0">
            <a:solidFill>
              <a:schemeClr val="bg1"/>
            </a:solidFill>
            <a:latin typeface="+mn-lt"/>
          </a:endParaRPr>
        </a:p>
      </dgm:t>
    </dgm:pt>
    <dgm:pt modelId="{222A1211-643A-441C-A9CD-B61B74DBCF98}" type="parTrans" cxnId="{CB403B28-8E40-4FC5-9C5A-6932B897BDA5}">
      <dgm:prSet/>
      <dgm:spPr/>
      <dgm:t>
        <a:bodyPr/>
        <a:lstStyle/>
        <a:p>
          <a:endParaRPr lang="tr-TR"/>
        </a:p>
      </dgm:t>
    </dgm:pt>
    <dgm:pt modelId="{00126A86-823E-4BA3-BAE5-DC3F1B40D1AD}" type="sibTrans" cxnId="{CB403B28-8E40-4FC5-9C5A-6932B897BDA5}">
      <dgm:prSet/>
      <dgm:spPr/>
      <dgm:t>
        <a:bodyPr/>
        <a:lstStyle/>
        <a:p>
          <a:endParaRPr lang="tr-TR"/>
        </a:p>
      </dgm:t>
    </dgm:pt>
    <dgm:pt modelId="{C384D1AC-4E80-44C4-A178-65B0923A82AF}">
      <dgm:prSet phldrT="[Text]" custT="1"/>
      <dgm:spPr>
        <a:solidFill>
          <a:srgbClr val="0066D7"/>
        </a:solidFill>
      </dgm:spPr>
      <dgm:t>
        <a:bodyPr/>
        <a:lstStyle/>
        <a:p>
          <a:r>
            <a:rPr lang="en-US" sz="1200" b="1" noProof="0" dirty="0" smtClean="0"/>
            <a:t>Precious Metals and Diamond Markets</a:t>
          </a:r>
          <a:r>
            <a:rPr lang="en-US" sz="1100" b="1" noProof="0" dirty="0" smtClean="0"/>
            <a:t/>
          </a:r>
          <a:br>
            <a:rPr lang="en-US" sz="1100" b="1" noProof="0" dirty="0" smtClean="0"/>
          </a:br>
          <a:r>
            <a:rPr lang="en-US" sz="500" b="1" noProof="0" dirty="0" smtClean="0"/>
            <a:t/>
          </a:r>
          <a:br>
            <a:rPr lang="en-US" sz="500" b="1" noProof="0" dirty="0" smtClean="0"/>
          </a:br>
          <a:r>
            <a:rPr lang="en-US" sz="900" b="0" noProof="0" dirty="0" smtClean="0"/>
            <a:t>Spot Standard &amp; Non-Standard Gold, Silver, Platinum, Palladium,</a:t>
          </a:r>
          <a:br>
            <a:rPr lang="en-US" sz="900" b="0" noProof="0" dirty="0" smtClean="0"/>
          </a:br>
          <a:r>
            <a:rPr lang="en-US" sz="900" b="0" noProof="0" dirty="0" smtClean="0"/>
            <a:t>Diamonds &amp;Precious Stones</a:t>
          </a:r>
          <a:endParaRPr lang="en-US" sz="1100" b="1" noProof="0" dirty="0"/>
        </a:p>
      </dgm:t>
    </dgm:pt>
    <dgm:pt modelId="{C2319B0C-B32A-4C7B-911B-C07B56137C36}" type="parTrans" cxnId="{441D62F1-D8D7-458A-B3D1-0A1EAC7491C8}">
      <dgm:prSet/>
      <dgm:spPr/>
      <dgm:t>
        <a:bodyPr/>
        <a:lstStyle/>
        <a:p>
          <a:endParaRPr lang="tr-TR"/>
        </a:p>
      </dgm:t>
    </dgm:pt>
    <dgm:pt modelId="{9D5B82ED-7EBB-4CA7-9ACC-1EC97F260697}" type="sibTrans" cxnId="{441D62F1-D8D7-458A-B3D1-0A1EAC7491C8}">
      <dgm:prSet/>
      <dgm:spPr/>
      <dgm:t>
        <a:bodyPr/>
        <a:lstStyle/>
        <a:p>
          <a:endParaRPr lang="tr-TR"/>
        </a:p>
      </dgm:t>
    </dgm:pt>
    <dgm:pt modelId="{9A0EAAB1-ED86-4549-ABEE-BA410ECB299A}">
      <dgm:prSet phldrT="[Text]" custT="1"/>
      <dgm:spPr>
        <a:solidFill>
          <a:srgbClr val="0066D7"/>
        </a:solidFill>
      </dgm:spPr>
      <dgm:t>
        <a:bodyPr/>
        <a:lstStyle/>
        <a:p>
          <a:r>
            <a:rPr lang="en-US" sz="1200" b="1" dirty="0" smtClean="0"/>
            <a:t>Private Market</a:t>
          </a:r>
          <a:endParaRPr lang="tr-TR" sz="1200" b="1" dirty="0"/>
        </a:p>
      </dgm:t>
    </dgm:pt>
    <dgm:pt modelId="{0A30F04E-1A3A-4A5D-AA98-2602957050CE}" type="parTrans" cxnId="{82FBE38D-5E78-4795-84B9-72ED674D03EB}">
      <dgm:prSet/>
      <dgm:spPr/>
      <dgm:t>
        <a:bodyPr/>
        <a:lstStyle/>
        <a:p>
          <a:endParaRPr lang="tr-TR"/>
        </a:p>
      </dgm:t>
    </dgm:pt>
    <dgm:pt modelId="{B9F65AAB-6319-47A3-966C-B5C71B9971AB}" type="sibTrans" cxnId="{82FBE38D-5E78-4795-84B9-72ED674D03EB}">
      <dgm:prSet/>
      <dgm:spPr/>
      <dgm:t>
        <a:bodyPr/>
        <a:lstStyle/>
        <a:p>
          <a:endParaRPr lang="tr-TR"/>
        </a:p>
      </dgm:t>
    </dgm:pt>
    <dgm:pt modelId="{A1C525A2-5993-415C-95C9-D3CB429188AD}">
      <dgm:prSet phldrT="[Text]" custT="1"/>
      <dgm:spPr>
        <a:solidFill>
          <a:srgbClr val="0066D7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/>
            <a:t>Debt Securities Market</a:t>
          </a:r>
          <a:br>
            <a:rPr lang="en-US" sz="1200" b="1" noProof="0" dirty="0" smtClean="0"/>
          </a:br>
          <a:r>
            <a:rPr lang="en-US" sz="500" b="1" noProof="0" dirty="0" smtClean="0"/>
            <a:t/>
          </a:r>
          <a:br>
            <a:rPr lang="en-US" sz="500" b="1" noProof="0" dirty="0" smtClean="0"/>
          </a:br>
          <a:r>
            <a:rPr lang="en-US" sz="900" b="0" noProof="0" dirty="0" smtClean="0"/>
            <a:t>Government and Corporate Bonds, Bills, Eurobonds, Repo-Reverse Repo, Lease Certificates (</a:t>
          </a:r>
          <a:r>
            <a:rPr lang="en-US" sz="900" b="0" noProof="0" dirty="0" err="1" smtClean="0"/>
            <a:t>Sukuk</a:t>
          </a:r>
          <a:r>
            <a:rPr lang="en-US" sz="900" b="0" noProof="0" dirty="0" smtClean="0"/>
            <a:t>)</a:t>
          </a:r>
        </a:p>
      </dgm:t>
    </dgm:pt>
    <dgm:pt modelId="{35DC4D76-2CBB-4847-8A96-8DC77C7F6266}" type="parTrans" cxnId="{E79F2566-068B-46DC-8762-90BCFA2F5EE7}">
      <dgm:prSet/>
      <dgm:spPr/>
      <dgm:t>
        <a:bodyPr/>
        <a:lstStyle/>
        <a:p>
          <a:endParaRPr lang="tr-TR"/>
        </a:p>
      </dgm:t>
    </dgm:pt>
    <dgm:pt modelId="{E17E61FC-51B7-441F-AF65-60576DAC1C8A}" type="sibTrans" cxnId="{E79F2566-068B-46DC-8762-90BCFA2F5EE7}">
      <dgm:prSet/>
      <dgm:spPr/>
      <dgm:t>
        <a:bodyPr/>
        <a:lstStyle/>
        <a:p>
          <a:endParaRPr lang="tr-TR"/>
        </a:p>
      </dgm:t>
    </dgm:pt>
    <dgm:pt modelId="{F0AF8FF2-085E-4787-A543-996D60B88876}">
      <dgm:prSet phldrT="[Text]" custT="1"/>
      <dgm:spPr>
        <a:solidFill>
          <a:srgbClr val="0066D7"/>
        </a:solidFill>
      </dgm:spPr>
      <dgm:t>
        <a:bodyPr/>
        <a:lstStyle/>
        <a:p>
          <a:r>
            <a:rPr lang="en-US" sz="1200" b="1" noProof="0" dirty="0" smtClean="0"/>
            <a:t>Derivatives Market</a:t>
          </a:r>
          <a:br>
            <a:rPr lang="en-US" sz="1200" b="1" noProof="0" dirty="0" smtClean="0"/>
          </a:br>
          <a:r>
            <a:rPr lang="en-US" sz="300" b="0" noProof="0" dirty="0" smtClean="0">
              <a:solidFill>
                <a:schemeClr val="bg1"/>
              </a:solidFill>
            </a:rPr>
            <a:t/>
          </a:r>
          <a:br>
            <a:rPr lang="en-US" sz="300" b="0" noProof="0" dirty="0" smtClean="0">
              <a:solidFill>
                <a:schemeClr val="bg1"/>
              </a:solidFill>
            </a:rPr>
          </a:br>
          <a:r>
            <a:rPr lang="en-US" sz="900" b="1" u="sng" noProof="0" dirty="0" smtClean="0">
              <a:solidFill>
                <a:schemeClr val="bg1"/>
              </a:solidFill>
            </a:rPr>
            <a:t>Futures</a:t>
          </a:r>
          <a:r>
            <a:rPr lang="en-US" sz="900" b="0" u="none" noProof="0" dirty="0" smtClean="0">
              <a:solidFill>
                <a:schemeClr val="bg1"/>
              </a:solidFill>
            </a:rPr>
            <a:t>:</a:t>
          </a:r>
          <a:r>
            <a:rPr lang="en-US" sz="900" b="0" noProof="0" dirty="0" smtClean="0">
              <a:solidFill>
                <a:schemeClr val="bg1"/>
              </a:solidFill>
            </a:rPr>
            <a:t> Equity, ETF, Equity Index, Currency, Precious Metals, Commodity, Scrap Steel, Foreign Indices (SASX-10), Power</a:t>
          </a:r>
          <a:r>
            <a:rPr lang="tr-TR" sz="900" dirty="0" smtClean="0"/>
            <a:t/>
          </a:r>
          <a:br>
            <a:rPr lang="tr-TR" sz="900" dirty="0" smtClean="0"/>
          </a:br>
          <a:r>
            <a:rPr lang="tr-TR" sz="100" dirty="0" smtClean="0"/>
            <a:t/>
          </a:r>
          <a:br>
            <a:rPr lang="tr-TR" sz="100" dirty="0" smtClean="0"/>
          </a:br>
          <a:r>
            <a:rPr lang="en-US" sz="900" b="1" u="sng" noProof="0" dirty="0" smtClean="0">
              <a:solidFill>
                <a:schemeClr val="bg1"/>
              </a:solidFill>
            </a:rPr>
            <a:t>Options</a:t>
          </a:r>
          <a:r>
            <a:rPr lang="en-US" sz="900" b="0" noProof="0" dirty="0" smtClean="0">
              <a:solidFill>
                <a:schemeClr val="bg1"/>
              </a:solidFill>
            </a:rPr>
            <a:t>:  Equity, Equity Index, Currency</a:t>
          </a:r>
          <a:endParaRPr lang="en-US" sz="900" b="0" noProof="0" dirty="0"/>
        </a:p>
      </dgm:t>
    </dgm:pt>
    <dgm:pt modelId="{F92C5C76-2367-4817-A532-8A501BC5D4CE}" type="parTrans" cxnId="{832BB479-082D-4A49-BE78-29F67D274AC6}">
      <dgm:prSet/>
      <dgm:spPr/>
      <dgm:t>
        <a:bodyPr/>
        <a:lstStyle/>
        <a:p>
          <a:endParaRPr lang="tr-TR"/>
        </a:p>
      </dgm:t>
    </dgm:pt>
    <dgm:pt modelId="{3069257F-80B2-487A-A633-BB348F47654C}" type="sibTrans" cxnId="{832BB479-082D-4A49-BE78-29F67D274AC6}">
      <dgm:prSet/>
      <dgm:spPr/>
      <dgm:t>
        <a:bodyPr/>
        <a:lstStyle/>
        <a:p>
          <a:endParaRPr lang="tr-TR"/>
        </a:p>
      </dgm:t>
    </dgm:pt>
    <dgm:pt modelId="{6AA0EA53-8AFC-4659-8CBA-B5D36C3BE485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Financial Derivatives</a:t>
          </a:r>
          <a:endParaRPr lang="tr-TR" dirty="0"/>
        </a:p>
      </dgm:t>
    </dgm:pt>
    <dgm:pt modelId="{3381DB5E-42AF-42C6-AA5E-A210EF7CE0F4}" type="parTrans" cxnId="{3F612838-C0B6-4136-BEDA-FABC8EEEE28B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944A6812-40F5-4004-83F4-9D9B6DFD7619}" type="sibTrans" cxnId="{3F612838-C0B6-4136-BEDA-FABC8EEEE28B}">
      <dgm:prSet/>
      <dgm:spPr/>
      <dgm:t>
        <a:bodyPr/>
        <a:lstStyle/>
        <a:p>
          <a:endParaRPr lang="tr-TR"/>
        </a:p>
      </dgm:t>
    </dgm:pt>
    <dgm:pt modelId="{BE32EA78-D989-4E8F-A7FE-19CC33B304DF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Energy and Commodity Derivatives</a:t>
          </a:r>
          <a:endParaRPr lang="tr-TR" dirty="0"/>
        </a:p>
      </dgm:t>
    </dgm:pt>
    <dgm:pt modelId="{DD6CC566-9B29-4EC6-8AA7-858B93168CF4}" type="parTrans" cxnId="{538900AE-2E53-4768-9223-94A4DB644E22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0509E5AC-6F94-45A7-94AD-7CB8F4F8B84C}" type="sibTrans" cxnId="{538900AE-2E53-4768-9223-94A4DB644E22}">
      <dgm:prSet/>
      <dgm:spPr/>
      <dgm:t>
        <a:bodyPr/>
        <a:lstStyle/>
        <a:p>
          <a:endParaRPr lang="tr-TR"/>
        </a:p>
      </dgm:t>
    </dgm:pt>
    <dgm:pt modelId="{ACA60B0B-73A8-4352-85D7-91C72B8433DF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Outright Purchases and Sales Market</a:t>
          </a:r>
          <a:endParaRPr lang="tr-TR" dirty="0"/>
        </a:p>
      </dgm:t>
    </dgm:pt>
    <dgm:pt modelId="{D07ED10F-8341-4578-BABB-E46A35C69D0F}" type="parTrans" cxnId="{6E94AE99-CE95-4552-B15F-32C4B4F6654C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A2049C7C-8573-43ED-A011-864F9C5A8EED}" type="sibTrans" cxnId="{6E94AE99-CE95-4552-B15F-32C4B4F6654C}">
      <dgm:prSet/>
      <dgm:spPr/>
      <dgm:t>
        <a:bodyPr/>
        <a:lstStyle/>
        <a:p>
          <a:endParaRPr lang="tr-TR"/>
        </a:p>
      </dgm:t>
    </dgm:pt>
    <dgm:pt modelId="{03718A05-F333-456F-BF9D-F18955E79279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Repo-Reverse Repo Market</a:t>
          </a:r>
          <a:endParaRPr lang="tr-TR" dirty="0"/>
        </a:p>
      </dgm:t>
    </dgm:pt>
    <dgm:pt modelId="{725AD504-8927-4C0C-BAF3-9342A7837CFE}" type="parTrans" cxnId="{3A75698C-C826-4E0B-A191-38CCAB66848B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3EAFED55-FD86-4471-A34A-EAF0087CFF8F}" type="sibTrans" cxnId="{3A75698C-C826-4E0B-A191-38CCAB66848B}">
      <dgm:prSet/>
      <dgm:spPr/>
      <dgm:t>
        <a:bodyPr/>
        <a:lstStyle/>
        <a:p>
          <a:endParaRPr lang="tr-TR"/>
        </a:p>
      </dgm:t>
    </dgm:pt>
    <dgm:pt modelId="{17F4AA15-2167-4C86-9735-828E2E136EC1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Offering Market for Qualified Investors</a:t>
          </a:r>
          <a:endParaRPr lang="tr-TR" dirty="0"/>
        </a:p>
      </dgm:t>
    </dgm:pt>
    <dgm:pt modelId="{D3D4556F-A387-49E9-9707-08F3AB127D21}" type="parTrans" cxnId="{1460FC06-B735-446C-B7DF-04CB1487F4DE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7460669D-5923-4567-83ED-3E8CD560A6D0}" type="sibTrans" cxnId="{1460FC06-B735-446C-B7DF-04CB1487F4DE}">
      <dgm:prSet/>
      <dgm:spPr/>
      <dgm:t>
        <a:bodyPr/>
        <a:lstStyle/>
        <a:p>
          <a:endParaRPr lang="tr-TR"/>
        </a:p>
      </dgm:t>
    </dgm:pt>
    <dgm:pt modelId="{45493D3F-67EF-4D67-AE2A-BF3316D0658F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Repo Market for Specified Securities</a:t>
          </a:r>
          <a:endParaRPr lang="tr-TR" dirty="0"/>
        </a:p>
      </dgm:t>
    </dgm:pt>
    <dgm:pt modelId="{BE3C0221-4894-4076-A85C-0A0BA8B288B5}" type="parTrans" cxnId="{D686B0F6-A887-4B71-95CB-198D63AB9C09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86DFE2A1-1E5E-40E5-8942-4C02723241EF}" type="sibTrans" cxnId="{D686B0F6-A887-4B71-95CB-198D63AB9C09}">
      <dgm:prSet/>
      <dgm:spPr/>
      <dgm:t>
        <a:bodyPr/>
        <a:lstStyle/>
        <a:p>
          <a:endParaRPr lang="tr-TR"/>
        </a:p>
      </dgm:t>
    </dgm:pt>
    <dgm:pt modelId="{2C1EF353-4233-4CC1-92D1-45B66171918E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Interbank Repo- Reverse Repo Market</a:t>
          </a:r>
          <a:endParaRPr lang="tr-TR" dirty="0"/>
        </a:p>
      </dgm:t>
    </dgm:pt>
    <dgm:pt modelId="{1A5FCBDB-7BF9-4039-9955-0DC270CBF012}" type="parTrans" cxnId="{E99F42AA-42B2-4AE2-9F92-B5AC8D891795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5E21CA63-2FE9-4F27-A01F-F0DB492A725E}" type="sibTrans" cxnId="{E99F42AA-42B2-4AE2-9F92-B5AC8D891795}">
      <dgm:prSet/>
      <dgm:spPr/>
      <dgm:t>
        <a:bodyPr/>
        <a:lstStyle/>
        <a:p>
          <a:endParaRPr lang="tr-TR"/>
        </a:p>
      </dgm:t>
    </dgm:pt>
    <dgm:pt modelId="{9D98BD35-ED26-4731-B3BD-2008F5899F8E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Equity Repo Market</a:t>
          </a:r>
          <a:endParaRPr lang="tr-TR" dirty="0"/>
        </a:p>
      </dgm:t>
    </dgm:pt>
    <dgm:pt modelId="{4060B27E-5C2E-4DD7-9B8B-224F7DF012B1}" type="parTrans" cxnId="{ABB6228A-3DE4-4D5E-AFCC-33EF57AA5639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BEFD1D69-B132-4AAA-AEE4-695258C475B7}" type="sibTrans" cxnId="{ABB6228A-3DE4-4D5E-AFCC-33EF57AA5639}">
      <dgm:prSet/>
      <dgm:spPr/>
      <dgm:t>
        <a:bodyPr/>
        <a:lstStyle/>
        <a:p>
          <a:endParaRPr lang="tr-TR"/>
        </a:p>
      </dgm:t>
    </dgm:pt>
    <dgm:pt modelId="{5957851F-A46C-49A1-8798-D58024C5BCFD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International Bonds Market</a:t>
          </a:r>
          <a:endParaRPr lang="tr-TR" dirty="0"/>
        </a:p>
      </dgm:t>
    </dgm:pt>
    <dgm:pt modelId="{7C90AF45-F148-4279-9A04-33ECE996821B}" type="parTrans" cxnId="{20BD0FF3-BBFA-4CBA-8D78-6AECA8D7BD41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24742A71-17CD-493F-9137-5A191DEDB491}" type="sibTrans" cxnId="{20BD0FF3-BBFA-4CBA-8D78-6AECA8D7BD41}">
      <dgm:prSet/>
      <dgm:spPr/>
      <dgm:t>
        <a:bodyPr/>
        <a:lstStyle/>
        <a:p>
          <a:endParaRPr lang="tr-TR"/>
        </a:p>
      </dgm:t>
    </dgm:pt>
    <dgm:pt modelId="{246D11A7-E4A4-40A3-98C6-EBB34DEBC592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Precious Metals Market</a:t>
          </a:r>
          <a:endParaRPr lang="tr-TR" dirty="0"/>
        </a:p>
      </dgm:t>
    </dgm:pt>
    <dgm:pt modelId="{AABFDB6E-E3F9-422C-B71E-D22749586824}" type="parTrans" cxnId="{D11A04D8-530A-4C49-8732-41CFC517120C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48DC7D61-DF28-45F1-BF5B-0B347FEF6A3A}" type="sibTrans" cxnId="{D11A04D8-530A-4C49-8732-41CFC517120C}">
      <dgm:prSet/>
      <dgm:spPr/>
      <dgm:t>
        <a:bodyPr/>
        <a:lstStyle/>
        <a:p>
          <a:endParaRPr lang="tr-TR"/>
        </a:p>
      </dgm:t>
    </dgm:pt>
    <dgm:pt modelId="{04CFD6C7-AD14-40EB-BF91-4407DB84D893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Precious Metals Lending Market</a:t>
          </a:r>
          <a:endParaRPr lang="tr-TR" dirty="0"/>
        </a:p>
      </dgm:t>
    </dgm:pt>
    <dgm:pt modelId="{26CDD7E0-FBF8-44C0-ADA8-F98FA1A98DCB}" type="parTrans" cxnId="{BF16BB67-BA37-416C-9D2D-A5D20ECA5080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36E243FD-AD53-458A-916A-E13938235EA3}" type="sibTrans" cxnId="{BF16BB67-BA37-416C-9D2D-A5D20ECA5080}">
      <dgm:prSet/>
      <dgm:spPr/>
      <dgm:t>
        <a:bodyPr/>
        <a:lstStyle/>
        <a:p>
          <a:endParaRPr lang="tr-TR"/>
        </a:p>
      </dgm:t>
    </dgm:pt>
    <dgm:pt modelId="{7FBDCF2B-585A-419B-BFAD-1DEFAC3D3F3B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Diamond and Precious Stones Market</a:t>
          </a:r>
          <a:endParaRPr lang="tr-TR" dirty="0"/>
        </a:p>
      </dgm:t>
    </dgm:pt>
    <dgm:pt modelId="{B8A2482F-E091-45C3-A31E-DDCA34C63FC8}" type="parTrans" cxnId="{A623FF79-7F0D-434A-9A3A-8B4263A58A73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2A5FD831-D0A8-4F18-8690-A89A33BD6184}" type="sibTrans" cxnId="{A623FF79-7F0D-434A-9A3A-8B4263A58A73}">
      <dgm:prSet/>
      <dgm:spPr/>
      <dgm:t>
        <a:bodyPr/>
        <a:lstStyle/>
        <a:p>
          <a:endParaRPr lang="tr-TR"/>
        </a:p>
      </dgm:t>
    </dgm:pt>
    <dgm:pt modelId="{AF24964E-17EA-4B13-86F6-42E8AE44FF04}">
      <dgm:prSet phldrT="[Text]"/>
      <dgm:spPr>
        <a:solidFill>
          <a:srgbClr val="00B4FC"/>
        </a:solidFill>
      </dgm:spPr>
      <dgm:t>
        <a:bodyPr/>
        <a:lstStyle/>
        <a:p>
          <a:r>
            <a:rPr lang="tr-TR" dirty="0" smtClean="0"/>
            <a:t>BIST Stars</a:t>
          </a:r>
          <a:r>
            <a:rPr lang="en-GB" dirty="0" smtClean="0"/>
            <a:t> (</a:t>
          </a:r>
          <a:r>
            <a:rPr lang="tr-TR" dirty="0" smtClean="0"/>
            <a:t>116</a:t>
          </a:r>
          <a:r>
            <a:rPr lang="en-GB" dirty="0" smtClean="0"/>
            <a:t>)</a:t>
          </a:r>
          <a:endParaRPr lang="tr-TR" dirty="0"/>
        </a:p>
      </dgm:t>
    </dgm:pt>
    <dgm:pt modelId="{EA234098-00F6-451F-A6D9-9B81FE8D3574}" type="parTrans" cxnId="{C5D05620-E273-49B8-A42B-8A82564F7421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2D9E1AF0-0062-4930-A62E-474B22722FA0}" type="sibTrans" cxnId="{C5D05620-E273-49B8-A42B-8A82564F7421}">
      <dgm:prSet/>
      <dgm:spPr/>
      <dgm:t>
        <a:bodyPr/>
        <a:lstStyle/>
        <a:p>
          <a:endParaRPr lang="tr-TR"/>
        </a:p>
      </dgm:t>
    </dgm:pt>
    <dgm:pt modelId="{CE8FB203-F541-42E2-9819-A786D52296A7}">
      <dgm:prSet phldrT="[Text]"/>
      <dgm:spPr>
        <a:solidFill>
          <a:srgbClr val="00B4FC"/>
        </a:solidFill>
      </dgm:spPr>
      <dgm:t>
        <a:bodyPr/>
        <a:lstStyle/>
        <a:p>
          <a:r>
            <a:rPr lang="tr-TR" dirty="0" smtClean="0"/>
            <a:t>BIST Main </a:t>
          </a:r>
          <a:r>
            <a:rPr lang="en-GB" dirty="0" smtClean="0"/>
            <a:t>(</a:t>
          </a:r>
          <a:r>
            <a:rPr lang="tr-TR" dirty="0" smtClean="0"/>
            <a:t>185</a:t>
          </a:r>
          <a:r>
            <a:rPr lang="en-GB" dirty="0" smtClean="0"/>
            <a:t>)</a:t>
          </a:r>
          <a:endParaRPr lang="tr-TR" dirty="0"/>
        </a:p>
      </dgm:t>
    </dgm:pt>
    <dgm:pt modelId="{435BBAE3-FEAF-41DB-B16F-BE37E40F8AAE}" type="parTrans" cxnId="{5442757D-6EAF-4156-815E-91D1A16BB963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EC8A6742-59C3-4B51-9558-67C256455FC9}" type="sibTrans" cxnId="{5442757D-6EAF-4156-815E-91D1A16BB963}">
      <dgm:prSet/>
      <dgm:spPr/>
      <dgm:t>
        <a:bodyPr/>
        <a:lstStyle/>
        <a:p>
          <a:endParaRPr lang="tr-TR"/>
        </a:p>
      </dgm:t>
    </dgm:pt>
    <dgm:pt modelId="{752326A1-95E2-4815-A3F2-11150C2AA214}">
      <dgm:prSet phldrT="[Text]"/>
      <dgm:spPr>
        <a:solidFill>
          <a:srgbClr val="00B4FC"/>
        </a:solidFill>
      </dgm:spPr>
      <dgm:t>
        <a:bodyPr/>
        <a:lstStyle/>
        <a:p>
          <a:r>
            <a:rPr lang="tr-TR" dirty="0" err="1" smtClean="0"/>
            <a:t>Watchlist</a:t>
          </a:r>
          <a:r>
            <a:rPr lang="tr-TR" dirty="0" smtClean="0"/>
            <a:t> (33</a:t>
          </a:r>
          <a:r>
            <a:rPr lang="en-GB" dirty="0" smtClean="0"/>
            <a:t>)</a:t>
          </a:r>
          <a:endParaRPr lang="tr-TR" dirty="0"/>
        </a:p>
      </dgm:t>
    </dgm:pt>
    <dgm:pt modelId="{4FC74C15-3180-4585-A1C8-AF971D8C68CA}" type="parTrans" cxnId="{1C39F68C-117C-4D43-9FFC-942319F3001F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DD47DC0B-D9DF-41DA-8D5D-FCB6B0E5760F}" type="sibTrans" cxnId="{1C39F68C-117C-4D43-9FFC-942319F3001F}">
      <dgm:prSet/>
      <dgm:spPr/>
      <dgm:t>
        <a:bodyPr/>
        <a:lstStyle/>
        <a:p>
          <a:endParaRPr lang="tr-TR"/>
        </a:p>
      </dgm:t>
    </dgm:pt>
    <dgm:pt modelId="{D87FC4DC-1587-4ED5-BD46-CC11CF36B234}">
      <dgm:prSet phldrT="[Text]"/>
      <dgm:spPr>
        <a:solidFill>
          <a:srgbClr val="00B4FC"/>
        </a:solidFill>
      </dgm:spPr>
      <dgm:t>
        <a:bodyPr/>
        <a:lstStyle/>
        <a:p>
          <a:r>
            <a:rPr lang="tr-TR" dirty="0" smtClean="0"/>
            <a:t>BIST </a:t>
          </a:r>
          <a:r>
            <a:rPr lang="en-GB" dirty="0" smtClean="0"/>
            <a:t>Emerging Companies (2</a:t>
          </a:r>
          <a:r>
            <a:rPr lang="tr-TR" dirty="0" smtClean="0"/>
            <a:t>0</a:t>
          </a:r>
          <a:r>
            <a:rPr lang="en-GB" dirty="0" smtClean="0"/>
            <a:t>)</a:t>
          </a:r>
          <a:endParaRPr lang="tr-TR" dirty="0"/>
        </a:p>
      </dgm:t>
    </dgm:pt>
    <dgm:pt modelId="{7896E62F-AF1F-46CD-BFF0-7FA44F281FBF}" type="parTrans" cxnId="{14F61790-6A03-4A5E-A7FC-6CA5D7B3A3EA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0EB3D7C4-906B-4DBD-A50D-714E320222C8}" type="sibTrans" cxnId="{14F61790-6A03-4A5E-A7FC-6CA5D7B3A3EA}">
      <dgm:prSet/>
      <dgm:spPr/>
      <dgm:t>
        <a:bodyPr/>
        <a:lstStyle/>
        <a:p>
          <a:endParaRPr lang="tr-TR"/>
        </a:p>
      </dgm:t>
    </dgm:pt>
    <dgm:pt modelId="{54EB8F4E-3604-4C1C-B390-B37912CF9B50}">
      <dgm:prSet phldrT="[Text]"/>
      <dgm:spPr>
        <a:solidFill>
          <a:srgbClr val="00B4FC"/>
        </a:solidFill>
      </dgm:spPr>
      <dgm:t>
        <a:bodyPr/>
        <a:lstStyle/>
        <a:p>
          <a:r>
            <a:rPr lang="en-GB" dirty="0" smtClean="0"/>
            <a:t>Collective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Structured</a:t>
          </a:r>
          <a:r>
            <a:rPr lang="en-GB" dirty="0" smtClean="0"/>
            <a:t> Products (</a:t>
          </a:r>
          <a:r>
            <a:rPr lang="tr-TR" dirty="0" smtClean="0"/>
            <a:t>59</a:t>
          </a:r>
          <a:r>
            <a:rPr lang="en-GB" dirty="0" smtClean="0"/>
            <a:t>)</a:t>
          </a:r>
          <a:endParaRPr lang="tr-TR" dirty="0"/>
        </a:p>
      </dgm:t>
    </dgm:pt>
    <dgm:pt modelId="{45D99EC6-A1FB-4A57-BE6C-4067D0A07571}" type="parTrans" cxnId="{2D37A05E-F39B-46ED-B533-C1CFE714557A}">
      <dgm:prSet/>
      <dgm:spPr>
        <a:ln>
          <a:solidFill>
            <a:srgbClr val="00B4FC"/>
          </a:solidFill>
        </a:ln>
      </dgm:spPr>
      <dgm:t>
        <a:bodyPr/>
        <a:lstStyle/>
        <a:p>
          <a:endParaRPr lang="tr-TR"/>
        </a:p>
      </dgm:t>
    </dgm:pt>
    <dgm:pt modelId="{3FB7D6BE-F4D1-4EB9-B2D9-E088C3A67FA7}" type="sibTrans" cxnId="{2D37A05E-F39B-46ED-B533-C1CFE714557A}">
      <dgm:prSet/>
      <dgm:spPr/>
      <dgm:t>
        <a:bodyPr/>
        <a:lstStyle/>
        <a:p>
          <a:endParaRPr lang="tr-TR"/>
        </a:p>
      </dgm:t>
    </dgm:pt>
    <dgm:pt modelId="{DEB8D81D-1B0D-41DF-A010-6B2341ADCC36}">
      <dgm:prSet phldrT="[Text]"/>
      <dgm:spPr>
        <a:solidFill>
          <a:srgbClr val="53CEFF"/>
        </a:solidFill>
      </dgm:spPr>
      <dgm:t>
        <a:bodyPr/>
        <a:lstStyle/>
        <a:p>
          <a:r>
            <a:rPr lang="en-GB" dirty="0" smtClean="0"/>
            <a:t>Exchange Traded Funds (</a:t>
          </a:r>
          <a:r>
            <a:rPr lang="tr-TR" dirty="0" smtClean="0"/>
            <a:t>11</a:t>
          </a:r>
          <a:r>
            <a:rPr lang="en-GB" dirty="0" smtClean="0"/>
            <a:t>)</a:t>
          </a:r>
          <a:endParaRPr lang="tr-TR" dirty="0"/>
        </a:p>
      </dgm:t>
    </dgm:pt>
    <dgm:pt modelId="{F2C0E6CA-3BE6-4FA3-A41D-B2C7878AB141}" type="parTrans" cxnId="{6C48B336-9991-4D52-954A-1A0B5CA9DC1E}">
      <dgm:prSet/>
      <dgm:spPr>
        <a:solidFill>
          <a:srgbClr val="53CEFF"/>
        </a:solidFill>
        <a:ln>
          <a:solidFill>
            <a:srgbClr val="53CEFF"/>
          </a:solidFill>
        </a:ln>
      </dgm:spPr>
      <dgm:t>
        <a:bodyPr/>
        <a:lstStyle/>
        <a:p>
          <a:endParaRPr lang="tr-TR"/>
        </a:p>
      </dgm:t>
    </dgm:pt>
    <dgm:pt modelId="{55F94B83-15DF-4931-AD40-A21DA60161D6}" type="sibTrans" cxnId="{6C48B336-9991-4D52-954A-1A0B5CA9DC1E}">
      <dgm:prSet/>
      <dgm:spPr/>
      <dgm:t>
        <a:bodyPr/>
        <a:lstStyle/>
        <a:p>
          <a:endParaRPr lang="tr-TR"/>
        </a:p>
      </dgm:t>
    </dgm:pt>
    <dgm:pt modelId="{56B906A8-45DB-4F27-99D8-D6376260896F}">
      <dgm:prSet phldrT="[Text]" custT="1"/>
      <dgm:spPr>
        <a:solidFill>
          <a:srgbClr val="53CEFF"/>
        </a:solidFill>
      </dgm:spPr>
      <dgm:t>
        <a:bodyPr/>
        <a:lstStyle/>
        <a:p>
          <a:r>
            <a:rPr lang="en-GB" sz="700" dirty="0" smtClean="0"/>
            <a:t>Investment Trusts, </a:t>
          </a:r>
          <a:r>
            <a:rPr lang="en-GB" sz="2000" dirty="0" smtClean="0">
              <a:solidFill>
                <a:srgbClr val="FF0000"/>
              </a:solidFill>
            </a:rPr>
            <a:t>REICs</a:t>
          </a:r>
          <a:r>
            <a:rPr lang="en-GB" sz="700" dirty="0" smtClean="0"/>
            <a:t>, Venture Capital Trusts (</a:t>
          </a:r>
          <a:r>
            <a:rPr lang="tr-TR" sz="700" dirty="0" smtClean="0"/>
            <a:t>48</a:t>
          </a:r>
          <a:r>
            <a:rPr lang="en-GB" sz="700" dirty="0" smtClean="0"/>
            <a:t>)</a:t>
          </a:r>
          <a:endParaRPr lang="tr-TR" sz="700" dirty="0"/>
        </a:p>
      </dgm:t>
    </dgm:pt>
    <dgm:pt modelId="{C6E973AD-C6BD-47B2-BECD-6230420EBE2F}" type="parTrans" cxnId="{3FBB21BB-722E-4E83-816F-0947F2D951DD}">
      <dgm:prSet/>
      <dgm:spPr>
        <a:solidFill>
          <a:srgbClr val="53CEFF"/>
        </a:solidFill>
        <a:ln>
          <a:solidFill>
            <a:srgbClr val="53CEFF"/>
          </a:solidFill>
        </a:ln>
      </dgm:spPr>
      <dgm:t>
        <a:bodyPr/>
        <a:lstStyle/>
        <a:p>
          <a:endParaRPr lang="tr-TR"/>
        </a:p>
      </dgm:t>
    </dgm:pt>
    <dgm:pt modelId="{B1A71E9E-1A5A-4B07-8D16-89F96C0EC0C5}" type="sibTrans" cxnId="{3FBB21BB-722E-4E83-816F-0947F2D951DD}">
      <dgm:prSet/>
      <dgm:spPr/>
      <dgm:t>
        <a:bodyPr/>
        <a:lstStyle/>
        <a:p>
          <a:endParaRPr lang="tr-TR"/>
        </a:p>
      </dgm:t>
    </dgm:pt>
    <dgm:pt modelId="{76D0209E-6534-4AE7-9A29-24FC42B076C4}">
      <dgm:prSet phldrT="[Text]"/>
      <dgm:spPr>
        <a:solidFill>
          <a:srgbClr val="00B4FC"/>
        </a:solidFill>
      </dgm:spPr>
      <dgm:t>
        <a:bodyPr/>
        <a:lstStyle/>
        <a:p>
          <a:r>
            <a:rPr lang="tr-TR" dirty="0" err="1" smtClean="0"/>
            <a:t>Pre</a:t>
          </a:r>
          <a:r>
            <a:rPr lang="tr-TR" dirty="0" smtClean="0"/>
            <a:t>-Market </a:t>
          </a:r>
          <a:r>
            <a:rPr lang="en-GB" dirty="0" err="1" smtClean="0"/>
            <a:t>Trad</a:t>
          </a:r>
          <a:r>
            <a:rPr lang="tr-TR" dirty="0" err="1" smtClean="0"/>
            <a:t>ing</a:t>
          </a:r>
          <a:r>
            <a:rPr lang="en-GB" dirty="0" smtClean="0"/>
            <a:t> Platform (14)</a:t>
          </a:r>
          <a:endParaRPr lang="tr-TR" dirty="0"/>
        </a:p>
      </dgm:t>
    </dgm:pt>
    <dgm:pt modelId="{EDA55616-9AF8-4CB5-85D6-A34B1909501D}" type="parTrans" cxnId="{859AE553-D165-4C9D-8B86-D0F2F4DAE764}">
      <dgm:prSet/>
      <dgm:spPr/>
      <dgm:t>
        <a:bodyPr/>
        <a:lstStyle/>
        <a:p>
          <a:endParaRPr lang="tr-TR"/>
        </a:p>
      </dgm:t>
    </dgm:pt>
    <dgm:pt modelId="{9032F986-4C59-4E67-A38B-886CFF27C879}" type="sibTrans" cxnId="{859AE553-D165-4C9D-8B86-D0F2F4DAE764}">
      <dgm:prSet/>
      <dgm:spPr/>
      <dgm:t>
        <a:bodyPr/>
        <a:lstStyle/>
        <a:p>
          <a:endParaRPr lang="tr-TR"/>
        </a:p>
      </dgm:t>
    </dgm:pt>
    <dgm:pt modelId="{2B10BB02-CC99-4F00-92DE-662565218E9D}" type="pres">
      <dgm:prSet presAssocID="{13571DA9-0D83-4F7B-B970-D24849B972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7587EF8-1C4E-47FB-9C56-8A59A3FA0E71}" type="pres">
      <dgm:prSet presAssocID="{632482A5-DCC8-4BFD-B69E-3BB782A0A21D}" presName="hierRoot1" presStyleCnt="0">
        <dgm:presLayoutVars>
          <dgm:hierBranch val="hang"/>
        </dgm:presLayoutVars>
      </dgm:prSet>
      <dgm:spPr/>
    </dgm:pt>
    <dgm:pt modelId="{004471C8-489D-4B28-82E6-088909736702}" type="pres">
      <dgm:prSet presAssocID="{632482A5-DCC8-4BFD-B69E-3BB782A0A21D}" presName="rootComposite1" presStyleCnt="0"/>
      <dgm:spPr/>
    </dgm:pt>
    <dgm:pt modelId="{A10B70E7-8CBD-4DC5-92C4-8125BF28DE33}" type="pres">
      <dgm:prSet presAssocID="{632482A5-DCC8-4BFD-B69E-3BB782A0A21D}" presName="rootText1" presStyleLbl="node0" presStyleIdx="0" presStyleCnt="5" custScaleX="216828" custScaleY="283281" custLinFactNeighborX="169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3C2BAC7D-F53A-4567-9B88-95F46A2A38C5}" type="pres">
      <dgm:prSet presAssocID="{632482A5-DCC8-4BFD-B69E-3BB782A0A21D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570FA6F-B388-4F28-AB53-DE5CAB1B8D46}" type="pres">
      <dgm:prSet presAssocID="{632482A5-DCC8-4BFD-B69E-3BB782A0A21D}" presName="hierChild2" presStyleCnt="0"/>
      <dgm:spPr/>
    </dgm:pt>
    <dgm:pt modelId="{6F5130D2-09D3-4F75-9933-866059712E89}" type="pres">
      <dgm:prSet presAssocID="{EA234098-00F6-451F-A6D9-9B81FE8D3574}" presName="Name48" presStyleLbl="parChTrans1D2" presStyleIdx="0" presStyleCnt="18"/>
      <dgm:spPr/>
      <dgm:t>
        <a:bodyPr/>
        <a:lstStyle/>
        <a:p>
          <a:endParaRPr lang="tr-TR"/>
        </a:p>
      </dgm:t>
    </dgm:pt>
    <dgm:pt modelId="{45F9C2CF-CA50-46F8-9319-A0444C46BA7D}" type="pres">
      <dgm:prSet presAssocID="{AF24964E-17EA-4B13-86F6-42E8AE44FF04}" presName="hierRoot2" presStyleCnt="0">
        <dgm:presLayoutVars>
          <dgm:hierBranch val="init"/>
        </dgm:presLayoutVars>
      </dgm:prSet>
      <dgm:spPr/>
    </dgm:pt>
    <dgm:pt modelId="{F05AE5D5-9519-47D9-9F70-E591F444F70F}" type="pres">
      <dgm:prSet presAssocID="{AF24964E-17EA-4B13-86F6-42E8AE44FF04}" presName="rootComposite" presStyleCnt="0"/>
      <dgm:spPr/>
    </dgm:pt>
    <dgm:pt modelId="{7A5D3440-6CF2-4EE4-BD9B-0AFA2547B6A0}" type="pres">
      <dgm:prSet presAssocID="{AF24964E-17EA-4B13-86F6-42E8AE44FF04}" presName="rootText" presStyleLbl="node2" presStyleIdx="0" presStyleCnt="18" custLinFactNeighborX="170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460A7ED7-3173-4598-BB76-A436ABB31529}" type="pres">
      <dgm:prSet presAssocID="{AF24964E-17EA-4B13-86F6-42E8AE44FF04}" presName="rootConnector" presStyleLbl="node2" presStyleIdx="0" presStyleCnt="18"/>
      <dgm:spPr/>
      <dgm:t>
        <a:bodyPr/>
        <a:lstStyle/>
        <a:p>
          <a:endParaRPr lang="tr-TR"/>
        </a:p>
      </dgm:t>
    </dgm:pt>
    <dgm:pt modelId="{F9823B7F-E5D0-43F7-9047-181D17EC6FE6}" type="pres">
      <dgm:prSet presAssocID="{AF24964E-17EA-4B13-86F6-42E8AE44FF04}" presName="hierChild4" presStyleCnt="0"/>
      <dgm:spPr/>
    </dgm:pt>
    <dgm:pt modelId="{D6F2A0A6-6E8D-4148-933E-2EFA8304BACA}" type="pres">
      <dgm:prSet presAssocID="{AF24964E-17EA-4B13-86F6-42E8AE44FF04}" presName="hierChild5" presStyleCnt="0"/>
      <dgm:spPr/>
    </dgm:pt>
    <dgm:pt modelId="{9913B0A9-9105-4DFF-B8F2-9EA806A4B456}" type="pres">
      <dgm:prSet presAssocID="{435BBAE3-FEAF-41DB-B16F-BE37E40F8AAE}" presName="Name48" presStyleLbl="parChTrans1D2" presStyleIdx="1" presStyleCnt="18"/>
      <dgm:spPr/>
      <dgm:t>
        <a:bodyPr/>
        <a:lstStyle/>
        <a:p>
          <a:endParaRPr lang="tr-TR"/>
        </a:p>
      </dgm:t>
    </dgm:pt>
    <dgm:pt modelId="{95C16B89-3B0B-4B7A-839E-6DB18C597B23}" type="pres">
      <dgm:prSet presAssocID="{CE8FB203-F541-42E2-9819-A786D52296A7}" presName="hierRoot2" presStyleCnt="0">
        <dgm:presLayoutVars>
          <dgm:hierBranch val="init"/>
        </dgm:presLayoutVars>
      </dgm:prSet>
      <dgm:spPr/>
    </dgm:pt>
    <dgm:pt modelId="{6387327A-6F8C-4D09-839B-7B80DD63367E}" type="pres">
      <dgm:prSet presAssocID="{CE8FB203-F541-42E2-9819-A786D52296A7}" presName="rootComposite" presStyleCnt="0"/>
      <dgm:spPr/>
    </dgm:pt>
    <dgm:pt modelId="{4740069D-F13A-4BAD-990B-E95F705FE401}" type="pres">
      <dgm:prSet presAssocID="{CE8FB203-F541-42E2-9819-A786D52296A7}" presName="rootText" presStyleLbl="node2" presStyleIdx="1" presStyleCnt="18" custLinFactNeighborX="169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93B8FF0D-9C41-4F3F-9E7B-2B4EB563AD32}" type="pres">
      <dgm:prSet presAssocID="{CE8FB203-F541-42E2-9819-A786D52296A7}" presName="rootConnector" presStyleLbl="node2" presStyleIdx="1" presStyleCnt="18"/>
      <dgm:spPr/>
      <dgm:t>
        <a:bodyPr/>
        <a:lstStyle/>
        <a:p>
          <a:endParaRPr lang="tr-TR"/>
        </a:p>
      </dgm:t>
    </dgm:pt>
    <dgm:pt modelId="{E8D0F30D-660E-4024-9F84-B19B8E7549DE}" type="pres">
      <dgm:prSet presAssocID="{CE8FB203-F541-42E2-9819-A786D52296A7}" presName="hierChild4" presStyleCnt="0"/>
      <dgm:spPr/>
    </dgm:pt>
    <dgm:pt modelId="{3476065A-22DD-49E0-8A80-DEF8E6E7CFEF}" type="pres">
      <dgm:prSet presAssocID="{CE8FB203-F541-42E2-9819-A786D52296A7}" presName="hierChild5" presStyleCnt="0"/>
      <dgm:spPr/>
    </dgm:pt>
    <dgm:pt modelId="{546F8F08-A403-4A43-83A1-45FA1B6AF66B}" type="pres">
      <dgm:prSet presAssocID="{4FC74C15-3180-4585-A1C8-AF971D8C68CA}" presName="Name48" presStyleLbl="parChTrans1D2" presStyleIdx="2" presStyleCnt="18"/>
      <dgm:spPr/>
      <dgm:t>
        <a:bodyPr/>
        <a:lstStyle/>
        <a:p>
          <a:endParaRPr lang="tr-TR"/>
        </a:p>
      </dgm:t>
    </dgm:pt>
    <dgm:pt modelId="{0D5BB3EC-ED5D-40A7-92AD-D0F90133E434}" type="pres">
      <dgm:prSet presAssocID="{752326A1-95E2-4815-A3F2-11150C2AA214}" presName="hierRoot2" presStyleCnt="0">
        <dgm:presLayoutVars>
          <dgm:hierBranch val="init"/>
        </dgm:presLayoutVars>
      </dgm:prSet>
      <dgm:spPr/>
    </dgm:pt>
    <dgm:pt modelId="{33FC1A16-6739-4B7E-A0CF-162BB438CB96}" type="pres">
      <dgm:prSet presAssocID="{752326A1-95E2-4815-A3F2-11150C2AA214}" presName="rootComposite" presStyleCnt="0"/>
      <dgm:spPr/>
    </dgm:pt>
    <dgm:pt modelId="{07C6DC81-E1EE-44A4-A5DB-32B6DADE6EFB}" type="pres">
      <dgm:prSet presAssocID="{752326A1-95E2-4815-A3F2-11150C2AA214}" presName="rootText" presStyleLbl="node2" presStyleIdx="2" presStyleCnt="18" custLinFactNeighborX="170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0ACB845A-46B2-43C3-9452-C8443FCD0DE9}" type="pres">
      <dgm:prSet presAssocID="{752326A1-95E2-4815-A3F2-11150C2AA214}" presName="rootConnector" presStyleLbl="node2" presStyleIdx="2" presStyleCnt="18"/>
      <dgm:spPr/>
      <dgm:t>
        <a:bodyPr/>
        <a:lstStyle/>
        <a:p>
          <a:endParaRPr lang="tr-TR"/>
        </a:p>
      </dgm:t>
    </dgm:pt>
    <dgm:pt modelId="{50AA5FB2-910A-404F-8DCD-C44EF06D5B66}" type="pres">
      <dgm:prSet presAssocID="{752326A1-95E2-4815-A3F2-11150C2AA214}" presName="hierChild4" presStyleCnt="0"/>
      <dgm:spPr/>
    </dgm:pt>
    <dgm:pt modelId="{F740E028-DD0B-4A6D-B358-121566DFBC28}" type="pres">
      <dgm:prSet presAssocID="{752326A1-95E2-4815-A3F2-11150C2AA214}" presName="hierChild5" presStyleCnt="0"/>
      <dgm:spPr/>
    </dgm:pt>
    <dgm:pt modelId="{1E71C2BA-F4D3-47CF-A3F3-D2997EAD4068}" type="pres">
      <dgm:prSet presAssocID="{7896E62F-AF1F-46CD-BFF0-7FA44F281FBF}" presName="Name48" presStyleLbl="parChTrans1D2" presStyleIdx="3" presStyleCnt="18"/>
      <dgm:spPr/>
      <dgm:t>
        <a:bodyPr/>
        <a:lstStyle/>
        <a:p>
          <a:endParaRPr lang="tr-TR"/>
        </a:p>
      </dgm:t>
    </dgm:pt>
    <dgm:pt modelId="{8A2A1FB3-F826-40F4-A215-2ADD860A90B9}" type="pres">
      <dgm:prSet presAssocID="{D87FC4DC-1587-4ED5-BD46-CC11CF36B234}" presName="hierRoot2" presStyleCnt="0">
        <dgm:presLayoutVars>
          <dgm:hierBranch val="init"/>
        </dgm:presLayoutVars>
      </dgm:prSet>
      <dgm:spPr/>
    </dgm:pt>
    <dgm:pt modelId="{9F6B3075-7752-401E-95A4-C8DEB47B219A}" type="pres">
      <dgm:prSet presAssocID="{D87FC4DC-1587-4ED5-BD46-CC11CF36B234}" presName="rootComposite" presStyleCnt="0"/>
      <dgm:spPr/>
    </dgm:pt>
    <dgm:pt modelId="{DDDF7C21-EEE1-40A3-9620-ABD791D5D1B3}" type="pres">
      <dgm:prSet presAssocID="{D87FC4DC-1587-4ED5-BD46-CC11CF36B234}" presName="rootText" presStyleLbl="node2" presStyleIdx="3" presStyleCnt="18" custLinFactNeighborX="169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E91D1DD1-2EE0-4E63-88CA-8F61271512FB}" type="pres">
      <dgm:prSet presAssocID="{D87FC4DC-1587-4ED5-BD46-CC11CF36B234}" presName="rootConnector" presStyleLbl="node2" presStyleIdx="3" presStyleCnt="18"/>
      <dgm:spPr/>
      <dgm:t>
        <a:bodyPr/>
        <a:lstStyle/>
        <a:p>
          <a:endParaRPr lang="tr-TR"/>
        </a:p>
      </dgm:t>
    </dgm:pt>
    <dgm:pt modelId="{E4029BBA-523D-4CF3-980E-0F1EF077A1B5}" type="pres">
      <dgm:prSet presAssocID="{D87FC4DC-1587-4ED5-BD46-CC11CF36B234}" presName="hierChild4" presStyleCnt="0"/>
      <dgm:spPr/>
    </dgm:pt>
    <dgm:pt modelId="{726B1298-7DDD-4A3C-98CD-FF0E7F181B12}" type="pres">
      <dgm:prSet presAssocID="{D87FC4DC-1587-4ED5-BD46-CC11CF36B234}" presName="hierChild5" presStyleCnt="0"/>
      <dgm:spPr/>
    </dgm:pt>
    <dgm:pt modelId="{D41B49E3-156C-4B3B-9B6A-11B54479B276}" type="pres">
      <dgm:prSet presAssocID="{EDA55616-9AF8-4CB5-85D6-A34B1909501D}" presName="Name48" presStyleLbl="parChTrans1D2" presStyleIdx="4" presStyleCnt="18"/>
      <dgm:spPr/>
      <dgm:t>
        <a:bodyPr/>
        <a:lstStyle/>
        <a:p>
          <a:endParaRPr lang="tr-TR"/>
        </a:p>
      </dgm:t>
    </dgm:pt>
    <dgm:pt modelId="{BAC30A39-3300-4845-B686-DB75D676BF77}" type="pres">
      <dgm:prSet presAssocID="{76D0209E-6534-4AE7-9A29-24FC42B076C4}" presName="hierRoot2" presStyleCnt="0">
        <dgm:presLayoutVars>
          <dgm:hierBranch val="init"/>
        </dgm:presLayoutVars>
      </dgm:prSet>
      <dgm:spPr/>
    </dgm:pt>
    <dgm:pt modelId="{C1FF5CB1-5E2C-4489-9244-C11D7169E55E}" type="pres">
      <dgm:prSet presAssocID="{76D0209E-6534-4AE7-9A29-24FC42B076C4}" presName="rootComposite" presStyleCnt="0"/>
      <dgm:spPr/>
    </dgm:pt>
    <dgm:pt modelId="{EC4FE802-EB3F-411D-9724-F5513F486B93}" type="pres">
      <dgm:prSet presAssocID="{76D0209E-6534-4AE7-9A29-24FC42B076C4}" presName="rootText" presStyleLbl="node2" presStyleIdx="4" presStyleCnt="18" custLinFactNeighborX="170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3602722-F90C-44FF-976F-861F2C63BFD2}" type="pres">
      <dgm:prSet presAssocID="{76D0209E-6534-4AE7-9A29-24FC42B076C4}" presName="rootConnector" presStyleLbl="node2" presStyleIdx="4" presStyleCnt="18"/>
      <dgm:spPr/>
      <dgm:t>
        <a:bodyPr/>
        <a:lstStyle/>
        <a:p>
          <a:endParaRPr lang="tr-TR"/>
        </a:p>
      </dgm:t>
    </dgm:pt>
    <dgm:pt modelId="{7477AD14-54DA-4976-8796-B0441C8E5B63}" type="pres">
      <dgm:prSet presAssocID="{76D0209E-6534-4AE7-9A29-24FC42B076C4}" presName="hierChild4" presStyleCnt="0"/>
      <dgm:spPr/>
    </dgm:pt>
    <dgm:pt modelId="{2B40792F-0915-4017-BDFD-BCD7EA218AD8}" type="pres">
      <dgm:prSet presAssocID="{76D0209E-6534-4AE7-9A29-24FC42B076C4}" presName="hierChild5" presStyleCnt="0"/>
      <dgm:spPr/>
    </dgm:pt>
    <dgm:pt modelId="{2B0AC816-5EE5-4E5B-8A96-A880800C8BA6}" type="pres">
      <dgm:prSet presAssocID="{45D99EC6-A1FB-4A57-BE6C-4067D0A07571}" presName="Name48" presStyleLbl="parChTrans1D2" presStyleIdx="5" presStyleCnt="18"/>
      <dgm:spPr/>
      <dgm:t>
        <a:bodyPr/>
        <a:lstStyle/>
        <a:p>
          <a:endParaRPr lang="tr-TR"/>
        </a:p>
      </dgm:t>
    </dgm:pt>
    <dgm:pt modelId="{A07253F4-C70D-4264-8990-26067CBDC95D}" type="pres">
      <dgm:prSet presAssocID="{54EB8F4E-3604-4C1C-B390-B37912CF9B50}" presName="hierRoot2" presStyleCnt="0">
        <dgm:presLayoutVars>
          <dgm:hierBranch val="hang"/>
        </dgm:presLayoutVars>
      </dgm:prSet>
      <dgm:spPr/>
    </dgm:pt>
    <dgm:pt modelId="{1A16BC29-1A09-4E77-B27D-9F2B111C3DB8}" type="pres">
      <dgm:prSet presAssocID="{54EB8F4E-3604-4C1C-B390-B37912CF9B50}" presName="rootComposite" presStyleCnt="0"/>
      <dgm:spPr/>
    </dgm:pt>
    <dgm:pt modelId="{B5FCF699-F463-4BD5-873D-A5F95838B47E}" type="pres">
      <dgm:prSet presAssocID="{54EB8F4E-3604-4C1C-B390-B37912CF9B50}" presName="rootText" presStyleLbl="node2" presStyleIdx="5" presStyleCnt="18" custLinFactNeighborX="-272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AAEA4D9-576E-405D-AECD-4CDE8D5F5A97}" type="pres">
      <dgm:prSet presAssocID="{54EB8F4E-3604-4C1C-B390-B37912CF9B50}" presName="rootConnector" presStyleLbl="node2" presStyleIdx="5" presStyleCnt="18"/>
      <dgm:spPr/>
      <dgm:t>
        <a:bodyPr/>
        <a:lstStyle/>
        <a:p>
          <a:endParaRPr lang="tr-TR"/>
        </a:p>
      </dgm:t>
    </dgm:pt>
    <dgm:pt modelId="{A6A0AFC4-09D6-4E43-90B5-6CEDB4DBD247}" type="pres">
      <dgm:prSet presAssocID="{54EB8F4E-3604-4C1C-B390-B37912CF9B50}" presName="hierChild4" presStyleCnt="0"/>
      <dgm:spPr/>
    </dgm:pt>
    <dgm:pt modelId="{181091EB-3E91-4E13-AA60-38638E583792}" type="pres">
      <dgm:prSet presAssocID="{F2C0E6CA-3BE6-4FA3-A41D-B2C7878AB141}" presName="Name48" presStyleLbl="parChTrans1D3" presStyleIdx="0" presStyleCnt="2"/>
      <dgm:spPr/>
      <dgm:t>
        <a:bodyPr/>
        <a:lstStyle/>
        <a:p>
          <a:endParaRPr lang="tr-TR"/>
        </a:p>
      </dgm:t>
    </dgm:pt>
    <dgm:pt modelId="{1B35FD0C-0A34-4C1B-BEBC-0E7124ADD79B}" type="pres">
      <dgm:prSet presAssocID="{DEB8D81D-1B0D-41DF-A010-6B2341ADCC36}" presName="hierRoot2" presStyleCnt="0">
        <dgm:presLayoutVars>
          <dgm:hierBranch val="init"/>
        </dgm:presLayoutVars>
      </dgm:prSet>
      <dgm:spPr/>
    </dgm:pt>
    <dgm:pt modelId="{6F777DCC-B5B8-4D23-A40F-7DDD0E682C68}" type="pres">
      <dgm:prSet presAssocID="{DEB8D81D-1B0D-41DF-A010-6B2341ADCC36}" presName="rootComposite" presStyleCnt="0"/>
      <dgm:spPr/>
    </dgm:pt>
    <dgm:pt modelId="{E8F9B8D7-B84D-461D-AD4B-D1AE306E279C}" type="pres">
      <dgm:prSet presAssocID="{DEB8D81D-1B0D-41DF-A010-6B2341ADCC36}" presName="rootText" presStyleLbl="node3" presStyleIdx="0" presStyleCnt="2" custLinFactNeighborX="-272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1C5422D0-5C20-4368-BAEF-6C051DEAA10D}" type="pres">
      <dgm:prSet presAssocID="{DEB8D81D-1B0D-41DF-A010-6B2341ADCC36}" presName="rootConnector" presStyleLbl="node3" presStyleIdx="0" presStyleCnt="2"/>
      <dgm:spPr/>
      <dgm:t>
        <a:bodyPr/>
        <a:lstStyle/>
        <a:p>
          <a:endParaRPr lang="tr-TR"/>
        </a:p>
      </dgm:t>
    </dgm:pt>
    <dgm:pt modelId="{7B2D531A-A095-4B5E-9191-E26C0B475D4A}" type="pres">
      <dgm:prSet presAssocID="{DEB8D81D-1B0D-41DF-A010-6B2341ADCC36}" presName="hierChild4" presStyleCnt="0"/>
      <dgm:spPr/>
    </dgm:pt>
    <dgm:pt modelId="{6378ED7F-6BDB-4409-8C8D-C8E09F256BC5}" type="pres">
      <dgm:prSet presAssocID="{DEB8D81D-1B0D-41DF-A010-6B2341ADCC36}" presName="hierChild5" presStyleCnt="0"/>
      <dgm:spPr/>
    </dgm:pt>
    <dgm:pt modelId="{7F5FE3DD-A142-4A2B-A870-0B6C6657D3B4}" type="pres">
      <dgm:prSet presAssocID="{C6E973AD-C6BD-47B2-BECD-6230420EBE2F}" presName="Name48" presStyleLbl="parChTrans1D3" presStyleIdx="1" presStyleCnt="2"/>
      <dgm:spPr/>
      <dgm:t>
        <a:bodyPr/>
        <a:lstStyle/>
        <a:p>
          <a:endParaRPr lang="tr-TR"/>
        </a:p>
      </dgm:t>
    </dgm:pt>
    <dgm:pt modelId="{3EF5EC91-3CC4-4236-806F-CA9B0FA3D876}" type="pres">
      <dgm:prSet presAssocID="{56B906A8-45DB-4F27-99D8-D6376260896F}" presName="hierRoot2" presStyleCnt="0">
        <dgm:presLayoutVars>
          <dgm:hierBranch val="init"/>
        </dgm:presLayoutVars>
      </dgm:prSet>
      <dgm:spPr/>
    </dgm:pt>
    <dgm:pt modelId="{2542EA00-3FD3-4916-999A-E63ED5813AF9}" type="pres">
      <dgm:prSet presAssocID="{56B906A8-45DB-4F27-99D8-D6376260896F}" presName="rootComposite" presStyleCnt="0"/>
      <dgm:spPr/>
    </dgm:pt>
    <dgm:pt modelId="{3EE8D54E-A72F-45D8-B341-57081429E0DA}" type="pres">
      <dgm:prSet presAssocID="{56B906A8-45DB-4F27-99D8-D6376260896F}" presName="rootText" presStyleLbl="node3" presStyleIdx="1" presStyleCnt="2" custScaleY="281929" custLinFactNeighborX="-272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9C04865D-A85E-43BA-AA5F-0CC38D13949D}" type="pres">
      <dgm:prSet presAssocID="{56B906A8-45DB-4F27-99D8-D6376260896F}" presName="rootConnector" presStyleLbl="node3" presStyleIdx="1" presStyleCnt="2"/>
      <dgm:spPr/>
      <dgm:t>
        <a:bodyPr/>
        <a:lstStyle/>
        <a:p>
          <a:endParaRPr lang="tr-TR"/>
        </a:p>
      </dgm:t>
    </dgm:pt>
    <dgm:pt modelId="{E80C1B66-16CC-4EA3-9F21-A65B5C6472E5}" type="pres">
      <dgm:prSet presAssocID="{56B906A8-45DB-4F27-99D8-D6376260896F}" presName="hierChild4" presStyleCnt="0"/>
      <dgm:spPr/>
    </dgm:pt>
    <dgm:pt modelId="{119F5320-BA5A-426E-A380-CD3F9C15E8D9}" type="pres">
      <dgm:prSet presAssocID="{56B906A8-45DB-4F27-99D8-D6376260896F}" presName="hierChild5" presStyleCnt="0"/>
      <dgm:spPr/>
    </dgm:pt>
    <dgm:pt modelId="{70DF898C-BF28-4A9F-8FB2-F2155083E28A}" type="pres">
      <dgm:prSet presAssocID="{54EB8F4E-3604-4C1C-B390-B37912CF9B50}" presName="hierChild5" presStyleCnt="0"/>
      <dgm:spPr/>
    </dgm:pt>
    <dgm:pt modelId="{70EADFBF-2A12-44F9-8074-2CCBD69313FA}" type="pres">
      <dgm:prSet presAssocID="{632482A5-DCC8-4BFD-B69E-3BB782A0A21D}" presName="hierChild3" presStyleCnt="0"/>
      <dgm:spPr/>
    </dgm:pt>
    <dgm:pt modelId="{82EA2DF8-8059-410E-A639-94BED8775D76}" type="pres">
      <dgm:prSet presAssocID="{9A0EAAB1-ED86-4549-ABEE-BA410ECB299A}" presName="hierRoot1" presStyleCnt="0">
        <dgm:presLayoutVars>
          <dgm:hierBranch val="init"/>
        </dgm:presLayoutVars>
      </dgm:prSet>
      <dgm:spPr/>
    </dgm:pt>
    <dgm:pt modelId="{E84E8C49-6F90-4FD2-9537-5112311C7A5F}" type="pres">
      <dgm:prSet presAssocID="{9A0EAAB1-ED86-4549-ABEE-BA410ECB299A}" presName="rootComposite1" presStyleCnt="0"/>
      <dgm:spPr/>
    </dgm:pt>
    <dgm:pt modelId="{E955519E-EF23-4316-A0EA-8814FC499E2B}" type="pres">
      <dgm:prSet presAssocID="{9A0EAAB1-ED86-4549-ABEE-BA410ECB299A}" presName="rootText1" presStyleLbl="node0" presStyleIdx="1" presStyleCnt="5" custLinFactNeighborX="1776" custLinFactNeighborY="-2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979F2053-A7D7-4D18-8513-B44DDE7EAC8F}" type="pres">
      <dgm:prSet presAssocID="{9A0EAAB1-ED86-4549-ABEE-BA410ECB299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D292752-D865-4365-9AD1-0F371816E8AD}" type="pres">
      <dgm:prSet presAssocID="{9A0EAAB1-ED86-4549-ABEE-BA410ECB299A}" presName="hierChild2" presStyleCnt="0"/>
      <dgm:spPr/>
    </dgm:pt>
    <dgm:pt modelId="{333D08D3-0D65-4164-8463-227B8591F687}" type="pres">
      <dgm:prSet presAssocID="{9A0EAAB1-ED86-4549-ABEE-BA410ECB299A}" presName="hierChild3" presStyleCnt="0"/>
      <dgm:spPr/>
    </dgm:pt>
    <dgm:pt modelId="{60F1C495-C3B7-4D7F-91E1-B9593B7A0408}" type="pres">
      <dgm:prSet presAssocID="{A1C525A2-5993-415C-95C9-D3CB429188AD}" presName="hierRoot1" presStyleCnt="0">
        <dgm:presLayoutVars>
          <dgm:hierBranch val="hang"/>
        </dgm:presLayoutVars>
      </dgm:prSet>
      <dgm:spPr/>
    </dgm:pt>
    <dgm:pt modelId="{3C21AB98-F3E7-46EC-8C47-3227133815B3}" type="pres">
      <dgm:prSet presAssocID="{A1C525A2-5993-415C-95C9-D3CB429188AD}" presName="rootComposite1" presStyleCnt="0"/>
      <dgm:spPr/>
    </dgm:pt>
    <dgm:pt modelId="{1EC6A573-A7E9-412B-8CFD-0D66C00BF30C}" type="pres">
      <dgm:prSet presAssocID="{A1C525A2-5993-415C-95C9-D3CB429188AD}" presName="rootText1" presStyleLbl="node0" presStyleIdx="2" presStyleCnt="5" custScaleX="216828" custScaleY="283281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69A63134-CC25-4C98-B378-B9DC8EEF7F5F}" type="pres">
      <dgm:prSet presAssocID="{A1C525A2-5993-415C-95C9-D3CB429188AD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04A1470-8ACA-48FA-B930-66A427E3E1BF}" type="pres">
      <dgm:prSet presAssocID="{A1C525A2-5993-415C-95C9-D3CB429188AD}" presName="hierChild2" presStyleCnt="0"/>
      <dgm:spPr/>
    </dgm:pt>
    <dgm:pt modelId="{8DF2949A-5951-430E-9A77-2DC8027E072E}" type="pres">
      <dgm:prSet presAssocID="{D07ED10F-8341-4578-BABB-E46A35C69D0F}" presName="Name48" presStyleLbl="parChTrans1D2" presStyleIdx="6" presStyleCnt="18"/>
      <dgm:spPr/>
      <dgm:t>
        <a:bodyPr/>
        <a:lstStyle/>
        <a:p>
          <a:endParaRPr lang="tr-TR"/>
        </a:p>
      </dgm:t>
    </dgm:pt>
    <dgm:pt modelId="{BFC4E786-CED0-46BB-8947-EDC2E107DB1E}" type="pres">
      <dgm:prSet presAssocID="{ACA60B0B-73A8-4352-85D7-91C72B8433DF}" presName="hierRoot2" presStyleCnt="0">
        <dgm:presLayoutVars>
          <dgm:hierBranch val="hang"/>
        </dgm:presLayoutVars>
      </dgm:prSet>
      <dgm:spPr/>
    </dgm:pt>
    <dgm:pt modelId="{FBDC5762-96E8-41F6-840F-09218F81BCDB}" type="pres">
      <dgm:prSet presAssocID="{ACA60B0B-73A8-4352-85D7-91C72B8433DF}" presName="rootComposite" presStyleCnt="0"/>
      <dgm:spPr/>
    </dgm:pt>
    <dgm:pt modelId="{0491CBA5-6E72-4EA4-AF04-E2121DCD6330}" type="pres">
      <dgm:prSet presAssocID="{ACA60B0B-73A8-4352-85D7-91C72B8433DF}" presName="rootText" presStyleLbl="node2" presStyleIdx="6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C76DBB66-09B5-47E4-B813-0556D822CD00}" type="pres">
      <dgm:prSet presAssocID="{ACA60B0B-73A8-4352-85D7-91C72B8433DF}" presName="rootConnector" presStyleLbl="node2" presStyleIdx="6" presStyleCnt="18"/>
      <dgm:spPr/>
      <dgm:t>
        <a:bodyPr/>
        <a:lstStyle/>
        <a:p>
          <a:endParaRPr lang="tr-TR"/>
        </a:p>
      </dgm:t>
    </dgm:pt>
    <dgm:pt modelId="{8EB16126-2C16-49A2-82CA-4F9AE8180B8C}" type="pres">
      <dgm:prSet presAssocID="{ACA60B0B-73A8-4352-85D7-91C72B8433DF}" presName="hierChild4" presStyleCnt="0"/>
      <dgm:spPr/>
    </dgm:pt>
    <dgm:pt modelId="{6490BA5D-F6F0-4D95-8B29-62ACF84077D0}" type="pres">
      <dgm:prSet presAssocID="{ACA60B0B-73A8-4352-85D7-91C72B8433DF}" presName="hierChild5" presStyleCnt="0"/>
      <dgm:spPr/>
    </dgm:pt>
    <dgm:pt modelId="{6293E1E9-51A7-4AB6-B2D5-870C17D38EE4}" type="pres">
      <dgm:prSet presAssocID="{725AD504-8927-4C0C-BAF3-9342A7837CFE}" presName="Name48" presStyleLbl="parChTrans1D2" presStyleIdx="7" presStyleCnt="18"/>
      <dgm:spPr/>
      <dgm:t>
        <a:bodyPr/>
        <a:lstStyle/>
        <a:p>
          <a:endParaRPr lang="tr-TR"/>
        </a:p>
      </dgm:t>
    </dgm:pt>
    <dgm:pt modelId="{9A90C5E9-3082-477F-AAEC-3E914F382024}" type="pres">
      <dgm:prSet presAssocID="{03718A05-F333-456F-BF9D-F18955E79279}" presName="hierRoot2" presStyleCnt="0">
        <dgm:presLayoutVars>
          <dgm:hierBranch val="hang"/>
        </dgm:presLayoutVars>
      </dgm:prSet>
      <dgm:spPr/>
    </dgm:pt>
    <dgm:pt modelId="{927CF84A-1E25-4891-8587-78F95BCEF75B}" type="pres">
      <dgm:prSet presAssocID="{03718A05-F333-456F-BF9D-F18955E79279}" presName="rootComposite" presStyleCnt="0"/>
      <dgm:spPr/>
    </dgm:pt>
    <dgm:pt modelId="{95E14B86-AADF-46E4-9AF8-608624E3D210}" type="pres">
      <dgm:prSet presAssocID="{03718A05-F333-456F-BF9D-F18955E79279}" presName="rootText" presStyleLbl="node2" presStyleIdx="7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BC53A31D-1F42-458B-98A7-5D6BA193C8DD}" type="pres">
      <dgm:prSet presAssocID="{03718A05-F333-456F-BF9D-F18955E79279}" presName="rootConnector" presStyleLbl="node2" presStyleIdx="7" presStyleCnt="18"/>
      <dgm:spPr/>
      <dgm:t>
        <a:bodyPr/>
        <a:lstStyle/>
        <a:p>
          <a:endParaRPr lang="tr-TR"/>
        </a:p>
      </dgm:t>
    </dgm:pt>
    <dgm:pt modelId="{7BDDF672-3569-4A66-9258-1FC8335AEFB7}" type="pres">
      <dgm:prSet presAssocID="{03718A05-F333-456F-BF9D-F18955E79279}" presName="hierChild4" presStyleCnt="0"/>
      <dgm:spPr/>
    </dgm:pt>
    <dgm:pt modelId="{094F0CE7-63F5-4663-BA58-DBAFCAEEFDB8}" type="pres">
      <dgm:prSet presAssocID="{03718A05-F333-456F-BF9D-F18955E79279}" presName="hierChild5" presStyleCnt="0"/>
      <dgm:spPr/>
    </dgm:pt>
    <dgm:pt modelId="{3D22B9EC-9D9E-4EA5-9186-C77B137A0178}" type="pres">
      <dgm:prSet presAssocID="{D3D4556F-A387-49E9-9707-08F3AB127D21}" presName="Name48" presStyleLbl="parChTrans1D2" presStyleIdx="8" presStyleCnt="18"/>
      <dgm:spPr/>
      <dgm:t>
        <a:bodyPr/>
        <a:lstStyle/>
        <a:p>
          <a:endParaRPr lang="tr-TR"/>
        </a:p>
      </dgm:t>
    </dgm:pt>
    <dgm:pt modelId="{2953ABF5-B0A4-4AB4-AE4C-8CA70CCCD810}" type="pres">
      <dgm:prSet presAssocID="{17F4AA15-2167-4C86-9735-828E2E136EC1}" presName="hierRoot2" presStyleCnt="0">
        <dgm:presLayoutVars>
          <dgm:hierBranch val="hang"/>
        </dgm:presLayoutVars>
      </dgm:prSet>
      <dgm:spPr/>
    </dgm:pt>
    <dgm:pt modelId="{32646866-B785-4418-B839-780192876722}" type="pres">
      <dgm:prSet presAssocID="{17F4AA15-2167-4C86-9735-828E2E136EC1}" presName="rootComposite" presStyleCnt="0"/>
      <dgm:spPr/>
    </dgm:pt>
    <dgm:pt modelId="{09B19E26-642E-4756-A28B-5C8F4F5CF834}" type="pres">
      <dgm:prSet presAssocID="{17F4AA15-2167-4C86-9735-828E2E136EC1}" presName="rootText" presStyleLbl="node2" presStyleIdx="8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A2ACD855-F681-4C84-A6D5-3B7C85C391CB}" type="pres">
      <dgm:prSet presAssocID="{17F4AA15-2167-4C86-9735-828E2E136EC1}" presName="rootConnector" presStyleLbl="node2" presStyleIdx="8" presStyleCnt="18"/>
      <dgm:spPr/>
      <dgm:t>
        <a:bodyPr/>
        <a:lstStyle/>
        <a:p>
          <a:endParaRPr lang="tr-TR"/>
        </a:p>
      </dgm:t>
    </dgm:pt>
    <dgm:pt modelId="{87B2961F-C1DD-46FE-9FE1-C9169F1B2DCB}" type="pres">
      <dgm:prSet presAssocID="{17F4AA15-2167-4C86-9735-828E2E136EC1}" presName="hierChild4" presStyleCnt="0"/>
      <dgm:spPr/>
    </dgm:pt>
    <dgm:pt modelId="{337D65E9-07DD-4FC0-85B9-7948C661D95E}" type="pres">
      <dgm:prSet presAssocID="{17F4AA15-2167-4C86-9735-828E2E136EC1}" presName="hierChild5" presStyleCnt="0"/>
      <dgm:spPr/>
    </dgm:pt>
    <dgm:pt modelId="{8B4A0632-5CD9-4853-A98E-221CA681AF87}" type="pres">
      <dgm:prSet presAssocID="{BE3C0221-4894-4076-A85C-0A0BA8B288B5}" presName="Name48" presStyleLbl="parChTrans1D2" presStyleIdx="9" presStyleCnt="18"/>
      <dgm:spPr/>
      <dgm:t>
        <a:bodyPr/>
        <a:lstStyle/>
        <a:p>
          <a:endParaRPr lang="tr-TR"/>
        </a:p>
      </dgm:t>
    </dgm:pt>
    <dgm:pt modelId="{8626B15D-F339-49BE-BB14-408E5AA2BB78}" type="pres">
      <dgm:prSet presAssocID="{45493D3F-67EF-4D67-AE2A-BF3316D0658F}" presName="hierRoot2" presStyleCnt="0">
        <dgm:presLayoutVars>
          <dgm:hierBranch val="hang"/>
        </dgm:presLayoutVars>
      </dgm:prSet>
      <dgm:spPr/>
    </dgm:pt>
    <dgm:pt modelId="{5544ADF9-E83F-49D0-88A7-E144A161A84D}" type="pres">
      <dgm:prSet presAssocID="{45493D3F-67EF-4D67-AE2A-BF3316D0658F}" presName="rootComposite" presStyleCnt="0"/>
      <dgm:spPr/>
    </dgm:pt>
    <dgm:pt modelId="{74754807-55AA-4976-8D5C-22FA48F47298}" type="pres">
      <dgm:prSet presAssocID="{45493D3F-67EF-4D67-AE2A-BF3316D0658F}" presName="rootText" presStyleLbl="node2" presStyleIdx="9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DA87526C-6EFC-4B1C-BEE4-CA516BB1160F}" type="pres">
      <dgm:prSet presAssocID="{45493D3F-67EF-4D67-AE2A-BF3316D0658F}" presName="rootConnector" presStyleLbl="node2" presStyleIdx="9" presStyleCnt="18"/>
      <dgm:spPr/>
      <dgm:t>
        <a:bodyPr/>
        <a:lstStyle/>
        <a:p>
          <a:endParaRPr lang="tr-TR"/>
        </a:p>
      </dgm:t>
    </dgm:pt>
    <dgm:pt modelId="{B46ED0C7-FE49-4824-892E-2473E9CD8D32}" type="pres">
      <dgm:prSet presAssocID="{45493D3F-67EF-4D67-AE2A-BF3316D0658F}" presName="hierChild4" presStyleCnt="0"/>
      <dgm:spPr/>
    </dgm:pt>
    <dgm:pt modelId="{BD6042FF-5CFB-43DA-A9B3-5518411D5B63}" type="pres">
      <dgm:prSet presAssocID="{45493D3F-67EF-4D67-AE2A-BF3316D0658F}" presName="hierChild5" presStyleCnt="0"/>
      <dgm:spPr/>
    </dgm:pt>
    <dgm:pt modelId="{AD678B04-62A6-4FC7-8BB5-2BEB9CFB7445}" type="pres">
      <dgm:prSet presAssocID="{1A5FCBDB-7BF9-4039-9955-0DC270CBF012}" presName="Name48" presStyleLbl="parChTrans1D2" presStyleIdx="10" presStyleCnt="18"/>
      <dgm:spPr/>
      <dgm:t>
        <a:bodyPr/>
        <a:lstStyle/>
        <a:p>
          <a:endParaRPr lang="tr-TR"/>
        </a:p>
      </dgm:t>
    </dgm:pt>
    <dgm:pt modelId="{1801E7BB-2DB7-44CB-98FF-BCA549C4AF3D}" type="pres">
      <dgm:prSet presAssocID="{2C1EF353-4233-4CC1-92D1-45B66171918E}" presName="hierRoot2" presStyleCnt="0">
        <dgm:presLayoutVars>
          <dgm:hierBranch val="hang"/>
        </dgm:presLayoutVars>
      </dgm:prSet>
      <dgm:spPr/>
    </dgm:pt>
    <dgm:pt modelId="{B7026891-7C79-4DD9-BDE8-B9999931EAF6}" type="pres">
      <dgm:prSet presAssocID="{2C1EF353-4233-4CC1-92D1-45B66171918E}" presName="rootComposite" presStyleCnt="0"/>
      <dgm:spPr/>
    </dgm:pt>
    <dgm:pt modelId="{EA91C340-4871-4533-AA2C-E8BBF50E7433}" type="pres">
      <dgm:prSet presAssocID="{2C1EF353-4233-4CC1-92D1-45B66171918E}" presName="rootText" presStyleLbl="node2" presStyleIdx="10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126E213D-15D0-40E9-B165-B423EBEEE130}" type="pres">
      <dgm:prSet presAssocID="{2C1EF353-4233-4CC1-92D1-45B66171918E}" presName="rootConnector" presStyleLbl="node2" presStyleIdx="10" presStyleCnt="18"/>
      <dgm:spPr/>
      <dgm:t>
        <a:bodyPr/>
        <a:lstStyle/>
        <a:p>
          <a:endParaRPr lang="tr-TR"/>
        </a:p>
      </dgm:t>
    </dgm:pt>
    <dgm:pt modelId="{51AAC053-B3A9-43BF-A58E-AA6723532F41}" type="pres">
      <dgm:prSet presAssocID="{2C1EF353-4233-4CC1-92D1-45B66171918E}" presName="hierChild4" presStyleCnt="0"/>
      <dgm:spPr/>
    </dgm:pt>
    <dgm:pt modelId="{ECDA0C80-837E-4E40-8FF7-CF37BB9738F0}" type="pres">
      <dgm:prSet presAssocID="{2C1EF353-4233-4CC1-92D1-45B66171918E}" presName="hierChild5" presStyleCnt="0"/>
      <dgm:spPr/>
    </dgm:pt>
    <dgm:pt modelId="{01590740-7D55-4ACA-A3B5-57F80D185A28}" type="pres">
      <dgm:prSet presAssocID="{4060B27E-5C2E-4DD7-9B8B-224F7DF012B1}" presName="Name48" presStyleLbl="parChTrans1D2" presStyleIdx="11" presStyleCnt="18"/>
      <dgm:spPr/>
      <dgm:t>
        <a:bodyPr/>
        <a:lstStyle/>
        <a:p>
          <a:endParaRPr lang="tr-TR"/>
        </a:p>
      </dgm:t>
    </dgm:pt>
    <dgm:pt modelId="{442EFAE4-CA3E-448D-B1FE-F2EE949CAE16}" type="pres">
      <dgm:prSet presAssocID="{9D98BD35-ED26-4731-B3BD-2008F5899F8E}" presName="hierRoot2" presStyleCnt="0">
        <dgm:presLayoutVars>
          <dgm:hierBranch val="hang"/>
        </dgm:presLayoutVars>
      </dgm:prSet>
      <dgm:spPr/>
    </dgm:pt>
    <dgm:pt modelId="{DCB90E50-4E0F-4833-A5A0-AB16F0D29649}" type="pres">
      <dgm:prSet presAssocID="{9D98BD35-ED26-4731-B3BD-2008F5899F8E}" presName="rootComposite" presStyleCnt="0"/>
      <dgm:spPr/>
    </dgm:pt>
    <dgm:pt modelId="{C7197FA6-B02A-499E-8A33-9359B201DE46}" type="pres">
      <dgm:prSet presAssocID="{9D98BD35-ED26-4731-B3BD-2008F5899F8E}" presName="rootText" presStyleLbl="node2" presStyleIdx="11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99383EB1-E1BB-472F-B3CF-AEBA8C53F807}" type="pres">
      <dgm:prSet presAssocID="{9D98BD35-ED26-4731-B3BD-2008F5899F8E}" presName="rootConnector" presStyleLbl="node2" presStyleIdx="11" presStyleCnt="18"/>
      <dgm:spPr/>
      <dgm:t>
        <a:bodyPr/>
        <a:lstStyle/>
        <a:p>
          <a:endParaRPr lang="tr-TR"/>
        </a:p>
      </dgm:t>
    </dgm:pt>
    <dgm:pt modelId="{9A0B716F-C90C-423E-A87C-26646F1EE860}" type="pres">
      <dgm:prSet presAssocID="{9D98BD35-ED26-4731-B3BD-2008F5899F8E}" presName="hierChild4" presStyleCnt="0"/>
      <dgm:spPr/>
    </dgm:pt>
    <dgm:pt modelId="{1EA00717-A137-4BD6-9888-E2A9F0C7003E}" type="pres">
      <dgm:prSet presAssocID="{9D98BD35-ED26-4731-B3BD-2008F5899F8E}" presName="hierChild5" presStyleCnt="0"/>
      <dgm:spPr/>
    </dgm:pt>
    <dgm:pt modelId="{D0268377-FC57-4705-9976-77871351A595}" type="pres">
      <dgm:prSet presAssocID="{7C90AF45-F148-4279-9A04-33ECE996821B}" presName="Name48" presStyleLbl="parChTrans1D2" presStyleIdx="12" presStyleCnt="18"/>
      <dgm:spPr/>
      <dgm:t>
        <a:bodyPr/>
        <a:lstStyle/>
        <a:p>
          <a:endParaRPr lang="tr-TR"/>
        </a:p>
      </dgm:t>
    </dgm:pt>
    <dgm:pt modelId="{9B0A4213-188A-4C69-8CEC-62FBA3D42744}" type="pres">
      <dgm:prSet presAssocID="{5957851F-A46C-49A1-8798-D58024C5BCFD}" presName="hierRoot2" presStyleCnt="0">
        <dgm:presLayoutVars>
          <dgm:hierBranch val="hang"/>
        </dgm:presLayoutVars>
      </dgm:prSet>
      <dgm:spPr/>
    </dgm:pt>
    <dgm:pt modelId="{4F6D52C1-9C6A-4995-9B9C-422C5B5F0D83}" type="pres">
      <dgm:prSet presAssocID="{5957851F-A46C-49A1-8798-D58024C5BCFD}" presName="rootComposite" presStyleCnt="0"/>
      <dgm:spPr/>
    </dgm:pt>
    <dgm:pt modelId="{74B9AD88-28CA-4AEB-901A-CB18600CBA13}" type="pres">
      <dgm:prSet presAssocID="{5957851F-A46C-49A1-8798-D58024C5BCFD}" presName="rootText" presStyleLbl="node2" presStyleIdx="12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60BD435D-D9CC-47FA-9726-74E3B7A24171}" type="pres">
      <dgm:prSet presAssocID="{5957851F-A46C-49A1-8798-D58024C5BCFD}" presName="rootConnector" presStyleLbl="node2" presStyleIdx="12" presStyleCnt="18"/>
      <dgm:spPr/>
      <dgm:t>
        <a:bodyPr/>
        <a:lstStyle/>
        <a:p>
          <a:endParaRPr lang="tr-TR"/>
        </a:p>
      </dgm:t>
    </dgm:pt>
    <dgm:pt modelId="{71FA9EDD-A2D3-4124-AB48-44276A777E7B}" type="pres">
      <dgm:prSet presAssocID="{5957851F-A46C-49A1-8798-D58024C5BCFD}" presName="hierChild4" presStyleCnt="0"/>
      <dgm:spPr/>
    </dgm:pt>
    <dgm:pt modelId="{F2361C5C-70AF-46E7-89DC-5B13BB9B66D8}" type="pres">
      <dgm:prSet presAssocID="{5957851F-A46C-49A1-8798-D58024C5BCFD}" presName="hierChild5" presStyleCnt="0"/>
      <dgm:spPr/>
    </dgm:pt>
    <dgm:pt modelId="{AF6833A7-4297-46C3-AC19-62E74C93B269}" type="pres">
      <dgm:prSet presAssocID="{A1C525A2-5993-415C-95C9-D3CB429188AD}" presName="hierChild3" presStyleCnt="0"/>
      <dgm:spPr/>
    </dgm:pt>
    <dgm:pt modelId="{EBFEFFE4-19FE-4F6E-963D-54FC92137915}" type="pres">
      <dgm:prSet presAssocID="{F0AF8FF2-085E-4787-A543-996D60B88876}" presName="hierRoot1" presStyleCnt="0">
        <dgm:presLayoutVars>
          <dgm:hierBranch val="r"/>
        </dgm:presLayoutVars>
      </dgm:prSet>
      <dgm:spPr/>
    </dgm:pt>
    <dgm:pt modelId="{79416E2B-2441-4CA3-B5A4-AFDDE05D8E19}" type="pres">
      <dgm:prSet presAssocID="{F0AF8FF2-085E-4787-A543-996D60B88876}" presName="rootComposite1" presStyleCnt="0"/>
      <dgm:spPr/>
    </dgm:pt>
    <dgm:pt modelId="{492B6933-080C-43F3-B591-3F17CA789479}" type="pres">
      <dgm:prSet presAssocID="{F0AF8FF2-085E-4787-A543-996D60B88876}" presName="rootText1" presStyleLbl="node0" presStyleIdx="3" presStyleCnt="5" custScaleX="216828" custScaleY="283281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F6646E0-1783-42CF-BD82-B4DAE0F0F968}" type="pres">
      <dgm:prSet presAssocID="{F0AF8FF2-085E-4787-A543-996D60B8887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42DDABE-9D41-4D7E-BD4B-7F25BF96C390}" type="pres">
      <dgm:prSet presAssocID="{F0AF8FF2-085E-4787-A543-996D60B88876}" presName="hierChild2" presStyleCnt="0"/>
      <dgm:spPr/>
    </dgm:pt>
    <dgm:pt modelId="{738DB37E-D84F-4A8E-8163-ECA7D56EC780}" type="pres">
      <dgm:prSet presAssocID="{3381DB5E-42AF-42C6-AA5E-A210EF7CE0F4}" presName="Name50" presStyleLbl="parChTrans1D2" presStyleIdx="13" presStyleCnt="18"/>
      <dgm:spPr/>
      <dgm:t>
        <a:bodyPr/>
        <a:lstStyle/>
        <a:p>
          <a:endParaRPr lang="tr-TR"/>
        </a:p>
      </dgm:t>
    </dgm:pt>
    <dgm:pt modelId="{82AB8901-1F21-4EBB-825E-B7A3FE96C841}" type="pres">
      <dgm:prSet presAssocID="{6AA0EA53-8AFC-4659-8CBA-B5D36C3BE485}" presName="hierRoot2" presStyleCnt="0">
        <dgm:presLayoutVars>
          <dgm:hierBranch val="init"/>
        </dgm:presLayoutVars>
      </dgm:prSet>
      <dgm:spPr/>
    </dgm:pt>
    <dgm:pt modelId="{5922F5E2-93B4-46C3-9716-E7DB50B013ED}" type="pres">
      <dgm:prSet presAssocID="{6AA0EA53-8AFC-4659-8CBA-B5D36C3BE485}" presName="rootComposite" presStyleCnt="0"/>
      <dgm:spPr/>
    </dgm:pt>
    <dgm:pt modelId="{4D10651F-5FAF-4EE5-9E50-CBC8898B70F2}" type="pres">
      <dgm:prSet presAssocID="{6AA0EA53-8AFC-4659-8CBA-B5D36C3BE485}" presName="rootText" presStyleLbl="node2" presStyleIdx="13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4170D77E-877D-4A6A-B28D-ABC403DB26B1}" type="pres">
      <dgm:prSet presAssocID="{6AA0EA53-8AFC-4659-8CBA-B5D36C3BE485}" presName="rootConnector" presStyleLbl="node2" presStyleIdx="13" presStyleCnt="18"/>
      <dgm:spPr/>
      <dgm:t>
        <a:bodyPr/>
        <a:lstStyle/>
        <a:p>
          <a:endParaRPr lang="tr-TR"/>
        </a:p>
      </dgm:t>
    </dgm:pt>
    <dgm:pt modelId="{FC391326-38C5-4B54-AB03-DDB78C699E09}" type="pres">
      <dgm:prSet presAssocID="{6AA0EA53-8AFC-4659-8CBA-B5D36C3BE485}" presName="hierChild4" presStyleCnt="0"/>
      <dgm:spPr/>
    </dgm:pt>
    <dgm:pt modelId="{A04E1E73-C823-4E45-B81F-DAB26B170AB1}" type="pres">
      <dgm:prSet presAssocID="{6AA0EA53-8AFC-4659-8CBA-B5D36C3BE485}" presName="hierChild5" presStyleCnt="0"/>
      <dgm:spPr/>
    </dgm:pt>
    <dgm:pt modelId="{0ADB5C6D-899C-44F3-AE82-A1574B1850F2}" type="pres">
      <dgm:prSet presAssocID="{DD6CC566-9B29-4EC6-8AA7-858B93168CF4}" presName="Name50" presStyleLbl="parChTrans1D2" presStyleIdx="14" presStyleCnt="18"/>
      <dgm:spPr/>
      <dgm:t>
        <a:bodyPr/>
        <a:lstStyle/>
        <a:p>
          <a:endParaRPr lang="tr-TR"/>
        </a:p>
      </dgm:t>
    </dgm:pt>
    <dgm:pt modelId="{1B226D01-90C1-4337-A453-5AA6F46005E4}" type="pres">
      <dgm:prSet presAssocID="{BE32EA78-D989-4E8F-A7FE-19CC33B304DF}" presName="hierRoot2" presStyleCnt="0">
        <dgm:presLayoutVars>
          <dgm:hierBranch val="init"/>
        </dgm:presLayoutVars>
      </dgm:prSet>
      <dgm:spPr/>
    </dgm:pt>
    <dgm:pt modelId="{0412FEAE-9200-4BC8-9F7A-386970E503A4}" type="pres">
      <dgm:prSet presAssocID="{BE32EA78-D989-4E8F-A7FE-19CC33B304DF}" presName="rootComposite" presStyleCnt="0"/>
      <dgm:spPr/>
    </dgm:pt>
    <dgm:pt modelId="{2D462A14-EAEF-4E84-9828-6F554B699605}" type="pres">
      <dgm:prSet presAssocID="{BE32EA78-D989-4E8F-A7FE-19CC33B304DF}" presName="rootText" presStyleLbl="node2" presStyleIdx="14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FFC64D84-5EF2-467E-B8F2-FE2C3CFE5862}" type="pres">
      <dgm:prSet presAssocID="{BE32EA78-D989-4E8F-A7FE-19CC33B304DF}" presName="rootConnector" presStyleLbl="node2" presStyleIdx="14" presStyleCnt="18"/>
      <dgm:spPr/>
      <dgm:t>
        <a:bodyPr/>
        <a:lstStyle/>
        <a:p>
          <a:endParaRPr lang="tr-TR"/>
        </a:p>
      </dgm:t>
    </dgm:pt>
    <dgm:pt modelId="{CBCDFC87-8459-43B8-B6E6-4CDD04A88145}" type="pres">
      <dgm:prSet presAssocID="{BE32EA78-D989-4E8F-A7FE-19CC33B304DF}" presName="hierChild4" presStyleCnt="0"/>
      <dgm:spPr/>
    </dgm:pt>
    <dgm:pt modelId="{B461E499-40D1-43DB-BC97-C65644026CA9}" type="pres">
      <dgm:prSet presAssocID="{BE32EA78-D989-4E8F-A7FE-19CC33B304DF}" presName="hierChild5" presStyleCnt="0"/>
      <dgm:spPr/>
    </dgm:pt>
    <dgm:pt modelId="{54EC68AB-C1AF-4D5A-89EE-90BC5854B786}" type="pres">
      <dgm:prSet presAssocID="{F0AF8FF2-085E-4787-A543-996D60B88876}" presName="hierChild3" presStyleCnt="0"/>
      <dgm:spPr/>
    </dgm:pt>
    <dgm:pt modelId="{6CB40B1D-4C11-4BC5-B920-D941FC1425EA}" type="pres">
      <dgm:prSet presAssocID="{C384D1AC-4E80-44C4-A178-65B0923A82AF}" presName="hierRoot1" presStyleCnt="0">
        <dgm:presLayoutVars>
          <dgm:hierBranch val="r"/>
        </dgm:presLayoutVars>
      </dgm:prSet>
      <dgm:spPr/>
    </dgm:pt>
    <dgm:pt modelId="{40D65AD5-8626-4695-8D99-95DAC9029262}" type="pres">
      <dgm:prSet presAssocID="{C384D1AC-4E80-44C4-A178-65B0923A82AF}" presName="rootComposite1" presStyleCnt="0"/>
      <dgm:spPr/>
    </dgm:pt>
    <dgm:pt modelId="{F3289CCB-138B-4BF7-BB7F-193147747E56}" type="pres">
      <dgm:prSet presAssocID="{C384D1AC-4E80-44C4-A178-65B0923A82AF}" presName="rootText1" presStyleLbl="node0" presStyleIdx="4" presStyleCnt="5" custScaleX="216828" custScaleY="283281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4E7B3673-AAF6-45D8-B4B0-394235B1A5A9}" type="pres">
      <dgm:prSet presAssocID="{C384D1AC-4E80-44C4-A178-65B0923A82AF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22925E2-40AA-4E31-8104-D9DBB4853B0D}" type="pres">
      <dgm:prSet presAssocID="{C384D1AC-4E80-44C4-A178-65B0923A82AF}" presName="hierChild2" presStyleCnt="0"/>
      <dgm:spPr/>
    </dgm:pt>
    <dgm:pt modelId="{4854B9CC-4542-4BE4-9D6B-7B3ECE9FBC10}" type="pres">
      <dgm:prSet presAssocID="{AABFDB6E-E3F9-422C-B71E-D22749586824}" presName="Name50" presStyleLbl="parChTrans1D2" presStyleIdx="15" presStyleCnt="18"/>
      <dgm:spPr/>
      <dgm:t>
        <a:bodyPr/>
        <a:lstStyle/>
        <a:p>
          <a:endParaRPr lang="tr-TR"/>
        </a:p>
      </dgm:t>
    </dgm:pt>
    <dgm:pt modelId="{BFAD85E3-7540-4680-B3AC-F14901741597}" type="pres">
      <dgm:prSet presAssocID="{246D11A7-E4A4-40A3-98C6-EBB34DEBC592}" presName="hierRoot2" presStyleCnt="0">
        <dgm:presLayoutVars>
          <dgm:hierBranch val="hang"/>
        </dgm:presLayoutVars>
      </dgm:prSet>
      <dgm:spPr/>
    </dgm:pt>
    <dgm:pt modelId="{7293521A-061A-448B-B4AE-5BFC1136235B}" type="pres">
      <dgm:prSet presAssocID="{246D11A7-E4A4-40A3-98C6-EBB34DEBC592}" presName="rootComposite" presStyleCnt="0"/>
      <dgm:spPr/>
    </dgm:pt>
    <dgm:pt modelId="{05C046DE-86D1-468F-84F5-CA8EA1ABB333}" type="pres">
      <dgm:prSet presAssocID="{246D11A7-E4A4-40A3-98C6-EBB34DEBC592}" presName="rootText" presStyleLbl="node2" presStyleIdx="15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ADA8823-7DEE-43B0-8D47-06FD4C02EC24}" type="pres">
      <dgm:prSet presAssocID="{246D11A7-E4A4-40A3-98C6-EBB34DEBC592}" presName="rootConnector" presStyleLbl="node2" presStyleIdx="15" presStyleCnt="18"/>
      <dgm:spPr/>
      <dgm:t>
        <a:bodyPr/>
        <a:lstStyle/>
        <a:p>
          <a:endParaRPr lang="tr-TR"/>
        </a:p>
      </dgm:t>
    </dgm:pt>
    <dgm:pt modelId="{2F5BABB3-A481-493C-A8D3-7CD4139D144A}" type="pres">
      <dgm:prSet presAssocID="{246D11A7-E4A4-40A3-98C6-EBB34DEBC592}" presName="hierChild4" presStyleCnt="0"/>
      <dgm:spPr/>
    </dgm:pt>
    <dgm:pt modelId="{A746C4F7-292B-4982-9AF3-6DF5C3437E81}" type="pres">
      <dgm:prSet presAssocID="{246D11A7-E4A4-40A3-98C6-EBB34DEBC592}" presName="hierChild5" presStyleCnt="0"/>
      <dgm:spPr/>
    </dgm:pt>
    <dgm:pt modelId="{17492EC7-71AA-4A80-A8B9-EE1563BF21BB}" type="pres">
      <dgm:prSet presAssocID="{26CDD7E0-FBF8-44C0-ADA8-F98FA1A98DCB}" presName="Name50" presStyleLbl="parChTrans1D2" presStyleIdx="16" presStyleCnt="18"/>
      <dgm:spPr/>
      <dgm:t>
        <a:bodyPr/>
        <a:lstStyle/>
        <a:p>
          <a:endParaRPr lang="tr-TR"/>
        </a:p>
      </dgm:t>
    </dgm:pt>
    <dgm:pt modelId="{EA64599F-E829-49E6-AC55-75DB85E41093}" type="pres">
      <dgm:prSet presAssocID="{04CFD6C7-AD14-40EB-BF91-4407DB84D893}" presName="hierRoot2" presStyleCnt="0">
        <dgm:presLayoutVars>
          <dgm:hierBranch val="init"/>
        </dgm:presLayoutVars>
      </dgm:prSet>
      <dgm:spPr/>
    </dgm:pt>
    <dgm:pt modelId="{B38DD06F-CD35-477C-B904-E3EED6BF1FD5}" type="pres">
      <dgm:prSet presAssocID="{04CFD6C7-AD14-40EB-BF91-4407DB84D893}" presName="rootComposite" presStyleCnt="0"/>
      <dgm:spPr/>
    </dgm:pt>
    <dgm:pt modelId="{DD1ABDB6-957D-434E-B66B-D319AF35D2FF}" type="pres">
      <dgm:prSet presAssocID="{04CFD6C7-AD14-40EB-BF91-4407DB84D893}" presName="rootText" presStyleLbl="node2" presStyleIdx="16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22ECD4D1-1754-4B66-BBEB-8E0BD286DFB8}" type="pres">
      <dgm:prSet presAssocID="{04CFD6C7-AD14-40EB-BF91-4407DB84D893}" presName="rootConnector" presStyleLbl="node2" presStyleIdx="16" presStyleCnt="18"/>
      <dgm:spPr/>
      <dgm:t>
        <a:bodyPr/>
        <a:lstStyle/>
        <a:p>
          <a:endParaRPr lang="tr-TR"/>
        </a:p>
      </dgm:t>
    </dgm:pt>
    <dgm:pt modelId="{CEABDAA7-764C-4D59-8CF2-56444194F7B5}" type="pres">
      <dgm:prSet presAssocID="{04CFD6C7-AD14-40EB-BF91-4407DB84D893}" presName="hierChild4" presStyleCnt="0"/>
      <dgm:spPr/>
    </dgm:pt>
    <dgm:pt modelId="{57E8079E-37C1-4B3F-BCA1-3886FF634EEA}" type="pres">
      <dgm:prSet presAssocID="{04CFD6C7-AD14-40EB-BF91-4407DB84D893}" presName="hierChild5" presStyleCnt="0"/>
      <dgm:spPr/>
    </dgm:pt>
    <dgm:pt modelId="{C215F763-226F-4B91-82CD-C813C0A622A8}" type="pres">
      <dgm:prSet presAssocID="{B8A2482F-E091-45C3-A31E-DDCA34C63FC8}" presName="Name50" presStyleLbl="parChTrans1D2" presStyleIdx="17" presStyleCnt="18"/>
      <dgm:spPr/>
      <dgm:t>
        <a:bodyPr/>
        <a:lstStyle/>
        <a:p>
          <a:endParaRPr lang="tr-TR"/>
        </a:p>
      </dgm:t>
    </dgm:pt>
    <dgm:pt modelId="{66CA70A9-B4EE-496B-955B-840B5A54D0DB}" type="pres">
      <dgm:prSet presAssocID="{7FBDCF2B-585A-419B-BFAD-1DEFAC3D3F3B}" presName="hierRoot2" presStyleCnt="0">
        <dgm:presLayoutVars>
          <dgm:hierBranch val="init"/>
        </dgm:presLayoutVars>
      </dgm:prSet>
      <dgm:spPr/>
    </dgm:pt>
    <dgm:pt modelId="{1F781ED9-F201-48B2-8ABE-FC9353B5C325}" type="pres">
      <dgm:prSet presAssocID="{7FBDCF2B-585A-419B-BFAD-1DEFAC3D3F3B}" presName="rootComposite" presStyleCnt="0"/>
      <dgm:spPr/>
    </dgm:pt>
    <dgm:pt modelId="{C24EA24E-D03B-499D-9F84-6E147FCB8D32}" type="pres">
      <dgm:prSet presAssocID="{7FBDCF2B-585A-419B-BFAD-1DEFAC3D3F3B}" presName="rootText" presStyleLbl="node2" presStyleIdx="17" presStyleCnt="18" custLinFactNeighborX="-177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D0A42D04-FD45-4CA7-B6EB-C74109A46061}" type="pres">
      <dgm:prSet presAssocID="{7FBDCF2B-585A-419B-BFAD-1DEFAC3D3F3B}" presName="rootConnector" presStyleLbl="node2" presStyleIdx="17" presStyleCnt="18"/>
      <dgm:spPr/>
      <dgm:t>
        <a:bodyPr/>
        <a:lstStyle/>
        <a:p>
          <a:endParaRPr lang="tr-TR"/>
        </a:p>
      </dgm:t>
    </dgm:pt>
    <dgm:pt modelId="{45FB3A0D-8BFB-4D69-AB9C-ADFB047B2146}" type="pres">
      <dgm:prSet presAssocID="{7FBDCF2B-585A-419B-BFAD-1DEFAC3D3F3B}" presName="hierChild4" presStyleCnt="0"/>
      <dgm:spPr/>
    </dgm:pt>
    <dgm:pt modelId="{11D84296-C047-4434-A103-BB94F88DF4C8}" type="pres">
      <dgm:prSet presAssocID="{7FBDCF2B-585A-419B-BFAD-1DEFAC3D3F3B}" presName="hierChild5" presStyleCnt="0"/>
      <dgm:spPr/>
    </dgm:pt>
    <dgm:pt modelId="{936AD16F-8482-402A-B1EF-80C2EC34ED10}" type="pres">
      <dgm:prSet presAssocID="{C384D1AC-4E80-44C4-A178-65B0923A82AF}" presName="hierChild3" presStyleCnt="0"/>
      <dgm:spPr/>
    </dgm:pt>
  </dgm:ptLst>
  <dgm:cxnLst>
    <dgm:cxn modelId="{D31DAEF1-9027-4C6B-9683-5B98946BB020}" type="presOf" srcId="{6AA0EA53-8AFC-4659-8CBA-B5D36C3BE485}" destId="{4170D77E-877D-4A6A-B28D-ABC403DB26B1}" srcOrd="1" destOrd="0" presId="urn:microsoft.com/office/officeart/2005/8/layout/orgChart1"/>
    <dgm:cxn modelId="{A0F06F39-FD3A-4C99-A38D-1961A4402B43}" type="presOf" srcId="{D3D4556F-A387-49E9-9707-08F3AB127D21}" destId="{3D22B9EC-9D9E-4EA5-9186-C77B137A0178}" srcOrd="0" destOrd="0" presId="urn:microsoft.com/office/officeart/2005/8/layout/orgChart1"/>
    <dgm:cxn modelId="{D686B0F6-A887-4B71-95CB-198D63AB9C09}" srcId="{A1C525A2-5993-415C-95C9-D3CB429188AD}" destId="{45493D3F-67EF-4D67-AE2A-BF3316D0658F}" srcOrd="3" destOrd="0" parTransId="{BE3C0221-4894-4076-A85C-0A0BA8B288B5}" sibTransId="{86DFE2A1-1E5E-40E5-8942-4C02723241EF}"/>
    <dgm:cxn modelId="{29EFFDF1-172E-4519-ACDA-F6042041A5BB}" type="presOf" srcId="{2C1EF353-4233-4CC1-92D1-45B66171918E}" destId="{EA91C340-4871-4533-AA2C-E8BBF50E7433}" srcOrd="0" destOrd="0" presId="urn:microsoft.com/office/officeart/2005/8/layout/orgChart1"/>
    <dgm:cxn modelId="{A3484E65-0599-4C57-8091-A96A532BE6F4}" type="presOf" srcId="{7FBDCF2B-585A-419B-BFAD-1DEFAC3D3F3B}" destId="{C24EA24E-D03B-499D-9F84-6E147FCB8D32}" srcOrd="0" destOrd="0" presId="urn:microsoft.com/office/officeart/2005/8/layout/orgChart1"/>
    <dgm:cxn modelId="{1C39F68C-117C-4D43-9FFC-942319F3001F}" srcId="{632482A5-DCC8-4BFD-B69E-3BB782A0A21D}" destId="{752326A1-95E2-4815-A3F2-11150C2AA214}" srcOrd="2" destOrd="0" parTransId="{4FC74C15-3180-4585-A1C8-AF971D8C68CA}" sibTransId="{DD47DC0B-D9DF-41DA-8D5D-FCB6B0E5760F}"/>
    <dgm:cxn modelId="{835301A5-3C57-40B7-BE38-5BFD05EC289E}" type="presOf" srcId="{9A0EAAB1-ED86-4549-ABEE-BA410ECB299A}" destId="{E955519E-EF23-4316-A0EA-8814FC499E2B}" srcOrd="0" destOrd="0" presId="urn:microsoft.com/office/officeart/2005/8/layout/orgChart1"/>
    <dgm:cxn modelId="{1EA3FB7E-0E93-442D-81B8-2400B9485F38}" type="presOf" srcId="{9D98BD35-ED26-4731-B3BD-2008F5899F8E}" destId="{99383EB1-E1BB-472F-B3CF-AEBA8C53F807}" srcOrd="1" destOrd="0" presId="urn:microsoft.com/office/officeart/2005/8/layout/orgChart1"/>
    <dgm:cxn modelId="{14F61790-6A03-4A5E-A7FC-6CA5D7B3A3EA}" srcId="{632482A5-DCC8-4BFD-B69E-3BB782A0A21D}" destId="{D87FC4DC-1587-4ED5-BD46-CC11CF36B234}" srcOrd="3" destOrd="0" parTransId="{7896E62F-AF1F-46CD-BFF0-7FA44F281FBF}" sibTransId="{0EB3D7C4-906B-4DBD-A50D-714E320222C8}"/>
    <dgm:cxn modelId="{07EA016F-8BDC-46F4-8B8B-1C2C17DE76FB}" type="presOf" srcId="{5957851F-A46C-49A1-8798-D58024C5BCFD}" destId="{74B9AD88-28CA-4AEB-901A-CB18600CBA13}" srcOrd="0" destOrd="0" presId="urn:microsoft.com/office/officeart/2005/8/layout/orgChart1"/>
    <dgm:cxn modelId="{D1B5F10C-CDED-4EE7-8B1B-5CCA674064E1}" type="presOf" srcId="{26CDD7E0-FBF8-44C0-ADA8-F98FA1A98DCB}" destId="{17492EC7-71AA-4A80-A8B9-EE1563BF21BB}" srcOrd="0" destOrd="0" presId="urn:microsoft.com/office/officeart/2005/8/layout/orgChart1"/>
    <dgm:cxn modelId="{11CDE132-B038-4163-8E85-5FFAC8D7FCAB}" type="presOf" srcId="{DEB8D81D-1B0D-41DF-A010-6B2341ADCC36}" destId="{1C5422D0-5C20-4368-BAEF-6C051DEAA10D}" srcOrd="1" destOrd="0" presId="urn:microsoft.com/office/officeart/2005/8/layout/orgChart1"/>
    <dgm:cxn modelId="{6BF1FA4F-9D46-4C93-9DE3-040DDEBCCAAA}" type="presOf" srcId="{54EB8F4E-3604-4C1C-B390-B37912CF9B50}" destId="{B5FCF699-F463-4BD5-873D-A5F95838B47E}" srcOrd="0" destOrd="0" presId="urn:microsoft.com/office/officeart/2005/8/layout/orgChart1"/>
    <dgm:cxn modelId="{3F2BB58B-EF1F-414E-BA85-5F0804828CCB}" type="presOf" srcId="{B8A2482F-E091-45C3-A31E-DDCA34C63FC8}" destId="{C215F763-226F-4B91-82CD-C813C0A622A8}" srcOrd="0" destOrd="0" presId="urn:microsoft.com/office/officeart/2005/8/layout/orgChart1"/>
    <dgm:cxn modelId="{02769A3A-161F-45D8-9CE0-EBA3E00684CB}" type="presOf" srcId="{9D98BD35-ED26-4731-B3BD-2008F5899F8E}" destId="{C7197FA6-B02A-499E-8A33-9359B201DE46}" srcOrd="0" destOrd="0" presId="urn:microsoft.com/office/officeart/2005/8/layout/orgChart1"/>
    <dgm:cxn modelId="{3A75698C-C826-4E0B-A191-38CCAB66848B}" srcId="{A1C525A2-5993-415C-95C9-D3CB429188AD}" destId="{03718A05-F333-456F-BF9D-F18955E79279}" srcOrd="1" destOrd="0" parTransId="{725AD504-8927-4C0C-BAF3-9342A7837CFE}" sibTransId="{3EAFED55-FD86-4471-A34A-EAF0087CFF8F}"/>
    <dgm:cxn modelId="{687BEDBC-1988-41F5-9389-4A322F889953}" type="presOf" srcId="{ACA60B0B-73A8-4352-85D7-91C72B8433DF}" destId="{0491CBA5-6E72-4EA4-AF04-E2121DCD6330}" srcOrd="0" destOrd="0" presId="urn:microsoft.com/office/officeart/2005/8/layout/orgChart1"/>
    <dgm:cxn modelId="{6A3712A2-2B6B-466A-AB59-E4970637B912}" type="presOf" srcId="{C384D1AC-4E80-44C4-A178-65B0923A82AF}" destId="{4E7B3673-AAF6-45D8-B4B0-394235B1A5A9}" srcOrd="1" destOrd="0" presId="urn:microsoft.com/office/officeart/2005/8/layout/orgChart1"/>
    <dgm:cxn modelId="{E99F42AA-42B2-4AE2-9F92-B5AC8D891795}" srcId="{A1C525A2-5993-415C-95C9-D3CB429188AD}" destId="{2C1EF353-4233-4CC1-92D1-45B66171918E}" srcOrd="4" destOrd="0" parTransId="{1A5FCBDB-7BF9-4039-9955-0DC270CBF012}" sibTransId="{5E21CA63-2FE9-4F27-A01F-F0DB492A725E}"/>
    <dgm:cxn modelId="{8D390204-3F15-4E8B-8BB0-9A8FC0CF47CA}" type="presOf" srcId="{5957851F-A46C-49A1-8798-D58024C5BCFD}" destId="{60BD435D-D9CC-47FA-9726-74E3B7A24171}" srcOrd="1" destOrd="0" presId="urn:microsoft.com/office/officeart/2005/8/layout/orgChart1"/>
    <dgm:cxn modelId="{8AB21252-CAF6-45C1-A0D8-CF1C6CAE096C}" type="presOf" srcId="{3381DB5E-42AF-42C6-AA5E-A210EF7CE0F4}" destId="{738DB37E-D84F-4A8E-8163-ECA7D56EC780}" srcOrd="0" destOrd="0" presId="urn:microsoft.com/office/officeart/2005/8/layout/orgChart1"/>
    <dgm:cxn modelId="{441D62F1-D8D7-458A-B3D1-0A1EAC7491C8}" srcId="{13571DA9-0D83-4F7B-B970-D24849B9729D}" destId="{C384D1AC-4E80-44C4-A178-65B0923A82AF}" srcOrd="4" destOrd="0" parTransId="{C2319B0C-B32A-4C7B-911B-C07B56137C36}" sibTransId="{9D5B82ED-7EBB-4CA7-9ACC-1EC97F260697}"/>
    <dgm:cxn modelId="{859AE553-D165-4C9D-8B86-D0F2F4DAE764}" srcId="{632482A5-DCC8-4BFD-B69E-3BB782A0A21D}" destId="{76D0209E-6534-4AE7-9A29-24FC42B076C4}" srcOrd="4" destOrd="0" parTransId="{EDA55616-9AF8-4CB5-85D6-A34B1909501D}" sibTransId="{9032F986-4C59-4E67-A38B-886CFF27C879}"/>
    <dgm:cxn modelId="{AAF09227-31C7-41F3-876C-ED7557C93948}" type="presOf" srcId="{04CFD6C7-AD14-40EB-BF91-4407DB84D893}" destId="{DD1ABDB6-957D-434E-B66B-D319AF35D2FF}" srcOrd="0" destOrd="0" presId="urn:microsoft.com/office/officeart/2005/8/layout/orgChart1"/>
    <dgm:cxn modelId="{832BB479-082D-4A49-BE78-29F67D274AC6}" srcId="{13571DA9-0D83-4F7B-B970-D24849B9729D}" destId="{F0AF8FF2-085E-4787-A543-996D60B88876}" srcOrd="3" destOrd="0" parTransId="{F92C5C76-2367-4817-A532-8A501BC5D4CE}" sibTransId="{3069257F-80B2-487A-A633-BB348F47654C}"/>
    <dgm:cxn modelId="{C8209E09-0353-47C2-BF4D-BBF99E89727C}" type="presOf" srcId="{45493D3F-67EF-4D67-AE2A-BF3316D0658F}" destId="{74754807-55AA-4976-8D5C-22FA48F47298}" srcOrd="0" destOrd="0" presId="urn:microsoft.com/office/officeart/2005/8/layout/orgChart1"/>
    <dgm:cxn modelId="{C33A0884-FD2D-468D-8593-DF14D521ED0C}" type="presOf" srcId="{F2C0E6CA-3BE6-4FA3-A41D-B2C7878AB141}" destId="{181091EB-3E91-4E13-AA60-38638E583792}" srcOrd="0" destOrd="0" presId="urn:microsoft.com/office/officeart/2005/8/layout/orgChart1"/>
    <dgm:cxn modelId="{65E9808C-681F-41A0-A7F4-11C622E7FD2F}" type="presOf" srcId="{EA234098-00F6-451F-A6D9-9B81FE8D3574}" destId="{6F5130D2-09D3-4F75-9933-866059712E89}" srcOrd="0" destOrd="0" presId="urn:microsoft.com/office/officeart/2005/8/layout/orgChart1"/>
    <dgm:cxn modelId="{BEABCD71-1DA7-41D4-9E56-0C8491C925F1}" type="presOf" srcId="{4FC74C15-3180-4585-A1C8-AF971D8C68CA}" destId="{546F8F08-A403-4A43-83A1-45FA1B6AF66B}" srcOrd="0" destOrd="0" presId="urn:microsoft.com/office/officeart/2005/8/layout/orgChart1"/>
    <dgm:cxn modelId="{BC8BA49A-42A5-44F4-AF7E-370C8DD88867}" type="presOf" srcId="{7C90AF45-F148-4279-9A04-33ECE996821B}" destId="{D0268377-FC57-4705-9976-77871351A595}" srcOrd="0" destOrd="0" presId="urn:microsoft.com/office/officeart/2005/8/layout/orgChart1"/>
    <dgm:cxn modelId="{B6CB821E-1758-4987-9739-A22144CB423A}" type="presOf" srcId="{45493D3F-67EF-4D67-AE2A-BF3316D0658F}" destId="{DA87526C-6EFC-4B1C-BEE4-CA516BB1160F}" srcOrd="1" destOrd="0" presId="urn:microsoft.com/office/officeart/2005/8/layout/orgChart1"/>
    <dgm:cxn modelId="{08D8F5EC-9900-4DFA-9F8E-71DE14029386}" type="presOf" srcId="{13571DA9-0D83-4F7B-B970-D24849B9729D}" destId="{2B10BB02-CC99-4F00-92DE-662565218E9D}" srcOrd="0" destOrd="0" presId="urn:microsoft.com/office/officeart/2005/8/layout/orgChart1"/>
    <dgm:cxn modelId="{6201489B-AA4D-4572-A4F3-CC7F68D35AEB}" type="presOf" srcId="{D07ED10F-8341-4578-BABB-E46A35C69D0F}" destId="{8DF2949A-5951-430E-9A77-2DC8027E072E}" srcOrd="0" destOrd="0" presId="urn:microsoft.com/office/officeart/2005/8/layout/orgChart1"/>
    <dgm:cxn modelId="{0C02AAE8-6107-4014-9E50-E96BFA5D79A5}" type="presOf" srcId="{EDA55616-9AF8-4CB5-85D6-A34B1909501D}" destId="{D41B49E3-156C-4B3B-9B6A-11B54479B276}" srcOrd="0" destOrd="0" presId="urn:microsoft.com/office/officeart/2005/8/layout/orgChart1"/>
    <dgm:cxn modelId="{E906E9FB-4746-4827-9D24-86D06F90117C}" type="presOf" srcId="{A1C525A2-5993-415C-95C9-D3CB429188AD}" destId="{1EC6A573-A7E9-412B-8CFD-0D66C00BF30C}" srcOrd="0" destOrd="0" presId="urn:microsoft.com/office/officeart/2005/8/layout/orgChart1"/>
    <dgm:cxn modelId="{F4AC91EA-486D-447A-8A23-F4141E6D64EB}" type="presOf" srcId="{CE8FB203-F541-42E2-9819-A786D52296A7}" destId="{93B8FF0D-9C41-4F3F-9E7B-2B4EB563AD32}" srcOrd="1" destOrd="0" presId="urn:microsoft.com/office/officeart/2005/8/layout/orgChart1"/>
    <dgm:cxn modelId="{FFF3EB2E-F2DA-406D-AE92-7560F85186E7}" type="presOf" srcId="{D87FC4DC-1587-4ED5-BD46-CC11CF36B234}" destId="{DDDF7C21-EEE1-40A3-9620-ABD791D5D1B3}" srcOrd="0" destOrd="0" presId="urn:microsoft.com/office/officeart/2005/8/layout/orgChart1"/>
    <dgm:cxn modelId="{887E6BD1-6D75-4D79-884F-E0B0AAD42956}" type="presOf" srcId="{03718A05-F333-456F-BF9D-F18955E79279}" destId="{95E14B86-AADF-46E4-9AF8-608624E3D210}" srcOrd="0" destOrd="0" presId="urn:microsoft.com/office/officeart/2005/8/layout/orgChart1"/>
    <dgm:cxn modelId="{3507202F-3B3C-4AD1-AD24-C97F8D952489}" type="presOf" srcId="{76D0209E-6534-4AE7-9A29-24FC42B076C4}" destId="{53602722-F90C-44FF-976F-861F2C63BFD2}" srcOrd="1" destOrd="0" presId="urn:microsoft.com/office/officeart/2005/8/layout/orgChart1"/>
    <dgm:cxn modelId="{0BBFD964-4142-4E9B-99F5-DE9E57F79A38}" type="presOf" srcId="{D87FC4DC-1587-4ED5-BD46-CC11CF36B234}" destId="{E91D1DD1-2EE0-4E63-88CA-8F61271512FB}" srcOrd="1" destOrd="0" presId="urn:microsoft.com/office/officeart/2005/8/layout/orgChart1"/>
    <dgm:cxn modelId="{81B2FE01-B4D8-47F5-A507-811B29E8050E}" type="presOf" srcId="{752326A1-95E2-4815-A3F2-11150C2AA214}" destId="{0ACB845A-46B2-43C3-9452-C8443FCD0DE9}" srcOrd="1" destOrd="0" presId="urn:microsoft.com/office/officeart/2005/8/layout/orgChart1"/>
    <dgm:cxn modelId="{57181F02-4AE6-4B3B-956C-71F73DEEC541}" type="presOf" srcId="{725AD504-8927-4C0C-BAF3-9342A7837CFE}" destId="{6293E1E9-51A7-4AB6-B2D5-870C17D38EE4}" srcOrd="0" destOrd="0" presId="urn:microsoft.com/office/officeart/2005/8/layout/orgChart1"/>
    <dgm:cxn modelId="{77994B3E-A6D8-4191-8A2B-FE4239966E2A}" type="presOf" srcId="{DD6CC566-9B29-4EC6-8AA7-858B93168CF4}" destId="{0ADB5C6D-899C-44F3-AE82-A1574B1850F2}" srcOrd="0" destOrd="0" presId="urn:microsoft.com/office/officeart/2005/8/layout/orgChart1"/>
    <dgm:cxn modelId="{EC5AC0D5-C9D1-421C-885F-84840B8CDB2D}" type="presOf" srcId="{17F4AA15-2167-4C86-9735-828E2E136EC1}" destId="{09B19E26-642E-4756-A28B-5C8F4F5CF834}" srcOrd="0" destOrd="0" presId="urn:microsoft.com/office/officeart/2005/8/layout/orgChart1"/>
    <dgm:cxn modelId="{F8DE462C-30D7-4EDA-A73C-76DF022AE743}" type="presOf" srcId="{632482A5-DCC8-4BFD-B69E-3BB782A0A21D}" destId="{A10B70E7-8CBD-4DC5-92C4-8125BF28DE33}" srcOrd="0" destOrd="0" presId="urn:microsoft.com/office/officeart/2005/8/layout/orgChart1"/>
    <dgm:cxn modelId="{D6B5F5B7-EBEE-49AE-B92A-0F436209CA4E}" type="presOf" srcId="{9A0EAAB1-ED86-4549-ABEE-BA410ECB299A}" destId="{979F2053-A7D7-4D18-8513-B44DDE7EAC8F}" srcOrd="1" destOrd="0" presId="urn:microsoft.com/office/officeart/2005/8/layout/orgChart1"/>
    <dgm:cxn modelId="{FCF8C695-D34B-48E2-863A-03CD957481DC}" type="presOf" srcId="{AF24964E-17EA-4B13-86F6-42E8AE44FF04}" destId="{7A5D3440-6CF2-4EE4-BD9B-0AFA2547B6A0}" srcOrd="0" destOrd="0" presId="urn:microsoft.com/office/officeart/2005/8/layout/orgChart1"/>
    <dgm:cxn modelId="{DA230640-6DC3-4DD2-8E2E-B2FBCE9D6AE8}" type="presOf" srcId="{4060B27E-5C2E-4DD7-9B8B-224F7DF012B1}" destId="{01590740-7D55-4ACA-A3B5-57F80D185A28}" srcOrd="0" destOrd="0" presId="urn:microsoft.com/office/officeart/2005/8/layout/orgChart1"/>
    <dgm:cxn modelId="{0F50CE66-3086-4AA8-9ABE-8078C503E48C}" type="presOf" srcId="{7896E62F-AF1F-46CD-BFF0-7FA44F281FBF}" destId="{1E71C2BA-F4D3-47CF-A3F3-D2997EAD4068}" srcOrd="0" destOrd="0" presId="urn:microsoft.com/office/officeart/2005/8/layout/orgChart1"/>
    <dgm:cxn modelId="{5A771393-2C13-4B40-9789-AA1C5EB9E7F6}" type="presOf" srcId="{ACA60B0B-73A8-4352-85D7-91C72B8433DF}" destId="{C76DBB66-09B5-47E4-B813-0556D822CD00}" srcOrd="1" destOrd="0" presId="urn:microsoft.com/office/officeart/2005/8/layout/orgChart1"/>
    <dgm:cxn modelId="{B52ADD8C-F1AF-4741-AAD8-CA5E9C8150B2}" type="presOf" srcId="{03718A05-F333-456F-BF9D-F18955E79279}" destId="{BC53A31D-1F42-458B-98A7-5D6BA193C8DD}" srcOrd="1" destOrd="0" presId="urn:microsoft.com/office/officeart/2005/8/layout/orgChart1"/>
    <dgm:cxn modelId="{94624739-A06D-4EF2-A831-8FA5B714390F}" type="presOf" srcId="{17F4AA15-2167-4C86-9735-828E2E136EC1}" destId="{A2ACD855-F681-4C84-A6D5-3B7C85C391CB}" srcOrd="1" destOrd="0" presId="urn:microsoft.com/office/officeart/2005/8/layout/orgChart1"/>
    <dgm:cxn modelId="{95451F64-5006-4531-864B-38A2A5A651C9}" type="presOf" srcId="{04CFD6C7-AD14-40EB-BF91-4407DB84D893}" destId="{22ECD4D1-1754-4B66-BBEB-8E0BD286DFB8}" srcOrd="1" destOrd="0" presId="urn:microsoft.com/office/officeart/2005/8/layout/orgChart1"/>
    <dgm:cxn modelId="{6E98822C-EBC6-4126-B3CB-E4B1F4EB31C4}" type="presOf" srcId="{56B906A8-45DB-4F27-99D8-D6376260896F}" destId="{3EE8D54E-A72F-45D8-B341-57081429E0DA}" srcOrd="0" destOrd="0" presId="urn:microsoft.com/office/officeart/2005/8/layout/orgChart1"/>
    <dgm:cxn modelId="{E7428E7C-C1DB-4862-8F22-D9FA90EE0C09}" type="presOf" srcId="{F0AF8FF2-085E-4787-A543-996D60B88876}" destId="{5F6646E0-1783-42CF-BD82-B4DAE0F0F968}" srcOrd="1" destOrd="0" presId="urn:microsoft.com/office/officeart/2005/8/layout/orgChart1"/>
    <dgm:cxn modelId="{89B92A66-BB9C-45A5-A4AC-47E40E8D898E}" type="presOf" srcId="{7FBDCF2B-585A-419B-BFAD-1DEFAC3D3F3B}" destId="{D0A42D04-FD45-4CA7-B6EB-C74109A46061}" srcOrd="1" destOrd="0" presId="urn:microsoft.com/office/officeart/2005/8/layout/orgChart1"/>
    <dgm:cxn modelId="{CB403B28-8E40-4FC5-9C5A-6932B897BDA5}" srcId="{13571DA9-0D83-4F7B-B970-D24849B9729D}" destId="{632482A5-DCC8-4BFD-B69E-3BB782A0A21D}" srcOrd="0" destOrd="0" parTransId="{222A1211-643A-441C-A9CD-B61B74DBCF98}" sibTransId="{00126A86-823E-4BA3-BAE5-DC3F1B40D1AD}"/>
    <dgm:cxn modelId="{FCC3C930-831F-4350-96D1-9115406C0135}" type="presOf" srcId="{DEB8D81D-1B0D-41DF-A010-6B2341ADCC36}" destId="{E8F9B8D7-B84D-461D-AD4B-D1AE306E279C}" srcOrd="0" destOrd="0" presId="urn:microsoft.com/office/officeart/2005/8/layout/orgChart1"/>
    <dgm:cxn modelId="{8D6D1EBC-76D8-4999-8941-36D597C4D799}" type="presOf" srcId="{A1C525A2-5993-415C-95C9-D3CB429188AD}" destId="{69A63134-CC25-4C98-B378-B9DC8EEF7F5F}" srcOrd="1" destOrd="0" presId="urn:microsoft.com/office/officeart/2005/8/layout/orgChart1"/>
    <dgm:cxn modelId="{00D7D943-A045-48EC-8DA2-0365706BDBE1}" type="presOf" srcId="{CE8FB203-F541-42E2-9819-A786D52296A7}" destId="{4740069D-F13A-4BAD-990B-E95F705FE401}" srcOrd="0" destOrd="0" presId="urn:microsoft.com/office/officeart/2005/8/layout/orgChart1"/>
    <dgm:cxn modelId="{F7466D96-9046-4EE6-87E0-1216BB77C1AA}" type="presOf" srcId="{2C1EF353-4233-4CC1-92D1-45B66171918E}" destId="{126E213D-15D0-40E9-B165-B423EBEEE130}" srcOrd="1" destOrd="0" presId="urn:microsoft.com/office/officeart/2005/8/layout/orgChart1"/>
    <dgm:cxn modelId="{ABB6228A-3DE4-4D5E-AFCC-33EF57AA5639}" srcId="{A1C525A2-5993-415C-95C9-D3CB429188AD}" destId="{9D98BD35-ED26-4731-B3BD-2008F5899F8E}" srcOrd="5" destOrd="0" parTransId="{4060B27E-5C2E-4DD7-9B8B-224F7DF012B1}" sibTransId="{BEFD1D69-B132-4AAA-AEE4-695258C475B7}"/>
    <dgm:cxn modelId="{C5D05620-E273-49B8-A42B-8A82564F7421}" srcId="{632482A5-DCC8-4BFD-B69E-3BB782A0A21D}" destId="{AF24964E-17EA-4B13-86F6-42E8AE44FF04}" srcOrd="0" destOrd="0" parTransId="{EA234098-00F6-451F-A6D9-9B81FE8D3574}" sibTransId="{2D9E1AF0-0062-4930-A62E-474B22722FA0}"/>
    <dgm:cxn modelId="{A387125C-7833-48B4-BECD-44C8A4E58E27}" type="presOf" srcId="{632482A5-DCC8-4BFD-B69E-3BB782A0A21D}" destId="{3C2BAC7D-F53A-4567-9B88-95F46A2A38C5}" srcOrd="1" destOrd="0" presId="urn:microsoft.com/office/officeart/2005/8/layout/orgChart1"/>
    <dgm:cxn modelId="{7C59F7C4-67C1-4613-A04D-44A5E824CA61}" type="presOf" srcId="{752326A1-95E2-4815-A3F2-11150C2AA214}" destId="{07C6DC81-E1EE-44A4-A5DB-32B6DADE6EFB}" srcOrd="0" destOrd="0" presId="urn:microsoft.com/office/officeart/2005/8/layout/orgChart1"/>
    <dgm:cxn modelId="{1460FC06-B735-446C-B7DF-04CB1487F4DE}" srcId="{A1C525A2-5993-415C-95C9-D3CB429188AD}" destId="{17F4AA15-2167-4C86-9735-828E2E136EC1}" srcOrd="2" destOrd="0" parTransId="{D3D4556F-A387-49E9-9707-08F3AB127D21}" sibTransId="{7460669D-5923-4567-83ED-3E8CD560A6D0}"/>
    <dgm:cxn modelId="{39F3AB78-8F54-4906-8910-C4B49B43347F}" type="presOf" srcId="{56B906A8-45DB-4F27-99D8-D6376260896F}" destId="{9C04865D-A85E-43BA-AA5F-0CC38D13949D}" srcOrd="1" destOrd="0" presId="urn:microsoft.com/office/officeart/2005/8/layout/orgChart1"/>
    <dgm:cxn modelId="{2D37A05E-F39B-46ED-B533-C1CFE714557A}" srcId="{632482A5-DCC8-4BFD-B69E-3BB782A0A21D}" destId="{54EB8F4E-3604-4C1C-B390-B37912CF9B50}" srcOrd="5" destOrd="0" parTransId="{45D99EC6-A1FB-4A57-BE6C-4067D0A07571}" sibTransId="{3FB7D6BE-F4D1-4EB9-B2D9-E088C3A67FA7}"/>
    <dgm:cxn modelId="{20BD0FF3-BBFA-4CBA-8D78-6AECA8D7BD41}" srcId="{A1C525A2-5993-415C-95C9-D3CB429188AD}" destId="{5957851F-A46C-49A1-8798-D58024C5BCFD}" srcOrd="6" destOrd="0" parTransId="{7C90AF45-F148-4279-9A04-33ECE996821B}" sibTransId="{24742A71-17CD-493F-9137-5A191DEDB491}"/>
    <dgm:cxn modelId="{C43C8719-6051-41FB-8C5D-BA1E5042386F}" type="presOf" srcId="{435BBAE3-FEAF-41DB-B16F-BE37E40F8AAE}" destId="{9913B0A9-9105-4DFF-B8F2-9EA806A4B456}" srcOrd="0" destOrd="0" presId="urn:microsoft.com/office/officeart/2005/8/layout/orgChart1"/>
    <dgm:cxn modelId="{5442757D-6EAF-4156-815E-91D1A16BB963}" srcId="{632482A5-DCC8-4BFD-B69E-3BB782A0A21D}" destId="{CE8FB203-F541-42E2-9819-A786D52296A7}" srcOrd="1" destOrd="0" parTransId="{435BBAE3-FEAF-41DB-B16F-BE37E40F8AAE}" sibTransId="{EC8A6742-59C3-4B51-9558-67C256455FC9}"/>
    <dgm:cxn modelId="{712CE3C4-A25D-423A-A380-6D189854A571}" type="presOf" srcId="{BE3C0221-4894-4076-A85C-0A0BA8B288B5}" destId="{8B4A0632-5CD9-4853-A98E-221CA681AF87}" srcOrd="0" destOrd="0" presId="urn:microsoft.com/office/officeart/2005/8/layout/orgChart1"/>
    <dgm:cxn modelId="{38957E51-AB1E-4BB0-94AC-E013ABF7AACC}" type="presOf" srcId="{BE32EA78-D989-4E8F-A7FE-19CC33B304DF}" destId="{2D462A14-EAEF-4E84-9828-6F554B699605}" srcOrd="0" destOrd="0" presId="urn:microsoft.com/office/officeart/2005/8/layout/orgChart1"/>
    <dgm:cxn modelId="{D91365D1-81FB-4DEC-AD20-74C123510D40}" type="presOf" srcId="{1A5FCBDB-7BF9-4039-9955-0DC270CBF012}" destId="{AD678B04-62A6-4FC7-8BB5-2BEB9CFB7445}" srcOrd="0" destOrd="0" presId="urn:microsoft.com/office/officeart/2005/8/layout/orgChart1"/>
    <dgm:cxn modelId="{29CED92F-7212-4B4B-ADF1-B3942270663D}" type="presOf" srcId="{AABFDB6E-E3F9-422C-B71E-D22749586824}" destId="{4854B9CC-4542-4BE4-9D6B-7B3ECE9FBC10}" srcOrd="0" destOrd="0" presId="urn:microsoft.com/office/officeart/2005/8/layout/orgChart1"/>
    <dgm:cxn modelId="{3F612838-C0B6-4136-BEDA-FABC8EEEE28B}" srcId="{F0AF8FF2-085E-4787-A543-996D60B88876}" destId="{6AA0EA53-8AFC-4659-8CBA-B5D36C3BE485}" srcOrd="0" destOrd="0" parTransId="{3381DB5E-42AF-42C6-AA5E-A210EF7CE0F4}" sibTransId="{944A6812-40F5-4004-83F4-9D9B6DFD7619}"/>
    <dgm:cxn modelId="{6E94AE99-CE95-4552-B15F-32C4B4F6654C}" srcId="{A1C525A2-5993-415C-95C9-D3CB429188AD}" destId="{ACA60B0B-73A8-4352-85D7-91C72B8433DF}" srcOrd="0" destOrd="0" parTransId="{D07ED10F-8341-4578-BABB-E46A35C69D0F}" sibTransId="{A2049C7C-8573-43ED-A011-864F9C5A8EED}"/>
    <dgm:cxn modelId="{BE7A8E9B-4256-4A48-8A07-9AE3A226AE62}" type="presOf" srcId="{54EB8F4E-3604-4C1C-B390-B37912CF9B50}" destId="{5AAEA4D9-576E-405D-AECD-4CDE8D5F5A97}" srcOrd="1" destOrd="0" presId="urn:microsoft.com/office/officeart/2005/8/layout/orgChart1"/>
    <dgm:cxn modelId="{B37A76AA-5772-4158-9301-2CBE200988F5}" type="presOf" srcId="{C6E973AD-C6BD-47B2-BECD-6230420EBE2F}" destId="{7F5FE3DD-A142-4A2B-A870-0B6C6657D3B4}" srcOrd="0" destOrd="0" presId="urn:microsoft.com/office/officeart/2005/8/layout/orgChart1"/>
    <dgm:cxn modelId="{BF16BB67-BA37-416C-9D2D-A5D20ECA5080}" srcId="{C384D1AC-4E80-44C4-A178-65B0923A82AF}" destId="{04CFD6C7-AD14-40EB-BF91-4407DB84D893}" srcOrd="1" destOrd="0" parTransId="{26CDD7E0-FBF8-44C0-ADA8-F98FA1A98DCB}" sibTransId="{36E243FD-AD53-458A-916A-E13938235EA3}"/>
    <dgm:cxn modelId="{82FBE38D-5E78-4795-84B9-72ED674D03EB}" srcId="{13571DA9-0D83-4F7B-B970-D24849B9729D}" destId="{9A0EAAB1-ED86-4549-ABEE-BA410ECB299A}" srcOrd="1" destOrd="0" parTransId="{0A30F04E-1A3A-4A5D-AA98-2602957050CE}" sibTransId="{B9F65AAB-6319-47A3-966C-B5C71B9971AB}"/>
    <dgm:cxn modelId="{7FA02823-3797-4801-AB3F-F4250C7A3942}" type="presOf" srcId="{C384D1AC-4E80-44C4-A178-65B0923A82AF}" destId="{F3289CCB-138B-4BF7-BB7F-193147747E56}" srcOrd="0" destOrd="0" presId="urn:microsoft.com/office/officeart/2005/8/layout/orgChart1"/>
    <dgm:cxn modelId="{65B5EEFD-BD56-4B00-A44F-72BAB6D167FB}" type="presOf" srcId="{AF24964E-17EA-4B13-86F6-42E8AE44FF04}" destId="{460A7ED7-3173-4598-BB76-A436ABB31529}" srcOrd="1" destOrd="0" presId="urn:microsoft.com/office/officeart/2005/8/layout/orgChart1"/>
    <dgm:cxn modelId="{3FBB21BB-722E-4E83-816F-0947F2D951DD}" srcId="{54EB8F4E-3604-4C1C-B390-B37912CF9B50}" destId="{56B906A8-45DB-4F27-99D8-D6376260896F}" srcOrd="1" destOrd="0" parTransId="{C6E973AD-C6BD-47B2-BECD-6230420EBE2F}" sibTransId="{B1A71E9E-1A5A-4B07-8D16-89F96C0EC0C5}"/>
    <dgm:cxn modelId="{102E237C-98D5-4F4F-862B-01B745DDF020}" type="presOf" srcId="{76D0209E-6534-4AE7-9A29-24FC42B076C4}" destId="{EC4FE802-EB3F-411D-9724-F5513F486B93}" srcOrd="0" destOrd="0" presId="urn:microsoft.com/office/officeart/2005/8/layout/orgChart1"/>
    <dgm:cxn modelId="{82C13AFF-49AE-4DDB-98E0-434BC70B1CCD}" type="presOf" srcId="{246D11A7-E4A4-40A3-98C6-EBB34DEBC592}" destId="{05C046DE-86D1-468F-84F5-CA8EA1ABB333}" srcOrd="0" destOrd="0" presId="urn:microsoft.com/office/officeart/2005/8/layout/orgChart1"/>
    <dgm:cxn modelId="{809028FC-8005-4BFF-B399-77BA0FBA05F5}" type="presOf" srcId="{45D99EC6-A1FB-4A57-BE6C-4067D0A07571}" destId="{2B0AC816-5EE5-4E5B-8A96-A880800C8BA6}" srcOrd="0" destOrd="0" presId="urn:microsoft.com/office/officeart/2005/8/layout/orgChart1"/>
    <dgm:cxn modelId="{D11A04D8-530A-4C49-8732-41CFC517120C}" srcId="{C384D1AC-4E80-44C4-A178-65B0923A82AF}" destId="{246D11A7-E4A4-40A3-98C6-EBB34DEBC592}" srcOrd="0" destOrd="0" parTransId="{AABFDB6E-E3F9-422C-B71E-D22749586824}" sibTransId="{48DC7D61-DF28-45F1-BF5B-0B347FEF6A3A}"/>
    <dgm:cxn modelId="{075BD629-D812-45A8-9B09-155EC847DF21}" type="presOf" srcId="{246D11A7-E4A4-40A3-98C6-EBB34DEBC592}" destId="{5ADA8823-7DEE-43B0-8D47-06FD4C02EC24}" srcOrd="1" destOrd="0" presId="urn:microsoft.com/office/officeart/2005/8/layout/orgChart1"/>
    <dgm:cxn modelId="{6C48B336-9991-4D52-954A-1A0B5CA9DC1E}" srcId="{54EB8F4E-3604-4C1C-B390-B37912CF9B50}" destId="{DEB8D81D-1B0D-41DF-A010-6B2341ADCC36}" srcOrd="0" destOrd="0" parTransId="{F2C0E6CA-3BE6-4FA3-A41D-B2C7878AB141}" sibTransId="{55F94B83-15DF-4931-AD40-A21DA60161D6}"/>
    <dgm:cxn modelId="{59C8AF76-B9D3-490B-95A3-F60AF84AD7E0}" type="presOf" srcId="{F0AF8FF2-085E-4787-A543-996D60B88876}" destId="{492B6933-080C-43F3-B591-3F17CA789479}" srcOrd="0" destOrd="0" presId="urn:microsoft.com/office/officeart/2005/8/layout/orgChart1"/>
    <dgm:cxn modelId="{A623FF79-7F0D-434A-9A3A-8B4263A58A73}" srcId="{C384D1AC-4E80-44C4-A178-65B0923A82AF}" destId="{7FBDCF2B-585A-419B-BFAD-1DEFAC3D3F3B}" srcOrd="2" destOrd="0" parTransId="{B8A2482F-E091-45C3-A31E-DDCA34C63FC8}" sibTransId="{2A5FD831-D0A8-4F18-8690-A89A33BD6184}"/>
    <dgm:cxn modelId="{E79F2566-068B-46DC-8762-90BCFA2F5EE7}" srcId="{13571DA9-0D83-4F7B-B970-D24849B9729D}" destId="{A1C525A2-5993-415C-95C9-D3CB429188AD}" srcOrd="2" destOrd="0" parTransId="{35DC4D76-2CBB-4847-8A96-8DC77C7F6266}" sibTransId="{E17E61FC-51B7-441F-AF65-60576DAC1C8A}"/>
    <dgm:cxn modelId="{538900AE-2E53-4768-9223-94A4DB644E22}" srcId="{F0AF8FF2-085E-4787-A543-996D60B88876}" destId="{BE32EA78-D989-4E8F-A7FE-19CC33B304DF}" srcOrd="1" destOrd="0" parTransId="{DD6CC566-9B29-4EC6-8AA7-858B93168CF4}" sibTransId="{0509E5AC-6F94-45A7-94AD-7CB8F4F8B84C}"/>
    <dgm:cxn modelId="{85E18933-43B1-4912-9E89-68B6D032AC5A}" type="presOf" srcId="{BE32EA78-D989-4E8F-A7FE-19CC33B304DF}" destId="{FFC64D84-5EF2-467E-B8F2-FE2C3CFE5862}" srcOrd="1" destOrd="0" presId="urn:microsoft.com/office/officeart/2005/8/layout/orgChart1"/>
    <dgm:cxn modelId="{AA848108-D436-4191-857E-BA52122B2341}" type="presOf" srcId="{6AA0EA53-8AFC-4659-8CBA-B5D36C3BE485}" destId="{4D10651F-5FAF-4EE5-9E50-CBC8898B70F2}" srcOrd="0" destOrd="0" presId="urn:microsoft.com/office/officeart/2005/8/layout/orgChart1"/>
    <dgm:cxn modelId="{50811C79-EDED-4729-B9FC-0732513C36E9}" type="presParOf" srcId="{2B10BB02-CC99-4F00-92DE-662565218E9D}" destId="{37587EF8-1C4E-47FB-9C56-8A59A3FA0E71}" srcOrd="0" destOrd="0" presId="urn:microsoft.com/office/officeart/2005/8/layout/orgChart1"/>
    <dgm:cxn modelId="{37C95524-393F-4205-908C-17CCCC8E661E}" type="presParOf" srcId="{37587EF8-1C4E-47FB-9C56-8A59A3FA0E71}" destId="{004471C8-489D-4B28-82E6-088909736702}" srcOrd="0" destOrd="0" presId="urn:microsoft.com/office/officeart/2005/8/layout/orgChart1"/>
    <dgm:cxn modelId="{C46D3660-AB41-4880-8EC6-98C02F4025B6}" type="presParOf" srcId="{004471C8-489D-4B28-82E6-088909736702}" destId="{A10B70E7-8CBD-4DC5-92C4-8125BF28DE33}" srcOrd="0" destOrd="0" presId="urn:microsoft.com/office/officeart/2005/8/layout/orgChart1"/>
    <dgm:cxn modelId="{20A15B26-098C-424A-AFFE-1F62AB505143}" type="presParOf" srcId="{004471C8-489D-4B28-82E6-088909736702}" destId="{3C2BAC7D-F53A-4567-9B88-95F46A2A38C5}" srcOrd="1" destOrd="0" presId="urn:microsoft.com/office/officeart/2005/8/layout/orgChart1"/>
    <dgm:cxn modelId="{31BDF6DD-06E5-4EA2-B9CF-7C228D5191F0}" type="presParOf" srcId="{37587EF8-1C4E-47FB-9C56-8A59A3FA0E71}" destId="{4570FA6F-B388-4F28-AB53-DE5CAB1B8D46}" srcOrd="1" destOrd="0" presId="urn:microsoft.com/office/officeart/2005/8/layout/orgChart1"/>
    <dgm:cxn modelId="{580FFC36-F49B-4E6C-8376-9A27B232D724}" type="presParOf" srcId="{4570FA6F-B388-4F28-AB53-DE5CAB1B8D46}" destId="{6F5130D2-09D3-4F75-9933-866059712E89}" srcOrd="0" destOrd="0" presId="urn:microsoft.com/office/officeart/2005/8/layout/orgChart1"/>
    <dgm:cxn modelId="{BDA667A4-E941-4E23-A182-0886426867E9}" type="presParOf" srcId="{4570FA6F-B388-4F28-AB53-DE5CAB1B8D46}" destId="{45F9C2CF-CA50-46F8-9319-A0444C46BA7D}" srcOrd="1" destOrd="0" presId="urn:microsoft.com/office/officeart/2005/8/layout/orgChart1"/>
    <dgm:cxn modelId="{2A8751A2-B2A9-4F43-BE37-F9C3C5B32BE8}" type="presParOf" srcId="{45F9C2CF-CA50-46F8-9319-A0444C46BA7D}" destId="{F05AE5D5-9519-47D9-9F70-E591F444F70F}" srcOrd="0" destOrd="0" presId="urn:microsoft.com/office/officeart/2005/8/layout/orgChart1"/>
    <dgm:cxn modelId="{F98D3C00-446B-4C06-AA3D-FA666508E10B}" type="presParOf" srcId="{F05AE5D5-9519-47D9-9F70-E591F444F70F}" destId="{7A5D3440-6CF2-4EE4-BD9B-0AFA2547B6A0}" srcOrd="0" destOrd="0" presId="urn:microsoft.com/office/officeart/2005/8/layout/orgChart1"/>
    <dgm:cxn modelId="{74359767-0248-4F9C-9957-510DC69DB9D1}" type="presParOf" srcId="{F05AE5D5-9519-47D9-9F70-E591F444F70F}" destId="{460A7ED7-3173-4598-BB76-A436ABB31529}" srcOrd="1" destOrd="0" presId="urn:microsoft.com/office/officeart/2005/8/layout/orgChart1"/>
    <dgm:cxn modelId="{8550726F-2223-4A7D-99DA-0024FEA5732C}" type="presParOf" srcId="{45F9C2CF-CA50-46F8-9319-A0444C46BA7D}" destId="{F9823B7F-E5D0-43F7-9047-181D17EC6FE6}" srcOrd="1" destOrd="0" presId="urn:microsoft.com/office/officeart/2005/8/layout/orgChart1"/>
    <dgm:cxn modelId="{0403F4BF-DA9A-4499-8C00-79B8BA7B2A6C}" type="presParOf" srcId="{45F9C2CF-CA50-46F8-9319-A0444C46BA7D}" destId="{D6F2A0A6-6E8D-4148-933E-2EFA8304BACA}" srcOrd="2" destOrd="0" presId="urn:microsoft.com/office/officeart/2005/8/layout/orgChart1"/>
    <dgm:cxn modelId="{483B1CAA-9E0E-4727-9272-CE02DCED74E7}" type="presParOf" srcId="{4570FA6F-B388-4F28-AB53-DE5CAB1B8D46}" destId="{9913B0A9-9105-4DFF-B8F2-9EA806A4B456}" srcOrd="2" destOrd="0" presId="urn:microsoft.com/office/officeart/2005/8/layout/orgChart1"/>
    <dgm:cxn modelId="{715AD41E-8F6D-49C6-A477-52FD3DD9F7E2}" type="presParOf" srcId="{4570FA6F-B388-4F28-AB53-DE5CAB1B8D46}" destId="{95C16B89-3B0B-4B7A-839E-6DB18C597B23}" srcOrd="3" destOrd="0" presId="urn:microsoft.com/office/officeart/2005/8/layout/orgChart1"/>
    <dgm:cxn modelId="{D7EEBD05-1A42-47AD-8449-B0E5E8943BF7}" type="presParOf" srcId="{95C16B89-3B0B-4B7A-839E-6DB18C597B23}" destId="{6387327A-6F8C-4D09-839B-7B80DD63367E}" srcOrd="0" destOrd="0" presId="urn:microsoft.com/office/officeart/2005/8/layout/orgChart1"/>
    <dgm:cxn modelId="{9F3564A5-55F5-43D1-8C3C-846FCF65E612}" type="presParOf" srcId="{6387327A-6F8C-4D09-839B-7B80DD63367E}" destId="{4740069D-F13A-4BAD-990B-E95F705FE401}" srcOrd="0" destOrd="0" presId="urn:microsoft.com/office/officeart/2005/8/layout/orgChart1"/>
    <dgm:cxn modelId="{D8F536EE-1B69-4642-8248-74B8DCA59ECE}" type="presParOf" srcId="{6387327A-6F8C-4D09-839B-7B80DD63367E}" destId="{93B8FF0D-9C41-4F3F-9E7B-2B4EB563AD32}" srcOrd="1" destOrd="0" presId="urn:microsoft.com/office/officeart/2005/8/layout/orgChart1"/>
    <dgm:cxn modelId="{C658E817-E3AE-49C7-923B-CC8177A55DD3}" type="presParOf" srcId="{95C16B89-3B0B-4B7A-839E-6DB18C597B23}" destId="{E8D0F30D-660E-4024-9F84-B19B8E7549DE}" srcOrd="1" destOrd="0" presId="urn:microsoft.com/office/officeart/2005/8/layout/orgChart1"/>
    <dgm:cxn modelId="{E3C610B0-1CC4-4A63-8C9F-F03EF00EDE06}" type="presParOf" srcId="{95C16B89-3B0B-4B7A-839E-6DB18C597B23}" destId="{3476065A-22DD-49E0-8A80-DEF8E6E7CFEF}" srcOrd="2" destOrd="0" presId="urn:microsoft.com/office/officeart/2005/8/layout/orgChart1"/>
    <dgm:cxn modelId="{AD80F980-1BA5-4FC1-99F0-E1DBAEC9AC47}" type="presParOf" srcId="{4570FA6F-B388-4F28-AB53-DE5CAB1B8D46}" destId="{546F8F08-A403-4A43-83A1-45FA1B6AF66B}" srcOrd="4" destOrd="0" presId="urn:microsoft.com/office/officeart/2005/8/layout/orgChart1"/>
    <dgm:cxn modelId="{8DC1A1CE-AF60-40F6-BAA1-9E2FCF1C1D1A}" type="presParOf" srcId="{4570FA6F-B388-4F28-AB53-DE5CAB1B8D46}" destId="{0D5BB3EC-ED5D-40A7-92AD-D0F90133E434}" srcOrd="5" destOrd="0" presId="urn:microsoft.com/office/officeart/2005/8/layout/orgChart1"/>
    <dgm:cxn modelId="{CD0F327F-6460-4665-94EF-066257FB5D58}" type="presParOf" srcId="{0D5BB3EC-ED5D-40A7-92AD-D0F90133E434}" destId="{33FC1A16-6739-4B7E-A0CF-162BB438CB96}" srcOrd="0" destOrd="0" presId="urn:microsoft.com/office/officeart/2005/8/layout/orgChart1"/>
    <dgm:cxn modelId="{06877ABF-5F3C-4A71-B753-CC8B4480B7F9}" type="presParOf" srcId="{33FC1A16-6739-4B7E-A0CF-162BB438CB96}" destId="{07C6DC81-E1EE-44A4-A5DB-32B6DADE6EFB}" srcOrd="0" destOrd="0" presId="urn:microsoft.com/office/officeart/2005/8/layout/orgChart1"/>
    <dgm:cxn modelId="{F00421D4-D11B-4C96-90C7-A002B856EDBB}" type="presParOf" srcId="{33FC1A16-6739-4B7E-A0CF-162BB438CB96}" destId="{0ACB845A-46B2-43C3-9452-C8443FCD0DE9}" srcOrd="1" destOrd="0" presId="urn:microsoft.com/office/officeart/2005/8/layout/orgChart1"/>
    <dgm:cxn modelId="{B5C4B51A-F691-478E-98CE-833B3152763A}" type="presParOf" srcId="{0D5BB3EC-ED5D-40A7-92AD-D0F90133E434}" destId="{50AA5FB2-910A-404F-8DCD-C44EF06D5B66}" srcOrd="1" destOrd="0" presId="urn:microsoft.com/office/officeart/2005/8/layout/orgChart1"/>
    <dgm:cxn modelId="{2CB2B5E5-3EA3-4087-B090-ADB54028DED1}" type="presParOf" srcId="{0D5BB3EC-ED5D-40A7-92AD-D0F90133E434}" destId="{F740E028-DD0B-4A6D-B358-121566DFBC28}" srcOrd="2" destOrd="0" presId="urn:microsoft.com/office/officeart/2005/8/layout/orgChart1"/>
    <dgm:cxn modelId="{E0DDEAD2-3230-4EFB-835F-38C4946418BE}" type="presParOf" srcId="{4570FA6F-B388-4F28-AB53-DE5CAB1B8D46}" destId="{1E71C2BA-F4D3-47CF-A3F3-D2997EAD4068}" srcOrd="6" destOrd="0" presId="urn:microsoft.com/office/officeart/2005/8/layout/orgChart1"/>
    <dgm:cxn modelId="{528795E9-EA99-4538-84B1-FABE73983224}" type="presParOf" srcId="{4570FA6F-B388-4F28-AB53-DE5CAB1B8D46}" destId="{8A2A1FB3-F826-40F4-A215-2ADD860A90B9}" srcOrd="7" destOrd="0" presId="urn:microsoft.com/office/officeart/2005/8/layout/orgChart1"/>
    <dgm:cxn modelId="{AB74AF4A-81A1-4360-A04B-A8089E27DE5F}" type="presParOf" srcId="{8A2A1FB3-F826-40F4-A215-2ADD860A90B9}" destId="{9F6B3075-7752-401E-95A4-C8DEB47B219A}" srcOrd="0" destOrd="0" presId="urn:microsoft.com/office/officeart/2005/8/layout/orgChart1"/>
    <dgm:cxn modelId="{A2B12B96-7C8C-4D63-9DD1-BA40CC233261}" type="presParOf" srcId="{9F6B3075-7752-401E-95A4-C8DEB47B219A}" destId="{DDDF7C21-EEE1-40A3-9620-ABD791D5D1B3}" srcOrd="0" destOrd="0" presId="urn:microsoft.com/office/officeart/2005/8/layout/orgChart1"/>
    <dgm:cxn modelId="{839CD353-9736-441D-B003-DB30859DD33A}" type="presParOf" srcId="{9F6B3075-7752-401E-95A4-C8DEB47B219A}" destId="{E91D1DD1-2EE0-4E63-88CA-8F61271512FB}" srcOrd="1" destOrd="0" presId="urn:microsoft.com/office/officeart/2005/8/layout/orgChart1"/>
    <dgm:cxn modelId="{EF633A7F-1BC0-497E-8D0C-8AA0C31FF42A}" type="presParOf" srcId="{8A2A1FB3-F826-40F4-A215-2ADD860A90B9}" destId="{E4029BBA-523D-4CF3-980E-0F1EF077A1B5}" srcOrd="1" destOrd="0" presId="urn:microsoft.com/office/officeart/2005/8/layout/orgChart1"/>
    <dgm:cxn modelId="{FF858965-C1D4-46E5-BBC7-58F2F101909B}" type="presParOf" srcId="{8A2A1FB3-F826-40F4-A215-2ADD860A90B9}" destId="{726B1298-7DDD-4A3C-98CD-FF0E7F181B12}" srcOrd="2" destOrd="0" presId="urn:microsoft.com/office/officeart/2005/8/layout/orgChart1"/>
    <dgm:cxn modelId="{009E7D84-0492-49CC-AD17-19E82417F767}" type="presParOf" srcId="{4570FA6F-B388-4F28-AB53-DE5CAB1B8D46}" destId="{D41B49E3-156C-4B3B-9B6A-11B54479B276}" srcOrd="8" destOrd="0" presId="urn:microsoft.com/office/officeart/2005/8/layout/orgChart1"/>
    <dgm:cxn modelId="{6A17FD0B-94B4-4A13-943C-05DE82212A50}" type="presParOf" srcId="{4570FA6F-B388-4F28-AB53-DE5CAB1B8D46}" destId="{BAC30A39-3300-4845-B686-DB75D676BF77}" srcOrd="9" destOrd="0" presId="urn:microsoft.com/office/officeart/2005/8/layout/orgChart1"/>
    <dgm:cxn modelId="{4E8EFDA2-F6EB-418A-938C-DE8F8B329E98}" type="presParOf" srcId="{BAC30A39-3300-4845-B686-DB75D676BF77}" destId="{C1FF5CB1-5E2C-4489-9244-C11D7169E55E}" srcOrd="0" destOrd="0" presId="urn:microsoft.com/office/officeart/2005/8/layout/orgChart1"/>
    <dgm:cxn modelId="{C3661DDD-A520-404B-9DD9-82073F4982DC}" type="presParOf" srcId="{C1FF5CB1-5E2C-4489-9244-C11D7169E55E}" destId="{EC4FE802-EB3F-411D-9724-F5513F486B93}" srcOrd="0" destOrd="0" presId="urn:microsoft.com/office/officeart/2005/8/layout/orgChart1"/>
    <dgm:cxn modelId="{E4440637-EC19-4AE4-8B78-CEF0A668626F}" type="presParOf" srcId="{C1FF5CB1-5E2C-4489-9244-C11D7169E55E}" destId="{53602722-F90C-44FF-976F-861F2C63BFD2}" srcOrd="1" destOrd="0" presId="urn:microsoft.com/office/officeart/2005/8/layout/orgChart1"/>
    <dgm:cxn modelId="{3CDA12E5-97A4-4EBE-9090-8570D01F94C2}" type="presParOf" srcId="{BAC30A39-3300-4845-B686-DB75D676BF77}" destId="{7477AD14-54DA-4976-8796-B0441C8E5B63}" srcOrd="1" destOrd="0" presId="urn:microsoft.com/office/officeart/2005/8/layout/orgChart1"/>
    <dgm:cxn modelId="{07F5A02A-B820-4BAA-A516-384DE1472417}" type="presParOf" srcId="{BAC30A39-3300-4845-B686-DB75D676BF77}" destId="{2B40792F-0915-4017-BDFD-BCD7EA218AD8}" srcOrd="2" destOrd="0" presId="urn:microsoft.com/office/officeart/2005/8/layout/orgChart1"/>
    <dgm:cxn modelId="{7E4BEEB4-FC22-4FC0-B185-2963E92878E3}" type="presParOf" srcId="{4570FA6F-B388-4F28-AB53-DE5CAB1B8D46}" destId="{2B0AC816-5EE5-4E5B-8A96-A880800C8BA6}" srcOrd="10" destOrd="0" presId="urn:microsoft.com/office/officeart/2005/8/layout/orgChart1"/>
    <dgm:cxn modelId="{42EDED63-E652-43D8-B814-E568954588CC}" type="presParOf" srcId="{4570FA6F-B388-4F28-AB53-DE5CAB1B8D46}" destId="{A07253F4-C70D-4264-8990-26067CBDC95D}" srcOrd="11" destOrd="0" presId="urn:microsoft.com/office/officeart/2005/8/layout/orgChart1"/>
    <dgm:cxn modelId="{84AE48F5-B44C-40FF-82B1-C8D040A1255F}" type="presParOf" srcId="{A07253F4-C70D-4264-8990-26067CBDC95D}" destId="{1A16BC29-1A09-4E77-B27D-9F2B111C3DB8}" srcOrd="0" destOrd="0" presId="urn:microsoft.com/office/officeart/2005/8/layout/orgChart1"/>
    <dgm:cxn modelId="{AD1C6973-4C78-4747-9F5A-BC9FFB3A7792}" type="presParOf" srcId="{1A16BC29-1A09-4E77-B27D-9F2B111C3DB8}" destId="{B5FCF699-F463-4BD5-873D-A5F95838B47E}" srcOrd="0" destOrd="0" presId="urn:microsoft.com/office/officeart/2005/8/layout/orgChart1"/>
    <dgm:cxn modelId="{E3F6F8C3-9D28-4AF1-8025-B8AF9C4C70A5}" type="presParOf" srcId="{1A16BC29-1A09-4E77-B27D-9F2B111C3DB8}" destId="{5AAEA4D9-576E-405D-AECD-4CDE8D5F5A97}" srcOrd="1" destOrd="0" presId="urn:microsoft.com/office/officeart/2005/8/layout/orgChart1"/>
    <dgm:cxn modelId="{68819B1A-4396-4788-A04F-AF1ED157824B}" type="presParOf" srcId="{A07253F4-C70D-4264-8990-26067CBDC95D}" destId="{A6A0AFC4-09D6-4E43-90B5-6CEDB4DBD247}" srcOrd="1" destOrd="0" presId="urn:microsoft.com/office/officeart/2005/8/layout/orgChart1"/>
    <dgm:cxn modelId="{2E2F01B7-4D7C-40A6-9FCD-3FB3ADB2C5E5}" type="presParOf" srcId="{A6A0AFC4-09D6-4E43-90B5-6CEDB4DBD247}" destId="{181091EB-3E91-4E13-AA60-38638E583792}" srcOrd="0" destOrd="0" presId="urn:microsoft.com/office/officeart/2005/8/layout/orgChart1"/>
    <dgm:cxn modelId="{0AA831A0-1305-4149-9A10-4F305BFDEACD}" type="presParOf" srcId="{A6A0AFC4-09D6-4E43-90B5-6CEDB4DBD247}" destId="{1B35FD0C-0A34-4C1B-BEBC-0E7124ADD79B}" srcOrd="1" destOrd="0" presId="urn:microsoft.com/office/officeart/2005/8/layout/orgChart1"/>
    <dgm:cxn modelId="{D4B36885-8945-41D9-BAFE-B095772E6FF9}" type="presParOf" srcId="{1B35FD0C-0A34-4C1B-BEBC-0E7124ADD79B}" destId="{6F777DCC-B5B8-4D23-A40F-7DDD0E682C68}" srcOrd="0" destOrd="0" presId="urn:microsoft.com/office/officeart/2005/8/layout/orgChart1"/>
    <dgm:cxn modelId="{99D0245E-3FA2-4DB9-BDE3-71138572567E}" type="presParOf" srcId="{6F777DCC-B5B8-4D23-A40F-7DDD0E682C68}" destId="{E8F9B8D7-B84D-461D-AD4B-D1AE306E279C}" srcOrd="0" destOrd="0" presId="urn:microsoft.com/office/officeart/2005/8/layout/orgChart1"/>
    <dgm:cxn modelId="{AC7C52D5-AAE0-47D6-8600-BE1E0996EBCA}" type="presParOf" srcId="{6F777DCC-B5B8-4D23-A40F-7DDD0E682C68}" destId="{1C5422D0-5C20-4368-BAEF-6C051DEAA10D}" srcOrd="1" destOrd="0" presId="urn:microsoft.com/office/officeart/2005/8/layout/orgChart1"/>
    <dgm:cxn modelId="{F9E898BB-66F8-4931-9BAE-07D19955B7FF}" type="presParOf" srcId="{1B35FD0C-0A34-4C1B-BEBC-0E7124ADD79B}" destId="{7B2D531A-A095-4B5E-9191-E26C0B475D4A}" srcOrd="1" destOrd="0" presId="urn:microsoft.com/office/officeart/2005/8/layout/orgChart1"/>
    <dgm:cxn modelId="{6E4495B0-642F-4BA4-8B4C-66432B88B204}" type="presParOf" srcId="{1B35FD0C-0A34-4C1B-BEBC-0E7124ADD79B}" destId="{6378ED7F-6BDB-4409-8C8D-C8E09F256BC5}" srcOrd="2" destOrd="0" presId="urn:microsoft.com/office/officeart/2005/8/layout/orgChart1"/>
    <dgm:cxn modelId="{BFF9B251-F9B4-493C-95A1-38D2CB5ABD58}" type="presParOf" srcId="{A6A0AFC4-09D6-4E43-90B5-6CEDB4DBD247}" destId="{7F5FE3DD-A142-4A2B-A870-0B6C6657D3B4}" srcOrd="2" destOrd="0" presId="urn:microsoft.com/office/officeart/2005/8/layout/orgChart1"/>
    <dgm:cxn modelId="{981A96AD-A20F-4CDD-BF33-CCD52D1BB72F}" type="presParOf" srcId="{A6A0AFC4-09D6-4E43-90B5-6CEDB4DBD247}" destId="{3EF5EC91-3CC4-4236-806F-CA9B0FA3D876}" srcOrd="3" destOrd="0" presId="urn:microsoft.com/office/officeart/2005/8/layout/orgChart1"/>
    <dgm:cxn modelId="{4467B4C6-3D88-4806-AFEE-83DAA12819D8}" type="presParOf" srcId="{3EF5EC91-3CC4-4236-806F-CA9B0FA3D876}" destId="{2542EA00-3FD3-4916-999A-E63ED5813AF9}" srcOrd="0" destOrd="0" presId="urn:microsoft.com/office/officeart/2005/8/layout/orgChart1"/>
    <dgm:cxn modelId="{564961DA-C3C0-4FBB-90B9-08532CDA0E0C}" type="presParOf" srcId="{2542EA00-3FD3-4916-999A-E63ED5813AF9}" destId="{3EE8D54E-A72F-45D8-B341-57081429E0DA}" srcOrd="0" destOrd="0" presId="urn:microsoft.com/office/officeart/2005/8/layout/orgChart1"/>
    <dgm:cxn modelId="{1971F4B8-A82F-4D01-8B46-6C0381F38B4A}" type="presParOf" srcId="{2542EA00-3FD3-4916-999A-E63ED5813AF9}" destId="{9C04865D-A85E-43BA-AA5F-0CC38D13949D}" srcOrd="1" destOrd="0" presId="urn:microsoft.com/office/officeart/2005/8/layout/orgChart1"/>
    <dgm:cxn modelId="{502A36B6-4AA5-4923-A9B2-974E73C92D70}" type="presParOf" srcId="{3EF5EC91-3CC4-4236-806F-CA9B0FA3D876}" destId="{E80C1B66-16CC-4EA3-9F21-A65B5C6472E5}" srcOrd="1" destOrd="0" presId="urn:microsoft.com/office/officeart/2005/8/layout/orgChart1"/>
    <dgm:cxn modelId="{CC3E8CC0-EFF0-4E87-8C13-A6A5A57B6871}" type="presParOf" srcId="{3EF5EC91-3CC4-4236-806F-CA9B0FA3D876}" destId="{119F5320-BA5A-426E-A380-CD3F9C15E8D9}" srcOrd="2" destOrd="0" presId="urn:microsoft.com/office/officeart/2005/8/layout/orgChart1"/>
    <dgm:cxn modelId="{BD19418A-0EF2-446B-8FDC-1EAF7AFFB7FA}" type="presParOf" srcId="{A07253F4-C70D-4264-8990-26067CBDC95D}" destId="{70DF898C-BF28-4A9F-8FB2-F2155083E28A}" srcOrd="2" destOrd="0" presId="urn:microsoft.com/office/officeart/2005/8/layout/orgChart1"/>
    <dgm:cxn modelId="{BCDD6337-4048-44C2-B8EE-44897EB908B9}" type="presParOf" srcId="{37587EF8-1C4E-47FB-9C56-8A59A3FA0E71}" destId="{70EADFBF-2A12-44F9-8074-2CCBD69313FA}" srcOrd="2" destOrd="0" presId="urn:microsoft.com/office/officeart/2005/8/layout/orgChart1"/>
    <dgm:cxn modelId="{51E6A5DC-978C-43B3-B0EA-CEDB775513A5}" type="presParOf" srcId="{2B10BB02-CC99-4F00-92DE-662565218E9D}" destId="{82EA2DF8-8059-410E-A639-94BED8775D76}" srcOrd="1" destOrd="0" presId="urn:microsoft.com/office/officeart/2005/8/layout/orgChart1"/>
    <dgm:cxn modelId="{91DC2BE7-71C7-4C1F-A701-799560009A20}" type="presParOf" srcId="{82EA2DF8-8059-410E-A639-94BED8775D76}" destId="{E84E8C49-6F90-4FD2-9537-5112311C7A5F}" srcOrd="0" destOrd="0" presId="urn:microsoft.com/office/officeart/2005/8/layout/orgChart1"/>
    <dgm:cxn modelId="{4F943C0A-03BB-4FF7-A305-6A89E9EB04DB}" type="presParOf" srcId="{E84E8C49-6F90-4FD2-9537-5112311C7A5F}" destId="{E955519E-EF23-4316-A0EA-8814FC499E2B}" srcOrd="0" destOrd="0" presId="urn:microsoft.com/office/officeart/2005/8/layout/orgChart1"/>
    <dgm:cxn modelId="{E84CB4B9-1427-4042-B1C3-9D7DA4D35C2E}" type="presParOf" srcId="{E84E8C49-6F90-4FD2-9537-5112311C7A5F}" destId="{979F2053-A7D7-4D18-8513-B44DDE7EAC8F}" srcOrd="1" destOrd="0" presId="urn:microsoft.com/office/officeart/2005/8/layout/orgChart1"/>
    <dgm:cxn modelId="{F6DA1C6E-05BB-46B5-8ADD-EF223DFA31B7}" type="presParOf" srcId="{82EA2DF8-8059-410E-A639-94BED8775D76}" destId="{CD292752-D865-4365-9AD1-0F371816E8AD}" srcOrd="1" destOrd="0" presId="urn:microsoft.com/office/officeart/2005/8/layout/orgChart1"/>
    <dgm:cxn modelId="{1AD6A4E9-2C33-445F-A699-7F74854EE0AB}" type="presParOf" srcId="{82EA2DF8-8059-410E-A639-94BED8775D76}" destId="{333D08D3-0D65-4164-8463-227B8591F687}" srcOrd="2" destOrd="0" presId="urn:microsoft.com/office/officeart/2005/8/layout/orgChart1"/>
    <dgm:cxn modelId="{101AC035-AFAB-4C01-B450-016CA9199359}" type="presParOf" srcId="{2B10BB02-CC99-4F00-92DE-662565218E9D}" destId="{60F1C495-C3B7-4D7F-91E1-B9593B7A0408}" srcOrd="2" destOrd="0" presId="urn:microsoft.com/office/officeart/2005/8/layout/orgChart1"/>
    <dgm:cxn modelId="{754676DC-E760-4F20-86C6-9D8E612F802F}" type="presParOf" srcId="{60F1C495-C3B7-4D7F-91E1-B9593B7A0408}" destId="{3C21AB98-F3E7-46EC-8C47-3227133815B3}" srcOrd="0" destOrd="0" presId="urn:microsoft.com/office/officeart/2005/8/layout/orgChart1"/>
    <dgm:cxn modelId="{D728ECC3-0F59-4F6F-805A-49D4902F6C9B}" type="presParOf" srcId="{3C21AB98-F3E7-46EC-8C47-3227133815B3}" destId="{1EC6A573-A7E9-412B-8CFD-0D66C00BF30C}" srcOrd="0" destOrd="0" presId="urn:microsoft.com/office/officeart/2005/8/layout/orgChart1"/>
    <dgm:cxn modelId="{9CE9160A-CB7A-4D83-A73E-881039D17F74}" type="presParOf" srcId="{3C21AB98-F3E7-46EC-8C47-3227133815B3}" destId="{69A63134-CC25-4C98-B378-B9DC8EEF7F5F}" srcOrd="1" destOrd="0" presId="urn:microsoft.com/office/officeart/2005/8/layout/orgChart1"/>
    <dgm:cxn modelId="{034BB3CA-1CF4-4EE7-89D3-6BF6AFCCFCC9}" type="presParOf" srcId="{60F1C495-C3B7-4D7F-91E1-B9593B7A0408}" destId="{C04A1470-8ACA-48FA-B930-66A427E3E1BF}" srcOrd="1" destOrd="0" presId="urn:microsoft.com/office/officeart/2005/8/layout/orgChart1"/>
    <dgm:cxn modelId="{572E5958-394F-4269-AEC5-2BAEDC4B864C}" type="presParOf" srcId="{C04A1470-8ACA-48FA-B930-66A427E3E1BF}" destId="{8DF2949A-5951-430E-9A77-2DC8027E072E}" srcOrd="0" destOrd="0" presId="urn:microsoft.com/office/officeart/2005/8/layout/orgChart1"/>
    <dgm:cxn modelId="{9325D1E2-BB95-48B1-ABB1-03F3657D7143}" type="presParOf" srcId="{C04A1470-8ACA-48FA-B930-66A427E3E1BF}" destId="{BFC4E786-CED0-46BB-8947-EDC2E107DB1E}" srcOrd="1" destOrd="0" presId="urn:microsoft.com/office/officeart/2005/8/layout/orgChart1"/>
    <dgm:cxn modelId="{DB1396CC-B5AE-4069-BDF7-C11401430F8E}" type="presParOf" srcId="{BFC4E786-CED0-46BB-8947-EDC2E107DB1E}" destId="{FBDC5762-96E8-41F6-840F-09218F81BCDB}" srcOrd="0" destOrd="0" presId="urn:microsoft.com/office/officeart/2005/8/layout/orgChart1"/>
    <dgm:cxn modelId="{AC393B52-BC35-4677-82A1-092F00027C4B}" type="presParOf" srcId="{FBDC5762-96E8-41F6-840F-09218F81BCDB}" destId="{0491CBA5-6E72-4EA4-AF04-E2121DCD6330}" srcOrd="0" destOrd="0" presId="urn:microsoft.com/office/officeart/2005/8/layout/orgChart1"/>
    <dgm:cxn modelId="{3916A6EB-C04E-4B4D-8855-6E92ABC91815}" type="presParOf" srcId="{FBDC5762-96E8-41F6-840F-09218F81BCDB}" destId="{C76DBB66-09B5-47E4-B813-0556D822CD00}" srcOrd="1" destOrd="0" presId="urn:microsoft.com/office/officeart/2005/8/layout/orgChart1"/>
    <dgm:cxn modelId="{27312DAF-5900-4AB6-BDC4-8FEE7DE79F2C}" type="presParOf" srcId="{BFC4E786-CED0-46BB-8947-EDC2E107DB1E}" destId="{8EB16126-2C16-49A2-82CA-4F9AE8180B8C}" srcOrd="1" destOrd="0" presId="urn:microsoft.com/office/officeart/2005/8/layout/orgChart1"/>
    <dgm:cxn modelId="{38EEAFFF-FACD-4558-BAF2-1C1D2A6FC9FF}" type="presParOf" srcId="{BFC4E786-CED0-46BB-8947-EDC2E107DB1E}" destId="{6490BA5D-F6F0-4D95-8B29-62ACF84077D0}" srcOrd="2" destOrd="0" presId="urn:microsoft.com/office/officeart/2005/8/layout/orgChart1"/>
    <dgm:cxn modelId="{949ABF31-972E-416B-B891-080851C60853}" type="presParOf" srcId="{C04A1470-8ACA-48FA-B930-66A427E3E1BF}" destId="{6293E1E9-51A7-4AB6-B2D5-870C17D38EE4}" srcOrd="2" destOrd="0" presId="urn:microsoft.com/office/officeart/2005/8/layout/orgChart1"/>
    <dgm:cxn modelId="{054F9B51-E64F-4592-8185-C98213F69B62}" type="presParOf" srcId="{C04A1470-8ACA-48FA-B930-66A427E3E1BF}" destId="{9A90C5E9-3082-477F-AAEC-3E914F382024}" srcOrd="3" destOrd="0" presId="urn:microsoft.com/office/officeart/2005/8/layout/orgChart1"/>
    <dgm:cxn modelId="{8DEF9DD6-E8B8-49AD-AFE1-D8D46413CD64}" type="presParOf" srcId="{9A90C5E9-3082-477F-AAEC-3E914F382024}" destId="{927CF84A-1E25-4891-8587-78F95BCEF75B}" srcOrd="0" destOrd="0" presId="urn:microsoft.com/office/officeart/2005/8/layout/orgChart1"/>
    <dgm:cxn modelId="{8FEFA1D0-EA05-4571-A175-94FEE4D9E4C0}" type="presParOf" srcId="{927CF84A-1E25-4891-8587-78F95BCEF75B}" destId="{95E14B86-AADF-46E4-9AF8-608624E3D210}" srcOrd="0" destOrd="0" presId="urn:microsoft.com/office/officeart/2005/8/layout/orgChart1"/>
    <dgm:cxn modelId="{70AE537D-C720-4DBF-8744-F1D530B256E4}" type="presParOf" srcId="{927CF84A-1E25-4891-8587-78F95BCEF75B}" destId="{BC53A31D-1F42-458B-98A7-5D6BA193C8DD}" srcOrd="1" destOrd="0" presId="urn:microsoft.com/office/officeart/2005/8/layout/orgChart1"/>
    <dgm:cxn modelId="{2DB1FF14-7C9F-4E69-81E3-BFC21B409D9D}" type="presParOf" srcId="{9A90C5E9-3082-477F-AAEC-3E914F382024}" destId="{7BDDF672-3569-4A66-9258-1FC8335AEFB7}" srcOrd="1" destOrd="0" presId="urn:microsoft.com/office/officeart/2005/8/layout/orgChart1"/>
    <dgm:cxn modelId="{68B92661-678B-4ADA-B369-6A1FEBA45B4E}" type="presParOf" srcId="{9A90C5E9-3082-477F-AAEC-3E914F382024}" destId="{094F0CE7-63F5-4663-BA58-DBAFCAEEFDB8}" srcOrd="2" destOrd="0" presId="urn:microsoft.com/office/officeart/2005/8/layout/orgChart1"/>
    <dgm:cxn modelId="{2CA0EA9F-29CD-4EC7-BDED-D5332F95D9E2}" type="presParOf" srcId="{C04A1470-8ACA-48FA-B930-66A427E3E1BF}" destId="{3D22B9EC-9D9E-4EA5-9186-C77B137A0178}" srcOrd="4" destOrd="0" presId="urn:microsoft.com/office/officeart/2005/8/layout/orgChart1"/>
    <dgm:cxn modelId="{3D200F8F-9703-4432-BCDC-4339B9C3BD74}" type="presParOf" srcId="{C04A1470-8ACA-48FA-B930-66A427E3E1BF}" destId="{2953ABF5-B0A4-4AB4-AE4C-8CA70CCCD810}" srcOrd="5" destOrd="0" presId="urn:microsoft.com/office/officeart/2005/8/layout/orgChart1"/>
    <dgm:cxn modelId="{77D0A909-2134-4635-9105-45637F7D35EA}" type="presParOf" srcId="{2953ABF5-B0A4-4AB4-AE4C-8CA70CCCD810}" destId="{32646866-B785-4418-B839-780192876722}" srcOrd="0" destOrd="0" presId="urn:microsoft.com/office/officeart/2005/8/layout/orgChart1"/>
    <dgm:cxn modelId="{DD2E5AA5-D69A-4893-A714-224FD63CB8E7}" type="presParOf" srcId="{32646866-B785-4418-B839-780192876722}" destId="{09B19E26-642E-4756-A28B-5C8F4F5CF834}" srcOrd="0" destOrd="0" presId="urn:microsoft.com/office/officeart/2005/8/layout/orgChart1"/>
    <dgm:cxn modelId="{03BA9B3C-D742-4F82-95A2-7136D9BE3D7C}" type="presParOf" srcId="{32646866-B785-4418-B839-780192876722}" destId="{A2ACD855-F681-4C84-A6D5-3B7C85C391CB}" srcOrd="1" destOrd="0" presId="urn:microsoft.com/office/officeart/2005/8/layout/orgChart1"/>
    <dgm:cxn modelId="{42E7C7CA-A27D-4A2A-BFED-93B5B813B780}" type="presParOf" srcId="{2953ABF5-B0A4-4AB4-AE4C-8CA70CCCD810}" destId="{87B2961F-C1DD-46FE-9FE1-C9169F1B2DCB}" srcOrd="1" destOrd="0" presId="urn:microsoft.com/office/officeart/2005/8/layout/orgChart1"/>
    <dgm:cxn modelId="{5F0E0F32-79B7-4C7A-B7C6-7FAFA94E8F9D}" type="presParOf" srcId="{2953ABF5-B0A4-4AB4-AE4C-8CA70CCCD810}" destId="{337D65E9-07DD-4FC0-85B9-7948C661D95E}" srcOrd="2" destOrd="0" presId="urn:microsoft.com/office/officeart/2005/8/layout/orgChart1"/>
    <dgm:cxn modelId="{C6EDE625-3B85-4DD3-9D6F-33A86D16CAC4}" type="presParOf" srcId="{C04A1470-8ACA-48FA-B930-66A427E3E1BF}" destId="{8B4A0632-5CD9-4853-A98E-221CA681AF87}" srcOrd="6" destOrd="0" presId="urn:microsoft.com/office/officeart/2005/8/layout/orgChart1"/>
    <dgm:cxn modelId="{9E01DB8C-4B5E-49B5-8E22-7B82BB92046F}" type="presParOf" srcId="{C04A1470-8ACA-48FA-B930-66A427E3E1BF}" destId="{8626B15D-F339-49BE-BB14-408E5AA2BB78}" srcOrd="7" destOrd="0" presId="urn:microsoft.com/office/officeart/2005/8/layout/orgChart1"/>
    <dgm:cxn modelId="{ADD08942-97EB-44D8-82AC-1B360244AEE5}" type="presParOf" srcId="{8626B15D-F339-49BE-BB14-408E5AA2BB78}" destId="{5544ADF9-E83F-49D0-88A7-E144A161A84D}" srcOrd="0" destOrd="0" presId="urn:microsoft.com/office/officeart/2005/8/layout/orgChart1"/>
    <dgm:cxn modelId="{E494669B-5CEE-468A-80F3-74F155A23D0B}" type="presParOf" srcId="{5544ADF9-E83F-49D0-88A7-E144A161A84D}" destId="{74754807-55AA-4976-8D5C-22FA48F47298}" srcOrd="0" destOrd="0" presId="urn:microsoft.com/office/officeart/2005/8/layout/orgChart1"/>
    <dgm:cxn modelId="{1D663150-0459-4C9E-A14F-03FCD9CDF02B}" type="presParOf" srcId="{5544ADF9-E83F-49D0-88A7-E144A161A84D}" destId="{DA87526C-6EFC-4B1C-BEE4-CA516BB1160F}" srcOrd="1" destOrd="0" presId="urn:microsoft.com/office/officeart/2005/8/layout/orgChart1"/>
    <dgm:cxn modelId="{54F6783F-779C-4CD0-9B85-A0A8FFF7008C}" type="presParOf" srcId="{8626B15D-F339-49BE-BB14-408E5AA2BB78}" destId="{B46ED0C7-FE49-4824-892E-2473E9CD8D32}" srcOrd="1" destOrd="0" presId="urn:microsoft.com/office/officeart/2005/8/layout/orgChart1"/>
    <dgm:cxn modelId="{C785A730-401F-45E9-A215-52D34BC28EDB}" type="presParOf" srcId="{8626B15D-F339-49BE-BB14-408E5AA2BB78}" destId="{BD6042FF-5CFB-43DA-A9B3-5518411D5B63}" srcOrd="2" destOrd="0" presId="urn:microsoft.com/office/officeart/2005/8/layout/orgChart1"/>
    <dgm:cxn modelId="{B8D8410B-7BF4-4CFB-9A4B-F17A1C4E00E6}" type="presParOf" srcId="{C04A1470-8ACA-48FA-B930-66A427E3E1BF}" destId="{AD678B04-62A6-4FC7-8BB5-2BEB9CFB7445}" srcOrd="8" destOrd="0" presId="urn:microsoft.com/office/officeart/2005/8/layout/orgChart1"/>
    <dgm:cxn modelId="{3E50FA9B-C9D7-49C1-8B01-10DB57C159EC}" type="presParOf" srcId="{C04A1470-8ACA-48FA-B930-66A427E3E1BF}" destId="{1801E7BB-2DB7-44CB-98FF-BCA549C4AF3D}" srcOrd="9" destOrd="0" presId="urn:microsoft.com/office/officeart/2005/8/layout/orgChart1"/>
    <dgm:cxn modelId="{7ABD84B8-6368-4736-988F-3B6EBE0AFCDC}" type="presParOf" srcId="{1801E7BB-2DB7-44CB-98FF-BCA549C4AF3D}" destId="{B7026891-7C79-4DD9-BDE8-B9999931EAF6}" srcOrd="0" destOrd="0" presId="urn:microsoft.com/office/officeart/2005/8/layout/orgChart1"/>
    <dgm:cxn modelId="{9292956B-9E0C-4135-8769-552FE0759793}" type="presParOf" srcId="{B7026891-7C79-4DD9-BDE8-B9999931EAF6}" destId="{EA91C340-4871-4533-AA2C-E8BBF50E7433}" srcOrd="0" destOrd="0" presId="urn:microsoft.com/office/officeart/2005/8/layout/orgChart1"/>
    <dgm:cxn modelId="{DB59CB02-D2C4-433C-994A-CE05B38AB68F}" type="presParOf" srcId="{B7026891-7C79-4DD9-BDE8-B9999931EAF6}" destId="{126E213D-15D0-40E9-B165-B423EBEEE130}" srcOrd="1" destOrd="0" presId="urn:microsoft.com/office/officeart/2005/8/layout/orgChart1"/>
    <dgm:cxn modelId="{BD0A404C-ADEB-4676-85A5-D21D99B43A90}" type="presParOf" srcId="{1801E7BB-2DB7-44CB-98FF-BCA549C4AF3D}" destId="{51AAC053-B3A9-43BF-A58E-AA6723532F41}" srcOrd="1" destOrd="0" presId="urn:microsoft.com/office/officeart/2005/8/layout/orgChart1"/>
    <dgm:cxn modelId="{2A51D16C-DE5B-4C64-98A6-BD1759C73976}" type="presParOf" srcId="{1801E7BB-2DB7-44CB-98FF-BCA549C4AF3D}" destId="{ECDA0C80-837E-4E40-8FF7-CF37BB9738F0}" srcOrd="2" destOrd="0" presId="urn:microsoft.com/office/officeart/2005/8/layout/orgChart1"/>
    <dgm:cxn modelId="{DB422914-7818-43AC-A586-6BE8C98EEF47}" type="presParOf" srcId="{C04A1470-8ACA-48FA-B930-66A427E3E1BF}" destId="{01590740-7D55-4ACA-A3B5-57F80D185A28}" srcOrd="10" destOrd="0" presId="urn:microsoft.com/office/officeart/2005/8/layout/orgChart1"/>
    <dgm:cxn modelId="{CF433E1D-3EAF-4F5B-9EC2-8BFCCD124199}" type="presParOf" srcId="{C04A1470-8ACA-48FA-B930-66A427E3E1BF}" destId="{442EFAE4-CA3E-448D-B1FE-F2EE949CAE16}" srcOrd="11" destOrd="0" presId="urn:microsoft.com/office/officeart/2005/8/layout/orgChart1"/>
    <dgm:cxn modelId="{F04C8E5F-0A30-47AC-911C-559C3321852A}" type="presParOf" srcId="{442EFAE4-CA3E-448D-B1FE-F2EE949CAE16}" destId="{DCB90E50-4E0F-4833-A5A0-AB16F0D29649}" srcOrd="0" destOrd="0" presId="urn:microsoft.com/office/officeart/2005/8/layout/orgChart1"/>
    <dgm:cxn modelId="{CD956D02-8077-4ECE-89BE-7484CC27A27B}" type="presParOf" srcId="{DCB90E50-4E0F-4833-A5A0-AB16F0D29649}" destId="{C7197FA6-B02A-499E-8A33-9359B201DE46}" srcOrd="0" destOrd="0" presId="urn:microsoft.com/office/officeart/2005/8/layout/orgChart1"/>
    <dgm:cxn modelId="{6268E54D-8B24-486F-B429-41416B836D79}" type="presParOf" srcId="{DCB90E50-4E0F-4833-A5A0-AB16F0D29649}" destId="{99383EB1-E1BB-472F-B3CF-AEBA8C53F807}" srcOrd="1" destOrd="0" presId="urn:microsoft.com/office/officeart/2005/8/layout/orgChart1"/>
    <dgm:cxn modelId="{333EFAD0-1012-48A7-8D0C-8DEA846F60D5}" type="presParOf" srcId="{442EFAE4-CA3E-448D-B1FE-F2EE949CAE16}" destId="{9A0B716F-C90C-423E-A87C-26646F1EE860}" srcOrd="1" destOrd="0" presId="urn:microsoft.com/office/officeart/2005/8/layout/orgChart1"/>
    <dgm:cxn modelId="{D0D54D2E-5D8E-4FE3-9E5F-7EE8F1F0F39B}" type="presParOf" srcId="{442EFAE4-CA3E-448D-B1FE-F2EE949CAE16}" destId="{1EA00717-A137-4BD6-9888-E2A9F0C7003E}" srcOrd="2" destOrd="0" presId="urn:microsoft.com/office/officeart/2005/8/layout/orgChart1"/>
    <dgm:cxn modelId="{C8C064FB-4EB5-44A7-84AC-90992436349A}" type="presParOf" srcId="{C04A1470-8ACA-48FA-B930-66A427E3E1BF}" destId="{D0268377-FC57-4705-9976-77871351A595}" srcOrd="12" destOrd="0" presId="urn:microsoft.com/office/officeart/2005/8/layout/orgChart1"/>
    <dgm:cxn modelId="{4FE6BB18-6CF2-402B-8016-56E1D54812C3}" type="presParOf" srcId="{C04A1470-8ACA-48FA-B930-66A427E3E1BF}" destId="{9B0A4213-188A-4C69-8CEC-62FBA3D42744}" srcOrd="13" destOrd="0" presId="urn:microsoft.com/office/officeart/2005/8/layout/orgChart1"/>
    <dgm:cxn modelId="{DD41D5EB-C0E7-400D-A4E1-2C8BA9E77644}" type="presParOf" srcId="{9B0A4213-188A-4C69-8CEC-62FBA3D42744}" destId="{4F6D52C1-9C6A-4995-9B9C-422C5B5F0D83}" srcOrd="0" destOrd="0" presId="urn:microsoft.com/office/officeart/2005/8/layout/orgChart1"/>
    <dgm:cxn modelId="{585956B4-7AEB-48B7-A344-4E6786A0EA4B}" type="presParOf" srcId="{4F6D52C1-9C6A-4995-9B9C-422C5B5F0D83}" destId="{74B9AD88-28CA-4AEB-901A-CB18600CBA13}" srcOrd="0" destOrd="0" presId="urn:microsoft.com/office/officeart/2005/8/layout/orgChart1"/>
    <dgm:cxn modelId="{A0A0B25B-FE52-4AA9-A02F-126B181FE88E}" type="presParOf" srcId="{4F6D52C1-9C6A-4995-9B9C-422C5B5F0D83}" destId="{60BD435D-D9CC-47FA-9726-74E3B7A24171}" srcOrd="1" destOrd="0" presId="urn:microsoft.com/office/officeart/2005/8/layout/orgChart1"/>
    <dgm:cxn modelId="{A67CA49C-C4DF-4B96-9CB9-47FF0784ADD9}" type="presParOf" srcId="{9B0A4213-188A-4C69-8CEC-62FBA3D42744}" destId="{71FA9EDD-A2D3-4124-AB48-44276A777E7B}" srcOrd="1" destOrd="0" presId="urn:microsoft.com/office/officeart/2005/8/layout/orgChart1"/>
    <dgm:cxn modelId="{BD345BF3-B9F1-445F-8AAF-B5A70A45FA1B}" type="presParOf" srcId="{9B0A4213-188A-4C69-8CEC-62FBA3D42744}" destId="{F2361C5C-70AF-46E7-89DC-5B13BB9B66D8}" srcOrd="2" destOrd="0" presId="urn:microsoft.com/office/officeart/2005/8/layout/orgChart1"/>
    <dgm:cxn modelId="{90362716-A41D-424E-9224-A1155FF6D2DD}" type="presParOf" srcId="{60F1C495-C3B7-4D7F-91E1-B9593B7A0408}" destId="{AF6833A7-4297-46C3-AC19-62E74C93B269}" srcOrd="2" destOrd="0" presId="urn:microsoft.com/office/officeart/2005/8/layout/orgChart1"/>
    <dgm:cxn modelId="{98D61A60-B04C-4B15-B1D8-DEB9634655BE}" type="presParOf" srcId="{2B10BB02-CC99-4F00-92DE-662565218E9D}" destId="{EBFEFFE4-19FE-4F6E-963D-54FC92137915}" srcOrd="3" destOrd="0" presId="urn:microsoft.com/office/officeart/2005/8/layout/orgChart1"/>
    <dgm:cxn modelId="{1BBFE474-21D5-45B4-B988-4E0C253F7E32}" type="presParOf" srcId="{EBFEFFE4-19FE-4F6E-963D-54FC92137915}" destId="{79416E2B-2441-4CA3-B5A4-AFDDE05D8E19}" srcOrd="0" destOrd="0" presId="urn:microsoft.com/office/officeart/2005/8/layout/orgChart1"/>
    <dgm:cxn modelId="{47BE87E2-9188-4CD0-B23B-4FD59E0D1C51}" type="presParOf" srcId="{79416E2B-2441-4CA3-B5A4-AFDDE05D8E19}" destId="{492B6933-080C-43F3-B591-3F17CA789479}" srcOrd="0" destOrd="0" presId="urn:microsoft.com/office/officeart/2005/8/layout/orgChart1"/>
    <dgm:cxn modelId="{EAE5249F-B2B1-425C-B60C-8713AE346644}" type="presParOf" srcId="{79416E2B-2441-4CA3-B5A4-AFDDE05D8E19}" destId="{5F6646E0-1783-42CF-BD82-B4DAE0F0F968}" srcOrd="1" destOrd="0" presId="urn:microsoft.com/office/officeart/2005/8/layout/orgChart1"/>
    <dgm:cxn modelId="{DB204390-21E4-40C5-B7CD-0B5D2D7F6AB1}" type="presParOf" srcId="{EBFEFFE4-19FE-4F6E-963D-54FC92137915}" destId="{942DDABE-9D41-4D7E-BD4B-7F25BF96C390}" srcOrd="1" destOrd="0" presId="urn:microsoft.com/office/officeart/2005/8/layout/orgChart1"/>
    <dgm:cxn modelId="{2C3FD91A-3463-42C1-9616-7288AC46FB00}" type="presParOf" srcId="{942DDABE-9D41-4D7E-BD4B-7F25BF96C390}" destId="{738DB37E-D84F-4A8E-8163-ECA7D56EC780}" srcOrd="0" destOrd="0" presId="urn:microsoft.com/office/officeart/2005/8/layout/orgChart1"/>
    <dgm:cxn modelId="{92E84FE7-591B-4748-8049-1EF14F890BCB}" type="presParOf" srcId="{942DDABE-9D41-4D7E-BD4B-7F25BF96C390}" destId="{82AB8901-1F21-4EBB-825E-B7A3FE96C841}" srcOrd="1" destOrd="0" presId="urn:microsoft.com/office/officeart/2005/8/layout/orgChart1"/>
    <dgm:cxn modelId="{A89CF756-8657-4825-B3B5-19F22F925010}" type="presParOf" srcId="{82AB8901-1F21-4EBB-825E-B7A3FE96C841}" destId="{5922F5E2-93B4-46C3-9716-E7DB50B013ED}" srcOrd="0" destOrd="0" presId="urn:microsoft.com/office/officeart/2005/8/layout/orgChart1"/>
    <dgm:cxn modelId="{CC9F02D4-91C6-477E-AB4B-5FC0C7AC331D}" type="presParOf" srcId="{5922F5E2-93B4-46C3-9716-E7DB50B013ED}" destId="{4D10651F-5FAF-4EE5-9E50-CBC8898B70F2}" srcOrd="0" destOrd="0" presId="urn:microsoft.com/office/officeart/2005/8/layout/orgChart1"/>
    <dgm:cxn modelId="{98CE1732-A7F9-4DB1-866B-E4D47597D013}" type="presParOf" srcId="{5922F5E2-93B4-46C3-9716-E7DB50B013ED}" destId="{4170D77E-877D-4A6A-B28D-ABC403DB26B1}" srcOrd="1" destOrd="0" presId="urn:microsoft.com/office/officeart/2005/8/layout/orgChart1"/>
    <dgm:cxn modelId="{9FD7F22E-63DE-4CC5-8018-767E72E9A397}" type="presParOf" srcId="{82AB8901-1F21-4EBB-825E-B7A3FE96C841}" destId="{FC391326-38C5-4B54-AB03-DDB78C699E09}" srcOrd="1" destOrd="0" presId="urn:microsoft.com/office/officeart/2005/8/layout/orgChart1"/>
    <dgm:cxn modelId="{0227AA6A-42E2-4631-9959-70A44D472A56}" type="presParOf" srcId="{82AB8901-1F21-4EBB-825E-B7A3FE96C841}" destId="{A04E1E73-C823-4E45-B81F-DAB26B170AB1}" srcOrd="2" destOrd="0" presId="urn:microsoft.com/office/officeart/2005/8/layout/orgChart1"/>
    <dgm:cxn modelId="{EB8FDF72-1C4D-42BF-84FF-48E5C5B61B38}" type="presParOf" srcId="{942DDABE-9D41-4D7E-BD4B-7F25BF96C390}" destId="{0ADB5C6D-899C-44F3-AE82-A1574B1850F2}" srcOrd="2" destOrd="0" presId="urn:microsoft.com/office/officeart/2005/8/layout/orgChart1"/>
    <dgm:cxn modelId="{DFD5257F-1423-4896-AAD8-7DD4383DB5B2}" type="presParOf" srcId="{942DDABE-9D41-4D7E-BD4B-7F25BF96C390}" destId="{1B226D01-90C1-4337-A453-5AA6F46005E4}" srcOrd="3" destOrd="0" presId="urn:microsoft.com/office/officeart/2005/8/layout/orgChart1"/>
    <dgm:cxn modelId="{F7037A6F-18F1-4404-83FD-EE1CE16475BD}" type="presParOf" srcId="{1B226D01-90C1-4337-A453-5AA6F46005E4}" destId="{0412FEAE-9200-4BC8-9F7A-386970E503A4}" srcOrd="0" destOrd="0" presId="urn:microsoft.com/office/officeart/2005/8/layout/orgChart1"/>
    <dgm:cxn modelId="{38ABF085-AB81-48A2-AD6F-BA141E6C3640}" type="presParOf" srcId="{0412FEAE-9200-4BC8-9F7A-386970E503A4}" destId="{2D462A14-EAEF-4E84-9828-6F554B699605}" srcOrd="0" destOrd="0" presId="urn:microsoft.com/office/officeart/2005/8/layout/orgChart1"/>
    <dgm:cxn modelId="{4327B0FB-131E-4D14-A441-A8FC70B405EF}" type="presParOf" srcId="{0412FEAE-9200-4BC8-9F7A-386970E503A4}" destId="{FFC64D84-5EF2-467E-B8F2-FE2C3CFE5862}" srcOrd="1" destOrd="0" presId="urn:microsoft.com/office/officeart/2005/8/layout/orgChart1"/>
    <dgm:cxn modelId="{DACD1CB3-DC5D-4267-A198-CF7D69A3030A}" type="presParOf" srcId="{1B226D01-90C1-4337-A453-5AA6F46005E4}" destId="{CBCDFC87-8459-43B8-B6E6-4CDD04A88145}" srcOrd="1" destOrd="0" presId="urn:microsoft.com/office/officeart/2005/8/layout/orgChart1"/>
    <dgm:cxn modelId="{410F9F8A-0E1C-456A-99D4-8D51B3ECCD97}" type="presParOf" srcId="{1B226D01-90C1-4337-A453-5AA6F46005E4}" destId="{B461E499-40D1-43DB-BC97-C65644026CA9}" srcOrd="2" destOrd="0" presId="urn:microsoft.com/office/officeart/2005/8/layout/orgChart1"/>
    <dgm:cxn modelId="{F3B653A8-FC92-4CA1-99EF-FDA6B640A9E2}" type="presParOf" srcId="{EBFEFFE4-19FE-4F6E-963D-54FC92137915}" destId="{54EC68AB-C1AF-4D5A-89EE-90BC5854B786}" srcOrd="2" destOrd="0" presId="urn:microsoft.com/office/officeart/2005/8/layout/orgChart1"/>
    <dgm:cxn modelId="{14121C69-D647-4E22-A8B8-90C8322E16DD}" type="presParOf" srcId="{2B10BB02-CC99-4F00-92DE-662565218E9D}" destId="{6CB40B1D-4C11-4BC5-B920-D941FC1425EA}" srcOrd="4" destOrd="0" presId="urn:microsoft.com/office/officeart/2005/8/layout/orgChart1"/>
    <dgm:cxn modelId="{431889C7-B0C9-4EA0-9A95-DAE9516EBDEE}" type="presParOf" srcId="{6CB40B1D-4C11-4BC5-B920-D941FC1425EA}" destId="{40D65AD5-8626-4695-8D99-95DAC9029262}" srcOrd="0" destOrd="0" presId="urn:microsoft.com/office/officeart/2005/8/layout/orgChart1"/>
    <dgm:cxn modelId="{9A54E268-3835-4654-B4B5-79F5F78D056D}" type="presParOf" srcId="{40D65AD5-8626-4695-8D99-95DAC9029262}" destId="{F3289CCB-138B-4BF7-BB7F-193147747E56}" srcOrd="0" destOrd="0" presId="urn:microsoft.com/office/officeart/2005/8/layout/orgChart1"/>
    <dgm:cxn modelId="{46FE2148-DFFD-462A-9026-2E7EDE74DD61}" type="presParOf" srcId="{40D65AD5-8626-4695-8D99-95DAC9029262}" destId="{4E7B3673-AAF6-45D8-B4B0-394235B1A5A9}" srcOrd="1" destOrd="0" presId="urn:microsoft.com/office/officeart/2005/8/layout/orgChart1"/>
    <dgm:cxn modelId="{17C1F24A-C427-42DF-94C2-35B5D2762A94}" type="presParOf" srcId="{6CB40B1D-4C11-4BC5-B920-D941FC1425EA}" destId="{C22925E2-40AA-4E31-8104-D9DBB4853B0D}" srcOrd="1" destOrd="0" presId="urn:microsoft.com/office/officeart/2005/8/layout/orgChart1"/>
    <dgm:cxn modelId="{3911948D-C2F5-45D0-8B01-42B355F9CB18}" type="presParOf" srcId="{C22925E2-40AA-4E31-8104-D9DBB4853B0D}" destId="{4854B9CC-4542-4BE4-9D6B-7B3ECE9FBC10}" srcOrd="0" destOrd="0" presId="urn:microsoft.com/office/officeart/2005/8/layout/orgChart1"/>
    <dgm:cxn modelId="{35EF6DFD-CCEB-497C-B7DF-ADFF548DD1E8}" type="presParOf" srcId="{C22925E2-40AA-4E31-8104-D9DBB4853B0D}" destId="{BFAD85E3-7540-4680-B3AC-F14901741597}" srcOrd="1" destOrd="0" presId="urn:microsoft.com/office/officeart/2005/8/layout/orgChart1"/>
    <dgm:cxn modelId="{0CCE72AC-4A79-43DC-AABB-FF051BDD1C6A}" type="presParOf" srcId="{BFAD85E3-7540-4680-B3AC-F14901741597}" destId="{7293521A-061A-448B-B4AE-5BFC1136235B}" srcOrd="0" destOrd="0" presId="urn:microsoft.com/office/officeart/2005/8/layout/orgChart1"/>
    <dgm:cxn modelId="{79789A7E-5944-4492-9793-ACB6489979D6}" type="presParOf" srcId="{7293521A-061A-448B-B4AE-5BFC1136235B}" destId="{05C046DE-86D1-468F-84F5-CA8EA1ABB333}" srcOrd="0" destOrd="0" presId="urn:microsoft.com/office/officeart/2005/8/layout/orgChart1"/>
    <dgm:cxn modelId="{01633A15-786F-4865-A6AF-CFBB050F15AE}" type="presParOf" srcId="{7293521A-061A-448B-B4AE-5BFC1136235B}" destId="{5ADA8823-7DEE-43B0-8D47-06FD4C02EC24}" srcOrd="1" destOrd="0" presId="urn:microsoft.com/office/officeart/2005/8/layout/orgChart1"/>
    <dgm:cxn modelId="{1CE7D891-2207-43EE-B69D-14D20BF761A5}" type="presParOf" srcId="{BFAD85E3-7540-4680-B3AC-F14901741597}" destId="{2F5BABB3-A481-493C-A8D3-7CD4139D144A}" srcOrd="1" destOrd="0" presId="urn:microsoft.com/office/officeart/2005/8/layout/orgChart1"/>
    <dgm:cxn modelId="{F7D83AFB-4896-4723-8932-B2F89A312B7E}" type="presParOf" srcId="{BFAD85E3-7540-4680-B3AC-F14901741597}" destId="{A746C4F7-292B-4982-9AF3-6DF5C3437E81}" srcOrd="2" destOrd="0" presId="urn:microsoft.com/office/officeart/2005/8/layout/orgChart1"/>
    <dgm:cxn modelId="{38C95F09-CA8A-4CB9-8590-0F9A7220B569}" type="presParOf" srcId="{C22925E2-40AA-4E31-8104-D9DBB4853B0D}" destId="{17492EC7-71AA-4A80-A8B9-EE1563BF21BB}" srcOrd="2" destOrd="0" presId="urn:microsoft.com/office/officeart/2005/8/layout/orgChart1"/>
    <dgm:cxn modelId="{59BEEFC1-98B9-4185-83C8-74611C9BAFE9}" type="presParOf" srcId="{C22925E2-40AA-4E31-8104-D9DBB4853B0D}" destId="{EA64599F-E829-49E6-AC55-75DB85E41093}" srcOrd="3" destOrd="0" presId="urn:microsoft.com/office/officeart/2005/8/layout/orgChart1"/>
    <dgm:cxn modelId="{624DEA30-F4B1-4F95-AFAC-8F56D41B023A}" type="presParOf" srcId="{EA64599F-E829-49E6-AC55-75DB85E41093}" destId="{B38DD06F-CD35-477C-B904-E3EED6BF1FD5}" srcOrd="0" destOrd="0" presId="urn:microsoft.com/office/officeart/2005/8/layout/orgChart1"/>
    <dgm:cxn modelId="{8137E652-EFA3-432D-B49B-3796A2C065F4}" type="presParOf" srcId="{B38DD06F-CD35-477C-B904-E3EED6BF1FD5}" destId="{DD1ABDB6-957D-434E-B66B-D319AF35D2FF}" srcOrd="0" destOrd="0" presId="urn:microsoft.com/office/officeart/2005/8/layout/orgChart1"/>
    <dgm:cxn modelId="{8351E5F6-CA28-4BEF-8734-384D7ABB7F9C}" type="presParOf" srcId="{B38DD06F-CD35-477C-B904-E3EED6BF1FD5}" destId="{22ECD4D1-1754-4B66-BBEB-8E0BD286DFB8}" srcOrd="1" destOrd="0" presId="urn:microsoft.com/office/officeart/2005/8/layout/orgChart1"/>
    <dgm:cxn modelId="{FD48E843-D9DF-4BED-BFCE-0102A9A44C06}" type="presParOf" srcId="{EA64599F-E829-49E6-AC55-75DB85E41093}" destId="{CEABDAA7-764C-4D59-8CF2-56444194F7B5}" srcOrd="1" destOrd="0" presId="urn:microsoft.com/office/officeart/2005/8/layout/orgChart1"/>
    <dgm:cxn modelId="{64E8E00E-A032-4AA6-B681-859B70808631}" type="presParOf" srcId="{EA64599F-E829-49E6-AC55-75DB85E41093}" destId="{57E8079E-37C1-4B3F-BCA1-3886FF634EEA}" srcOrd="2" destOrd="0" presId="urn:microsoft.com/office/officeart/2005/8/layout/orgChart1"/>
    <dgm:cxn modelId="{115FE08E-EC59-456A-B225-34D867B6F62D}" type="presParOf" srcId="{C22925E2-40AA-4E31-8104-D9DBB4853B0D}" destId="{C215F763-226F-4B91-82CD-C813C0A622A8}" srcOrd="4" destOrd="0" presId="urn:microsoft.com/office/officeart/2005/8/layout/orgChart1"/>
    <dgm:cxn modelId="{02C20EF3-3614-4859-8DA8-16AEF4495187}" type="presParOf" srcId="{C22925E2-40AA-4E31-8104-D9DBB4853B0D}" destId="{66CA70A9-B4EE-496B-955B-840B5A54D0DB}" srcOrd="5" destOrd="0" presId="urn:microsoft.com/office/officeart/2005/8/layout/orgChart1"/>
    <dgm:cxn modelId="{69E5FBE7-CDBF-4EF7-BD46-6D502FC061A3}" type="presParOf" srcId="{66CA70A9-B4EE-496B-955B-840B5A54D0DB}" destId="{1F781ED9-F201-48B2-8ABE-FC9353B5C325}" srcOrd="0" destOrd="0" presId="urn:microsoft.com/office/officeart/2005/8/layout/orgChart1"/>
    <dgm:cxn modelId="{4574F496-7A9F-42C6-9DFB-F8CD5874BE42}" type="presParOf" srcId="{1F781ED9-F201-48B2-8ABE-FC9353B5C325}" destId="{C24EA24E-D03B-499D-9F84-6E147FCB8D32}" srcOrd="0" destOrd="0" presId="urn:microsoft.com/office/officeart/2005/8/layout/orgChart1"/>
    <dgm:cxn modelId="{F0230A40-9655-40FB-BEC0-75C9A531611D}" type="presParOf" srcId="{1F781ED9-F201-48B2-8ABE-FC9353B5C325}" destId="{D0A42D04-FD45-4CA7-B6EB-C74109A46061}" srcOrd="1" destOrd="0" presId="urn:microsoft.com/office/officeart/2005/8/layout/orgChart1"/>
    <dgm:cxn modelId="{0A25F000-0010-440E-88C8-603C6E999592}" type="presParOf" srcId="{66CA70A9-B4EE-496B-955B-840B5A54D0DB}" destId="{45FB3A0D-8BFB-4D69-AB9C-ADFB047B2146}" srcOrd="1" destOrd="0" presId="urn:microsoft.com/office/officeart/2005/8/layout/orgChart1"/>
    <dgm:cxn modelId="{9494B930-7F8A-411B-BE1D-CC5FC0BDD605}" type="presParOf" srcId="{66CA70A9-B4EE-496B-955B-840B5A54D0DB}" destId="{11D84296-C047-4434-A103-BB94F88DF4C8}" srcOrd="2" destOrd="0" presId="urn:microsoft.com/office/officeart/2005/8/layout/orgChart1"/>
    <dgm:cxn modelId="{223D40D8-C525-4C6A-B0F9-41B774A35000}" type="presParOf" srcId="{6CB40B1D-4C11-4BC5-B920-D941FC1425EA}" destId="{936AD16F-8482-402A-B1EF-80C2EC34E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F763-226F-4B91-82CD-C813C0A622A8}">
      <dsp:nvSpPr>
        <dsp:cNvPr id="0" name=""/>
        <dsp:cNvSpPr/>
      </dsp:nvSpPr>
      <dsp:spPr>
        <a:xfrm>
          <a:off x="6508340" y="1622702"/>
          <a:ext cx="250422" cy="144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20"/>
              </a:lnTo>
              <a:lnTo>
                <a:pt x="250422" y="144752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92EC7-71AA-4A80-A8B9-EE1563BF21BB}">
      <dsp:nvSpPr>
        <dsp:cNvPr id="0" name=""/>
        <dsp:cNvSpPr/>
      </dsp:nvSpPr>
      <dsp:spPr>
        <a:xfrm>
          <a:off x="6508340" y="1622702"/>
          <a:ext cx="250422" cy="90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850"/>
              </a:lnTo>
              <a:lnTo>
                <a:pt x="250422" y="90085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4B9CC-4542-4BE4-9D6B-7B3ECE9FBC10}">
      <dsp:nvSpPr>
        <dsp:cNvPr id="0" name=""/>
        <dsp:cNvSpPr/>
      </dsp:nvSpPr>
      <dsp:spPr>
        <a:xfrm>
          <a:off x="6508340" y="1622702"/>
          <a:ext cx="250422" cy="35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80"/>
              </a:lnTo>
              <a:lnTo>
                <a:pt x="250422" y="35418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B5C6D-899C-44F3-AE82-A1574B1850F2}">
      <dsp:nvSpPr>
        <dsp:cNvPr id="0" name=""/>
        <dsp:cNvSpPr/>
      </dsp:nvSpPr>
      <dsp:spPr>
        <a:xfrm>
          <a:off x="4677166" y="1622702"/>
          <a:ext cx="250422" cy="90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850"/>
              </a:lnTo>
              <a:lnTo>
                <a:pt x="250422" y="90085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DB37E-D84F-4A8E-8163-ECA7D56EC780}">
      <dsp:nvSpPr>
        <dsp:cNvPr id="0" name=""/>
        <dsp:cNvSpPr/>
      </dsp:nvSpPr>
      <dsp:spPr>
        <a:xfrm>
          <a:off x="4677166" y="1622702"/>
          <a:ext cx="250422" cy="35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80"/>
              </a:lnTo>
              <a:lnTo>
                <a:pt x="250422" y="35418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8377-FC57-4705-9976-77871351A595}">
      <dsp:nvSpPr>
        <dsp:cNvPr id="0" name=""/>
        <dsp:cNvSpPr/>
      </dsp:nvSpPr>
      <dsp:spPr>
        <a:xfrm>
          <a:off x="3387219" y="1622702"/>
          <a:ext cx="91440" cy="1994189"/>
        </a:xfrm>
        <a:custGeom>
          <a:avLst/>
          <a:gdLst/>
          <a:ahLst/>
          <a:cxnLst/>
          <a:rect l="0" t="0" r="0" b="0"/>
          <a:pathLst>
            <a:path>
              <a:moveTo>
                <a:pt x="126565" y="0"/>
              </a:moveTo>
              <a:lnTo>
                <a:pt x="126565" y="1994189"/>
              </a:lnTo>
              <a:lnTo>
                <a:pt x="45720" y="1994189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90740-7D55-4ACA-A3B5-57F80D185A28}">
      <dsp:nvSpPr>
        <dsp:cNvPr id="0" name=""/>
        <dsp:cNvSpPr/>
      </dsp:nvSpPr>
      <dsp:spPr>
        <a:xfrm>
          <a:off x="3468065" y="1622702"/>
          <a:ext cx="91440" cy="1447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7520"/>
              </a:lnTo>
              <a:lnTo>
                <a:pt x="126565" y="144752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78B04-62A6-4FC7-8BB5-2BEB9CFB7445}">
      <dsp:nvSpPr>
        <dsp:cNvPr id="0" name=""/>
        <dsp:cNvSpPr/>
      </dsp:nvSpPr>
      <dsp:spPr>
        <a:xfrm>
          <a:off x="3387219" y="1622702"/>
          <a:ext cx="91440" cy="1447520"/>
        </a:xfrm>
        <a:custGeom>
          <a:avLst/>
          <a:gdLst/>
          <a:ahLst/>
          <a:cxnLst/>
          <a:rect l="0" t="0" r="0" b="0"/>
          <a:pathLst>
            <a:path>
              <a:moveTo>
                <a:pt x="126565" y="0"/>
              </a:moveTo>
              <a:lnTo>
                <a:pt x="126565" y="1447520"/>
              </a:lnTo>
              <a:lnTo>
                <a:pt x="45720" y="144752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0632-5CD9-4853-A98E-221CA681AF87}">
      <dsp:nvSpPr>
        <dsp:cNvPr id="0" name=""/>
        <dsp:cNvSpPr/>
      </dsp:nvSpPr>
      <dsp:spPr>
        <a:xfrm>
          <a:off x="3468065" y="1622702"/>
          <a:ext cx="91440" cy="900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0850"/>
              </a:lnTo>
              <a:lnTo>
                <a:pt x="126565" y="90085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2B9EC-9D9E-4EA5-9186-C77B137A0178}">
      <dsp:nvSpPr>
        <dsp:cNvPr id="0" name=""/>
        <dsp:cNvSpPr/>
      </dsp:nvSpPr>
      <dsp:spPr>
        <a:xfrm>
          <a:off x="3387219" y="1622702"/>
          <a:ext cx="91440" cy="900850"/>
        </a:xfrm>
        <a:custGeom>
          <a:avLst/>
          <a:gdLst/>
          <a:ahLst/>
          <a:cxnLst/>
          <a:rect l="0" t="0" r="0" b="0"/>
          <a:pathLst>
            <a:path>
              <a:moveTo>
                <a:pt x="126565" y="0"/>
              </a:moveTo>
              <a:lnTo>
                <a:pt x="126565" y="900850"/>
              </a:lnTo>
              <a:lnTo>
                <a:pt x="45720" y="90085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3E1E9-51A7-4AB6-B2D5-870C17D38EE4}">
      <dsp:nvSpPr>
        <dsp:cNvPr id="0" name=""/>
        <dsp:cNvSpPr/>
      </dsp:nvSpPr>
      <dsp:spPr>
        <a:xfrm>
          <a:off x="3468065" y="1622702"/>
          <a:ext cx="91440" cy="354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180"/>
              </a:lnTo>
              <a:lnTo>
                <a:pt x="126565" y="35418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2949A-5951-430E-9A77-2DC8027E072E}">
      <dsp:nvSpPr>
        <dsp:cNvPr id="0" name=""/>
        <dsp:cNvSpPr/>
      </dsp:nvSpPr>
      <dsp:spPr>
        <a:xfrm>
          <a:off x="3387219" y="1622702"/>
          <a:ext cx="91440" cy="354180"/>
        </a:xfrm>
        <a:custGeom>
          <a:avLst/>
          <a:gdLst/>
          <a:ahLst/>
          <a:cxnLst/>
          <a:rect l="0" t="0" r="0" b="0"/>
          <a:pathLst>
            <a:path>
              <a:moveTo>
                <a:pt x="126565" y="0"/>
              </a:moveTo>
              <a:lnTo>
                <a:pt x="126565" y="354180"/>
              </a:lnTo>
              <a:lnTo>
                <a:pt x="45720" y="35418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FE3DD-A142-4A2B-A870-0B6C6657D3B4}">
      <dsp:nvSpPr>
        <dsp:cNvPr id="0" name=""/>
        <dsp:cNvSpPr/>
      </dsp:nvSpPr>
      <dsp:spPr>
        <a:xfrm>
          <a:off x="1531329" y="3262711"/>
          <a:ext cx="91440" cy="704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4374"/>
              </a:lnTo>
              <a:lnTo>
                <a:pt x="126565" y="704374"/>
              </a:lnTo>
            </a:path>
          </a:pathLst>
        </a:custGeom>
        <a:noFill/>
        <a:ln w="25400" cap="flat" cmpd="sng" algn="ctr">
          <a:solidFill>
            <a:srgbClr val="53CE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091EB-3E91-4E13-AA60-38638E583792}">
      <dsp:nvSpPr>
        <dsp:cNvPr id="0" name=""/>
        <dsp:cNvSpPr/>
      </dsp:nvSpPr>
      <dsp:spPr>
        <a:xfrm>
          <a:off x="1450484" y="3262711"/>
          <a:ext cx="91440" cy="354180"/>
        </a:xfrm>
        <a:custGeom>
          <a:avLst/>
          <a:gdLst/>
          <a:ahLst/>
          <a:cxnLst/>
          <a:rect l="0" t="0" r="0" b="0"/>
          <a:pathLst>
            <a:path>
              <a:moveTo>
                <a:pt x="126565" y="0"/>
              </a:moveTo>
              <a:lnTo>
                <a:pt x="126565" y="354180"/>
              </a:lnTo>
              <a:lnTo>
                <a:pt x="45720" y="354180"/>
              </a:lnTo>
            </a:path>
          </a:pathLst>
        </a:custGeom>
        <a:noFill/>
        <a:ln w="25400" cap="flat" cmpd="sng" algn="ctr">
          <a:solidFill>
            <a:srgbClr val="53CE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AC816-5EE5-4E5B-8A96-A880800C8BA6}">
      <dsp:nvSpPr>
        <dsp:cNvPr id="0" name=""/>
        <dsp:cNvSpPr/>
      </dsp:nvSpPr>
      <dsp:spPr>
        <a:xfrm>
          <a:off x="985552" y="1622702"/>
          <a:ext cx="206517" cy="144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20"/>
              </a:lnTo>
              <a:lnTo>
                <a:pt x="206517" y="144752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B49E3-156C-4B3B-9B6A-11B54479B276}">
      <dsp:nvSpPr>
        <dsp:cNvPr id="0" name=""/>
        <dsp:cNvSpPr/>
      </dsp:nvSpPr>
      <dsp:spPr>
        <a:xfrm>
          <a:off x="859818" y="1622702"/>
          <a:ext cx="91440" cy="1447520"/>
        </a:xfrm>
        <a:custGeom>
          <a:avLst/>
          <a:gdLst/>
          <a:ahLst/>
          <a:cxnLst/>
          <a:rect l="0" t="0" r="0" b="0"/>
          <a:pathLst>
            <a:path>
              <a:moveTo>
                <a:pt x="125733" y="0"/>
              </a:moveTo>
              <a:lnTo>
                <a:pt x="125733" y="1447520"/>
              </a:lnTo>
              <a:lnTo>
                <a:pt x="45720" y="14475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1C2BA-F4D3-47CF-A3F3-D2997EAD4068}">
      <dsp:nvSpPr>
        <dsp:cNvPr id="0" name=""/>
        <dsp:cNvSpPr/>
      </dsp:nvSpPr>
      <dsp:spPr>
        <a:xfrm>
          <a:off x="939832" y="1622702"/>
          <a:ext cx="91440" cy="900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0850"/>
              </a:lnTo>
              <a:lnTo>
                <a:pt x="126565" y="90085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F8F08-A403-4A43-83A1-45FA1B6AF66B}">
      <dsp:nvSpPr>
        <dsp:cNvPr id="0" name=""/>
        <dsp:cNvSpPr/>
      </dsp:nvSpPr>
      <dsp:spPr>
        <a:xfrm>
          <a:off x="859818" y="1622702"/>
          <a:ext cx="91440" cy="900850"/>
        </a:xfrm>
        <a:custGeom>
          <a:avLst/>
          <a:gdLst/>
          <a:ahLst/>
          <a:cxnLst/>
          <a:rect l="0" t="0" r="0" b="0"/>
          <a:pathLst>
            <a:path>
              <a:moveTo>
                <a:pt x="125733" y="0"/>
              </a:moveTo>
              <a:lnTo>
                <a:pt x="125733" y="900850"/>
              </a:lnTo>
              <a:lnTo>
                <a:pt x="45720" y="90085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B0A9-9105-4DFF-B8F2-9EA806A4B456}">
      <dsp:nvSpPr>
        <dsp:cNvPr id="0" name=""/>
        <dsp:cNvSpPr/>
      </dsp:nvSpPr>
      <dsp:spPr>
        <a:xfrm>
          <a:off x="939832" y="1622702"/>
          <a:ext cx="91440" cy="354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180"/>
              </a:lnTo>
              <a:lnTo>
                <a:pt x="126565" y="35418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130D2-09D3-4F75-9933-866059712E89}">
      <dsp:nvSpPr>
        <dsp:cNvPr id="0" name=""/>
        <dsp:cNvSpPr/>
      </dsp:nvSpPr>
      <dsp:spPr>
        <a:xfrm>
          <a:off x="859818" y="1622702"/>
          <a:ext cx="91440" cy="354180"/>
        </a:xfrm>
        <a:custGeom>
          <a:avLst/>
          <a:gdLst/>
          <a:ahLst/>
          <a:cxnLst/>
          <a:rect l="0" t="0" r="0" b="0"/>
          <a:pathLst>
            <a:path>
              <a:moveTo>
                <a:pt x="125733" y="0"/>
              </a:moveTo>
              <a:lnTo>
                <a:pt x="125733" y="354180"/>
              </a:lnTo>
              <a:lnTo>
                <a:pt x="45720" y="354180"/>
              </a:lnTo>
            </a:path>
          </a:pathLst>
        </a:custGeom>
        <a:noFill/>
        <a:ln w="25400" cap="flat" cmpd="sng" algn="ctr">
          <a:solidFill>
            <a:srgbClr val="00B4F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B70E7-8CBD-4DC5-92C4-8125BF28DE33}">
      <dsp:nvSpPr>
        <dsp:cNvPr id="0" name=""/>
        <dsp:cNvSpPr/>
      </dsp:nvSpPr>
      <dsp:spPr>
        <a:xfrm>
          <a:off x="150811" y="532130"/>
          <a:ext cx="1669483" cy="1090571"/>
        </a:xfrm>
        <a:prstGeom prst="roundRect">
          <a:avLst/>
        </a:prstGeom>
        <a:solidFill>
          <a:srgbClr val="0066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bg1"/>
              </a:solidFill>
              <a:latin typeface="+mn-lt"/>
            </a:rPr>
            <a:t>Equity Market</a:t>
          </a:r>
          <a:br>
            <a:rPr lang="en-US" sz="1200" b="1" kern="1200" noProof="0" dirty="0" smtClean="0">
              <a:solidFill>
                <a:schemeClr val="bg1"/>
              </a:solidFill>
              <a:latin typeface="+mn-lt"/>
            </a:rPr>
          </a:br>
          <a:r>
            <a:rPr lang="en-US" sz="500" b="1" kern="1200" noProof="0" dirty="0" smtClean="0">
              <a:solidFill>
                <a:schemeClr val="bg1"/>
              </a:solidFill>
              <a:latin typeface="+mn-lt"/>
            </a:rPr>
            <a:t/>
          </a:r>
          <a:br>
            <a:rPr lang="en-US" sz="500" b="1" kern="1200" noProof="0" dirty="0" smtClean="0">
              <a:solidFill>
                <a:schemeClr val="bg1"/>
              </a:solidFill>
              <a:latin typeface="+mn-lt"/>
            </a:rPr>
          </a:br>
          <a:r>
            <a:rPr lang="en-US" sz="900" kern="1200" noProof="0" dirty="0" smtClean="0">
              <a:solidFill>
                <a:schemeClr val="bg1"/>
              </a:solidFill>
              <a:latin typeface="+mn-lt"/>
            </a:rPr>
            <a:t>Shares , ETFs, </a:t>
          </a:r>
          <a:r>
            <a:rPr lang="en-US" sz="2000" kern="1200" noProof="0" dirty="0" smtClean="0">
              <a:solidFill>
                <a:srgbClr val="FF0000"/>
              </a:solidFill>
              <a:latin typeface="+mn-lt"/>
            </a:rPr>
            <a:t>REICs</a:t>
          </a:r>
          <a:r>
            <a:rPr lang="en-US" sz="900" kern="1200" noProof="0" dirty="0" smtClean="0">
              <a:solidFill>
                <a:schemeClr val="bg1"/>
              </a:solidFill>
              <a:latin typeface="+mn-lt"/>
            </a:rPr>
            <a:t/>
          </a:r>
          <a:br>
            <a:rPr lang="en-US" sz="900" kern="1200" noProof="0" dirty="0" smtClean="0">
              <a:solidFill>
                <a:schemeClr val="bg1"/>
              </a:solidFill>
              <a:latin typeface="+mn-lt"/>
            </a:rPr>
          </a:br>
          <a:r>
            <a:rPr lang="en-US" sz="900" kern="1200" noProof="0" dirty="0" smtClean="0">
              <a:solidFill>
                <a:schemeClr val="bg1"/>
              </a:solidFill>
              <a:latin typeface="+mn-lt"/>
            </a:rPr>
            <a:t>Warrants, Certificates,</a:t>
          </a:r>
          <a:br>
            <a:rPr lang="en-US" sz="900" kern="1200" noProof="0" dirty="0" smtClean="0">
              <a:solidFill>
                <a:schemeClr val="bg1"/>
              </a:solidFill>
              <a:latin typeface="+mn-lt"/>
            </a:rPr>
          </a:br>
          <a:r>
            <a:rPr lang="en-US" sz="900" kern="1200" noProof="0" dirty="0" smtClean="0">
              <a:solidFill>
                <a:schemeClr val="bg1"/>
              </a:solidFill>
              <a:latin typeface="+mn-lt"/>
            </a:rPr>
            <a:t>Investment Trusts, </a:t>
          </a:r>
          <a:br>
            <a:rPr lang="en-US" sz="900" kern="1200" noProof="0" dirty="0" smtClean="0">
              <a:solidFill>
                <a:schemeClr val="bg1"/>
              </a:solidFill>
              <a:latin typeface="+mn-lt"/>
            </a:rPr>
          </a:br>
          <a:r>
            <a:rPr lang="en-US" sz="900" kern="1200" noProof="0" dirty="0" smtClean="0">
              <a:solidFill>
                <a:schemeClr val="bg1"/>
              </a:solidFill>
              <a:latin typeface="+mn-lt"/>
            </a:rPr>
            <a:t>Venture Capital Trusts</a:t>
          </a:r>
          <a:endParaRPr lang="en-US" sz="1000" b="1" kern="1200" noProof="0" dirty="0">
            <a:solidFill>
              <a:schemeClr val="bg1"/>
            </a:solidFill>
            <a:latin typeface="+mn-lt"/>
          </a:endParaRPr>
        </a:p>
      </dsp:txBody>
      <dsp:txXfrm>
        <a:off x="204048" y="585367"/>
        <a:ext cx="1563009" cy="984097"/>
      </dsp:txXfrm>
    </dsp:sp>
    <dsp:sp modelId="{7A5D3440-6CF2-4EE4-BD9B-0AFA2547B6A0}">
      <dsp:nvSpPr>
        <dsp:cNvPr id="0" name=""/>
        <dsp:cNvSpPr/>
      </dsp:nvSpPr>
      <dsp:spPr>
        <a:xfrm>
          <a:off x="135581" y="178439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BIST Stars</a:t>
          </a:r>
          <a:r>
            <a:rPr lang="en-GB" sz="800" kern="1200" dirty="0" smtClean="0"/>
            <a:t> (</a:t>
          </a:r>
          <a:r>
            <a:rPr lang="tr-TR" sz="800" kern="1200" dirty="0" smtClean="0"/>
            <a:t>116</a:t>
          </a:r>
          <a:r>
            <a:rPr lang="en-GB" sz="800" kern="1200" dirty="0" smtClean="0"/>
            <a:t>)</a:t>
          </a:r>
          <a:endParaRPr lang="tr-TR" sz="800" kern="1200" dirty="0"/>
        </a:p>
      </dsp:txBody>
      <dsp:txXfrm>
        <a:off x="154374" y="1803186"/>
        <a:ext cx="732371" cy="347392"/>
      </dsp:txXfrm>
    </dsp:sp>
    <dsp:sp modelId="{4740069D-F13A-4BAD-990B-E95F705FE401}">
      <dsp:nvSpPr>
        <dsp:cNvPr id="0" name=""/>
        <dsp:cNvSpPr/>
      </dsp:nvSpPr>
      <dsp:spPr>
        <a:xfrm>
          <a:off x="1066398" y="178439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BIST Main </a:t>
          </a:r>
          <a:r>
            <a:rPr lang="en-GB" sz="800" kern="1200" dirty="0" smtClean="0"/>
            <a:t>(</a:t>
          </a:r>
          <a:r>
            <a:rPr lang="tr-TR" sz="800" kern="1200" dirty="0" smtClean="0"/>
            <a:t>185</a:t>
          </a:r>
          <a:r>
            <a:rPr lang="en-GB" sz="800" kern="1200" dirty="0" smtClean="0"/>
            <a:t>)</a:t>
          </a:r>
          <a:endParaRPr lang="tr-TR" sz="800" kern="1200" dirty="0"/>
        </a:p>
      </dsp:txBody>
      <dsp:txXfrm>
        <a:off x="1085191" y="1803186"/>
        <a:ext cx="732371" cy="347392"/>
      </dsp:txXfrm>
    </dsp:sp>
    <dsp:sp modelId="{07C6DC81-E1EE-44A4-A5DB-32B6DADE6EFB}">
      <dsp:nvSpPr>
        <dsp:cNvPr id="0" name=""/>
        <dsp:cNvSpPr/>
      </dsp:nvSpPr>
      <dsp:spPr>
        <a:xfrm>
          <a:off x="135581" y="233106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err="1" smtClean="0"/>
            <a:t>Watchlist</a:t>
          </a:r>
          <a:r>
            <a:rPr lang="tr-TR" sz="800" kern="1200" dirty="0" smtClean="0"/>
            <a:t> (33</a:t>
          </a:r>
          <a:r>
            <a:rPr lang="en-GB" sz="800" kern="1200" dirty="0" smtClean="0"/>
            <a:t>)</a:t>
          </a:r>
          <a:endParaRPr lang="tr-TR" sz="800" kern="1200" dirty="0"/>
        </a:p>
      </dsp:txBody>
      <dsp:txXfrm>
        <a:off x="154374" y="2349856"/>
        <a:ext cx="732371" cy="347392"/>
      </dsp:txXfrm>
    </dsp:sp>
    <dsp:sp modelId="{DDDF7C21-EEE1-40A3-9620-ABD791D5D1B3}">
      <dsp:nvSpPr>
        <dsp:cNvPr id="0" name=""/>
        <dsp:cNvSpPr/>
      </dsp:nvSpPr>
      <dsp:spPr>
        <a:xfrm>
          <a:off x="1066398" y="233106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BIST </a:t>
          </a:r>
          <a:r>
            <a:rPr lang="en-GB" sz="800" kern="1200" dirty="0" smtClean="0"/>
            <a:t>Emerging Companies (2</a:t>
          </a:r>
          <a:r>
            <a:rPr lang="tr-TR" sz="800" kern="1200" dirty="0" smtClean="0"/>
            <a:t>0</a:t>
          </a:r>
          <a:r>
            <a:rPr lang="en-GB" sz="800" kern="1200" dirty="0" smtClean="0"/>
            <a:t>)</a:t>
          </a:r>
          <a:endParaRPr lang="tr-TR" sz="800" kern="1200" dirty="0"/>
        </a:p>
      </dsp:txBody>
      <dsp:txXfrm>
        <a:off x="1085191" y="2349856"/>
        <a:ext cx="732371" cy="347392"/>
      </dsp:txXfrm>
    </dsp:sp>
    <dsp:sp modelId="{EC4FE802-EB3F-411D-9724-F5513F486B93}">
      <dsp:nvSpPr>
        <dsp:cNvPr id="0" name=""/>
        <dsp:cNvSpPr/>
      </dsp:nvSpPr>
      <dsp:spPr>
        <a:xfrm>
          <a:off x="135581" y="2877732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err="1" smtClean="0"/>
            <a:t>Pre</a:t>
          </a:r>
          <a:r>
            <a:rPr lang="tr-TR" sz="800" kern="1200" dirty="0" smtClean="0"/>
            <a:t>-Market </a:t>
          </a:r>
          <a:r>
            <a:rPr lang="en-GB" sz="800" kern="1200" dirty="0" err="1" smtClean="0"/>
            <a:t>Trad</a:t>
          </a:r>
          <a:r>
            <a:rPr lang="tr-TR" sz="800" kern="1200" dirty="0" err="1" smtClean="0"/>
            <a:t>ing</a:t>
          </a:r>
          <a:r>
            <a:rPr lang="en-GB" sz="800" kern="1200" dirty="0" smtClean="0"/>
            <a:t> Platform (14)</a:t>
          </a:r>
          <a:endParaRPr lang="tr-TR" sz="800" kern="1200" dirty="0"/>
        </a:p>
      </dsp:txBody>
      <dsp:txXfrm>
        <a:off x="154374" y="2896525"/>
        <a:ext cx="732371" cy="347392"/>
      </dsp:txXfrm>
    </dsp:sp>
    <dsp:sp modelId="{B5FCF699-F463-4BD5-873D-A5F95838B47E}">
      <dsp:nvSpPr>
        <dsp:cNvPr id="0" name=""/>
        <dsp:cNvSpPr/>
      </dsp:nvSpPr>
      <dsp:spPr>
        <a:xfrm>
          <a:off x="1192070" y="2877732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Collective</a:t>
          </a:r>
          <a:r>
            <a:rPr lang="tr-TR" sz="800" kern="1200" dirty="0" smtClean="0"/>
            <a:t> </a:t>
          </a:r>
          <a:r>
            <a:rPr lang="tr-TR" sz="800" kern="1200" dirty="0" err="1" smtClean="0"/>
            <a:t>and</a:t>
          </a:r>
          <a:r>
            <a:rPr lang="tr-TR" sz="800" kern="1200" dirty="0" smtClean="0"/>
            <a:t> </a:t>
          </a:r>
          <a:r>
            <a:rPr lang="tr-TR" sz="800" kern="1200" dirty="0" err="1" smtClean="0"/>
            <a:t>Structured</a:t>
          </a:r>
          <a:r>
            <a:rPr lang="en-GB" sz="800" kern="1200" dirty="0" smtClean="0"/>
            <a:t> Products (</a:t>
          </a:r>
          <a:r>
            <a:rPr lang="tr-TR" sz="800" kern="1200" dirty="0" smtClean="0"/>
            <a:t>59</a:t>
          </a:r>
          <a:r>
            <a:rPr lang="en-GB" sz="800" kern="1200" dirty="0" smtClean="0"/>
            <a:t>)</a:t>
          </a:r>
          <a:endParaRPr lang="tr-TR" sz="800" kern="1200" dirty="0"/>
        </a:p>
      </dsp:txBody>
      <dsp:txXfrm>
        <a:off x="1210863" y="2896525"/>
        <a:ext cx="732371" cy="347392"/>
      </dsp:txXfrm>
    </dsp:sp>
    <dsp:sp modelId="{E8F9B8D7-B84D-461D-AD4B-D1AE306E279C}">
      <dsp:nvSpPr>
        <dsp:cNvPr id="0" name=""/>
        <dsp:cNvSpPr/>
      </dsp:nvSpPr>
      <dsp:spPr>
        <a:xfrm>
          <a:off x="726246" y="3424402"/>
          <a:ext cx="769957" cy="384978"/>
        </a:xfrm>
        <a:prstGeom prst="roundRect">
          <a:avLst/>
        </a:prstGeom>
        <a:solidFill>
          <a:srgbClr val="53C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Exchange Traded Funds (</a:t>
          </a:r>
          <a:r>
            <a:rPr lang="tr-TR" sz="800" kern="1200" dirty="0" smtClean="0"/>
            <a:t>11</a:t>
          </a:r>
          <a:r>
            <a:rPr lang="en-GB" sz="800" kern="1200" dirty="0" smtClean="0"/>
            <a:t>)</a:t>
          </a:r>
          <a:endParaRPr lang="tr-TR" sz="800" kern="1200" dirty="0"/>
        </a:p>
      </dsp:txBody>
      <dsp:txXfrm>
        <a:off x="745039" y="3443195"/>
        <a:ext cx="732371" cy="347392"/>
      </dsp:txXfrm>
    </dsp:sp>
    <dsp:sp modelId="{3EE8D54E-A72F-45D8-B341-57081429E0DA}">
      <dsp:nvSpPr>
        <dsp:cNvPr id="0" name=""/>
        <dsp:cNvSpPr/>
      </dsp:nvSpPr>
      <dsp:spPr>
        <a:xfrm>
          <a:off x="1657895" y="3424402"/>
          <a:ext cx="769957" cy="1085366"/>
        </a:xfrm>
        <a:prstGeom prst="roundRect">
          <a:avLst/>
        </a:prstGeom>
        <a:solidFill>
          <a:srgbClr val="53C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Investment Trusts, </a:t>
          </a:r>
          <a:r>
            <a:rPr lang="en-GB" sz="2000" kern="1200" dirty="0" smtClean="0">
              <a:solidFill>
                <a:srgbClr val="FF0000"/>
              </a:solidFill>
            </a:rPr>
            <a:t>REICs</a:t>
          </a:r>
          <a:r>
            <a:rPr lang="en-GB" sz="700" kern="1200" dirty="0" smtClean="0"/>
            <a:t>, Venture Capital Trusts (</a:t>
          </a:r>
          <a:r>
            <a:rPr lang="tr-TR" sz="700" kern="1200" dirty="0" smtClean="0"/>
            <a:t>48</a:t>
          </a:r>
          <a:r>
            <a:rPr lang="en-GB" sz="700" kern="1200" dirty="0" smtClean="0"/>
            <a:t>)</a:t>
          </a:r>
          <a:endParaRPr lang="tr-TR" sz="700" kern="1200" dirty="0"/>
        </a:p>
      </dsp:txBody>
      <dsp:txXfrm>
        <a:off x="1695481" y="3461988"/>
        <a:ext cx="694785" cy="1010194"/>
      </dsp:txXfrm>
    </dsp:sp>
    <dsp:sp modelId="{E955519E-EF23-4316-A0EA-8814FC499E2B}">
      <dsp:nvSpPr>
        <dsp:cNvPr id="0" name=""/>
        <dsp:cNvSpPr/>
      </dsp:nvSpPr>
      <dsp:spPr>
        <a:xfrm>
          <a:off x="1865414" y="531010"/>
          <a:ext cx="769957" cy="384978"/>
        </a:xfrm>
        <a:prstGeom prst="roundRect">
          <a:avLst/>
        </a:prstGeom>
        <a:solidFill>
          <a:srgbClr val="0066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Private Market</a:t>
          </a:r>
          <a:endParaRPr lang="tr-TR" sz="1200" b="1" kern="1200" dirty="0"/>
        </a:p>
      </dsp:txBody>
      <dsp:txXfrm>
        <a:off x="1884207" y="549803"/>
        <a:ext cx="732371" cy="347392"/>
      </dsp:txXfrm>
    </dsp:sp>
    <dsp:sp modelId="{1EC6A573-A7E9-412B-8CFD-0D66C00BF30C}">
      <dsp:nvSpPr>
        <dsp:cNvPr id="0" name=""/>
        <dsp:cNvSpPr/>
      </dsp:nvSpPr>
      <dsp:spPr>
        <a:xfrm>
          <a:off x="2679043" y="532130"/>
          <a:ext cx="1669483" cy="1090571"/>
        </a:xfrm>
        <a:prstGeom prst="roundRect">
          <a:avLst/>
        </a:prstGeom>
        <a:solidFill>
          <a:srgbClr val="0066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/>
            <a:t>Debt Securities Market</a:t>
          </a:r>
          <a:br>
            <a:rPr lang="en-US" sz="1200" b="1" kern="1200" noProof="0" dirty="0" smtClean="0"/>
          </a:br>
          <a:r>
            <a:rPr lang="en-US" sz="500" b="1" kern="1200" noProof="0" dirty="0" smtClean="0"/>
            <a:t/>
          </a:r>
          <a:br>
            <a:rPr lang="en-US" sz="500" b="1" kern="1200" noProof="0" dirty="0" smtClean="0"/>
          </a:br>
          <a:r>
            <a:rPr lang="en-US" sz="900" b="0" kern="1200" noProof="0" dirty="0" smtClean="0"/>
            <a:t>Government and Corporate Bonds, Bills, Eurobonds, Repo-Reverse Repo, Lease Certificates (</a:t>
          </a:r>
          <a:r>
            <a:rPr lang="en-US" sz="900" b="0" kern="1200" noProof="0" dirty="0" err="1" smtClean="0"/>
            <a:t>Sukuk</a:t>
          </a:r>
          <a:r>
            <a:rPr lang="en-US" sz="900" b="0" kern="1200" noProof="0" dirty="0" smtClean="0"/>
            <a:t>)</a:t>
          </a:r>
        </a:p>
      </dsp:txBody>
      <dsp:txXfrm>
        <a:off x="2732280" y="585367"/>
        <a:ext cx="1563009" cy="984097"/>
      </dsp:txXfrm>
    </dsp:sp>
    <dsp:sp modelId="{0491CBA5-6E72-4EA4-AF04-E2121DCD6330}">
      <dsp:nvSpPr>
        <dsp:cNvPr id="0" name=""/>
        <dsp:cNvSpPr/>
      </dsp:nvSpPr>
      <dsp:spPr>
        <a:xfrm>
          <a:off x="2662982" y="178439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Outright Purchases and Sales Market</a:t>
          </a:r>
          <a:endParaRPr lang="tr-TR" sz="800" kern="1200" dirty="0"/>
        </a:p>
      </dsp:txBody>
      <dsp:txXfrm>
        <a:off x="2681775" y="1803186"/>
        <a:ext cx="732371" cy="347392"/>
      </dsp:txXfrm>
    </dsp:sp>
    <dsp:sp modelId="{95E14B86-AADF-46E4-9AF8-608624E3D210}">
      <dsp:nvSpPr>
        <dsp:cNvPr id="0" name=""/>
        <dsp:cNvSpPr/>
      </dsp:nvSpPr>
      <dsp:spPr>
        <a:xfrm>
          <a:off x="3594630" y="178439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Repo-Reverse Repo Market</a:t>
          </a:r>
          <a:endParaRPr lang="tr-TR" sz="800" kern="1200" dirty="0"/>
        </a:p>
      </dsp:txBody>
      <dsp:txXfrm>
        <a:off x="3613423" y="1803186"/>
        <a:ext cx="732371" cy="347392"/>
      </dsp:txXfrm>
    </dsp:sp>
    <dsp:sp modelId="{09B19E26-642E-4756-A28B-5C8F4F5CF834}">
      <dsp:nvSpPr>
        <dsp:cNvPr id="0" name=""/>
        <dsp:cNvSpPr/>
      </dsp:nvSpPr>
      <dsp:spPr>
        <a:xfrm>
          <a:off x="2662982" y="233106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Offering Market for Qualified Investors</a:t>
          </a:r>
          <a:endParaRPr lang="tr-TR" sz="800" kern="1200" dirty="0"/>
        </a:p>
      </dsp:txBody>
      <dsp:txXfrm>
        <a:off x="2681775" y="2349856"/>
        <a:ext cx="732371" cy="347392"/>
      </dsp:txXfrm>
    </dsp:sp>
    <dsp:sp modelId="{74754807-55AA-4976-8D5C-22FA48F47298}">
      <dsp:nvSpPr>
        <dsp:cNvPr id="0" name=""/>
        <dsp:cNvSpPr/>
      </dsp:nvSpPr>
      <dsp:spPr>
        <a:xfrm>
          <a:off x="3594630" y="233106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Repo Market for Specified Securities</a:t>
          </a:r>
          <a:endParaRPr lang="tr-TR" sz="800" kern="1200" dirty="0"/>
        </a:p>
      </dsp:txBody>
      <dsp:txXfrm>
        <a:off x="3613423" y="2349856"/>
        <a:ext cx="732371" cy="347392"/>
      </dsp:txXfrm>
    </dsp:sp>
    <dsp:sp modelId="{EA91C340-4871-4533-AA2C-E8BBF50E7433}">
      <dsp:nvSpPr>
        <dsp:cNvPr id="0" name=""/>
        <dsp:cNvSpPr/>
      </dsp:nvSpPr>
      <dsp:spPr>
        <a:xfrm>
          <a:off x="2662982" y="2877732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Interbank Repo- Reverse Repo Market</a:t>
          </a:r>
          <a:endParaRPr lang="tr-TR" sz="800" kern="1200" dirty="0"/>
        </a:p>
      </dsp:txBody>
      <dsp:txXfrm>
        <a:off x="2681775" y="2896525"/>
        <a:ext cx="732371" cy="347392"/>
      </dsp:txXfrm>
    </dsp:sp>
    <dsp:sp modelId="{C7197FA6-B02A-499E-8A33-9359B201DE46}">
      <dsp:nvSpPr>
        <dsp:cNvPr id="0" name=""/>
        <dsp:cNvSpPr/>
      </dsp:nvSpPr>
      <dsp:spPr>
        <a:xfrm>
          <a:off x="3594630" y="2877732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Equity Repo Market</a:t>
          </a:r>
          <a:endParaRPr lang="tr-TR" sz="800" kern="1200" dirty="0"/>
        </a:p>
      </dsp:txBody>
      <dsp:txXfrm>
        <a:off x="3613423" y="2896525"/>
        <a:ext cx="732371" cy="347392"/>
      </dsp:txXfrm>
    </dsp:sp>
    <dsp:sp modelId="{74B9AD88-28CA-4AEB-901A-CB18600CBA13}">
      <dsp:nvSpPr>
        <dsp:cNvPr id="0" name=""/>
        <dsp:cNvSpPr/>
      </dsp:nvSpPr>
      <dsp:spPr>
        <a:xfrm>
          <a:off x="2662982" y="3424402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International Bonds Market</a:t>
          </a:r>
          <a:endParaRPr lang="tr-TR" sz="800" kern="1200" dirty="0"/>
        </a:p>
      </dsp:txBody>
      <dsp:txXfrm>
        <a:off x="2681775" y="3443195"/>
        <a:ext cx="732371" cy="347392"/>
      </dsp:txXfrm>
    </dsp:sp>
    <dsp:sp modelId="{492B6933-080C-43F3-B591-3F17CA789479}">
      <dsp:nvSpPr>
        <dsp:cNvPr id="0" name=""/>
        <dsp:cNvSpPr/>
      </dsp:nvSpPr>
      <dsp:spPr>
        <a:xfrm>
          <a:off x="4510218" y="532130"/>
          <a:ext cx="1669483" cy="1090571"/>
        </a:xfrm>
        <a:prstGeom prst="roundRect">
          <a:avLst/>
        </a:prstGeom>
        <a:solidFill>
          <a:srgbClr val="0066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Derivatives Market</a:t>
          </a:r>
          <a:br>
            <a:rPr lang="en-US" sz="1200" b="1" kern="1200" noProof="0" dirty="0" smtClean="0"/>
          </a:br>
          <a:r>
            <a:rPr lang="en-US" sz="300" b="0" kern="1200" noProof="0" dirty="0" smtClean="0">
              <a:solidFill>
                <a:schemeClr val="bg1"/>
              </a:solidFill>
            </a:rPr>
            <a:t/>
          </a:r>
          <a:br>
            <a:rPr lang="en-US" sz="300" b="0" kern="1200" noProof="0" dirty="0" smtClean="0">
              <a:solidFill>
                <a:schemeClr val="bg1"/>
              </a:solidFill>
            </a:rPr>
          </a:br>
          <a:r>
            <a:rPr lang="en-US" sz="900" b="1" u="sng" kern="1200" noProof="0" dirty="0" smtClean="0">
              <a:solidFill>
                <a:schemeClr val="bg1"/>
              </a:solidFill>
            </a:rPr>
            <a:t>Futures</a:t>
          </a:r>
          <a:r>
            <a:rPr lang="en-US" sz="900" b="0" u="none" kern="1200" noProof="0" dirty="0" smtClean="0">
              <a:solidFill>
                <a:schemeClr val="bg1"/>
              </a:solidFill>
            </a:rPr>
            <a:t>:</a:t>
          </a:r>
          <a:r>
            <a:rPr lang="en-US" sz="900" b="0" kern="1200" noProof="0" dirty="0" smtClean="0">
              <a:solidFill>
                <a:schemeClr val="bg1"/>
              </a:solidFill>
            </a:rPr>
            <a:t> Equity, ETF, Equity Index, Currency, Precious Metals, Commodity, Scrap Steel, Foreign Indices (SASX-10), Power</a:t>
          </a:r>
          <a:r>
            <a:rPr lang="tr-TR" sz="900" kern="1200" dirty="0" smtClean="0"/>
            <a:t/>
          </a:r>
          <a:br>
            <a:rPr lang="tr-TR" sz="900" kern="1200" dirty="0" smtClean="0"/>
          </a:br>
          <a:r>
            <a:rPr lang="tr-TR" sz="100" kern="1200" dirty="0" smtClean="0"/>
            <a:t/>
          </a:r>
          <a:br>
            <a:rPr lang="tr-TR" sz="100" kern="1200" dirty="0" smtClean="0"/>
          </a:br>
          <a:r>
            <a:rPr lang="en-US" sz="900" b="1" u="sng" kern="1200" noProof="0" dirty="0" smtClean="0">
              <a:solidFill>
                <a:schemeClr val="bg1"/>
              </a:solidFill>
            </a:rPr>
            <a:t>Options</a:t>
          </a:r>
          <a:r>
            <a:rPr lang="en-US" sz="900" b="0" kern="1200" noProof="0" dirty="0" smtClean="0">
              <a:solidFill>
                <a:schemeClr val="bg1"/>
              </a:solidFill>
            </a:rPr>
            <a:t>:  Equity, Equity Index, Currency</a:t>
          </a:r>
          <a:endParaRPr lang="en-US" sz="900" b="0" kern="1200" noProof="0" dirty="0"/>
        </a:p>
      </dsp:txBody>
      <dsp:txXfrm>
        <a:off x="4563455" y="585367"/>
        <a:ext cx="1563009" cy="984097"/>
      </dsp:txXfrm>
    </dsp:sp>
    <dsp:sp modelId="{4D10651F-5FAF-4EE5-9E50-CBC8898B70F2}">
      <dsp:nvSpPr>
        <dsp:cNvPr id="0" name=""/>
        <dsp:cNvSpPr/>
      </dsp:nvSpPr>
      <dsp:spPr>
        <a:xfrm>
          <a:off x="4927588" y="178439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Financial Derivatives</a:t>
          </a:r>
          <a:endParaRPr lang="tr-TR" sz="800" kern="1200" dirty="0"/>
        </a:p>
      </dsp:txBody>
      <dsp:txXfrm>
        <a:off x="4946381" y="1803186"/>
        <a:ext cx="732371" cy="347392"/>
      </dsp:txXfrm>
    </dsp:sp>
    <dsp:sp modelId="{2D462A14-EAEF-4E84-9828-6F554B699605}">
      <dsp:nvSpPr>
        <dsp:cNvPr id="0" name=""/>
        <dsp:cNvSpPr/>
      </dsp:nvSpPr>
      <dsp:spPr>
        <a:xfrm>
          <a:off x="4927588" y="233106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Energy and Commodity Derivatives</a:t>
          </a:r>
          <a:endParaRPr lang="tr-TR" sz="800" kern="1200" dirty="0"/>
        </a:p>
      </dsp:txBody>
      <dsp:txXfrm>
        <a:off x="4946381" y="2349856"/>
        <a:ext cx="732371" cy="347392"/>
      </dsp:txXfrm>
    </dsp:sp>
    <dsp:sp modelId="{F3289CCB-138B-4BF7-BB7F-193147747E56}">
      <dsp:nvSpPr>
        <dsp:cNvPr id="0" name=""/>
        <dsp:cNvSpPr/>
      </dsp:nvSpPr>
      <dsp:spPr>
        <a:xfrm>
          <a:off x="6341392" y="532130"/>
          <a:ext cx="1669483" cy="1090571"/>
        </a:xfrm>
        <a:prstGeom prst="roundRect">
          <a:avLst/>
        </a:prstGeom>
        <a:solidFill>
          <a:srgbClr val="0066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Precious Metals and Diamond Markets</a:t>
          </a:r>
          <a:r>
            <a:rPr lang="en-US" sz="1100" b="1" kern="1200" noProof="0" dirty="0" smtClean="0"/>
            <a:t/>
          </a:r>
          <a:br>
            <a:rPr lang="en-US" sz="1100" b="1" kern="1200" noProof="0" dirty="0" smtClean="0"/>
          </a:br>
          <a:r>
            <a:rPr lang="en-US" sz="500" b="1" kern="1200" noProof="0" dirty="0" smtClean="0"/>
            <a:t/>
          </a:r>
          <a:br>
            <a:rPr lang="en-US" sz="500" b="1" kern="1200" noProof="0" dirty="0" smtClean="0"/>
          </a:br>
          <a:r>
            <a:rPr lang="en-US" sz="900" b="0" kern="1200" noProof="0" dirty="0" smtClean="0"/>
            <a:t>Spot Standard &amp; Non-Standard Gold, Silver, Platinum, Palladium,</a:t>
          </a:r>
          <a:br>
            <a:rPr lang="en-US" sz="900" b="0" kern="1200" noProof="0" dirty="0" smtClean="0"/>
          </a:br>
          <a:r>
            <a:rPr lang="en-US" sz="900" b="0" kern="1200" noProof="0" dirty="0" smtClean="0"/>
            <a:t>Diamonds &amp;Precious Stones</a:t>
          </a:r>
          <a:endParaRPr lang="en-US" sz="1100" b="1" kern="1200" noProof="0" dirty="0"/>
        </a:p>
      </dsp:txBody>
      <dsp:txXfrm>
        <a:off x="6394629" y="585367"/>
        <a:ext cx="1563009" cy="984097"/>
      </dsp:txXfrm>
    </dsp:sp>
    <dsp:sp modelId="{05C046DE-86D1-468F-84F5-CA8EA1ABB333}">
      <dsp:nvSpPr>
        <dsp:cNvPr id="0" name=""/>
        <dsp:cNvSpPr/>
      </dsp:nvSpPr>
      <dsp:spPr>
        <a:xfrm>
          <a:off x="6758763" y="178439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Precious Metals Market</a:t>
          </a:r>
          <a:endParaRPr lang="tr-TR" sz="800" kern="1200" dirty="0"/>
        </a:p>
      </dsp:txBody>
      <dsp:txXfrm>
        <a:off x="6777556" y="1803186"/>
        <a:ext cx="732371" cy="347392"/>
      </dsp:txXfrm>
    </dsp:sp>
    <dsp:sp modelId="{DD1ABDB6-957D-434E-B66B-D319AF35D2FF}">
      <dsp:nvSpPr>
        <dsp:cNvPr id="0" name=""/>
        <dsp:cNvSpPr/>
      </dsp:nvSpPr>
      <dsp:spPr>
        <a:xfrm>
          <a:off x="6758763" y="2331063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Precious Metals Lending Market</a:t>
          </a:r>
          <a:endParaRPr lang="tr-TR" sz="800" kern="1200" dirty="0"/>
        </a:p>
      </dsp:txBody>
      <dsp:txXfrm>
        <a:off x="6777556" y="2349856"/>
        <a:ext cx="732371" cy="347392"/>
      </dsp:txXfrm>
    </dsp:sp>
    <dsp:sp modelId="{C24EA24E-D03B-499D-9F84-6E147FCB8D32}">
      <dsp:nvSpPr>
        <dsp:cNvPr id="0" name=""/>
        <dsp:cNvSpPr/>
      </dsp:nvSpPr>
      <dsp:spPr>
        <a:xfrm>
          <a:off x="6758763" y="2877732"/>
          <a:ext cx="769957" cy="384978"/>
        </a:xfrm>
        <a:prstGeom prst="roundRect">
          <a:avLst/>
        </a:prstGeom>
        <a:solidFill>
          <a:srgbClr val="00B4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Diamond and Precious Stones Market</a:t>
          </a:r>
          <a:endParaRPr lang="tr-TR" sz="800" kern="1200" dirty="0"/>
        </a:p>
      </dsp:txBody>
      <dsp:txXfrm>
        <a:off x="6777556" y="2896525"/>
        <a:ext cx="732371" cy="347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0.21597</cdr:x>
      <cdr:y>0.70916</cdr:y>
    </cdr:from>
    <cdr:to>
      <cdr:x>0.32846</cdr:x>
      <cdr:y>0.70916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846741" y="1870425"/>
          <a:ext cx="4410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0.66931</cdr:x>
      <cdr:y>0.10907</cdr:y>
    </cdr:from>
    <cdr:to>
      <cdr:x>0.92584</cdr:x>
      <cdr:y>0.20243</cdr:y>
    </cdr:to>
    <cdr:sp macro="" textlink="">
      <cdr:nvSpPr>
        <cdr:cNvPr id="5" name="TextBox 30"/>
        <cdr:cNvSpPr txBox="1"/>
      </cdr:nvSpPr>
      <cdr:spPr>
        <a:xfrm xmlns:a="http://schemas.openxmlformats.org/drawingml/2006/main">
          <a:off x="2624179" y="287680"/>
          <a:ext cx="100578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9pPr>
        </a:lstStyle>
        <a:p xmlns:a="http://schemas.openxmlformats.org/drawingml/2006/main">
          <a:r>
            <a:rPr lang="tr-TR" sz="1000" b="1" dirty="0" smtClean="0">
              <a:latin typeface="+mj-lt"/>
            </a:rPr>
            <a:t>36 (31 REIC)</a:t>
          </a:r>
          <a:endParaRPr lang="tr-TR" sz="10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0.63625</cdr:y>
    </cdr:from>
    <cdr:to>
      <cdr:x>0.23927</cdr:x>
      <cdr:y>0.78795</cdr:y>
    </cdr:to>
    <cdr:sp macro="" textlink="">
      <cdr:nvSpPr>
        <cdr:cNvPr id="6" name="TextBox 30"/>
        <cdr:cNvSpPr txBox="1"/>
      </cdr:nvSpPr>
      <cdr:spPr>
        <a:xfrm xmlns:a="http://schemas.openxmlformats.org/drawingml/2006/main">
          <a:off x="0" y="1678122"/>
          <a:ext cx="93811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9pPr>
        </a:lstStyle>
        <a:p xmlns:a="http://schemas.openxmlformats.org/drawingml/2006/main">
          <a:pPr algn="ctr"/>
          <a:r>
            <a:rPr lang="tr-TR" sz="1000" b="1" dirty="0">
              <a:latin typeface="+mj-lt"/>
            </a:rPr>
            <a:t>BIST </a:t>
          </a:r>
          <a:r>
            <a:rPr lang="tr-TR" sz="1000" b="1" dirty="0" smtClean="0">
              <a:latin typeface="+mj-lt"/>
            </a:rPr>
            <a:t>TOTAL</a:t>
          </a:r>
          <a:br>
            <a:rPr lang="tr-TR" sz="1000" b="1" dirty="0" smtClean="0">
              <a:latin typeface="+mj-lt"/>
            </a:rPr>
          </a:br>
          <a:r>
            <a:rPr lang="tr-TR" sz="1000" b="1" dirty="0" smtClean="0">
              <a:latin typeface="+mj-lt"/>
            </a:rPr>
            <a:t>416</a:t>
          </a:r>
          <a:endParaRPr lang="tr-TR" sz="1000" b="1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0.08927</cdr:x>
      <cdr:y>0.62847</cdr:y>
    </cdr:from>
    <cdr:to>
      <cdr:x>0.27081</cdr:x>
      <cdr:y>0.78668</cdr:y>
    </cdr:to>
    <cdr:sp macro="" textlink="">
      <cdr:nvSpPr>
        <cdr:cNvPr id="2" name="TextBox 30"/>
        <cdr:cNvSpPr txBox="1"/>
      </cdr:nvSpPr>
      <cdr:spPr>
        <a:xfrm xmlns:a="http://schemas.openxmlformats.org/drawingml/2006/main">
          <a:off x="388763" y="1589401"/>
          <a:ext cx="79060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9pPr>
        </a:lstStyle>
        <a:p xmlns:a="http://schemas.openxmlformats.org/drawingml/2006/main">
          <a:pPr algn="ctr"/>
          <a:r>
            <a:rPr lang="tr-TR" sz="1000" b="1" dirty="0" smtClean="0">
              <a:latin typeface="+mj-lt"/>
            </a:rPr>
            <a:t>BIST TOTAL</a:t>
          </a:r>
          <a:br>
            <a:rPr lang="tr-TR" sz="1000" b="1" dirty="0" smtClean="0">
              <a:latin typeface="+mj-lt"/>
            </a:rPr>
          </a:br>
          <a:r>
            <a:rPr lang="tr-TR" sz="1000" b="1" dirty="0" smtClean="0">
              <a:latin typeface="+mj-lt"/>
            </a:rPr>
            <a:t>172,2 </a:t>
          </a:r>
          <a:r>
            <a:rPr lang="tr-TR" sz="1000" b="1" dirty="0" err="1" smtClean="0">
              <a:latin typeface="+mj-lt"/>
            </a:rPr>
            <a:t>bn</a:t>
          </a:r>
          <a:r>
            <a:rPr lang="tr-TR" sz="1000" b="1" dirty="0" smtClean="0">
              <a:latin typeface="+mj-lt"/>
            </a:rPr>
            <a:t> €</a:t>
          </a:r>
          <a:endParaRPr lang="tr-TR" sz="1000" b="1" dirty="0"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0.222</cdr:x>
      <cdr:y>0.65048</cdr:y>
    </cdr:from>
    <cdr:to>
      <cdr:x>0.31221</cdr:x>
      <cdr:y>0.65048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886063" y="1734282"/>
          <a:ext cx="360045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0.63808</cdr:x>
      <cdr:y>0.10947</cdr:y>
    </cdr:from>
    <cdr:to>
      <cdr:x>0.79118</cdr:x>
      <cdr:y>0.20182</cdr:y>
    </cdr:to>
    <cdr:sp macro="" textlink="">
      <cdr:nvSpPr>
        <cdr:cNvPr id="5" name="TextBox 30"/>
        <cdr:cNvSpPr txBox="1"/>
      </cdr:nvSpPr>
      <cdr:spPr>
        <a:xfrm xmlns:a="http://schemas.openxmlformats.org/drawingml/2006/main">
          <a:off x="2546777" y="291871"/>
          <a:ext cx="6110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9pPr>
        </a:lstStyle>
        <a:p xmlns:a="http://schemas.openxmlformats.org/drawingml/2006/main">
          <a:r>
            <a:rPr lang="tr-TR" sz="1000" b="1" dirty="0" smtClean="0">
              <a:latin typeface="+mj-lt"/>
            </a:rPr>
            <a:t>3,4 </a:t>
          </a:r>
          <a:r>
            <a:rPr lang="tr-TR" sz="1000" b="1" dirty="0" err="1" smtClean="0">
              <a:latin typeface="+mj-lt"/>
            </a:rPr>
            <a:t>bn</a:t>
          </a:r>
          <a:r>
            <a:rPr lang="tr-TR" sz="1000" b="1" dirty="0" smtClean="0">
              <a:latin typeface="+mj-lt"/>
            </a:rPr>
            <a:t> €</a:t>
          </a:r>
          <a:endParaRPr lang="tr-TR" sz="10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0.03644</cdr:x>
      <cdr:y>0.57545</cdr:y>
    </cdr:from>
    <cdr:to>
      <cdr:x>0.23452</cdr:x>
      <cdr:y>0.72552</cdr:y>
    </cdr:to>
    <cdr:sp macro="" textlink="">
      <cdr:nvSpPr>
        <cdr:cNvPr id="6" name="TextBox 30"/>
        <cdr:cNvSpPr txBox="1"/>
      </cdr:nvSpPr>
      <cdr:spPr>
        <a:xfrm xmlns:a="http://schemas.openxmlformats.org/drawingml/2006/main">
          <a:off x="145455" y="1534227"/>
          <a:ext cx="79060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buFont typeface="Arial" charset="0"/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Concord Thin"/>
              <a:cs typeface="Concord Thin"/>
            </a:defRPr>
          </a:lvl9pPr>
        </a:lstStyle>
        <a:p xmlns:a="http://schemas.openxmlformats.org/drawingml/2006/main">
          <a:pPr algn="ctr"/>
          <a:r>
            <a:rPr lang="tr-TR" sz="1000" b="1" dirty="0">
              <a:latin typeface="+mj-lt"/>
            </a:rPr>
            <a:t>BIST TOTAL</a:t>
          </a:r>
          <a:br>
            <a:rPr lang="tr-TR" sz="1000" b="1" dirty="0">
              <a:latin typeface="+mj-lt"/>
            </a:rPr>
          </a:br>
          <a:r>
            <a:rPr lang="tr-TR" sz="1000" b="1" dirty="0" smtClean="0">
              <a:latin typeface="+mj-lt"/>
            </a:rPr>
            <a:t>53,9 </a:t>
          </a:r>
          <a:r>
            <a:rPr lang="tr-TR" sz="1000" b="1" dirty="0" err="1">
              <a:latin typeface="+mj-lt"/>
            </a:rPr>
            <a:t>bn</a:t>
          </a:r>
          <a:r>
            <a:rPr lang="tr-TR" sz="1000" b="1" dirty="0">
              <a:latin typeface="+mj-lt"/>
            </a:rPr>
            <a:t> €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44" y="0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FCA130-1E2D-46C2-BD14-57A9702967B8}" type="datetimeFigureOut">
              <a:rPr lang="tr-TR"/>
              <a:pPr>
                <a:defRPr/>
              </a:pPr>
              <a:t>26.02.2016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4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44" y="9430224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881A71-E99E-4BF4-BAA5-ECE253871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413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4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44" y="0"/>
            <a:ext cx="2945764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734495-9D68-45CF-9C53-C34BAE668A82}" type="datetimeFigureOut">
              <a:rPr lang="en-US"/>
              <a:pPr>
                <a:defRPr/>
              </a:pPr>
              <a:t>2/26/2016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95" y="4715907"/>
            <a:ext cx="5436886" cy="4467701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4"/>
            <a:ext cx="2945764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44" y="9430224"/>
            <a:ext cx="2945764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95494A-E0C4-4170-BD98-CFABA8F5E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5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0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7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9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7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5494A-E0C4-4170-BD98-CFABA8F5ED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i_powerpoint_sunum+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yatay yatiriml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01" t="62497" b="7022"/>
          <a:stretch>
            <a:fillRect/>
          </a:stretch>
        </p:blipFill>
        <p:spPr bwMode="auto">
          <a:xfrm>
            <a:off x="6772275" y="3294063"/>
            <a:ext cx="226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05" y="4509135"/>
            <a:ext cx="3960495" cy="1800226"/>
          </a:xfrm>
          <a:prstGeom prst="rect">
            <a:avLst/>
          </a:prstGeom>
        </p:spPr>
        <p:txBody>
          <a:bodyPr anchor="t"/>
          <a:lstStyle>
            <a:lvl1pPr algn="l">
              <a:defRPr sz="1600" baseline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>Araştırma ve İş Geliştirme Bölümü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GG.DD.YYYY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4"/>
          <a:stretch/>
        </p:blipFill>
        <p:spPr bwMode="auto">
          <a:xfrm>
            <a:off x="6499856" y="3409950"/>
            <a:ext cx="2400300" cy="3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bIns="9144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460" y="1268730"/>
            <a:ext cx="8641080" cy="5040630"/>
          </a:xfrm>
          <a:prstGeom prst="rect">
            <a:avLst/>
          </a:prstGeom>
        </p:spPr>
        <p:txBody>
          <a:bodyPr/>
          <a:lstStyle>
            <a:lvl1pPr algn="just">
              <a:defRPr sz="2600" b="1" i="0" baseline="0">
                <a:latin typeface="+mn-lt"/>
                <a:cs typeface="Arial" pitchFamily="34" charset="0"/>
              </a:defRPr>
            </a:lvl1pPr>
            <a:lvl2pPr algn="just">
              <a:defRPr sz="2400" baseline="0">
                <a:latin typeface="+mn-lt"/>
                <a:cs typeface="Arial" pitchFamily="34" charset="0"/>
              </a:defRPr>
            </a:lvl2pPr>
            <a:lvl3pPr algn="just">
              <a:defRPr sz="2200" baseline="0">
                <a:latin typeface="+mn-lt"/>
                <a:cs typeface="Arial" pitchFamily="34" charset="0"/>
              </a:defRPr>
            </a:lvl3pPr>
            <a:lvl4pPr algn="just">
              <a:defRPr baseline="0">
                <a:latin typeface="+mn-lt"/>
                <a:cs typeface="Arial" pitchFamily="34" charset="0"/>
              </a:defRPr>
            </a:lvl4pPr>
            <a:lvl5pPr algn="just">
              <a:defRPr sz="1700" baseline="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95720"/>
            <a:ext cx="3962400" cy="4572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7395882" y="6356350"/>
            <a:ext cx="1290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dirty="0" smtClean="0"/>
              <a:t>   |</a:t>
            </a:r>
            <a:endParaRPr lang="tr-TR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398" y="6356350"/>
            <a:ext cx="34514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568D5C35-FD0C-4892-A2C3-73B231719AB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4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i_powerpoint_sunum++-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0" y="6235700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-6351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29" descr="yatay.jpg"/>
          <p:cNvPicPr>
            <a:picLocks noChangeAspect="1"/>
          </p:cNvPicPr>
          <p:nvPr/>
        </p:nvPicPr>
        <p:blipFill>
          <a:blip r:embed="rId5"/>
          <a:srcRect l="6731" t="14806" r="11194" b="29796"/>
          <a:stretch>
            <a:fillRect/>
          </a:stretch>
        </p:blipFill>
        <p:spPr bwMode="auto">
          <a:xfrm>
            <a:off x="171450" y="6343650"/>
            <a:ext cx="1111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009FC2"/>
          </a:solidFill>
          <a:latin typeface="Concord"/>
          <a:ea typeface="Concord"/>
          <a:cs typeface="Concord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9FC2"/>
          </a:solidFill>
          <a:latin typeface="Concord"/>
          <a:ea typeface="Concord"/>
          <a:cs typeface="Concord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9FC2"/>
          </a:solidFill>
          <a:latin typeface="Concord Thin"/>
          <a:ea typeface="Concord Thin"/>
          <a:cs typeface="Concord Thi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9FC2"/>
          </a:solidFill>
          <a:latin typeface="Concord Thin"/>
          <a:ea typeface="Concord Thin"/>
          <a:cs typeface="Concord Thin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9FC2"/>
          </a:solidFill>
          <a:latin typeface="Concord Thin"/>
          <a:ea typeface="Concord Thin"/>
          <a:cs typeface="Concord Thin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9FC2"/>
          </a:solidFill>
          <a:latin typeface="Concord Thin"/>
          <a:ea typeface="Concord Thin"/>
          <a:cs typeface="Concord Thin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9FC2"/>
          </a:solidFill>
          <a:latin typeface="Concord Thin"/>
          <a:ea typeface="Concord Thin"/>
          <a:cs typeface="Concord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noProof="0" dirty="0" smtClean="0"/>
              <a:t>An Overview of </a:t>
            </a:r>
            <a:r>
              <a:rPr lang="tr-TR" sz="1800" b="1" dirty="0" smtClean="0"/>
              <a:t>Foreign Investment, Borsa Istanbul and Real Estate Sector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noProof="0" dirty="0" smtClean="0"/>
              <a:t/>
            </a:r>
            <a:br>
              <a:rPr lang="en-US" sz="1000" noProof="0" dirty="0" smtClean="0"/>
            </a:br>
            <a:r>
              <a:rPr lang="tr-TR" sz="1400" noProof="0" dirty="0" smtClean="0"/>
              <a:t>March </a:t>
            </a:r>
            <a:r>
              <a:rPr lang="en-US" sz="1400" noProof="0" dirty="0" smtClean="0"/>
              <a:t>201</a:t>
            </a:r>
            <a:r>
              <a:rPr lang="tr-TR" sz="1400" noProof="0" dirty="0" smtClean="0"/>
              <a:t>6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29687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Listed</a:t>
            </a:r>
            <a:r>
              <a:rPr lang="tr-TR" dirty="0" smtClean="0"/>
              <a:t> Real </a:t>
            </a:r>
            <a:r>
              <a:rPr lang="tr-TR" dirty="0" err="1"/>
              <a:t>Estate</a:t>
            </a:r>
            <a:r>
              <a:rPr lang="tr-TR" dirty="0"/>
              <a:t> </a:t>
            </a:r>
            <a:r>
              <a:rPr lang="tr-TR" dirty="0" err="1"/>
              <a:t>Companies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27641"/>
              </p:ext>
            </p:extLst>
          </p:nvPr>
        </p:nvGraphicFramePr>
        <p:xfrm>
          <a:off x="251466" y="1324892"/>
          <a:ext cx="3600445" cy="432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57954"/>
              </p:ext>
            </p:extLst>
          </p:nvPr>
        </p:nvGraphicFramePr>
        <p:xfrm>
          <a:off x="3977635" y="2236674"/>
          <a:ext cx="4914899" cy="2632504"/>
        </p:xfrm>
        <a:graphic>
          <a:graphicData uri="http://schemas.openxmlformats.org/drawingml/2006/table">
            <a:tbl>
              <a:tblPr/>
              <a:tblGrid>
                <a:gridCol w="1332447"/>
                <a:gridCol w="1182152"/>
                <a:gridCol w="1200150"/>
                <a:gridCol w="1200150"/>
              </a:tblGrid>
              <a:tr h="427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(Mil €)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MCAP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TRADED</a:t>
                      </a:r>
                      <a:r>
                        <a:rPr lang="tr-TR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VALUE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TRADE VOLUME (MONTHLY)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ENKA INSAAT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5.517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EMLAK KONUT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2.914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1.472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998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YENI GIMAT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TORUNLAR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DOGUS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HALK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SAF GYO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1.713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  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0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+mj-lt"/>
                        </a:rPr>
                        <a:t>12.219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+mj-lt"/>
                        </a:rPr>
                        <a:t>3.453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+mj-lt"/>
                        </a:rPr>
                        <a:t>1.533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Real Estate Index (XGMYO) Performance in Eur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832707"/>
              </p:ext>
            </p:extLst>
          </p:nvPr>
        </p:nvGraphicFramePr>
        <p:xfrm>
          <a:off x="0" y="900000"/>
          <a:ext cx="9002279" cy="46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73633"/>
              </p:ext>
            </p:extLst>
          </p:nvPr>
        </p:nvGraphicFramePr>
        <p:xfrm>
          <a:off x="475427" y="5693511"/>
          <a:ext cx="2895600" cy="432000"/>
        </p:xfrm>
        <a:graphic>
          <a:graphicData uri="http://schemas.openxmlformats.org/drawingml/2006/table">
            <a:tbl>
              <a:tblPr/>
              <a:tblGrid>
                <a:gridCol w="1168400"/>
                <a:gridCol w="863600"/>
                <a:gridCol w="863600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XU100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XGMYO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ANNUAL 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7,14%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Debt</a:t>
            </a:r>
            <a:r>
              <a:rPr lang="tr-TR" dirty="0" smtClean="0"/>
              <a:t> Instruments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12</a:t>
            </a:fld>
            <a:endParaRPr 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912672" y="1929645"/>
            <a:ext cx="3600444" cy="2880356"/>
            <a:chOff x="4492561" y="1448205"/>
            <a:chExt cx="1801600" cy="1145464"/>
          </a:xfrm>
          <a:solidFill>
            <a:srgbClr val="009FC3"/>
          </a:solidFill>
        </p:grpSpPr>
        <p:sp>
          <p:nvSpPr>
            <p:cNvPr id="8" name="Rounded Rectangle 7"/>
            <p:cNvSpPr/>
            <p:nvPr/>
          </p:nvSpPr>
          <p:spPr>
            <a:xfrm>
              <a:off x="4492561" y="1448205"/>
              <a:ext cx="1801600" cy="1145464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519990" y="1589629"/>
              <a:ext cx="1687814" cy="9400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/>
              <a:r>
                <a:rPr lang="tr-TR" u="sng" dirty="0" smtClean="0">
                  <a:cs typeface="Arial" pitchFamily="34" charset="0"/>
                </a:rPr>
                <a:t>2014</a:t>
              </a:r>
            </a:p>
            <a:p>
              <a:pPr algn="ctr"/>
              <a:endParaRPr lang="tr-TR" u="sng" dirty="0">
                <a:cs typeface="Arial" pitchFamily="34" charset="0"/>
              </a:endParaRPr>
            </a:p>
            <a:p>
              <a:pPr algn="ctr"/>
              <a:r>
                <a:rPr lang="tr-TR" dirty="0" smtClean="0">
                  <a:cs typeface="Arial" pitchFamily="34" charset="0"/>
                </a:rPr>
                <a:t>A total </a:t>
              </a:r>
              <a:r>
                <a:rPr lang="tr-TR" dirty="0" err="1" smtClean="0">
                  <a:cs typeface="Arial" pitchFamily="34" charset="0"/>
                </a:rPr>
                <a:t>amount</a:t>
              </a:r>
              <a:r>
                <a:rPr lang="tr-TR" dirty="0" smtClean="0">
                  <a:cs typeface="Arial" pitchFamily="34" charset="0"/>
                </a:rPr>
                <a:t> of  206 </a:t>
              </a:r>
              <a:r>
                <a:rPr lang="tr-TR" dirty="0" err="1" smtClean="0">
                  <a:cs typeface="Arial" pitchFamily="34" charset="0"/>
                </a:rPr>
                <a:t>million</a:t>
              </a:r>
              <a:r>
                <a:rPr lang="tr-TR" dirty="0" smtClean="0">
                  <a:cs typeface="Arial" pitchFamily="34" charset="0"/>
                </a:rPr>
                <a:t> € </a:t>
              </a:r>
              <a:r>
                <a:rPr lang="tr-TR" dirty="0" err="1" smtClean="0">
                  <a:cs typeface="Arial" pitchFamily="34" charset="0"/>
                </a:rPr>
                <a:t>debt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instruments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issued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by</a:t>
              </a:r>
              <a:r>
                <a:rPr lang="tr-TR" dirty="0" smtClean="0">
                  <a:cs typeface="Arial" pitchFamily="34" charset="0"/>
                </a:rPr>
                <a:t> 4 Real </a:t>
              </a:r>
              <a:r>
                <a:rPr lang="tr-TR" dirty="0" err="1" smtClean="0">
                  <a:cs typeface="Arial" pitchFamily="34" charset="0"/>
                </a:rPr>
                <a:t>Estate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Companies</a:t>
              </a:r>
              <a:r>
                <a:rPr lang="tr-TR" dirty="0" smtClean="0"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3898" y="1988822"/>
            <a:ext cx="3596231" cy="2880356"/>
            <a:chOff x="4463097" y="1440161"/>
            <a:chExt cx="1801600" cy="1145464"/>
          </a:xfrm>
          <a:solidFill>
            <a:srgbClr val="009FC3"/>
          </a:solidFill>
        </p:grpSpPr>
        <p:sp>
          <p:nvSpPr>
            <p:cNvPr id="11" name="Rounded Rectangle 10"/>
            <p:cNvSpPr/>
            <p:nvPr/>
          </p:nvSpPr>
          <p:spPr>
            <a:xfrm>
              <a:off x="4463097" y="1440161"/>
              <a:ext cx="1801600" cy="1145464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19990" y="1581585"/>
              <a:ext cx="1687814" cy="94812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/>
              <a:r>
                <a:rPr lang="tr-TR" u="sng" dirty="0" smtClean="0">
                  <a:cs typeface="Arial" pitchFamily="34" charset="0"/>
                </a:rPr>
                <a:t>2015</a:t>
              </a:r>
            </a:p>
            <a:p>
              <a:pPr algn="ctr"/>
              <a:endParaRPr lang="tr-TR" u="sng" dirty="0">
                <a:cs typeface="Arial" pitchFamily="34" charset="0"/>
              </a:endParaRPr>
            </a:p>
            <a:p>
              <a:pPr algn="ctr"/>
              <a:r>
                <a:rPr lang="tr-TR" dirty="0">
                  <a:cs typeface="Arial" pitchFamily="34" charset="0"/>
                </a:rPr>
                <a:t>A </a:t>
              </a:r>
              <a:r>
                <a:rPr lang="tr-TR" dirty="0" smtClean="0">
                  <a:cs typeface="Arial" pitchFamily="34" charset="0"/>
                </a:rPr>
                <a:t>total </a:t>
              </a:r>
              <a:r>
                <a:rPr lang="tr-TR" dirty="0" err="1" smtClean="0">
                  <a:cs typeface="Arial" pitchFamily="34" charset="0"/>
                </a:rPr>
                <a:t>amount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>
                  <a:cs typeface="Arial" pitchFamily="34" charset="0"/>
                </a:rPr>
                <a:t>of </a:t>
              </a:r>
              <a:r>
                <a:rPr lang="tr-TR" dirty="0" smtClean="0">
                  <a:cs typeface="Arial" pitchFamily="34" charset="0"/>
                </a:rPr>
                <a:t>187 </a:t>
              </a:r>
              <a:r>
                <a:rPr lang="tr-TR" dirty="0" err="1">
                  <a:cs typeface="Arial" pitchFamily="34" charset="0"/>
                </a:rPr>
                <a:t>million</a:t>
              </a:r>
              <a:r>
                <a:rPr lang="tr-TR" dirty="0">
                  <a:cs typeface="Arial" pitchFamily="34" charset="0"/>
                </a:rPr>
                <a:t> €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>
                  <a:cs typeface="Arial" pitchFamily="34" charset="0"/>
                </a:rPr>
                <a:t>debt</a:t>
              </a:r>
              <a:r>
                <a:rPr lang="tr-TR" dirty="0">
                  <a:cs typeface="Arial" pitchFamily="34" charset="0"/>
                </a:rPr>
                <a:t> </a:t>
              </a:r>
              <a:r>
                <a:rPr lang="tr-TR" dirty="0" err="1">
                  <a:cs typeface="Arial" pitchFamily="34" charset="0"/>
                </a:rPr>
                <a:t>instruments</a:t>
              </a:r>
              <a:r>
                <a:rPr lang="tr-TR" dirty="0">
                  <a:cs typeface="Arial" pitchFamily="34" charset="0"/>
                </a:rPr>
                <a:t> </a:t>
              </a:r>
              <a:r>
                <a:rPr lang="tr-TR" dirty="0" err="1">
                  <a:cs typeface="Arial" pitchFamily="34" charset="0"/>
                </a:rPr>
                <a:t>issued</a:t>
              </a:r>
              <a:r>
                <a:rPr lang="tr-TR" dirty="0">
                  <a:cs typeface="Arial" pitchFamily="34" charset="0"/>
                </a:rPr>
                <a:t> </a:t>
              </a:r>
              <a:r>
                <a:rPr lang="tr-TR" dirty="0" err="1">
                  <a:cs typeface="Arial" pitchFamily="34" charset="0"/>
                </a:rPr>
                <a:t>by</a:t>
              </a:r>
              <a:r>
                <a:rPr lang="tr-TR" dirty="0">
                  <a:cs typeface="Arial" pitchFamily="34" charset="0"/>
                </a:rPr>
                <a:t> </a:t>
              </a:r>
              <a:r>
                <a:rPr lang="tr-TR" dirty="0" smtClean="0">
                  <a:cs typeface="Arial" pitchFamily="34" charset="0"/>
                </a:rPr>
                <a:t>9 Real </a:t>
              </a:r>
              <a:r>
                <a:rPr lang="tr-TR" dirty="0" err="1">
                  <a:cs typeface="Arial" pitchFamily="34" charset="0"/>
                </a:rPr>
                <a:t>Estate</a:t>
              </a:r>
              <a:r>
                <a:rPr lang="tr-TR" dirty="0">
                  <a:cs typeface="Arial" pitchFamily="34" charset="0"/>
                </a:rPr>
                <a:t> </a:t>
              </a:r>
              <a:r>
                <a:rPr lang="tr-TR" dirty="0" err="1">
                  <a:cs typeface="Arial" pitchFamily="34" charset="0"/>
                </a:rPr>
                <a:t>Companies</a:t>
              </a:r>
              <a:r>
                <a:rPr lang="tr-TR" dirty="0"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6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75660" y="6309356"/>
            <a:ext cx="35683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Sources: </a:t>
            </a:r>
            <a:r>
              <a:rPr lang="en-US" sz="900" dirty="0" err="1" smtClean="0">
                <a:latin typeface="+mn-lt"/>
              </a:rPr>
              <a:t>TurkStat</a:t>
            </a:r>
            <a:r>
              <a:rPr lang="en-US" sz="900" dirty="0" smtClean="0">
                <a:latin typeface="+mn-lt"/>
              </a:rPr>
              <a:t>, CBRT, Ministry of Economy, TCMA, BRSA, Treasury</a:t>
            </a:r>
            <a:endParaRPr lang="tr-TR" sz="900" dirty="0" smtClean="0">
              <a:latin typeface="+mn-lt"/>
            </a:endParaRPr>
          </a:p>
          <a:p>
            <a:endParaRPr lang="en-US" sz="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tr-TR" dirty="0" smtClean="0"/>
              <a:t>Foreign Investment Trend in Turkey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269863"/>
              </p:ext>
            </p:extLst>
          </p:nvPr>
        </p:nvGraphicFramePr>
        <p:xfrm>
          <a:off x="56547" y="1150371"/>
          <a:ext cx="889253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113791"/>
              </p:ext>
            </p:extLst>
          </p:nvPr>
        </p:nvGraphicFramePr>
        <p:xfrm>
          <a:off x="251466" y="3401109"/>
          <a:ext cx="89508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96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7" y="1132675"/>
            <a:ext cx="8197058" cy="44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tr-TR" dirty="0" smtClean="0"/>
              <a:t>Ratings of </a:t>
            </a:r>
            <a:r>
              <a:rPr lang="en-US" dirty="0" smtClean="0"/>
              <a:t>Turkish Economy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5572386" y="1006877"/>
            <a:ext cx="2537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+mn-lt"/>
                <a:cs typeface="Arial" pitchFamily="34" charset="0"/>
              </a:rPr>
              <a:t>Credit </a:t>
            </a:r>
            <a:r>
              <a:rPr lang="en-US" sz="1200" b="1" dirty="0" smtClean="0">
                <a:latin typeface="+mn-lt"/>
                <a:cs typeface="Arial" pitchFamily="34" charset="0"/>
              </a:rPr>
              <a:t>Ratings (foreign currency)</a:t>
            </a:r>
            <a:endParaRPr lang="en-US" sz="1200" b="1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44" y="5589267"/>
            <a:ext cx="144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+mn-lt"/>
              </a:rPr>
              <a:t>stable</a:t>
            </a:r>
            <a:endParaRPr lang="tr-TR" sz="1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11" y="5589267"/>
            <a:ext cx="137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negative</a:t>
            </a:r>
            <a:endParaRPr lang="tr-TR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67" y="5589267"/>
            <a:ext cx="134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negative</a:t>
            </a:r>
            <a:endParaRPr lang="tr-TR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6" y="5589267"/>
            <a:ext cx="144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+mn-lt"/>
              </a:rPr>
              <a:t>Outlook</a:t>
            </a:r>
            <a:r>
              <a:rPr lang="tr-TR" sz="1000" b="1" dirty="0" smtClean="0">
                <a:latin typeface="+mn-lt"/>
              </a:rPr>
              <a:t>:</a:t>
            </a:r>
            <a:endParaRPr lang="tr-TR" sz="1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0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tr-TR" noProof="0" dirty="0" smtClean="0"/>
              <a:t>Global Preference to Own a Company in Turkey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24" name="TextBox 23"/>
          <p:cNvSpPr txBox="1"/>
          <p:nvPr/>
        </p:nvSpPr>
        <p:spPr>
          <a:xfrm>
            <a:off x="6118622" y="6004556"/>
            <a:ext cx="3025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+mn-lt"/>
              </a:rPr>
              <a:t>Source: Ministry of Economy</a:t>
            </a:r>
            <a:endParaRPr lang="en-US" sz="800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868505"/>
              </p:ext>
            </p:extLst>
          </p:nvPr>
        </p:nvGraphicFramePr>
        <p:xfrm>
          <a:off x="251466" y="936739"/>
          <a:ext cx="8609506" cy="186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656968"/>
              </p:ext>
            </p:extLst>
          </p:nvPr>
        </p:nvGraphicFramePr>
        <p:xfrm>
          <a:off x="1691644" y="2836136"/>
          <a:ext cx="5760712" cy="41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42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noProof="0" dirty="0" smtClean="0"/>
              <a:t>International Rankings</a:t>
            </a:r>
            <a:r>
              <a:rPr lang="tr-TR" noProof="0" dirty="0" smtClean="0"/>
              <a:t> of BIST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18" name="Rounded Rectangle 17"/>
          <p:cNvSpPr/>
          <p:nvPr/>
        </p:nvSpPr>
        <p:spPr>
          <a:xfrm rot="10800000" flipH="1" flipV="1">
            <a:off x="1249469" y="2859802"/>
            <a:ext cx="105218" cy="2698337"/>
          </a:xfrm>
          <a:prstGeom prst="roundRect">
            <a:avLst/>
          </a:prstGeom>
          <a:gradFill>
            <a:gsLst>
              <a:gs pos="0">
                <a:srgbClr val="5BD0FF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Teardrop 18"/>
          <p:cNvSpPr/>
          <p:nvPr/>
        </p:nvSpPr>
        <p:spPr>
          <a:xfrm rot="2655570" flipH="1">
            <a:off x="3641659" y="1561461"/>
            <a:ext cx="1401622" cy="1383810"/>
          </a:xfrm>
          <a:prstGeom prst="teardrop">
            <a:avLst>
              <a:gd name="adj" fmla="val 28841"/>
            </a:avLst>
          </a:prstGeom>
          <a:solidFill>
            <a:srgbClr val="5BD0FF"/>
          </a:solidFill>
          <a:ln>
            <a:solidFill>
              <a:srgbClr val="5BD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20" name="Teardrop 19"/>
          <p:cNvSpPr/>
          <p:nvPr/>
        </p:nvSpPr>
        <p:spPr>
          <a:xfrm rot="2655570" flipH="1">
            <a:off x="701364" y="2283616"/>
            <a:ext cx="1201428" cy="1246114"/>
          </a:xfrm>
          <a:prstGeom prst="teardrop">
            <a:avLst>
              <a:gd name="adj" fmla="val 28841"/>
            </a:avLst>
          </a:prstGeom>
          <a:solidFill>
            <a:srgbClr val="5BD0FF"/>
          </a:solidFill>
          <a:ln>
            <a:solidFill>
              <a:srgbClr val="5BD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2620" y="5831562"/>
            <a:ext cx="7204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 smtClean="0">
                <a:latin typeface="+mn-lt"/>
              </a:rPr>
              <a:t>in </a:t>
            </a:r>
            <a:r>
              <a:rPr lang="tr-TR" sz="900" dirty="0" err="1" smtClean="0">
                <a:latin typeface="+mn-lt"/>
              </a:rPr>
              <a:t>terms</a:t>
            </a:r>
            <a:r>
              <a:rPr lang="tr-TR" sz="900" dirty="0" smtClean="0">
                <a:latin typeface="+mn-lt"/>
              </a:rPr>
              <a:t> of </a:t>
            </a:r>
            <a:r>
              <a:rPr lang="tr-TR" sz="900" dirty="0" err="1" smtClean="0">
                <a:latin typeface="+mn-lt"/>
              </a:rPr>
              <a:t>turnover</a:t>
            </a:r>
            <a:r>
              <a:rPr lang="tr-TR" sz="900" dirty="0" smtClean="0">
                <a:latin typeface="+mn-lt"/>
              </a:rPr>
              <a:t> </a:t>
            </a:r>
            <a:r>
              <a:rPr lang="tr-TR" sz="900" dirty="0" err="1" smtClean="0">
                <a:latin typeface="+mn-lt"/>
              </a:rPr>
              <a:t>velocity</a:t>
            </a:r>
            <a:r>
              <a:rPr lang="en-GB" sz="900" dirty="0" smtClean="0">
                <a:latin typeface="+mn-lt"/>
              </a:rPr>
              <a:t> *</a:t>
            </a:r>
            <a:endParaRPr lang="en-US" sz="900" dirty="0" smtClean="0">
              <a:latin typeface="+mn-lt"/>
            </a:endParaRPr>
          </a:p>
          <a:p>
            <a:pPr algn="r"/>
            <a:r>
              <a:rPr lang="tr-TR" sz="900" dirty="0" smtClean="0">
                <a:latin typeface="+mn-lt"/>
              </a:rPr>
              <a:t>in</a:t>
            </a:r>
            <a:r>
              <a:rPr lang="en-US" sz="900" dirty="0" smtClean="0">
                <a:latin typeface="+mn-lt"/>
              </a:rPr>
              <a:t> terms of trading volume; </a:t>
            </a:r>
            <a:r>
              <a:rPr lang="tr-TR" sz="900" dirty="0" err="1" smtClean="0">
                <a:latin typeface="+mn-lt"/>
              </a:rPr>
              <a:t>Eastern</a:t>
            </a:r>
            <a:r>
              <a:rPr lang="tr-TR" sz="900" dirty="0" smtClean="0">
                <a:latin typeface="+mn-lt"/>
              </a:rPr>
              <a:t> Europe, </a:t>
            </a:r>
            <a:r>
              <a:rPr lang="tr-TR" sz="900" dirty="0" err="1" smtClean="0">
                <a:latin typeface="+mn-lt"/>
              </a:rPr>
              <a:t>the</a:t>
            </a:r>
            <a:r>
              <a:rPr lang="tr-TR" sz="900" dirty="0" smtClean="0">
                <a:latin typeface="+mn-lt"/>
              </a:rPr>
              <a:t> </a:t>
            </a:r>
            <a:r>
              <a:rPr lang="tr-TR" sz="900" dirty="0" err="1" smtClean="0">
                <a:latin typeface="+mn-lt"/>
              </a:rPr>
              <a:t>Middle</a:t>
            </a:r>
            <a:r>
              <a:rPr lang="tr-TR" sz="900" dirty="0" smtClean="0">
                <a:latin typeface="+mn-lt"/>
              </a:rPr>
              <a:t> East, North </a:t>
            </a:r>
            <a:r>
              <a:rPr lang="tr-TR" sz="900" dirty="0" err="1" smtClean="0">
                <a:latin typeface="+mn-lt"/>
              </a:rPr>
              <a:t>Africa</a:t>
            </a:r>
            <a:r>
              <a:rPr lang="tr-TR" sz="900" dirty="0" smtClean="0">
                <a:latin typeface="+mn-lt"/>
              </a:rPr>
              <a:t>, </a:t>
            </a:r>
            <a:r>
              <a:rPr lang="tr-TR" sz="900" dirty="0" err="1" smtClean="0">
                <a:latin typeface="+mn-lt"/>
              </a:rPr>
              <a:t>and</a:t>
            </a:r>
            <a:r>
              <a:rPr lang="tr-TR" sz="900" dirty="0" smtClean="0">
                <a:latin typeface="+mn-lt"/>
              </a:rPr>
              <a:t> Central </a:t>
            </a:r>
            <a:r>
              <a:rPr lang="tr-TR" sz="900" dirty="0" err="1" smtClean="0">
                <a:latin typeface="+mn-lt"/>
              </a:rPr>
              <a:t>Asia</a:t>
            </a:r>
            <a:r>
              <a:rPr lang="en-GB" sz="900" dirty="0" smtClean="0">
                <a:latin typeface="+mn-lt"/>
              </a:rPr>
              <a:t> **</a:t>
            </a:r>
            <a:endParaRPr lang="tr-TR" sz="900" dirty="0" smtClean="0">
              <a:latin typeface="+mn-lt"/>
            </a:endParaRPr>
          </a:p>
          <a:p>
            <a:pPr algn="r"/>
            <a:r>
              <a:rPr lang="tr-TR" sz="900" dirty="0" smtClean="0">
                <a:latin typeface="+mn-lt"/>
              </a:rPr>
              <a:t>in </a:t>
            </a:r>
            <a:r>
              <a:rPr lang="tr-TR" sz="900" dirty="0" err="1" smtClean="0">
                <a:latin typeface="+mn-lt"/>
              </a:rPr>
              <a:t>terms</a:t>
            </a:r>
            <a:r>
              <a:rPr lang="tr-TR" sz="900" dirty="0" smtClean="0">
                <a:latin typeface="+mn-lt"/>
              </a:rPr>
              <a:t> of </a:t>
            </a:r>
            <a:r>
              <a:rPr lang="tr-TR" sz="900" dirty="0" err="1" smtClean="0">
                <a:latin typeface="+mn-lt"/>
              </a:rPr>
              <a:t>trading</a:t>
            </a:r>
            <a:r>
              <a:rPr lang="tr-TR" sz="900" dirty="0" smtClean="0">
                <a:latin typeface="+mn-lt"/>
              </a:rPr>
              <a:t> volume,2015 ; World***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273" y="2578134"/>
            <a:ext cx="11609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Quicksand Book" pitchFamily="18" charset="-94"/>
              </a:rPr>
              <a:t>world’s </a:t>
            </a:r>
            <a:r>
              <a:rPr lang="en-US" sz="1600" b="1" dirty="0">
                <a:solidFill>
                  <a:schemeClr val="bg1"/>
                </a:solidFill>
                <a:latin typeface="Quicksand Book" pitchFamily="18" charset="-94"/>
              </a:rPr>
              <a:t>5th</a:t>
            </a:r>
            <a:r>
              <a:rPr lang="en-US" sz="1000" dirty="0">
                <a:solidFill>
                  <a:schemeClr val="bg1"/>
                </a:solidFill>
                <a:latin typeface="Quicksand Book" pitchFamily="18" charset="-94"/>
              </a:rPr>
              <a:t> largest organized bond market</a:t>
            </a:r>
          </a:p>
        </p:txBody>
      </p:sp>
      <p:sp>
        <p:nvSpPr>
          <p:cNvPr id="23" name="Rounded Rectangle 22"/>
          <p:cNvSpPr/>
          <p:nvPr/>
        </p:nvSpPr>
        <p:spPr>
          <a:xfrm rot="10800000" flipH="1" flipV="1">
            <a:off x="2712040" y="2930756"/>
            <a:ext cx="105218" cy="2698337"/>
          </a:xfrm>
          <a:prstGeom prst="roundRect">
            <a:avLst/>
          </a:prstGeom>
          <a:gradFill>
            <a:gsLst>
              <a:gs pos="0">
                <a:srgbClr val="5BD0FF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Teardrop 23"/>
          <p:cNvSpPr/>
          <p:nvPr/>
        </p:nvSpPr>
        <p:spPr>
          <a:xfrm rot="2655570" flipH="1">
            <a:off x="2131368" y="1947390"/>
            <a:ext cx="1266562" cy="1267974"/>
          </a:xfrm>
          <a:prstGeom prst="teardrop">
            <a:avLst>
              <a:gd name="adj" fmla="val 28841"/>
            </a:avLst>
          </a:prstGeom>
          <a:solidFill>
            <a:srgbClr val="5BD0FF"/>
          </a:solidFill>
          <a:ln>
            <a:solidFill>
              <a:srgbClr val="5BD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0259" y="2247190"/>
            <a:ext cx="11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Quicksand Book" pitchFamily="18" charset="-94"/>
              </a:rPr>
              <a:t>world’s </a:t>
            </a:r>
            <a:r>
              <a:rPr lang="en-US" sz="2000" b="1" dirty="0">
                <a:solidFill>
                  <a:schemeClr val="bg1"/>
                </a:solidFill>
                <a:latin typeface="Quicksand Book" pitchFamily="18" charset="-94"/>
              </a:rPr>
              <a:t>3rd</a:t>
            </a:r>
            <a:r>
              <a:rPr lang="en-US" sz="2000" dirty="0">
                <a:solidFill>
                  <a:schemeClr val="bg1"/>
                </a:solidFill>
                <a:latin typeface="Quicksand Book" pitchFamily="18" charset="-94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Quicksand Book" pitchFamily="18" charset="-94"/>
              </a:rPr>
              <a:t>most liquid* equity </a:t>
            </a:r>
            <a:r>
              <a:rPr lang="en-US" sz="1000" dirty="0" smtClean="0">
                <a:solidFill>
                  <a:schemeClr val="bg1"/>
                </a:solidFill>
                <a:latin typeface="Quicksand Book" pitchFamily="18" charset="-94"/>
              </a:rPr>
              <a:t>market</a:t>
            </a:r>
            <a:endParaRPr lang="en-US" sz="10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26" name="Rounded Rectangle 25"/>
          <p:cNvSpPr/>
          <p:nvPr/>
        </p:nvSpPr>
        <p:spPr>
          <a:xfrm rot="10800000" flipH="1" flipV="1">
            <a:off x="4289862" y="2882353"/>
            <a:ext cx="105218" cy="2698337"/>
          </a:xfrm>
          <a:prstGeom prst="roundRect">
            <a:avLst/>
          </a:prstGeom>
          <a:gradFill>
            <a:gsLst>
              <a:gs pos="0">
                <a:srgbClr val="5BD0FF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TextBox 26"/>
          <p:cNvSpPr txBox="1"/>
          <p:nvPr/>
        </p:nvSpPr>
        <p:spPr>
          <a:xfrm>
            <a:off x="3758081" y="1924829"/>
            <a:ext cx="11609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Quicksand Book" pitchFamily="18" charset="-94"/>
              </a:rPr>
              <a:t>one </a:t>
            </a:r>
            <a:r>
              <a:rPr lang="en-US" sz="1000" dirty="0">
                <a:solidFill>
                  <a:schemeClr val="bg1"/>
                </a:solidFill>
                <a:latin typeface="Quicksand Book" pitchFamily="18" charset="-94"/>
              </a:rPr>
              <a:t>of the </a:t>
            </a:r>
            <a:r>
              <a:rPr lang="en-US" sz="2000" dirty="0" smtClean="0">
                <a:solidFill>
                  <a:schemeClr val="bg1"/>
                </a:solidFill>
                <a:latin typeface="Quicksand Book" pitchFamily="18" charset="-94"/>
              </a:rPr>
              <a:t>largest</a:t>
            </a:r>
            <a:r>
              <a:rPr lang="en-US" dirty="0" smtClean="0">
                <a:solidFill>
                  <a:schemeClr val="bg1"/>
                </a:solidFill>
                <a:latin typeface="Quicksand Book" pitchFamily="18" charset="-94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Quicksand Book" pitchFamily="18" charset="-94"/>
              </a:rPr>
              <a:t>organized repo markets</a:t>
            </a:r>
            <a:endParaRPr lang="en-US" sz="10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 flipV="1">
            <a:off x="5914296" y="2543247"/>
            <a:ext cx="105218" cy="3067664"/>
          </a:xfrm>
          <a:prstGeom prst="roundRect">
            <a:avLst/>
          </a:prstGeom>
          <a:gradFill>
            <a:gsLst>
              <a:gs pos="0">
                <a:srgbClr val="5BD0FF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Teardrop 28"/>
          <p:cNvSpPr/>
          <p:nvPr/>
        </p:nvSpPr>
        <p:spPr>
          <a:xfrm rot="2655570" flipH="1">
            <a:off x="5234365" y="1255439"/>
            <a:ext cx="1465080" cy="1411920"/>
          </a:xfrm>
          <a:prstGeom prst="teardrop">
            <a:avLst>
              <a:gd name="adj" fmla="val 28841"/>
            </a:avLst>
          </a:prstGeom>
          <a:solidFill>
            <a:srgbClr val="5BD0FF"/>
          </a:solidFill>
          <a:ln>
            <a:solidFill>
              <a:srgbClr val="5BD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051" y="1596833"/>
            <a:ext cx="13731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Quicksand Book" pitchFamily="18" charset="-94"/>
              </a:rPr>
              <a:t>#1</a:t>
            </a:r>
            <a:r>
              <a:rPr lang="en-US" sz="1050" dirty="0">
                <a:solidFill>
                  <a:schemeClr val="bg1"/>
                </a:solidFill>
                <a:latin typeface="Quicksand Book" pitchFamily="18" charset="-94"/>
              </a:rPr>
              <a:t> </a:t>
            </a:r>
            <a:r>
              <a:rPr lang="en-US" sz="1050" dirty="0" smtClean="0">
                <a:solidFill>
                  <a:schemeClr val="bg1"/>
                </a:solidFill>
                <a:latin typeface="Quicksand Book" pitchFamily="18" charset="-94"/>
              </a:rPr>
              <a:t>equity marketplace in </a:t>
            </a:r>
            <a:r>
              <a:rPr lang="en-US" sz="1050" dirty="0">
                <a:solidFill>
                  <a:schemeClr val="bg1"/>
                </a:solidFill>
                <a:latin typeface="Quicksand Book" pitchFamily="18" charset="-94"/>
              </a:rPr>
              <a:t>the region**</a:t>
            </a:r>
          </a:p>
        </p:txBody>
      </p:sp>
      <p:sp>
        <p:nvSpPr>
          <p:cNvPr id="31" name="Rounded Rectangle 30"/>
          <p:cNvSpPr/>
          <p:nvPr/>
        </p:nvSpPr>
        <p:spPr>
          <a:xfrm rot="10800000" flipH="1" flipV="1">
            <a:off x="7819171" y="2267199"/>
            <a:ext cx="81895" cy="3361894"/>
          </a:xfrm>
          <a:prstGeom prst="roundRect">
            <a:avLst/>
          </a:prstGeom>
          <a:gradFill>
            <a:gsLst>
              <a:gs pos="0">
                <a:srgbClr val="5BD0FF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Teardrop 31"/>
          <p:cNvSpPr/>
          <p:nvPr/>
        </p:nvSpPr>
        <p:spPr>
          <a:xfrm rot="2655570" flipH="1">
            <a:off x="6988976" y="877461"/>
            <a:ext cx="1660391" cy="1610132"/>
          </a:xfrm>
          <a:prstGeom prst="teardrop">
            <a:avLst>
              <a:gd name="adj" fmla="val 28841"/>
            </a:avLst>
          </a:prstGeom>
          <a:solidFill>
            <a:srgbClr val="5BD0FF"/>
          </a:solidFill>
          <a:ln>
            <a:solidFill>
              <a:srgbClr val="5BD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Quicksand Book" pitchFamily="18" charset="-9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32602" y="1320785"/>
            <a:ext cx="137314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Quicksand Book" pitchFamily="18" charset="-94"/>
              </a:rPr>
              <a:t>#1</a:t>
            </a:r>
            <a:r>
              <a:rPr lang="en-US" sz="1050" dirty="0">
                <a:solidFill>
                  <a:schemeClr val="bg1"/>
                </a:solidFill>
                <a:latin typeface="Quicksand Book" pitchFamily="18" charset="-94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Quicksand Book" pitchFamily="18" charset="-94"/>
              </a:rPr>
              <a:t>fastest</a:t>
            </a:r>
            <a:r>
              <a:rPr lang="tr-TR" sz="1050" dirty="0" smtClean="0">
                <a:solidFill>
                  <a:schemeClr val="bg1"/>
                </a:solidFill>
                <a:latin typeface="Quicksand Book" pitchFamily="18" charset="-94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Quicksand Book" pitchFamily="18" charset="-94"/>
              </a:rPr>
              <a:t>growing</a:t>
            </a:r>
            <a:r>
              <a:rPr lang="tr-TR" sz="1050" dirty="0" smtClean="0">
                <a:solidFill>
                  <a:schemeClr val="bg1"/>
                </a:solidFill>
                <a:latin typeface="Quicksand Book" pitchFamily="18" charset="-94"/>
              </a:rPr>
              <a:t>  </a:t>
            </a:r>
            <a:r>
              <a:rPr lang="tr-TR" sz="1050" dirty="0" err="1" smtClean="0">
                <a:solidFill>
                  <a:schemeClr val="bg1"/>
                </a:solidFill>
                <a:latin typeface="Quicksand Book" pitchFamily="18" charset="-94"/>
              </a:rPr>
              <a:t>derivatives</a:t>
            </a:r>
            <a:r>
              <a:rPr lang="tr-TR" sz="1050" dirty="0" smtClean="0">
                <a:solidFill>
                  <a:schemeClr val="bg1"/>
                </a:solidFill>
                <a:latin typeface="Quicksand Book" pitchFamily="18" charset="-94"/>
              </a:rPr>
              <a:t> market in </a:t>
            </a:r>
            <a:r>
              <a:rPr lang="tr-TR" sz="1050" dirty="0" err="1" smtClean="0">
                <a:solidFill>
                  <a:schemeClr val="bg1"/>
                </a:solidFill>
                <a:latin typeface="Quicksand Book" pitchFamily="18" charset="-94"/>
              </a:rPr>
              <a:t>the</a:t>
            </a:r>
            <a:r>
              <a:rPr lang="tr-TR" sz="1050" dirty="0" smtClean="0">
                <a:solidFill>
                  <a:schemeClr val="bg1"/>
                </a:solidFill>
                <a:latin typeface="Quicksand Book" pitchFamily="18" charset="-94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Quicksand Book" pitchFamily="18" charset="-94"/>
              </a:rPr>
              <a:t>world</a:t>
            </a:r>
            <a:r>
              <a:rPr lang="tr-TR" sz="1050" dirty="0" smtClean="0">
                <a:solidFill>
                  <a:schemeClr val="bg1"/>
                </a:solidFill>
                <a:latin typeface="Quicksand Book" pitchFamily="18" charset="-94"/>
              </a:rPr>
              <a:t>***</a:t>
            </a:r>
            <a:endParaRPr lang="en-US" sz="1050" dirty="0">
              <a:solidFill>
                <a:schemeClr val="bg1"/>
              </a:solidFill>
              <a:latin typeface="Quicksand Book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92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tr-TR" noProof="0" dirty="0" smtClean="0"/>
              <a:t>Position of Real Estate Investment Companies in BIST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7611962"/>
              </p:ext>
            </p:extLst>
          </p:nvPr>
        </p:nvGraphicFramePr>
        <p:xfrm>
          <a:off x="496077" y="1079500"/>
          <a:ext cx="8151847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8622" y="5902998"/>
            <a:ext cx="302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/>
              <a:t>Source: Borsa İstanbul, </a:t>
            </a:r>
            <a:r>
              <a:rPr lang="en-US" sz="800" dirty="0" smtClean="0">
                <a:latin typeface="+mn-lt"/>
              </a:rPr>
              <a:t>30/09/2015</a:t>
            </a:r>
          </a:p>
          <a:p>
            <a:pPr algn="r"/>
            <a:r>
              <a:rPr lang="en-GB" sz="800" dirty="0" smtClean="0">
                <a:latin typeface="+mn-lt"/>
              </a:rPr>
              <a:t>(*) 219 companies with 226 instruments</a:t>
            </a: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tr-TR" noProof="0" dirty="0" smtClean="0"/>
              <a:t>Foreign Investor Share in </a:t>
            </a:r>
            <a:r>
              <a:rPr lang="en-US" noProof="0" dirty="0" smtClean="0"/>
              <a:t>Equity Market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068010" y="3497835"/>
            <a:ext cx="1656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+mn-lt"/>
                <a:cs typeface="Arial" pitchFamily="34" charset="0"/>
              </a:rPr>
              <a:t>Market Capitalization</a:t>
            </a:r>
            <a:endParaRPr lang="tr-TR" sz="1200" b="1" dirty="0"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293" y="983117"/>
            <a:ext cx="16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+mn-lt"/>
                <a:cs typeface="Arial" pitchFamily="34" charset="0"/>
              </a:rPr>
              <a:t>Equity Traded Value</a:t>
            </a:r>
            <a:endParaRPr lang="tr-TR" sz="1200" b="1" dirty="0">
              <a:latin typeface="+mn-lt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2112" y="5950629"/>
            <a:ext cx="35018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>
                <a:latin typeface="+mn-lt"/>
              </a:rPr>
              <a:t>Source: Borsa İstanbul, </a:t>
            </a:r>
            <a:r>
              <a:rPr lang="en-US" sz="800" dirty="0">
                <a:latin typeface="+mn-lt"/>
              </a:rPr>
              <a:t>CRA, September </a:t>
            </a:r>
            <a:r>
              <a:rPr lang="en-US" sz="800" dirty="0" smtClean="0">
                <a:latin typeface="+mn-lt"/>
              </a:rPr>
              <a:t>2015</a:t>
            </a:r>
            <a:endParaRPr lang="tr-TR" sz="8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0452" y="3511225"/>
            <a:ext cx="3143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Share of Foreign Investors in Value </a:t>
            </a:r>
            <a:r>
              <a:rPr lang="en-US" sz="1200" b="1" dirty="0" smtClean="0">
                <a:latin typeface="+mn-lt"/>
              </a:rPr>
              <a:t>Traded</a:t>
            </a:r>
            <a:endParaRPr lang="en-US" sz="12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2112" y="5735185"/>
            <a:ext cx="3304214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sz="800" b="1" dirty="0" smtClean="0">
                <a:latin typeface="+mn-lt"/>
              </a:rPr>
              <a:t>Jan     Feb     Mar     Apr     May     Jun     Jul     Aug     Sep     Oct     Nov     Dec</a:t>
            </a:r>
            <a:endParaRPr lang="en-US" sz="100" b="1" dirty="0">
              <a:latin typeface="+mn-lt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5" t="91388" r="34748"/>
          <a:stretch/>
        </p:blipFill>
        <p:spPr>
          <a:xfrm>
            <a:off x="7606038" y="3777106"/>
            <a:ext cx="1346692" cy="205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16170" y="983117"/>
            <a:ext cx="4070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cs typeface="Arial" pitchFamily="34" charset="0"/>
              </a:rPr>
              <a:t>Share of Foreign Investors in Free-Float Market Capitalization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78666"/>
              </p:ext>
            </p:extLst>
          </p:nvPr>
        </p:nvGraphicFramePr>
        <p:xfrm>
          <a:off x="5009588" y="1300034"/>
          <a:ext cx="3882945" cy="219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23" y="3980335"/>
            <a:ext cx="3405809" cy="17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128333"/>
              </p:ext>
            </p:extLst>
          </p:nvPr>
        </p:nvGraphicFramePr>
        <p:xfrm>
          <a:off x="415289" y="1229185"/>
          <a:ext cx="4594299" cy="228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390879"/>
              </p:ext>
            </p:extLst>
          </p:nvPr>
        </p:nvGraphicFramePr>
        <p:xfrm>
          <a:off x="415289" y="3698132"/>
          <a:ext cx="4581525" cy="256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666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88438"/>
              </p:ext>
            </p:extLst>
          </p:nvPr>
        </p:nvGraphicFramePr>
        <p:xfrm>
          <a:off x="0" y="3473658"/>
          <a:ext cx="9093612" cy="269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noProof="0" dirty="0"/>
              <a:t>International </a:t>
            </a:r>
            <a:r>
              <a:rPr lang="en-US" noProof="0" dirty="0" smtClean="0"/>
              <a:t>Comparison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72850"/>
              </p:ext>
            </p:extLst>
          </p:nvPr>
        </p:nvGraphicFramePr>
        <p:xfrm>
          <a:off x="254001" y="1027408"/>
          <a:ext cx="8636000" cy="231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5292089" y="5589267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800" dirty="0" smtClean="0">
              <a:latin typeface="+mn-lt"/>
            </a:endParaRPr>
          </a:p>
          <a:p>
            <a:pPr algn="r"/>
            <a:endParaRPr lang="en-US" sz="800" dirty="0">
              <a:latin typeface="+mn-lt"/>
            </a:endParaRPr>
          </a:p>
          <a:p>
            <a:pPr algn="r"/>
            <a:endParaRPr lang="en-US" sz="800" dirty="0" smtClean="0">
              <a:latin typeface="+mn-lt"/>
            </a:endParaRPr>
          </a:p>
          <a:p>
            <a:pPr algn="r"/>
            <a:r>
              <a:rPr lang="tr-TR" sz="800" dirty="0" smtClean="0">
                <a:latin typeface="+mn-lt"/>
              </a:rPr>
              <a:t>Source: </a:t>
            </a:r>
            <a:r>
              <a:rPr lang="en-US" sz="800" dirty="0" smtClean="0">
                <a:latin typeface="+mn-lt"/>
              </a:rPr>
              <a:t>WFE</a:t>
            </a:r>
            <a:r>
              <a:rPr lang="tr-TR" sz="800" dirty="0" smtClean="0">
                <a:latin typeface="+mn-lt"/>
              </a:rPr>
              <a:t>, </a:t>
            </a:r>
            <a:r>
              <a:rPr lang="en-US" sz="800" dirty="0" smtClean="0">
                <a:latin typeface="+mn-lt"/>
              </a:rPr>
              <a:t>2014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28999" y="1212673"/>
            <a:ext cx="1960993" cy="648000"/>
          </a:xfrm>
          <a:prstGeom prst="roundRect">
            <a:avLst/>
          </a:prstGeom>
          <a:solidFill>
            <a:srgbClr val="009FC3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GB" sz="1800" baseline="30000" dirty="0" smtClean="0">
                <a:solidFill>
                  <a:schemeClr val="bg1"/>
                </a:solidFill>
                <a:cs typeface="Arial" pitchFamily="34" charset="0"/>
              </a:rPr>
              <a:t>rd</a:t>
            </a:r>
            <a:r>
              <a:rPr lang="en-GB" sz="1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in </a:t>
            </a:r>
            <a:r>
              <a:rPr lang="en-GB" sz="1200" dirty="0" smtClean="0">
                <a:solidFill>
                  <a:schemeClr val="bg1"/>
                </a:solidFill>
                <a:cs typeface="Arial" pitchFamily="34" charset="0"/>
              </a:rPr>
              <a:t>all WFE Members in terms of turnover velocity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8999" y="3363876"/>
            <a:ext cx="1960993" cy="324000"/>
          </a:xfrm>
          <a:prstGeom prst="roundRect">
            <a:avLst/>
          </a:prstGeom>
          <a:solidFill>
            <a:srgbClr val="009FC3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chemeClr val="bg1"/>
                </a:solidFill>
                <a:cs typeface="Arial" pitchFamily="34" charset="0"/>
              </a:rPr>
              <a:t>21</a:t>
            </a:r>
            <a:r>
              <a:rPr lang="en-GB" sz="1800" baseline="30000" dirty="0" smtClean="0">
                <a:solidFill>
                  <a:schemeClr val="bg1"/>
                </a:solidFill>
                <a:cs typeface="Arial" pitchFamily="34" charset="0"/>
              </a:rPr>
              <a:t>st</a:t>
            </a:r>
            <a:r>
              <a:rPr lang="en-GB" sz="1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in </a:t>
            </a:r>
            <a:r>
              <a:rPr lang="en-GB" sz="1200" dirty="0" smtClean="0">
                <a:solidFill>
                  <a:schemeClr val="bg1"/>
                </a:solidFill>
                <a:cs typeface="Arial" pitchFamily="34" charset="0"/>
              </a:rPr>
              <a:t>all WFE Members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43675" y="3903967"/>
            <a:ext cx="2446317" cy="324000"/>
          </a:xfrm>
          <a:prstGeom prst="roundRect">
            <a:avLst/>
          </a:prstGeom>
          <a:solidFill>
            <a:srgbClr val="009FC3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7</a:t>
            </a:r>
            <a:r>
              <a:rPr lang="en-GB" sz="1800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</a:t>
            </a:r>
            <a:r>
              <a:rPr lang="en-GB" sz="1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in developing WFE Members</a:t>
            </a:r>
            <a:endParaRPr lang="en-US" sz="12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Listed</a:t>
            </a:r>
            <a:r>
              <a:rPr lang="tr-TR" dirty="0" smtClean="0"/>
              <a:t> Real </a:t>
            </a:r>
            <a:r>
              <a:rPr lang="tr-TR" dirty="0" err="1" smtClean="0"/>
              <a:t>Estate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E272E-4347-4973-8803-E48717348F9E}" type="datetime1">
              <a:rPr lang="tr-TR" smtClean="0"/>
              <a:pPr/>
              <a:t>26.02.2016</a:t>
            </a:fld>
            <a:r>
              <a:rPr lang="en-US" smtClean="0"/>
              <a:t>   |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C35-FD0C-4892-A2C3-73B231719AB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62092"/>
              </p:ext>
            </p:extLst>
          </p:nvPr>
        </p:nvGraphicFramePr>
        <p:xfrm>
          <a:off x="455693" y="3621329"/>
          <a:ext cx="3920731" cy="263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06129"/>
              </p:ext>
            </p:extLst>
          </p:nvPr>
        </p:nvGraphicFramePr>
        <p:xfrm>
          <a:off x="222956" y="899999"/>
          <a:ext cx="4354935" cy="25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233244"/>
              </p:ext>
            </p:extLst>
          </p:nvPr>
        </p:nvGraphicFramePr>
        <p:xfrm>
          <a:off x="4808299" y="955173"/>
          <a:ext cx="3991307" cy="266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665178" y="4129633"/>
            <a:ext cx="2507267" cy="1440178"/>
            <a:chOff x="4463097" y="1440161"/>
            <a:chExt cx="1801600" cy="1145464"/>
          </a:xfrm>
          <a:solidFill>
            <a:srgbClr val="009FC3"/>
          </a:solidFill>
        </p:grpSpPr>
        <p:sp>
          <p:nvSpPr>
            <p:cNvPr id="10" name="Rounded Rectangle 9"/>
            <p:cNvSpPr/>
            <p:nvPr/>
          </p:nvSpPr>
          <p:spPr>
            <a:xfrm>
              <a:off x="4463097" y="1440161"/>
              <a:ext cx="1801600" cy="1145464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519990" y="1512168"/>
              <a:ext cx="1687814" cy="10175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/>
              <a:r>
                <a:rPr lang="tr-TR" dirty="0" smtClean="0">
                  <a:cs typeface="Arial" pitchFamily="34" charset="0"/>
                </a:rPr>
                <a:t>Total </a:t>
              </a:r>
              <a:r>
                <a:rPr lang="tr-TR" dirty="0" err="1" smtClean="0">
                  <a:cs typeface="Arial" pitchFamily="34" charset="0"/>
                </a:rPr>
                <a:t>portfolio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value</a:t>
              </a:r>
              <a:r>
                <a:rPr lang="tr-TR" dirty="0" smtClean="0">
                  <a:cs typeface="Arial" pitchFamily="34" charset="0"/>
                </a:rPr>
                <a:t> of Real </a:t>
              </a:r>
              <a:r>
                <a:rPr lang="tr-TR" dirty="0" err="1" smtClean="0">
                  <a:cs typeface="Arial" pitchFamily="34" charset="0"/>
                </a:rPr>
                <a:t>Estate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Companies</a:t>
              </a:r>
              <a:r>
                <a:rPr lang="tr-TR" dirty="0" smtClean="0">
                  <a:cs typeface="Arial" pitchFamily="34" charset="0"/>
                </a:rPr>
                <a:t> is 12,6 </a:t>
              </a:r>
              <a:r>
                <a:rPr lang="tr-TR" dirty="0" err="1" smtClean="0">
                  <a:cs typeface="Arial" pitchFamily="34" charset="0"/>
                </a:rPr>
                <a:t>billion</a:t>
              </a:r>
              <a:r>
                <a:rPr lang="tr-TR" dirty="0" smtClean="0">
                  <a:cs typeface="Arial" pitchFamily="34" charset="0"/>
                </a:rPr>
                <a:t> </a:t>
              </a:r>
              <a:r>
                <a:rPr lang="tr-TR" dirty="0" err="1" smtClean="0">
                  <a:cs typeface="Arial" pitchFamily="34" charset="0"/>
                </a:rPr>
                <a:t>Euros</a:t>
              </a:r>
              <a:r>
                <a:rPr lang="tr-TR" dirty="0" smtClean="0">
                  <a:cs typeface="Arial" pitchFamily="34" charset="0"/>
                </a:rPr>
                <a:t>.</a:t>
              </a:r>
              <a:endParaRPr lang="en-US" dirty="0">
                <a:cs typeface="Arial" pitchFamily="34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1393804" y="2689455"/>
            <a:ext cx="3600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5313" y="1321335"/>
            <a:ext cx="360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V="1">
            <a:off x="2577020" y="1398190"/>
            <a:ext cx="161995" cy="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71249" y="4036495"/>
            <a:ext cx="360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2602956" y="4113350"/>
            <a:ext cx="161995" cy="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95032" y="1370155"/>
            <a:ext cx="360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V="1">
            <a:off x="6926739" y="1447010"/>
            <a:ext cx="161995" cy="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05357" y="11940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latin typeface="+mj-lt"/>
              </a:rPr>
              <a:t>12,2 </a:t>
            </a:r>
            <a:r>
              <a:rPr lang="tr-TR" sz="1000" b="1" dirty="0" err="1" smtClean="0">
                <a:latin typeface="+mj-lt"/>
              </a:rPr>
              <a:t>bn</a:t>
            </a:r>
            <a:r>
              <a:rPr lang="tr-TR" sz="1000" b="1" dirty="0" smtClean="0">
                <a:latin typeface="+mj-lt"/>
              </a:rPr>
              <a:t> €</a:t>
            </a:r>
            <a:endParaRPr lang="tr-TR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4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36755</TotalTime>
  <Words>632</Words>
  <Application>Microsoft Office PowerPoint</Application>
  <PresentationFormat>On-screen Show (4:3)</PresentationFormat>
  <Paragraphs>181</Paragraphs>
  <Slides>12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 Overview of Foreign Investment, Borsa Istanbul and Real Estate Sector  March 2016</vt:lpstr>
      <vt:lpstr>Foreign Investment Trend in Turkey</vt:lpstr>
      <vt:lpstr>Ratings of Turkish Economy</vt:lpstr>
      <vt:lpstr>Global Preference to Own a Company in Turkey</vt:lpstr>
      <vt:lpstr>International Rankings of BIST</vt:lpstr>
      <vt:lpstr>Position of Real Estate Investment Companies in BIST</vt:lpstr>
      <vt:lpstr>Foreign Investor Share in Equity Market</vt:lpstr>
      <vt:lpstr>International Comparison</vt:lpstr>
      <vt:lpstr>Listed Real Estate Companies</vt:lpstr>
      <vt:lpstr>Listed Real Estate Companies</vt:lpstr>
      <vt:lpstr>Real Estate Index (XGMYO) Performance in Eur</vt:lpstr>
      <vt:lpstr>Debt Instruments</vt:lpstr>
    </vt:vector>
  </TitlesOfParts>
  <Company>Euro RSCG 4D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Maviş</dc:creator>
  <cp:lastModifiedBy>Neslihan Kilit</cp:lastModifiedBy>
  <cp:revision>2316</cp:revision>
  <cp:lastPrinted>2016-02-16T07:01:50Z</cp:lastPrinted>
  <dcterms:created xsi:type="dcterms:W3CDTF">2013-05-20T22:51:08Z</dcterms:created>
  <dcterms:modified xsi:type="dcterms:W3CDTF">2016-02-26T12:08:41Z</dcterms:modified>
</cp:coreProperties>
</file>