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75" r:id="rId3"/>
    <p:sldId id="291" r:id="rId4"/>
    <p:sldId id="309" r:id="rId5"/>
    <p:sldId id="324" r:id="rId6"/>
    <p:sldId id="322" r:id="rId7"/>
    <p:sldId id="325" r:id="rId8"/>
    <p:sldId id="323" r:id="rId9"/>
    <p:sldId id="290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49">
          <p15:clr>
            <a:srgbClr val="A4A3A4"/>
          </p15:clr>
        </p15:guide>
        <p15:guide id="2" pos="364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ia Klons" initials="NK" lastIdx="1" clrIdx="0">
    <p:extLst>
      <p:ext uri="{19B8F6BF-5375-455C-9EA6-DF929625EA0E}">
        <p15:presenceInfo xmlns:p15="http://schemas.microsoft.com/office/powerpoint/2012/main" userId="S-1-5-21-3210268068-3955779823-4248853682-1199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D1C24"/>
    <a:srgbClr val="0099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4" autoAdjust="0"/>
    <p:restoredTop sz="83595" autoAdjust="0"/>
  </p:normalViewPr>
  <p:slideViewPr>
    <p:cSldViewPr snapToObjects="1" showGuides="1">
      <p:cViewPr varScale="1">
        <p:scale>
          <a:sx n="72" d="100"/>
          <a:sy n="72" d="100"/>
        </p:scale>
        <p:origin x="1530" y="66"/>
      </p:cViewPr>
      <p:guideLst>
        <p:guide orient="horz" pos="3549"/>
        <p:guide pos="36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DAA79-93AE-4173-998E-940EF89A6747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C1B4E-C388-443C-B30C-7D047229A891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2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C1B4E-C388-443C-B30C-7D047229A89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C1B4E-C388-443C-B30C-7D047229A8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88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C1B4E-C388-443C-B30C-7D047229A8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1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C1B4E-C388-443C-B30C-7D047229A8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32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C1B4E-C388-443C-B30C-7D047229A8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1692000"/>
            <a:ext cx="5562601" cy="1470025"/>
          </a:xfrm>
        </p:spPr>
        <p:txBody>
          <a:bodyPr anchor="t" anchorCtr="0">
            <a:noAutofit/>
          </a:bodyPr>
          <a:lstStyle>
            <a:lvl1pPr algn="l">
              <a:lnSpc>
                <a:spcPts val="3800"/>
              </a:lnSpc>
              <a:defRPr sz="3200" b="1" cap="all" baseline="0"/>
            </a:lvl1pPr>
          </a:lstStyle>
          <a:p>
            <a:r>
              <a:rPr lang="en-US" dirty="0" err="1"/>
              <a:t>Titel</a:t>
            </a:r>
            <a:r>
              <a:rPr lang="en-US" dirty="0"/>
              <a:t> / </a:t>
            </a:r>
            <a:r>
              <a:rPr lang="en-US" dirty="0" err="1"/>
              <a:t>titre</a:t>
            </a:r>
            <a:endParaRPr lang="fr-L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3600000"/>
            <a:ext cx="8164513" cy="504075"/>
          </a:xfrm>
        </p:spPr>
        <p:txBody>
          <a:bodyPr>
            <a:noAutofit/>
          </a:bodyPr>
          <a:lstStyle>
            <a:lvl1pPr marL="0" indent="0" algn="l">
              <a:buNone/>
              <a:defRPr sz="2000" b="1" cap="all" baseline="0">
                <a:solidFill>
                  <a:srgbClr val="0099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/ </a:t>
            </a:r>
            <a:r>
              <a:rPr lang="en-US" dirty="0" err="1"/>
              <a:t>sous-titre</a:t>
            </a:r>
            <a:endParaRPr lang="fr-L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889300"/>
            <a:ext cx="2133600" cy="365125"/>
          </a:xfrm>
        </p:spPr>
        <p:txBody>
          <a:bodyPr/>
          <a:lstStyle/>
          <a:p>
            <a:fld id="{6DD85014-4865-40B2-9A7C-38A2C863DC68}" type="datetimeFigureOut">
              <a:rPr lang="fr-LU" smtClean="0"/>
              <a:pPr/>
              <a:t>22/09/2022</a:t>
            </a:fld>
            <a:endParaRPr lang="fr-L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889300"/>
            <a:ext cx="2895600" cy="365125"/>
          </a:xfrm>
        </p:spPr>
        <p:txBody>
          <a:bodyPr/>
          <a:lstStyle/>
          <a:p>
            <a:endParaRPr lang="fr-L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889300"/>
            <a:ext cx="2133600" cy="365125"/>
          </a:xfrm>
        </p:spPr>
        <p:txBody>
          <a:bodyPr/>
          <a:lstStyle/>
          <a:p>
            <a:fld id="{F9910D31-7C71-426A-9611-F6E98F62E178}" type="slidenum">
              <a:rPr lang="fr-LU" smtClean="0"/>
              <a:pPr/>
              <a:t>‹N°›</a:t>
            </a:fld>
            <a:endParaRPr lang="fr-LU" dirty="0"/>
          </a:p>
        </p:txBody>
      </p:sp>
      <p:sp>
        <p:nvSpPr>
          <p:cNvPr id="13" name="Picture Placeholder 1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642230" y="5634245"/>
            <a:ext cx="1979483" cy="540348"/>
          </a:xfrm>
          <a:noFill/>
        </p:spPr>
        <p:txBody>
          <a:bodyPr wrap="square"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r>
              <a:rPr lang="lb-LU" dirty="0"/>
              <a:t>logo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5537171"/>
            <a:ext cx="4114800" cy="727144"/>
          </a:xfrm>
        </p:spPr>
        <p:txBody>
          <a:bodyPr/>
          <a:lstStyle>
            <a:lvl1pPr marL="0">
              <a:buFontTx/>
              <a:buNone/>
              <a:defRPr sz="1300" b="1"/>
            </a:lvl1pPr>
          </a:lstStyle>
          <a:p>
            <a:r>
              <a:rPr lang="de-CH" dirty="0"/>
              <a:t>Author / Auteur</a:t>
            </a:r>
            <a:endParaRPr lang="fr-L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4464115"/>
            <a:ext cx="8164513" cy="720080"/>
          </a:xfrm>
        </p:spPr>
        <p:txBody>
          <a:bodyPr/>
          <a:lstStyle>
            <a:lvl1pPr marL="0">
              <a:buFontTx/>
              <a:buNone/>
              <a:defRPr sz="1400">
                <a:solidFill>
                  <a:srgbClr val="0099FF"/>
                </a:solidFill>
              </a:defRPr>
            </a:lvl1pPr>
            <a:lvl2pPr>
              <a:buFontTx/>
              <a:buNone/>
              <a:defRPr sz="1400">
                <a:solidFill>
                  <a:srgbClr val="0099FF"/>
                </a:solidFill>
              </a:defRPr>
            </a:lvl2pPr>
            <a:lvl3pPr>
              <a:buFontTx/>
              <a:buNone/>
              <a:defRPr sz="1400">
                <a:solidFill>
                  <a:srgbClr val="0099FF"/>
                </a:solidFill>
              </a:defRPr>
            </a:lvl3pPr>
            <a:lvl4pPr>
              <a:buFontTx/>
              <a:buNone/>
              <a:defRPr sz="1400">
                <a:solidFill>
                  <a:srgbClr val="0099FF"/>
                </a:solidFill>
              </a:defRPr>
            </a:lvl4pPr>
            <a:lvl5pPr>
              <a:buFontTx/>
              <a:buNone/>
              <a:defRPr sz="1400">
                <a:solidFill>
                  <a:srgbClr val="0099FF"/>
                </a:solidFill>
              </a:defRPr>
            </a:lvl5pPr>
          </a:lstStyle>
          <a:p>
            <a:pPr lvl="0"/>
            <a:r>
              <a:rPr lang="en-US" dirty="0"/>
              <a:t>Date</a:t>
            </a:r>
            <a:endParaRPr lang="fr-L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B_PPT_Template_INTERIE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5014-4865-40B2-9A7C-38A2C863DC68}" type="datetimeFigureOut">
              <a:rPr lang="fr-LU" smtClean="0"/>
              <a:pPr/>
              <a:t>22/09/2022</a:t>
            </a:fld>
            <a:endParaRPr lang="fr-L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23655"/>
            <a:ext cx="8164513" cy="484187"/>
          </a:xfrm>
        </p:spPr>
        <p:txBody>
          <a:bodyPr/>
          <a:lstStyle>
            <a:lvl1pPr>
              <a:buFontTx/>
              <a:buNone/>
              <a:defRPr sz="2300" b="1" cap="all" baseline="0"/>
            </a:lvl1pPr>
            <a:lvl2pPr>
              <a:buFontTx/>
              <a:buNone/>
              <a:defRPr sz="2000" b="1" cap="all" baseline="0"/>
            </a:lvl2pPr>
            <a:lvl3pPr>
              <a:buFontTx/>
              <a:buNone/>
              <a:defRPr sz="2000" b="1" cap="all" baseline="0"/>
            </a:lvl3pPr>
            <a:lvl4pPr>
              <a:buFontTx/>
              <a:buNone/>
              <a:defRPr sz="2000" b="1" cap="all" baseline="0"/>
            </a:lvl4pPr>
            <a:lvl5pPr>
              <a:buFontTx/>
              <a:buNone/>
              <a:defRPr sz="2000" b="1" cap="all" baseline="0"/>
            </a:lvl5pPr>
          </a:lstStyle>
          <a:p>
            <a:r>
              <a:rPr lang="de-CH" dirty="0"/>
              <a:t>Pagetitel / titre de la page</a:t>
            </a:r>
            <a:endParaRPr lang="fr-LU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132868"/>
            <a:ext cx="3971125" cy="315912"/>
          </a:xfrm>
        </p:spPr>
        <p:txBody>
          <a:bodyPr/>
          <a:lstStyle>
            <a:lvl1pPr>
              <a:buFontTx/>
              <a:buNone/>
              <a:defRPr sz="2000" b="1">
                <a:solidFill>
                  <a:srgbClr val="0099FF"/>
                </a:solidFill>
              </a:defRPr>
            </a:lvl1pPr>
          </a:lstStyle>
          <a:p>
            <a:r>
              <a:rPr lang="de-CH" dirty="0"/>
              <a:t>Subtitel / Sous-titre</a:t>
            </a:r>
            <a:endParaRPr lang="fr-LU" dirty="0"/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558000" y="1628775"/>
            <a:ext cx="3870325" cy="4140000"/>
          </a:xfrm>
        </p:spPr>
        <p:txBody>
          <a:bodyPr/>
          <a:lstStyle/>
          <a:p>
            <a:endParaRPr lang="fr-LU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51388" y="1628775"/>
            <a:ext cx="3870325" cy="1800000"/>
          </a:xfrm>
        </p:spPr>
        <p:txBody>
          <a:bodyPr/>
          <a:lstStyle/>
          <a:p>
            <a:endParaRPr lang="fr-LU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5768975"/>
            <a:ext cx="3981600" cy="397825"/>
          </a:xfrm>
        </p:spPr>
        <p:txBody>
          <a:bodyPr/>
          <a:lstStyle>
            <a:lvl1pPr marL="0">
              <a:lnSpc>
                <a:spcPts val="1200"/>
              </a:lnSpc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r>
              <a:rPr lang="de-CH" dirty="0"/>
              <a:t>Caption / légende</a:t>
            </a:r>
            <a:endParaRPr lang="fr-LU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4737600" y="3968775"/>
            <a:ext cx="3870325" cy="1800000"/>
          </a:xfrm>
        </p:spPr>
        <p:txBody>
          <a:bodyPr/>
          <a:lstStyle/>
          <a:p>
            <a:endParaRPr lang="fr-LU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4636799" y="5768975"/>
            <a:ext cx="3984913" cy="397825"/>
          </a:xfrm>
        </p:spPr>
        <p:txBody>
          <a:bodyPr/>
          <a:lstStyle>
            <a:lvl1pPr marL="0">
              <a:lnSpc>
                <a:spcPts val="1200"/>
              </a:lnSpc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r>
              <a:rPr lang="de-CH" dirty="0"/>
              <a:t>Caption / légende</a:t>
            </a:r>
            <a:endParaRPr lang="fr-LU" dirty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4636800" y="1134000"/>
            <a:ext cx="3974400" cy="315912"/>
          </a:xfrm>
        </p:spPr>
        <p:txBody>
          <a:bodyPr/>
          <a:lstStyle>
            <a:lvl1pPr>
              <a:buFontTx/>
              <a:buNone/>
              <a:defRPr sz="2000" b="1">
                <a:solidFill>
                  <a:srgbClr val="0099FF"/>
                </a:solidFill>
              </a:defRPr>
            </a:lvl1pPr>
          </a:lstStyle>
          <a:p>
            <a:r>
              <a:rPr lang="de-CH" dirty="0"/>
              <a:t>Subtitel / Sous-titre</a:t>
            </a:r>
            <a:endParaRPr lang="fr-LU" dirty="0"/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23" hasCustomPrompt="1"/>
          </p:nvPr>
        </p:nvSpPr>
        <p:spPr>
          <a:xfrm>
            <a:off x="4636800" y="3428775"/>
            <a:ext cx="3984913" cy="397825"/>
          </a:xfrm>
        </p:spPr>
        <p:txBody>
          <a:bodyPr/>
          <a:lstStyle>
            <a:lvl1pPr marL="0">
              <a:lnSpc>
                <a:spcPts val="1200"/>
              </a:lnSpc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r>
              <a:rPr lang="de-CH" dirty="0"/>
              <a:t>Caption / légende</a:t>
            </a:r>
            <a:endParaRPr lang="fr-LU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457200" y="6134400"/>
            <a:ext cx="408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b-LU"/>
            </a:defPPr>
            <a:lvl1pPr marL="0" algn="r" defTabSz="914400" rtl="0" eaLnBrk="1" latinLnBrk="0" hangingPunct="1">
              <a:defRPr sz="1000" kern="1200">
                <a:solidFill>
                  <a:srgbClr val="E3061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019F9B-5CA8-4FF9-B30F-00BE0557E350}" type="slidenum">
              <a:rPr lang="lb-LU" b="1" smtClean="0"/>
              <a:pPr algn="l"/>
              <a:t>‹N°›</a:t>
            </a:fld>
            <a:endParaRPr lang="lb-LU" b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B_PPT_Template_INTERIE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5014-4865-40B2-9A7C-38A2C863DC68}" type="datetimeFigureOut">
              <a:rPr lang="fr-LU" smtClean="0"/>
              <a:pPr/>
              <a:t>22/09/2022</a:t>
            </a:fld>
            <a:endParaRPr lang="fr-L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23655"/>
            <a:ext cx="8164513" cy="484187"/>
          </a:xfrm>
        </p:spPr>
        <p:txBody>
          <a:bodyPr/>
          <a:lstStyle>
            <a:lvl1pPr>
              <a:buFontTx/>
              <a:buNone/>
              <a:defRPr sz="2300" b="1" cap="all" baseline="0"/>
            </a:lvl1pPr>
            <a:lvl2pPr>
              <a:buFontTx/>
              <a:buNone/>
              <a:defRPr sz="2000" b="1" cap="all" baseline="0"/>
            </a:lvl2pPr>
            <a:lvl3pPr>
              <a:buFontTx/>
              <a:buNone/>
              <a:defRPr sz="2000" b="1" cap="all" baseline="0"/>
            </a:lvl3pPr>
            <a:lvl4pPr>
              <a:buFontTx/>
              <a:buNone/>
              <a:defRPr sz="2000" b="1" cap="all" baseline="0"/>
            </a:lvl4pPr>
            <a:lvl5pPr>
              <a:buFontTx/>
              <a:buNone/>
              <a:defRPr sz="2000" b="1" cap="all" baseline="0"/>
            </a:lvl5pPr>
          </a:lstStyle>
          <a:p>
            <a:r>
              <a:rPr lang="de-CH" dirty="0"/>
              <a:t>Pagetitel / titre de la page</a:t>
            </a:r>
            <a:endParaRPr lang="fr-LU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132868"/>
            <a:ext cx="3971125" cy="315912"/>
          </a:xfrm>
        </p:spPr>
        <p:txBody>
          <a:bodyPr/>
          <a:lstStyle>
            <a:lvl1pPr>
              <a:buFontTx/>
              <a:buNone/>
              <a:defRPr sz="2000" b="1">
                <a:solidFill>
                  <a:srgbClr val="0099FF"/>
                </a:solidFill>
              </a:defRPr>
            </a:lvl1pPr>
          </a:lstStyle>
          <a:p>
            <a:r>
              <a:rPr lang="de-CH" dirty="0"/>
              <a:t>Subtitel / Sous-titre</a:t>
            </a:r>
            <a:endParaRPr lang="fr-LU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558000" y="1628775"/>
            <a:ext cx="3870325" cy="1800000"/>
          </a:xfrm>
        </p:spPr>
        <p:txBody>
          <a:bodyPr/>
          <a:lstStyle/>
          <a:p>
            <a:endParaRPr lang="fr-LU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558000" y="3968775"/>
            <a:ext cx="3870325" cy="1800000"/>
          </a:xfrm>
        </p:spPr>
        <p:txBody>
          <a:bodyPr/>
          <a:lstStyle/>
          <a:p>
            <a:endParaRPr lang="fr-LU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5768975"/>
            <a:ext cx="3984913" cy="397825"/>
          </a:xfrm>
        </p:spPr>
        <p:txBody>
          <a:bodyPr/>
          <a:lstStyle>
            <a:lvl1pPr marL="0">
              <a:lnSpc>
                <a:spcPts val="1200"/>
              </a:lnSpc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r>
              <a:rPr lang="de-CH" dirty="0"/>
              <a:t>Caption / légende</a:t>
            </a:r>
            <a:endParaRPr lang="fr-LU" dirty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4636800" y="1134000"/>
            <a:ext cx="3974400" cy="315912"/>
          </a:xfrm>
        </p:spPr>
        <p:txBody>
          <a:bodyPr/>
          <a:lstStyle>
            <a:lvl1pPr>
              <a:buFontTx/>
              <a:buNone/>
              <a:defRPr sz="2000" b="1">
                <a:solidFill>
                  <a:srgbClr val="0099FF"/>
                </a:solidFill>
              </a:defRPr>
            </a:lvl1pPr>
          </a:lstStyle>
          <a:p>
            <a:r>
              <a:rPr lang="de-CH" dirty="0"/>
              <a:t>Subtitel / Sous-titre</a:t>
            </a:r>
            <a:endParaRPr lang="fr-LU" dirty="0"/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3428775"/>
            <a:ext cx="3984913" cy="397825"/>
          </a:xfrm>
        </p:spPr>
        <p:txBody>
          <a:bodyPr/>
          <a:lstStyle>
            <a:lvl1pPr marL="0">
              <a:lnSpc>
                <a:spcPts val="1200"/>
              </a:lnSpc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r>
              <a:rPr lang="de-CH" dirty="0"/>
              <a:t>Caption / légende</a:t>
            </a:r>
            <a:endParaRPr lang="fr-LU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4651200" y="1627200"/>
            <a:ext cx="3960000" cy="414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fr-LU" dirty="0" err="1"/>
              <a:t>Lorem</a:t>
            </a:r>
            <a:r>
              <a:rPr lang="fr-LU" dirty="0"/>
              <a:t> </a:t>
            </a:r>
            <a:r>
              <a:rPr lang="fr-LU" dirty="0" err="1"/>
              <a:t>ipsum</a:t>
            </a:r>
            <a:r>
              <a:rPr lang="fr-LU" dirty="0"/>
              <a:t> </a:t>
            </a:r>
            <a:r>
              <a:rPr lang="fr-LU" dirty="0" err="1"/>
              <a:t>dolor</a:t>
            </a:r>
            <a:r>
              <a:rPr lang="fr-LU" dirty="0"/>
              <a:t> </a:t>
            </a:r>
            <a:r>
              <a:rPr lang="fr-LU" dirty="0" err="1"/>
              <a:t>sit</a:t>
            </a:r>
            <a:r>
              <a:rPr lang="fr-LU" dirty="0"/>
              <a:t> </a:t>
            </a:r>
            <a:r>
              <a:rPr lang="fr-LU" dirty="0" err="1"/>
              <a:t>amet</a:t>
            </a:r>
            <a:endParaRPr lang="fr-LU" dirty="0"/>
          </a:p>
          <a:p>
            <a:pPr lvl="1"/>
            <a:r>
              <a:rPr lang="fr-LU" dirty="0" err="1"/>
              <a:t>Aenean</a:t>
            </a:r>
            <a:r>
              <a:rPr lang="fr-LU" dirty="0"/>
              <a:t> massa</a:t>
            </a:r>
          </a:p>
          <a:p>
            <a:pPr lvl="1"/>
            <a:r>
              <a:rPr lang="fr-LU" dirty="0"/>
              <a:t>Cum </a:t>
            </a:r>
            <a:r>
              <a:rPr lang="fr-LU" dirty="0" err="1"/>
              <a:t>sociis</a:t>
            </a:r>
            <a:r>
              <a:rPr lang="fr-LU" dirty="0"/>
              <a:t> </a:t>
            </a:r>
            <a:r>
              <a:rPr lang="fr-LU" dirty="0" err="1"/>
              <a:t>natoque</a:t>
            </a:r>
            <a:r>
              <a:rPr lang="fr-LU" dirty="0"/>
              <a:t> </a:t>
            </a:r>
            <a:r>
              <a:rPr lang="fr-LU" dirty="0" err="1"/>
              <a:t>penatibus</a:t>
            </a:r>
            <a:r>
              <a:rPr lang="fr-LU" dirty="0"/>
              <a:t> </a:t>
            </a:r>
          </a:p>
          <a:p>
            <a:pPr lvl="2"/>
            <a:r>
              <a:rPr lang="fr-LU" dirty="0"/>
              <a:t>et </a:t>
            </a:r>
            <a:r>
              <a:rPr lang="fr-LU" dirty="0" err="1"/>
              <a:t>magnis</a:t>
            </a:r>
            <a:r>
              <a:rPr lang="fr-LU" dirty="0"/>
              <a:t> dis </a:t>
            </a:r>
            <a:r>
              <a:rPr lang="fr-LU" dirty="0" err="1"/>
              <a:t>parturient</a:t>
            </a:r>
            <a:endParaRPr lang="fr-LU" dirty="0"/>
          </a:p>
          <a:p>
            <a:pPr lvl="3"/>
            <a:r>
              <a:rPr lang="de-CH" dirty="0"/>
              <a:t>lorem ipsum</a:t>
            </a:r>
          </a:p>
          <a:p>
            <a:pPr lvl="4"/>
            <a:r>
              <a:rPr lang="de-CH" dirty="0"/>
              <a:t>lorem ipsum</a:t>
            </a:r>
            <a:endParaRPr lang="fr-LU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457200" y="6134400"/>
            <a:ext cx="408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b-LU"/>
            </a:defPPr>
            <a:lvl1pPr marL="0" algn="r" defTabSz="914400" rtl="0" eaLnBrk="1" latinLnBrk="0" hangingPunct="1">
              <a:defRPr sz="1000" kern="1200">
                <a:solidFill>
                  <a:srgbClr val="E3061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019F9B-5CA8-4FF9-B30F-00BE0557E350}" type="slidenum">
              <a:rPr lang="lb-LU" b="1" smtClean="0"/>
              <a:pPr algn="l"/>
              <a:t>‹N°›</a:t>
            </a:fld>
            <a:endParaRPr lang="lb-LU" b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B_PPT_Template_INTERIE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5014-4865-40B2-9A7C-38A2C863DC68}" type="datetimeFigureOut">
              <a:rPr lang="fr-LU" smtClean="0"/>
              <a:pPr/>
              <a:t>22/09/2022</a:t>
            </a:fld>
            <a:endParaRPr lang="fr-L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23655"/>
            <a:ext cx="8164513" cy="484187"/>
          </a:xfrm>
        </p:spPr>
        <p:txBody>
          <a:bodyPr/>
          <a:lstStyle>
            <a:lvl1pPr>
              <a:buFontTx/>
              <a:buNone/>
              <a:defRPr sz="2300" b="1" cap="all" baseline="0"/>
            </a:lvl1pPr>
            <a:lvl2pPr>
              <a:buFontTx/>
              <a:buNone/>
              <a:defRPr sz="2000" b="1" cap="all" baseline="0"/>
            </a:lvl2pPr>
            <a:lvl3pPr>
              <a:buFontTx/>
              <a:buNone/>
              <a:defRPr sz="2000" b="1" cap="all" baseline="0"/>
            </a:lvl3pPr>
            <a:lvl4pPr>
              <a:buFontTx/>
              <a:buNone/>
              <a:defRPr sz="2000" b="1" cap="all" baseline="0"/>
            </a:lvl4pPr>
            <a:lvl5pPr>
              <a:buFontTx/>
              <a:buNone/>
              <a:defRPr sz="2000" b="1" cap="all" baseline="0"/>
            </a:lvl5pPr>
          </a:lstStyle>
          <a:p>
            <a:r>
              <a:rPr lang="de-CH" dirty="0"/>
              <a:t>Pagetitel / titre de la page</a:t>
            </a:r>
            <a:endParaRPr lang="fr-LU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132868"/>
            <a:ext cx="3971125" cy="315912"/>
          </a:xfrm>
        </p:spPr>
        <p:txBody>
          <a:bodyPr/>
          <a:lstStyle>
            <a:lvl1pPr>
              <a:buFontTx/>
              <a:buNone/>
              <a:defRPr sz="2000" b="1">
                <a:solidFill>
                  <a:srgbClr val="0099FF"/>
                </a:solidFill>
              </a:defRPr>
            </a:lvl1pPr>
          </a:lstStyle>
          <a:p>
            <a:r>
              <a:rPr lang="de-CH" dirty="0"/>
              <a:t>Subtitel / Sous-titre</a:t>
            </a:r>
            <a:endParaRPr lang="fr-LU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51388" y="1628775"/>
            <a:ext cx="3870325" cy="1800000"/>
          </a:xfrm>
        </p:spPr>
        <p:txBody>
          <a:bodyPr/>
          <a:lstStyle/>
          <a:p>
            <a:endParaRPr lang="fr-LU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4737600" y="3968775"/>
            <a:ext cx="3870325" cy="1800000"/>
          </a:xfrm>
        </p:spPr>
        <p:txBody>
          <a:bodyPr/>
          <a:lstStyle/>
          <a:p>
            <a:endParaRPr lang="fr-LU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4636799" y="5768975"/>
            <a:ext cx="3984913" cy="397825"/>
          </a:xfrm>
        </p:spPr>
        <p:txBody>
          <a:bodyPr/>
          <a:lstStyle>
            <a:lvl1pPr marL="0">
              <a:lnSpc>
                <a:spcPts val="1200"/>
              </a:lnSpc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r>
              <a:rPr lang="de-CH" dirty="0"/>
              <a:t>Caption / légende</a:t>
            </a:r>
            <a:endParaRPr lang="fr-LU" dirty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4636800" y="1134000"/>
            <a:ext cx="3974400" cy="315912"/>
          </a:xfrm>
        </p:spPr>
        <p:txBody>
          <a:bodyPr/>
          <a:lstStyle>
            <a:lvl1pPr>
              <a:buFontTx/>
              <a:buNone/>
              <a:defRPr sz="2000" b="1">
                <a:solidFill>
                  <a:srgbClr val="0099FF"/>
                </a:solidFill>
              </a:defRPr>
            </a:lvl1pPr>
          </a:lstStyle>
          <a:p>
            <a:r>
              <a:rPr lang="de-CH" dirty="0"/>
              <a:t>Subtitel / Sous-titre</a:t>
            </a:r>
            <a:endParaRPr lang="fr-LU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23" hasCustomPrompt="1"/>
          </p:nvPr>
        </p:nvSpPr>
        <p:spPr>
          <a:xfrm>
            <a:off x="4636800" y="3428775"/>
            <a:ext cx="3984913" cy="397825"/>
          </a:xfrm>
        </p:spPr>
        <p:txBody>
          <a:bodyPr/>
          <a:lstStyle>
            <a:lvl1pPr marL="0">
              <a:lnSpc>
                <a:spcPts val="1200"/>
              </a:lnSpc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r>
              <a:rPr lang="de-CH" dirty="0"/>
              <a:t>Caption / légende</a:t>
            </a:r>
            <a:endParaRPr lang="fr-LU" dirty="0"/>
          </a:p>
        </p:txBody>
      </p:sp>
      <p:sp>
        <p:nvSpPr>
          <p:cNvPr id="25" name="Slide Number Placeholder 5"/>
          <p:cNvSpPr txBox="1">
            <a:spLocks/>
          </p:cNvSpPr>
          <p:nvPr userDrawn="1"/>
        </p:nvSpPr>
        <p:spPr>
          <a:xfrm>
            <a:off x="457200" y="6134400"/>
            <a:ext cx="408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b-LU"/>
            </a:defPPr>
            <a:lvl1pPr marL="0" algn="r" defTabSz="914400" rtl="0" eaLnBrk="1" latinLnBrk="0" hangingPunct="1">
              <a:defRPr sz="1000" kern="1200">
                <a:solidFill>
                  <a:srgbClr val="E3061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019F9B-5CA8-4FF9-B30F-00BE0557E350}" type="slidenum">
              <a:rPr lang="lb-LU" b="1" smtClean="0"/>
              <a:pPr algn="l"/>
              <a:t>‹N°›</a:t>
            </a:fld>
            <a:endParaRPr lang="lb-LU" b="1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468325" y="1627200"/>
            <a:ext cx="3960000" cy="414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fr-LU" dirty="0" err="1"/>
              <a:t>Lorem</a:t>
            </a:r>
            <a:r>
              <a:rPr lang="fr-LU" dirty="0"/>
              <a:t> </a:t>
            </a:r>
            <a:r>
              <a:rPr lang="fr-LU" dirty="0" err="1"/>
              <a:t>ipsum</a:t>
            </a:r>
            <a:r>
              <a:rPr lang="fr-LU" dirty="0"/>
              <a:t> </a:t>
            </a:r>
            <a:r>
              <a:rPr lang="fr-LU" dirty="0" err="1"/>
              <a:t>dolor</a:t>
            </a:r>
            <a:r>
              <a:rPr lang="fr-LU" dirty="0"/>
              <a:t> </a:t>
            </a:r>
            <a:r>
              <a:rPr lang="fr-LU" dirty="0" err="1"/>
              <a:t>sit</a:t>
            </a:r>
            <a:r>
              <a:rPr lang="fr-LU" dirty="0"/>
              <a:t> </a:t>
            </a:r>
            <a:r>
              <a:rPr lang="fr-LU" dirty="0" err="1"/>
              <a:t>amet</a:t>
            </a:r>
            <a:endParaRPr lang="fr-LU" dirty="0"/>
          </a:p>
          <a:p>
            <a:pPr lvl="1"/>
            <a:r>
              <a:rPr lang="fr-LU" dirty="0" err="1"/>
              <a:t>Aenean</a:t>
            </a:r>
            <a:r>
              <a:rPr lang="fr-LU" dirty="0"/>
              <a:t> massa</a:t>
            </a:r>
          </a:p>
          <a:p>
            <a:pPr lvl="1"/>
            <a:r>
              <a:rPr lang="fr-LU" dirty="0"/>
              <a:t>Cum </a:t>
            </a:r>
            <a:r>
              <a:rPr lang="fr-LU" dirty="0" err="1"/>
              <a:t>sociis</a:t>
            </a:r>
            <a:r>
              <a:rPr lang="fr-LU" dirty="0"/>
              <a:t> </a:t>
            </a:r>
            <a:r>
              <a:rPr lang="fr-LU" dirty="0" err="1"/>
              <a:t>natoque</a:t>
            </a:r>
            <a:r>
              <a:rPr lang="fr-LU" dirty="0"/>
              <a:t> </a:t>
            </a:r>
            <a:r>
              <a:rPr lang="fr-LU" dirty="0" err="1"/>
              <a:t>penatibus</a:t>
            </a:r>
            <a:r>
              <a:rPr lang="fr-LU" dirty="0"/>
              <a:t> </a:t>
            </a:r>
          </a:p>
          <a:p>
            <a:pPr lvl="2"/>
            <a:r>
              <a:rPr lang="fr-LU" dirty="0"/>
              <a:t>et </a:t>
            </a:r>
            <a:r>
              <a:rPr lang="fr-LU" dirty="0" err="1"/>
              <a:t>magnis</a:t>
            </a:r>
            <a:r>
              <a:rPr lang="fr-LU" dirty="0"/>
              <a:t> dis </a:t>
            </a:r>
            <a:r>
              <a:rPr lang="fr-LU" dirty="0" err="1"/>
              <a:t>parturient</a:t>
            </a:r>
            <a:endParaRPr lang="fr-LU" dirty="0"/>
          </a:p>
          <a:p>
            <a:pPr lvl="3"/>
            <a:r>
              <a:rPr lang="de-CH" dirty="0"/>
              <a:t>lorem ipsum</a:t>
            </a:r>
          </a:p>
          <a:p>
            <a:pPr lvl="4"/>
            <a:r>
              <a:rPr lang="de-CH" dirty="0"/>
              <a:t>lorem ipsum</a:t>
            </a:r>
            <a:endParaRPr lang="fr-L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B_PPT_Template_INTERIE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5014-4865-40B2-9A7C-38A2C863DC68}" type="datetimeFigureOut">
              <a:rPr lang="fr-LU" smtClean="0"/>
              <a:pPr/>
              <a:t>22/09/2022</a:t>
            </a:fld>
            <a:endParaRPr lang="fr-L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3655"/>
            <a:ext cx="8164513" cy="484187"/>
          </a:xfrm>
        </p:spPr>
        <p:txBody>
          <a:bodyPr/>
          <a:lstStyle>
            <a:lvl1pPr>
              <a:buFontTx/>
              <a:buNone/>
              <a:defRPr sz="2300" b="1" cap="all" baseline="0"/>
            </a:lvl1pPr>
            <a:lvl2pPr>
              <a:buFontTx/>
              <a:buNone/>
              <a:defRPr sz="2000" b="1" cap="all" baseline="0"/>
            </a:lvl2pPr>
            <a:lvl3pPr>
              <a:buFontTx/>
              <a:buNone/>
              <a:defRPr sz="2000" b="1" cap="all" baseline="0"/>
            </a:lvl3pPr>
            <a:lvl4pPr>
              <a:buFontTx/>
              <a:buNone/>
              <a:defRPr sz="2000" b="1" cap="all" baseline="0"/>
            </a:lvl4pPr>
            <a:lvl5pPr>
              <a:buFontTx/>
              <a:buNone/>
              <a:defRPr sz="2000" b="1" cap="all" baseline="0"/>
            </a:lvl5pPr>
          </a:lstStyle>
          <a:p>
            <a:r>
              <a:rPr lang="de-CH" dirty="0"/>
              <a:t>Pagetitel / titre de la page</a:t>
            </a:r>
            <a:endParaRPr lang="fr-LU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132868"/>
            <a:ext cx="8154000" cy="315912"/>
          </a:xfrm>
        </p:spPr>
        <p:txBody>
          <a:bodyPr/>
          <a:lstStyle>
            <a:lvl1pPr>
              <a:buFontTx/>
              <a:buNone/>
              <a:defRPr sz="2000" b="1">
                <a:solidFill>
                  <a:srgbClr val="0099FF"/>
                </a:solidFill>
              </a:defRPr>
            </a:lvl1pPr>
          </a:lstStyle>
          <a:p>
            <a:r>
              <a:rPr lang="de-CH" dirty="0"/>
              <a:t>Subtitel / Sous-titre</a:t>
            </a:r>
            <a:endParaRPr lang="fr-LU" dirty="0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558000" y="1628775"/>
            <a:ext cx="8053200" cy="4140000"/>
          </a:xfrm>
        </p:spPr>
        <p:txBody>
          <a:bodyPr/>
          <a:lstStyle/>
          <a:p>
            <a:endParaRPr lang="fr-LU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57199" y="5768975"/>
            <a:ext cx="8164514" cy="397825"/>
          </a:xfrm>
        </p:spPr>
        <p:txBody>
          <a:bodyPr/>
          <a:lstStyle>
            <a:lvl1pPr marL="0">
              <a:lnSpc>
                <a:spcPts val="1200"/>
              </a:lnSpc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r>
              <a:rPr lang="de-CH" dirty="0"/>
              <a:t>Caption / légende</a:t>
            </a:r>
            <a:endParaRPr lang="fr-LU" dirty="0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457200" y="6134400"/>
            <a:ext cx="408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b-LU"/>
            </a:defPPr>
            <a:lvl1pPr marL="0" algn="r" defTabSz="914400" rtl="0" eaLnBrk="1" latinLnBrk="0" hangingPunct="1">
              <a:defRPr sz="1000" kern="1200">
                <a:solidFill>
                  <a:srgbClr val="E3061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019F9B-5CA8-4FF9-B30F-00BE0557E350}" type="slidenum">
              <a:rPr lang="lb-LU" b="1" smtClean="0"/>
              <a:pPr algn="l"/>
              <a:t>‹N°›</a:t>
            </a:fld>
            <a:endParaRPr lang="lb-LU" b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B_PPT_Template_INTERIE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23655"/>
            <a:ext cx="8164513" cy="484187"/>
          </a:xfrm>
        </p:spPr>
        <p:txBody>
          <a:bodyPr/>
          <a:lstStyle>
            <a:lvl1pPr>
              <a:buFontTx/>
              <a:buNone/>
              <a:defRPr sz="2300" b="1" cap="all" baseline="0"/>
            </a:lvl1pPr>
            <a:lvl2pPr>
              <a:buFontTx/>
              <a:buNone/>
              <a:defRPr sz="2000" b="1" cap="all" baseline="0"/>
            </a:lvl2pPr>
            <a:lvl3pPr>
              <a:buFontTx/>
              <a:buNone/>
              <a:defRPr sz="2000" b="1" cap="all" baseline="0"/>
            </a:lvl3pPr>
            <a:lvl4pPr>
              <a:buFontTx/>
              <a:buNone/>
              <a:defRPr sz="2000" b="1" cap="all" baseline="0"/>
            </a:lvl4pPr>
            <a:lvl5pPr>
              <a:buFontTx/>
              <a:buNone/>
              <a:defRPr sz="2000" b="1" cap="all" baseline="0"/>
            </a:lvl5pPr>
          </a:lstStyle>
          <a:p>
            <a:r>
              <a:rPr lang="de-CH" dirty="0"/>
              <a:t>Pagetitel / titre de la page</a:t>
            </a:r>
            <a:endParaRPr lang="fr-LU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457199" y="1132868"/>
            <a:ext cx="5059905" cy="315912"/>
          </a:xfrm>
        </p:spPr>
        <p:txBody>
          <a:bodyPr/>
          <a:lstStyle>
            <a:lvl1pPr>
              <a:buFontTx/>
              <a:buNone/>
              <a:defRPr sz="2000" b="1">
                <a:solidFill>
                  <a:srgbClr val="0099FF"/>
                </a:solidFill>
              </a:defRPr>
            </a:lvl1pPr>
          </a:lstStyle>
          <a:p>
            <a:r>
              <a:rPr lang="de-CH" dirty="0"/>
              <a:t>Subtitel / Sous-titre</a:t>
            </a:r>
            <a:endParaRPr lang="fr-LU" dirty="0"/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558000" y="1628775"/>
            <a:ext cx="4959105" cy="4140000"/>
          </a:xfrm>
        </p:spPr>
        <p:txBody>
          <a:bodyPr/>
          <a:lstStyle/>
          <a:p>
            <a:endParaRPr lang="fr-LU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5801364" y="1628775"/>
            <a:ext cx="2808000" cy="4140000"/>
          </a:xfrm>
        </p:spPr>
        <p:txBody>
          <a:bodyPr/>
          <a:lstStyle/>
          <a:p>
            <a:endParaRPr lang="fr-LU" dirty="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5698800" y="5768975"/>
            <a:ext cx="2910564" cy="397825"/>
          </a:xfrm>
        </p:spPr>
        <p:txBody>
          <a:bodyPr/>
          <a:lstStyle>
            <a:lvl1pPr marL="0">
              <a:lnSpc>
                <a:spcPts val="1200"/>
              </a:lnSpc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r>
              <a:rPr lang="de-CH" dirty="0"/>
              <a:t>Caption / légende</a:t>
            </a:r>
            <a:endParaRPr lang="fr-LU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57199" y="5768975"/>
            <a:ext cx="5059905" cy="397825"/>
          </a:xfrm>
        </p:spPr>
        <p:txBody>
          <a:bodyPr/>
          <a:lstStyle>
            <a:lvl1pPr marL="0">
              <a:lnSpc>
                <a:spcPts val="1200"/>
              </a:lnSpc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r>
              <a:rPr lang="de-CH" dirty="0"/>
              <a:t>Caption / légende</a:t>
            </a:r>
            <a:endParaRPr lang="fr-LU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5697125" y="1134000"/>
            <a:ext cx="2924588" cy="315912"/>
          </a:xfrm>
        </p:spPr>
        <p:txBody>
          <a:bodyPr/>
          <a:lstStyle>
            <a:lvl1pPr marL="0">
              <a:buFontTx/>
              <a:buNone/>
              <a:defRPr sz="2000" b="1">
                <a:solidFill>
                  <a:srgbClr val="0099FF"/>
                </a:solidFill>
              </a:defRPr>
            </a:lvl1pPr>
          </a:lstStyle>
          <a:p>
            <a:r>
              <a:rPr lang="de-CH" dirty="0"/>
              <a:t>Subtitel / Sous-titre</a:t>
            </a:r>
            <a:endParaRPr lang="fr-LU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DD85014-4865-40B2-9A7C-38A2C863DC68}" type="datetimeFigureOut">
              <a:rPr lang="fr-LU" smtClean="0"/>
              <a:pPr/>
              <a:t>22/09/2022</a:t>
            </a:fld>
            <a:endParaRPr lang="fr-L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57200" y="6134400"/>
            <a:ext cx="408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b-LU"/>
            </a:defPPr>
            <a:lvl1pPr marL="0" algn="r" defTabSz="914400" rtl="0" eaLnBrk="1" latinLnBrk="0" hangingPunct="1">
              <a:defRPr sz="1000" kern="1200">
                <a:solidFill>
                  <a:srgbClr val="E3061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019F9B-5CA8-4FF9-B30F-00BE0557E350}" type="slidenum">
              <a:rPr lang="lb-LU" b="1" smtClean="0"/>
              <a:pPr algn="l"/>
              <a:t>‹N°›</a:t>
            </a:fld>
            <a:endParaRPr lang="lb-LU" b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B_PPT_Template_INTERIE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5014-4865-40B2-9A7C-38A2C863DC68}" type="datetimeFigureOut">
              <a:rPr lang="fr-LU" smtClean="0"/>
              <a:pPr/>
              <a:t>22/09/2022</a:t>
            </a:fld>
            <a:endParaRPr lang="fr-L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3655"/>
            <a:ext cx="8164513" cy="484187"/>
          </a:xfrm>
        </p:spPr>
        <p:txBody>
          <a:bodyPr/>
          <a:lstStyle>
            <a:lvl1pPr>
              <a:buFontTx/>
              <a:buNone/>
              <a:defRPr sz="2300" b="1" cap="all" baseline="0"/>
            </a:lvl1pPr>
            <a:lvl2pPr>
              <a:buFontTx/>
              <a:buNone/>
              <a:defRPr sz="2000" b="1" cap="all" baseline="0"/>
            </a:lvl2pPr>
            <a:lvl3pPr>
              <a:buFontTx/>
              <a:buNone/>
              <a:defRPr sz="2000" b="1" cap="all" baseline="0"/>
            </a:lvl3pPr>
            <a:lvl4pPr>
              <a:buFontTx/>
              <a:buNone/>
              <a:defRPr sz="2000" b="1" cap="all" baseline="0"/>
            </a:lvl4pPr>
            <a:lvl5pPr>
              <a:buFontTx/>
              <a:buNone/>
              <a:defRPr sz="2000" b="1" cap="all" baseline="0"/>
            </a:lvl5pPr>
          </a:lstStyle>
          <a:p>
            <a:r>
              <a:rPr lang="de-CH" dirty="0"/>
              <a:t>Pagetitel / titre de la page</a:t>
            </a:r>
            <a:endParaRPr lang="fr-LU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132868"/>
            <a:ext cx="8154000" cy="315912"/>
          </a:xfrm>
        </p:spPr>
        <p:txBody>
          <a:bodyPr/>
          <a:lstStyle>
            <a:lvl1pPr>
              <a:buFontTx/>
              <a:buNone/>
              <a:defRPr sz="2000" b="1">
                <a:solidFill>
                  <a:srgbClr val="0099FF"/>
                </a:solidFill>
              </a:defRPr>
            </a:lvl1pPr>
          </a:lstStyle>
          <a:p>
            <a:r>
              <a:rPr lang="de-CH" dirty="0"/>
              <a:t>Subtitel / Sous-titre</a:t>
            </a:r>
            <a:endParaRPr lang="fr-LU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57199" y="5768975"/>
            <a:ext cx="8164514" cy="397825"/>
          </a:xfrm>
        </p:spPr>
        <p:txBody>
          <a:bodyPr/>
          <a:lstStyle>
            <a:lvl1pPr marL="0">
              <a:lnSpc>
                <a:spcPts val="1200"/>
              </a:lnSpc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r>
              <a:rPr lang="de-CH" dirty="0"/>
              <a:t>Caption / légende</a:t>
            </a:r>
            <a:endParaRPr lang="fr-LU" dirty="0"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21"/>
          </p:nvPr>
        </p:nvSpPr>
        <p:spPr>
          <a:xfrm>
            <a:off x="558000" y="1627200"/>
            <a:ext cx="8053200" cy="4140000"/>
          </a:xfrm>
        </p:spPr>
        <p:txBody>
          <a:bodyPr/>
          <a:lstStyle/>
          <a:p>
            <a:endParaRPr lang="fr-LU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457200" y="6134400"/>
            <a:ext cx="408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b-LU"/>
            </a:defPPr>
            <a:lvl1pPr marL="0" algn="r" defTabSz="914400" rtl="0" eaLnBrk="1" latinLnBrk="0" hangingPunct="1">
              <a:defRPr sz="1000" kern="1200">
                <a:solidFill>
                  <a:srgbClr val="E3061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019F9B-5CA8-4FF9-B30F-00BE0557E350}" type="slidenum">
              <a:rPr lang="lb-LU" b="1" smtClean="0"/>
              <a:pPr algn="l"/>
              <a:t>‹N°›</a:t>
            </a:fld>
            <a:endParaRPr lang="lb-LU" b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B_PPT_Template_INTERIE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3655"/>
            <a:ext cx="8164513" cy="484187"/>
          </a:xfrm>
        </p:spPr>
        <p:txBody>
          <a:bodyPr/>
          <a:lstStyle>
            <a:lvl1pPr>
              <a:buFontTx/>
              <a:buNone/>
              <a:defRPr sz="2300" b="1" cap="all" baseline="0"/>
            </a:lvl1pPr>
            <a:lvl2pPr>
              <a:buFontTx/>
              <a:buNone/>
              <a:defRPr sz="2000" b="1" cap="all" baseline="0"/>
            </a:lvl2pPr>
            <a:lvl3pPr>
              <a:buFontTx/>
              <a:buNone/>
              <a:defRPr sz="2000" b="1" cap="all" baseline="0"/>
            </a:lvl3pPr>
            <a:lvl4pPr>
              <a:buFontTx/>
              <a:buNone/>
              <a:defRPr sz="2000" b="1" cap="all" baseline="0"/>
            </a:lvl4pPr>
            <a:lvl5pPr>
              <a:buFontTx/>
              <a:buNone/>
              <a:defRPr sz="2000" b="1" cap="all" baseline="0"/>
            </a:lvl5pPr>
          </a:lstStyle>
          <a:p>
            <a:r>
              <a:rPr lang="de-CH" dirty="0"/>
              <a:t>Pagetitel / titre de la page</a:t>
            </a:r>
            <a:endParaRPr lang="fr-LU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132868"/>
            <a:ext cx="8154000" cy="315912"/>
          </a:xfrm>
        </p:spPr>
        <p:txBody>
          <a:bodyPr/>
          <a:lstStyle>
            <a:lvl1pPr>
              <a:buFontTx/>
              <a:buNone/>
              <a:defRPr sz="2000" b="1">
                <a:solidFill>
                  <a:srgbClr val="0099FF"/>
                </a:solidFill>
              </a:defRPr>
            </a:lvl1pPr>
          </a:lstStyle>
          <a:p>
            <a:r>
              <a:rPr lang="de-CH" dirty="0"/>
              <a:t>Subtitel / Sous-titre</a:t>
            </a:r>
            <a:endParaRPr lang="fr-LU" dirty="0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57199" y="5768975"/>
            <a:ext cx="8164514" cy="397825"/>
          </a:xfrm>
        </p:spPr>
        <p:txBody>
          <a:bodyPr/>
          <a:lstStyle>
            <a:lvl1pPr marL="0">
              <a:lnSpc>
                <a:spcPts val="1200"/>
              </a:lnSpc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r>
              <a:rPr lang="de-CH" dirty="0"/>
              <a:t>Caption / légende</a:t>
            </a:r>
            <a:endParaRPr lang="fr-LU" dirty="0"/>
          </a:p>
        </p:txBody>
      </p:sp>
      <p:sp>
        <p:nvSpPr>
          <p:cNvPr id="36" name="Slide Number Placeholder 5"/>
          <p:cNvSpPr txBox="1">
            <a:spLocks/>
          </p:cNvSpPr>
          <p:nvPr userDrawn="1"/>
        </p:nvSpPr>
        <p:spPr>
          <a:xfrm>
            <a:off x="457200" y="6134400"/>
            <a:ext cx="408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b-LU"/>
            </a:defPPr>
            <a:lvl1pPr marL="0" algn="r" defTabSz="914400" rtl="0" eaLnBrk="1" latinLnBrk="0" hangingPunct="1">
              <a:defRPr sz="1000" kern="1200">
                <a:solidFill>
                  <a:srgbClr val="E3061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019F9B-5CA8-4FF9-B30F-00BE0557E350}" type="slidenum">
              <a:rPr lang="lb-LU" b="1" smtClean="0"/>
              <a:pPr algn="l"/>
              <a:t>‹N°›</a:t>
            </a:fld>
            <a:endParaRPr lang="lb-LU" b="1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21"/>
          </p:nvPr>
        </p:nvSpPr>
        <p:spPr>
          <a:xfrm>
            <a:off x="558000" y="1627200"/>
            <a:ext cx="8053200" cy="4140000"/>
          </a:xfrm>
        </p:spPr>
        <p:txBody>
          <a:bodyPr/>
          <a:lstStyle/>
          <a:p>
            <a:endParaRPr lang="fr-L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L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5014-4865-40B2-9A7C-38A2C863DC68}" type="datetimeFigureOut">
              <a:rPr lang="fr-LU" smtClean="0"/>
              <a:pPr/>
              <a:t>22/09/2022</a:t>
            </a:fld>
            <a:endParaRPr lang="fr-L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57200" y="6134400"/>
            <a:ext cx="408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b-LU"/>
            </a:defPPr>
            <a:lvl1pPr marL="0" algn="r" defTabSz="914400" rtl="0" eaLnBrk="1" latinLnBrk="0" hangingPunct="1">
              <a:defRPr sz="1000" kern="1200">
                <a:solidFill>
                  <a:srgbClr val="E3061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019F9B-5CA8-4FF9-B30F-00BE0557E350}" type="slidenum">
              <a:rPr lang="lb-LU" b="1" smtClean="0"/>
              <a:pPr algn="l"/>
              <a:t>‹N°›</a:t>
            </a:fld>
            <a:endParaRPr lang="lb-LU" b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5014-4865-40B2-9A7C-38A2C863DC68}" type="datetimeFigureOut">
              <a:rPr lang="fr-LU" smtClean="0"/>
              <a:pPr/>
              <a:t>22/09/2022</a:t>
            </a:fld>
            <a:endParaRPr lang="fr-L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457200" y="6134400"/>
            <a:ext cx="408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b-LU"/>
            </a:defPPr>
            <a:lvl1pPr marL="0" algn="r" defTabSz="914400" rtl="0" eaLnBrk="1" latinLnBrk="0" hangingPunct="1">
              <a:defRPr sz="1000" kern="1200">
                <a:solidFill>
                  <a:srgbClr val="E3061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019F9B-5CA8-4FF9-B30F-00BE0557E350}" type="slidenum">
              <a:rPr lang="lb-LU" b="1" smtClean="0"/>
              <a:pPr algn="l"/>
              <a:t>‹N°›</a:t>
            </a:fld>
            <a:endParaRPr lang="lb-LU" b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L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5014-4865-40B2-9A7C-38A2C863DC68}" type="datetimeFigureOut">
              <a:rPr lang="fr-LU" smtClean="0"/>
              <a:pPr/>
              <a:t>22/09/2022</a:t>
            </a:fld>
            <a:endParaRPr lang="fr-L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57200" y="6134400"/>
            <a:ext cx="408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b-LU"/>
            </a:defPPr>
            <a:lvl1pPr marL="0" algn="r" defTabSz="914400" rtl="0" eaLnBrk="1" latinLnBrk="0" hangingPunct="1">
              <a:defRPr sz="1000" kern="1200">
                <a:solidFill>
                  <a:srgbClr val="E3061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019F9B-5CA8-4FF9-B30F-00BE0557E350}" type="slidenum">
              <a:rPr lang="lb-LU" b="1" smtClean="0"/>
              <a:pPr algn="l"/>
              <a:t>‹N°›</a:t>
            </a:fld>
            <a:endParaRPr lang="lb-LU" b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V2_PLUS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3924056"/>
            <a:ext cx="8164513" cy="612000"/>
          </a:xfrm>
        </p:spPr>
        <p:txBody>
          <a:bodyPr anchor="t" anchorCtr="0">
            <a:noAutofit/>
          </a:bodyPr>
          <a:lstStyle>
            <a:lvl1pPr algn="l">
              <a:lnSpc>
                <a:spcPts val="3800"/>
              </a:lnSpc>
              <a:defRPr sz="3200" b="1" cap="all" baseline="0"/>
            </a:lvl1pPr>
          </a:lstStyle>
          <a:p>
            <a:r>
              <a:rPr lang="en-US" dirty="0" err="1"/>
              <a:t>Titel</a:t>
            </a:r>
            <a:r>
              <a:rPr lang="en-US" dirty="0"/>
              <a:t> / </a:t>
            </a:r>
            <a:r>
              <a:rPr lang="en-US" dirty="0" err="1"/>
              <a:t>titre</a:t>
            </a:r>
            <a:endParaRPr lang="fr-L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4590110"/>
            <a:ext cx="8164513" cy="504075"/>
          </a:xfrm>
        </p:spPr>
        <p:txBody>
          <a:bodyPr>
            <a:noAutofit/>
          </a:bodyPr>
          <a:lstStyle>
            <a:lvl1pPr marL="0" indent="0" algn="l">
              <a:buNone/>
              <a:defRPr sz="2000" b="1" cap="all" baseline="0">
                <a:solidFill>
                  <a:srgbClr val="0099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/ </a:t>
            </a:r>
            <a:r>
              <a:rPr lang="en-US" dirty="0" err="1"/>
              <a:t>sous-titre</a:t>
            </a:r>
            <a:endParaRPr lang="fr-LU" dirty="0"/>
          </a:p>
        </p:txBody>
      </p:sp>
      <p:sp>
        <p:nvSpPr>
          <p:cNvPr id="10" name="Picture Placeholder 1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642230" y="5634245"/>
            <a:ext cx="1979483" cy="540348"/>
          </a:xfrm>
          <a:noFill/>
        </p:spPr>
        <p:txBody>
          <a:bodyPr wrap="square"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r>
              <a:rPr lang="lb-LU" dirty="0"/>
              <a:t>logo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522288" y="1853823"/>
            <a:ext cx="8099425" cy="1980000"/>
          </a:xfrm>
        </p:spPr>
        <p:txBody>
          <a:bodyPr/>
          <a:lstStyle/>
          <a:p>
            <a:endParaRPr lang="fr-LU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>
          <a:xfrm>
            <a:off x="457200" y="6889300"/>
            <a:ext cx="2133600" cy="365125"/>
          </a:xfrm>
        </p:spPr>
        <p:txBody>
          <a:bodyPr/>
          <a:lstStyle/>
          <a:p>
            <a:fld id="{6DD85014-4865-40B2-9A7C-38A2C863DC68}" type="datetimeFigureOut">
              <a:rPr lang="fr-LU" smtClean="0"/>
              <a:pPr/>
              <a:t>22/09/2022</a:t>
            </a:fld>
            <a:endParaRPr lang="fr-LU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>
          <a:xfrm>
            <a:off x="6553200" y="6889300"/>
            <a:ext cx="2133600" cy="365125"/>
          </a:xfrm>
        </p:spPr>
        <p:txBody>
          <a:bodyPr/>
          <a:lstStyle/>
          <a:p>
            <a:fld id="{F9910D31-7C71-426A-9611-F6E98F62E178}" type="slidenum">
              <a:rPr lang="fr-LU" smtClean="0"/>
              <a:pPr/>
              <a:t>‹N°›</a:t>
            </a:fld>
            <a:endParaRPr lang="fr-LU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>
          <a:xfrm>
            <a:off x="3124200" y="6889300"/>
            <a:ext cx="2895600" cy="365125"/>
          </a:xfrm>
        </p:spPr>
        <p:txBody>
          <a:bodyPr/>
          <a:lstStyle/>
          <a:p>
            <a:endParaRPr lang="fr-LU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5537171"/>
            <a:ext cx="4114800" cy="727144"/>
          </a:xfrm>
        </p:spPr>
        <p:txBody>
          <a:bodyPr/>
          <a:lstStyle>
            <a:lvl1pPr marL="0">
              <a:buFontTx/>
              <a:buNone/>
              <a:defRPr sz="1300" b="1"/>
            </a:lvl1pPr>
          </a:lstStyle>
          <a:p>
            <a:r>
              <a:rPr lang="de-CH" dirty="0"/>
              <a:t>Author / Auteur</a:t>
            </a:r>
            <a:endParaRPr lang="fr-LU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9" y="4914165"/>
            <a:ext cx="8164513" cy="405045"/>
          </a:xfrm>
        </p:spPr>
        <p:txBody>
          <a:bodyPr/>
          <a:lstStyle>
            <a:lvl1pPr marL="0">
              <a:buFontTx/>
              <a:buNone/>
              <a:defRPr sz="1400">
                <a:solidFill>
                  <a:srgbClr val="0099FF"/>
                </a:solidFill>
              </a:defRPr>
            </a:lvl1pPr>
            <a:lvl2pPr>
              <a:buFontTx/>
              <a:buNone/>
              <a:defRPr sz="1400">
                <a:solidFill>
                  <a:srgbClr val="0099FF"/>
                </a:solidFill>
              </a:defRPr>
            </a:lvl2pPr>
            <a:lvl3pPr>
              <a:buFontTx/>
              <a:buNone/>
              <a:defRPr sz="1400">
                <a:solidFill>
                  <a:srgbClr val="0099FF"/>
                </a:solidFill>
              </a:defRPr>
            </a:lvl3pPr>
            <a:lvl4pPr>
              <a:buFontTx/>
              <a:buNone/>
              <a:defRPr sz="1400">
                <a:solidFill>
                  <a:srgbClr val="0099FF"/>
                </a:solidFill>
              </a:defRPr>
            </a:lvl4pPr>
            <a:lvl5pPr>
              <a:buFontTx/>
              <a:buNone/>
              <a:defRPr sz="1400">
                <a:solidFill>
                  <a:srgbClr val="0099FF"/>
                </a:solidFill>
              </a:defRPr>
            </a:lvl5pPr>
          </a:lstStyle>
          <a:p>
            <a:pPr lvl="0"/>
            <a:r>
              <a:rPr lang="en-US" dirty="0"/>
              <a:t>Date</a:t>
            </a:r>
            <a:endParaRPr lang="fr-L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5014-4865-40B2-9A7C-38A2C863DC68}" type="datetimeFigureOut">
              <a:rPr lang="fr-LU" smtClean="0"/>
              <a:pPr/>
              <a:t>22/09/2022</a:t>
            </a:fld>
            <a:endParaRPr lang="fr-L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57200" y="6134400"/>
            <a:ext cx="408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b-LU"/>
            </a:defPPr>
            <a:lvl1pPr marL="0" algn="r" defTabSz="914400" rtl="0" eaLnBrk="1" latinLnBrk="0" hangingPunct="1">
              <a:defRPr sz="1000" kern="1200">
                <a:solidFill>
                  <a:srgbClr val="E3061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019F9B-5CA8-4FF9-B30F-00BE0557E350}" type="slidenum">
              <a:rPr lang="lb-LU" b="1" smtClean="0"/>
              <a:pPr algn="l"/>
              <a:t>‹N°›</a:t>
            </a:fld>
            <a:endParaRPr lang="lb-LU" b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5014-4865-40B2-9A7C-38A2C863DC68}" type="datetimeFigureOut">
              <a:rPr lang="fr-LU" smtClean="0"/>
              <a:pPr/>
              <a:t>22/09/2022</a:t>
            </a:fld>
            <a:endParaRPr lang="fr-L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57200" y="6134400"/>
            <a:ext cx="408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b-LU"/>
            </a:defPPr>
            <a:lvl1pPr marL="0" algn="r" defTabSz="914400" rtl="0" eaLnBrk="1" latinLnBrk="0" hangingPunct="1">
              <a:defRPr sz="1000" kern="1200">
                <a:solidFill>
                  <a:srgbClr val="E3061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019F9B-5CA8-4FF9-B30F-00BE0557E350}" type="slidenum">
              <a:rPr lang="lb-LU" b="1" smtClean="0"/>
              <a:pPr algn="l"/>
              <a:t>‹N°›</a:t>
            </a:fld>
            <a:endParaRPr lang="lb-LU" b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B_PPT_Template_LMIH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5014-4865-40B2-9A7C-38A2C863DC68}" type="datetimeFigureOut">
              <a:rPr lang="fr-LU" smtClean="0"/>
              <a:pPr/>
              <a:t>22/09/2022</a:t>
            </a:fld>
            <a:endParaRPr lang="fr-L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/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B_PPT_Template_E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5014-4865-40B2-9A7C-38A2C863DC68}" type="datetimeFigureOut">
              <a:rPr lang="fr-LU" smtClean="0"/>
              <a:pPr/>
              <a:t>22/09/2022</a:t>
            </a:fld>
            <a:endParaRPr lang="fr-L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B_PPT_Template_SOMM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48780"/>
            <a:ext cx="8229600" cy="692652"/>
          </a:xfrm>
        </p:spPr>
        <p:txBody>
          <a:bodyPr anchor="t"/>
          <a:lstStyle>
            <a:lvl1pPr algn="l">
              <a:lnSpc>
                <a:spcPts val="3800"/>
              </a:lnSpc>
              <a:defRPr cap="all" baseline="0"/>
            </a:lvl1pPr>
          </a:lstStyle>
          <a:p>
            <a:r>
              <a:rPr lang="de-CH" dirty="0"/>
              <a:t>summary / sommaire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753925"/>
            <a:ext cx="8229600" cy="3372238"/>
          </a:xfrm>
        </p:spPr>
        <p:txBody>
          <a:bodyPr/>
          <a:lstStyle>
            <a:lvl1pPr>
              <a:lnSpc>
                <a:spcPts val="2400"/>
              </a:lnSpc>
              <a:buFontTx/>
              <a:buBlip>
                <a:blip r:embed="rId3"/>
              </a:buBlip>
              <a:defRPr sz="2000" b="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Chapter 01 /</a:t>
            </a:r>
            <a:r>
              <a:rPr lang="en-US" dirty="0" err="1"/>
              <a:t>chapitre</a:t>
            </a:r>
            <a:r>
              <a:rPr lang="en-US" dirty="0"/>
              <a:t> 01</a:t>
            </a:r>
          </a:p>
          <a:p>
            <a:pPr lvl="0"/>
            <a:r>
              <a:rPr lang="en-US" dirty="0"/>
              <a:t>Chapter 02 / </a:t>
            </a:r>
            <a:r>
              <a:rPr lang="en-US" dirty="0" err="1"/>
              <a:t>chapitre</a:t>
            </a:r>
            <a:r>
              <a:rPr lang="en-US" dirty="0"/>
              <a:t> 02</a:t>
            </a:r>
          </a:p>
          <a:p>
            <a:pPr lvl="0"/>
            <a:r>
              <a:rPr lang="en-US" dirty="0"/>
              <a:t>Chapter 03 /</a:t>
            </a:r>
            <a:r>
              <a:rPr lang="en-US" dirty="0" err="1"/>
              <a:t>chapitre</a:t>
            </a:r>
            <a:r>
              <a:rPr lang="en-US" dirty="0"/>
              <a:t> 03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889300"/>
            <a:ext cx="2133600" cy="365125"/>
          </a:xfrm>
        </p:spPr>
        <p:txBody>
          <a:bodyPr/>
          <a:lstStyle/>
          <a:p>
            <a:fld id="{6DD85014-4865-40B2-9A7C-38A2C863DC68}" type="datetimeFigureOut">
              <a:rPr lang="fr-LU" smtClean="0"/>
              <a:pPr/>
              <a:t>22/09/2022</a:t>
            </a:fld>
            <a:endParaRPr lang="fr-L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889300"/>
            <a:ext cx="2895600" cy="365125"/>
          </a:xfrm>
        </p:spPr>
        <p:txBody>
          <a:bodyPr/>
          <a:lstStyle/>
          <a:p>
            <a:endParaRPr lang="fr-L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889300"/>
            <a:ext cx="2133600" cy="365125"/>
          </a:xfrm>
        </p:spPr>
        <p:txBody>
          <a:bodyPr/>
          <a:lstStyle/>
          <a:p>
            <a:fld id="{F9910D31-7C71-426A-9611-F6E98F62E178}" type="slidenum">
              <a:rPr lang="fr-LU" smtClean="0"/>
              <a:pPr/>
              <a:t>‹N°›</a:t>
            </a:fld>
            <a:endParaRPr lang="fr-L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B_PPT_Template_CHAP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1799" y="1133745"/>
            <a:ext cx="5722913" cy="1362075"/>
          </a:xfrm>
        </p:spPr>
        <p:txBody>
          <a:bodyPr anchor="b"/>
          <a:lstStyle>
            <a:lvl1pPr algn="l">
              <a:lnSpc>
                <a:spcPts val="3800"/>
              </a:lnSpc>
              <a:defRPr sz="3200" b="1" cap="all"/>
            </a:lvl1pPr>
          </a:lstStyle>
          <a:p>
            <a:r>
              <a:rPr lang="de-CH" dirty="0"/>
              <a:t>Titel / titre</a:t>
            </a:r>
            <a:endParaRPr lang="fr-L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254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889300"/>
            <a:ext cx="2133600" cy="365125"/>
          </a:xfrm>
        </p:spPr>
        <p:txBody>
          <a:bodyPr/>
          <a:lstStyle/>
          <a:p>
            <a:fld id="{6DD85014-4865-40B2-9A7C-38A2C863DC68}" type="datetimeFigureOut">
              <a:rPr lang="fr-LU" smtClean="0"/>
              <a:pPr/>
              <a:t>22/09/2022</a:t>
            </a:fld>
            <a:endParaRPr lang="fr-L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889300"/>
            <a:ext cx="2895600" cy="365125"/>
          </a:xfrm>
        </p:spPr>
        <p:txBody>
          <a:bodyPr/>
          <a:lstStyle/>
          <a:p>
            <a:endParaRPr lang="fr-L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889300"/>
            <a:ext cx="2133600" cy="365125"/>
          </a:xfrm>
        </p:spPr>
        <p:txBody>
          <a:bodyPr/>
          <a:lstStyle/>
          <a:p>
            <a:fld id="{F9910D31-7C71-426A-9611-F6E98F62E178}" type="slidenum">
              <a:rPr lang="fr-LU" smtClean="0"/>
              <a:pPr/>
              <a:t>‹N°›</a:t>
            </a:fld>
            <a:endParaRPr lang="fr-L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545" y="2573905"/>
            <a:ext cx="2835315" cy="1575175"/>
          </a:xfrm>
        </p:spPr>
        <p:txBody>
          <a:bodyPr/>
          <a:lstStyle>
            <a:lvl1pPr marL="0">
              <a:lnSpc>
                <a:spcPts val="11000"/>
              </a:lnSpc>
              <a:buFontTx/>
              <a:buNone/>
              <a:defRPr sz="11000">
                <a:solidFill>
                  <a:srgbClr val="ED1C24"/>
                </a:solidFill>
              </a:defRPr>
            </a:lvl1pPr>
          </a:lstStyle>
          <a:p>
            <a:r>
              <a:rPr lang="lb-LU" dirty="0"/>
              <a:t>N°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B_PPT_Template_INTERIE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5014-4865-40B2-9A7C-38A2C863DC68}" type="datetimeFigureOut">
              <a:rPr lang="fr-LU" smtClean="0"/>
              <a:pPr/>
              <a:t>22/09/2022</a:t>
            </a:fld>
            <a:endParaRPr lang="fr-L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3655"/>
            <a:ext cx="8164513" cy="484187"/>
          </a:xfrm>
        </p:spPr>
        <p:txBody>
          <a:bodyPr/>
          <a:lstStyle>
            <a:lvl1pPr>
              <a:buFontTx/>
              <a:buNone/>
              <a:defRPr sz="2300" b="1" cap="all" baseline="0"/>
            </a:lvl1pPr>
            <a:lvl2pPr>
              <a:buFontTx/>
              <a:buNone/>
              <a:defRPr sz="2000" b="1" cap="all" baseline="0"/>
            </a:lvl2pPr>
            <a:lvl3pPr>
              <a:buFontTx/>
              <a:buNone/>
              <a:defRPr sz="2000" b="1" cap="all" baseline="0"/>
            </a:lvl3pPr>
            <a:lvl4pPr>
              <a:buFontTx/>
              <a:buNone/>
              <a:defRPr sz="2000" b="1" cap="all" baseline="0"/>
            </a:lvl4pPr>
            <a:lvl5pPr>
              <a:buFontTx/>
              <a:buNone/>
              <a:defRPr sz="2000" b="1" cap="all" baseline="0"/>
            </a:lvl5pPr>
          </a:lstStyle>
          <a:p>
            <a:r>
              <a:rPr lang="de-CH" dirty="0"/>
              <a:t>Pagetitel / titre de la page</a:t>
            </a:r>
            <a:endParaRPr lang="fr-LU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57199" y="1627200"/>
            <a:ext cx="8150400" cy="414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fr-LU" dirty="0" err="1"/>
              <a:t>Lorem</a:t>
            </a:r>
            <a:r>
              <a:rPr lang="fr-LU" dirty="0"/>
              <a:t> </a:t>
            </a:r>
            <a:r>
              <a:rPr lang="fr-LU" dirty="0" err="1"/>
              <a:t>ipsum</a:t>
            </a:r>
            <a:r>
              <a:rPr lang="fr-LU" dirty="0"/>
              <a:t> </a:t>
            </a:r>
            <a:r>
              <a:rPr lang="fr-LU" dirty="0" err="1"/>
              <a:t>dolor</a:t>
            </a:r>
            <a:r>
              <a:rPr lang="fr-LU" dirty="0"/>
              <a:t> </a:t>
            </a:r>
            <a:r>
              <a:rPr lang="fr-LU" dirty="0" err="1"/>
              <a:t>sit</a:t>
            </a:r>
            <a:r>
              <a:rPr lang="fr-LU" dirty="0"/>
              <a:t> </a:t>
            </a:r>
            <a:r>
              <a:rPr lang="fr-LU" dirty="0" err="1"/>
              <a:t>amet</a:t>
            </a:r>
            <a:endParaRPr lang="fr-LU" dirty="0"/>
          </a:p>
          <a:p>
            <a:pPr lvl="1"/>
            <a:r>
              <a:rPr lang="fr-LU" dirty="0" err="1"/>
              <a:t>Aenean</a:t>
            </a:r>
            <a:r>
              <a:rPr lang="fr-LU" dirty="0"/>
              <a:t> massa</a:t>
            </a:r>
          </a:p>
          <a:p>
            <a:pPr lvl="1"/>
            <a:r>
              <a:rPr lang="fr-LU" dirty="0"/>
              <a:t>Cum </a:t>
            </a:r>
            <a:r>
              <a:rPr lang="fr-LU" dirty="0" err="1"/>
              <a:t>sociis</a:t>
            </a:r>
            <a:r>
              <a:rPr lang="fr-LU" dirty="0"/>
              <a:t> </a:t>
            </a:r>
            <a:r>
              <a:rPr lang="fr-LU" dirty="0" err="1"/>
              <a:t>natoque</a:t>
            </a:r>
            <a:r>
              <a:rPr lang="fr-LU" dirty="0"/>
              <a:t> </a:t>
            </a:r>
            <a:r>
              <a:rPr lang="fr-LU" dirty="0" err="1"/>
              <a:t>penatibus</a:t>
            </a:r>
            <a:r>
              <a:rPr lang="fr-LU" dirty="0"/>
              <a:t> </a:t>
            </a:r>
          </a:p>
          <a:p>
            <a:pPr lvl="2"/>
            <a:r>
              <a:rPr lang="fr-LU" dirty="0"/>
              <a:t>et </a:t>
            </a:r>
            <a:r>
              <a:rPr lang="fr-LU" dirty="0" err="1"/>
              <a:t>magnis</a:t>
            </a:r>
            <a:r>
              <a:rPr lang="fr-LU" dirty="0"/>
              <a:t> dis </a:t>
            </a:r>
            <a:r>
              <a:rPr lang="fr-LU" dirty="0" err="1"/>
              <a:t>parturient</a:t>
            </a:r>
            <a:endParaRPr lang="fr-LU" dirty="0"/>
          </a:p>
          <a:p>
            <a:pPr lvl="3"/>
            <a:r>
              <a:rPr lang="de-CH" dirty="0"/>
              <a:t>lorem ipsum</a:t>
            </a:r>
          </a:p>
          <a:p>
            <a:pPr lvl="4"/>
            <a:r>
              <a:rPr lang="de-CH" dirty="0"/>
              <a:t>lorem ipsum</a:t>
            </a:r>
            <a:endParaRPr lang="fr-LU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132868"/>
            <a:ext cx="8154000" cy="315912"/>
          </a:xfrm>
        </p:spPr>
        <p:txBody>
          <a:bodyPr/>
          <a:lstStyle>
            <a:lvl1pPr>
              <a:buFontTx/>
              <a:buNone/>
              <a:defRPr sz="2000" b="1">
                <a:solidFill>
                  <a:srgbClr val="0099FF"/>
                </a:solidFill>
              </a:defRPr>
            </a:lvl1pPr>
          </a:lstStyle>
          <a:p>
            <a:r>
              <a:rPr lang="de-CH" dirty="0"/>
              <a:t>Subtitel of page / Sous-titre de la page</a:t>
            </a:r>
            <a:endParaRPr lang="fr-LU" dirty="0"/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457200" y="6134400"/>
            <a:ext cx="408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b-LU"/>
            </a:defPPr>
            <a:lvl1pPr marL="0" algn="r" defTabSz="914400" rtl="0" eaLnBrk="1" latinLnBrk="0" hangingPunct="1">
              <a:defRPr sz="1000" kern="1200">
                <a:solidFill>
                  <a:srgbClr val="E3061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019F9B-5CA8-4FF9-B30F-00BE0557E350}" type="slidenum">
              <a:rPr lang="lb-LU" b="1" smtClean="0"/>
              <a:pPr algn="l"/>
              <a:t>‹N°›</a:t>
            </a:fld>
            <a:endParaRPr lang="lb-LU" b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_col_titles/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B_PPT_Template_INTERIE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5014-4865-40B2-9A7C-38A2C863DC68}" type="datetimeFigureOut">
              <a:rPr lang="fr-LU" smtClean="0"/>
              <a:pPr/>
              <a:t>22/09/2022</a:t>
            </a:fld>
            <a:endParaRPr lang="fr-L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3655"/>
            <a:ext cx="8164513" cy="484187"/>
          </a:xfrm>
        </p:spPr>
        <p:txBody>
          <a:bodyPr/>
          <a:lstStyle>
            <a:lvl1pPr>
              <a:buFontTx/>
              <a:buNone/>
              <a:defRPr sz="2300" b="1" cap="all" baseline="0"/>
            </a:lvl1pPr>
            <a:lvl2pPr>
              <a:buFontTx/>
              <a:buNone/>
              <a:defRPr sz="2000" b="1" cap="all" baseline="0"/>
            </a:lvl2pPr>
            <a:lvl3pPr>
              <a:buFontTx/>
              <a:buNone/>
              <a:defRPr sz="2000" b="1" cap="all" baseline="0"/>
            </a:lvl3pPr>
            <a:lvl4pPr>
              <a:buFontTx/>
              <a:buNone/>
              <a:defRPr sz="2000" b="1" cap="all" baseline="0"/>
            </a:lvl4pPr>
            <a:lvl5pPr>
              <a:buFontTx/>
              <a:buNone/>
              <a:defRPr sz="2000" b="1" cap="all" baseline="0"/>
            </a:lvl5pPr>
          </a:lstStyle>
          <a:p>
            <a:r>
              <a:rPr lang="de-CH" dirty="0"/>
              <a:t>Pagetitel / titre de la page</a:t>
            </a:r>
            <a:endParaRPr lang="fr-LU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57200" y="1628800"/>
            <a:ext cx="3960000" cy="4140175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fr-LU" dirty="0" err="1"/>
              <a:t>Lorem</a:t>
            </a:r>
            <a:r>
              <a:rPr lang="fr-LU" dirty="0"/>
              <a:t> </a:t>
            </a:r>
            <a:r>
              <a:rPr lang="fr-LU" dirty="0" err="1"/>
              <a:t>ipsum</a:t>
            </a:r>
            <a:r>
              <a:rPr lang="fr-LU" dirty="0"/>
              <a:t> </a:t>
            </a:r>
            <a:r>
              <a:rPr lang="fr-LU" dirty="0" err="1"/>
              <a:t>dolor</a:t>
            </a:r>
            <a:r>
              <a:rPr lang="fr-LU" dirty="0"/>
              <a:t> </a:t>
            </a:r>
            <a:r>
              <a:rPr lang="fr-LU" dirty="0" err="1"/>
              <a:t>sit</a:t>
            </a:r>
            <a:r>
              <a:rPr lang="fr-LU" dirty="0"/>
              <a:t> </a:t>
            </a:r>
            <a:r>
              <a:rPr lang="fr-LU" dirty="0" err="1"/>
              <a:t>amet</a:t>
            </a:r>
            <a:endParaRPr lang="fr-LU" dirty="0"/>
          </a:p>
          <a:p>
            <a:pPr lvl="1"/>
            <a:r>
              <a:rPr lang="fr-LU" dirty="0" err="1"/>
              <a:t>Aenean</a:t>
            </a:r>
            <a:r>
              <a:rPr lang="fr-LU" dirty="0"/>
              <a:t> massa</a:t>
            </a:r>
          </a:p>
          <a:p>
            <a:pPr lvl="1"/>
            <a:r>
              <a:rPr lang="fr-LU" dirty="0"/>
              <a:t>Cum </a:t>
            </a:r>
            <a:r>
              <a:rPr lang="fr-LU" dirty="0" err="1"/>
              <a:t>sociis</a:t>
            </a:r>
            <a:r>
              <a:rPr lang="fr-LU" dirty="0"/>
              <a:t> </a:t>
            </a:r>
            <a:r>
              <a:rPr lang="fr-LU" dirty="0" err="1"/>
              <a:t>natoque</a:t>
            </a:r>
            <a:r>
              <a:rPr lang="fr-LU" dirty="0"/>
              <a:t> </a:t>
            </a:r>
            <a:r>
              <a:rPr lang="fr-LU" dirty="0" err="1"/>
              <a:t>penatibus</a:t>
            </a:r>
            <a:r>
              <a:rPr lang="fr-LU" dirty="0"/>
              <a:t> </a:t>
            </a:r>
          </a:p>
          <a:p>
            <a:pPr lvl="2"/>
            <a:r>
              <a:rPr lang="fr-LU" dirty="0"/>
              <a:t>et </a:t>
            </a:r>
            <a:r>
              <a:rPr lang="fr-LU" dirty="0" err="1"/>
              <a:t>magnis</a:t>
            </a:r>
            <a:r>
              <a:rPr lang="fr-LU" dirty="0"/>
              <a:t> dis </a:t>
            </a:r>
            <a:r>
              <a:rPr lang="fr-LU" dirty="0" err="1"/>
              <a:t>parturient</a:t>
            </a:r>
            <a:endParaRPr lang="fr-LU" dirty="0"/>
          </a:p>
          <a:p>
            <a:pPr lvl="3"/>
            <a:r>
              <a:rPr lang="de-CH" dirty="0"/>
              <a:t>lorem ipsum</a:t>
            </a:r>
          </a:p>
          <a:p>
            <a:pPr lvl="4"/>
            <a:r>
              <a:rPr lang="de-CH" dirty="0"/>
              <a:t>lorem ipsum</a:t>
            </a:r>
            <a:endParaRPr lang="fr-LU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4651200" y="1628800"/>
            <a:ext cx="3960000" cy="4140175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fr-LU" dirty="0" err="1"/>
              <a:t>Lorem</a:t>
            </a:r>
            <a:r>
              <a:rPr lang="fr-LU" dirty="0"/>
              <a:t> </a:t>
            </a:r>
            <a:r>
              <a:rPr lang="fr-LU" dirty="0" err="1"/>
              <a:t>ipsum</a:t>
            </a:r>
            <a:r>
              <a:rPr lang="fr-LU" dirty="0"/>
              <a:t> </a:t>
            </a:r>
            <a:r>
              <a:rPr lang="fr-LU" dirty="0" err="1"/>
              <a:t>dolor</a:t>
            </a:r>
            <a:r>
              <a:rPr lang="fr-LU" dirty="0"/>
              <a:t> </a:t>
            </a:r>
            <a:r>
              <a:rPr lang="fr-LU" dirty="0" err="1"/>
              <a:t>sit</a:t>
            </a:r>
            <a:r>
              <a:rPr lang="fr-LU" dirty="0"/>
              <a:t> </a:t>
            </a:r>
            <a:r>
              <a:rPr lang="fr-LU" dirty="0" err="1"/>
              <a:t>amet</a:t>
            </a:r>
            <a:endParaRPr lang="fr-LU" dirty="0"/>
          </a:p>
          <a:p>
            <a:pPr lvl="1"/>
            <a:r>
              <a:rPr lang="fr-LU" dirty="0" err="1"/>
              <a:t>Aenean</a:t>
            </a:r>
            <a:r>
              <a:rPr lang="fr-LU" dirty="0"/>
              <a:t> massa</a:t>
            </a:r>
          </a:p>
          <a:p>
            <a:pPr lvl="1"/>
            <a:r>
              <a:rPr lang="fr-LU" dirty="0"/>
              <a:t>Cum </a:t>
            </a:r>
            <a:r>
              <a:rPr lang="fr-LU" dirty="0" err="1"/>
              <a:t>sociis</a:t>
            </a:r>
            <a:r>
              <a:rPr lang="fr-LU" dirty="0"/>
              <a:t> </a:t>
            </a:r>
            <a:r>
              <a:rPr lang="fr-LU" dirty="0" err="1"/>
              <a:t>natoque</a:t>
            </a:r>
            <a:r>
              <a:rPr lang="fr-LU" dirty="0"/>
              <a:t> </a:t>
            </a:r>
            <a:r>
              <a:rPr lang="fr-LU" dirty="0" err="1"/>
              <a:t>penatibus</a:t>
            </a:r>
            <a:r>
              <a:rPr lang="fr-LU" dirty="0"/>
              <a:t> </a:t>
            </a:r>
          </a:p>
          <a:p>
            <a:pPr lvl="2"/>
            <a:r>
              <a:rPr lang="fr-LU" dirty="0"/>
              <a:t>et </a:t>
            </a:r>
            <a:r>
              <a:rPr lang="fr-LU" dirty="0" err="1"/>
              <a:t>magnis</a:t>
            </a:r>
            <a:r>
              <a:rPr lang="fr-LU" dirty="0"/>
              <a:t> dis </a:t>
            </a:r>
            <a:r>
              <a:rPr lang="fr-LU" dirty="0" err="1"/>
              <a:t>parturient</a:t>
            </a:r>
            <a:endParaRPr lang="fr-LU" dirty="0"/>
          </a:p>
          <a:p>
            <a:pPr lvl="3"/>
            <a:r>
              <a:rPr lang="de-CH" dirty="0"/>
              <a:t>lorem ipsum</a:t>
            </a:r>
          </a:p>
          <a:p>
            <a:pPr lvl="4"/>
            <a:r>
              <a:rPr lang="de-CH" dirty="0"/>
              <a:t>lorem ipsum</a:t>
            </a:r>
            <a:endParaRPr lang="fr-LU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132868"/>
            <a:ext cx="8154000" cy="315912"/>
          </a:xfrm>
        </p:spPr>
        <p:txBody>
          <a:bodyPr/>
          <a:lstStyle>
            <a:lvl1pPr>
              <a:buFontTx/>
              <a:buNone/>
              <a:defRPr sz="2000" b="1">
                <a:solidFill>
                  <a:srgbClr val="0099FF"/>
                </a:solidFill>
              </a:defRPr>
            </a:lvl1pPr>
          </a:lstStyle>
          <a:p>
            <a:r>
              <a:rPr lang="de-CH" dirty="0"/>
              <a:t>Subtitel of page / Sous-titre de la page</a:t>
            </a:r>
            <a:endParaRPr lang="fr-L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457200" y="6134400"/>
            <a:ext cx="408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b-LU"/>
            </a:defPPr>
            <a:lvl1pPr marL="0" algn="r" defTabSz="914400" rtl="0" eaLnBrk="1" latinLnBrk="0" hangingPunct="1">
              <a:defRPr sz="1000" kern="1200">
                <a:solidFill>
                  <a:srgbClr val="E3061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019F9B-5CA8-4FF9-B30F-00BE0557E350}" type="slidenum">
              <a:rPr lang="lb-LU" b="1" smtClean="0"/>
              <a:pPr algn="l"/>
              <a:t>‹N°›</a:t>
            </a:fld>
            <a:endParaRPr lang="lb-LU" b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B_PPT_Template_INTERIE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5014-4865-40B2-9A7C-38A2C863DC68}" type="datetimeFigureOut">
              <a:rPr lang="fr-LU" smtClean="0"/>
              <a:pPr/>
              <a:t>22/09/2022</a:t>
            </a:fld>
            <a:endParaRPr lang="fr-L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51388" y="1628775"/>
            <a:ext cx="3870325" cy="4140200"/>
          </a:xfrm>
        </p:spPr>
        <p:txBody>
          <a:bodyPr/>
          <a:lstStyle/>
          <a:p>
            <a:endParaRPr lang="fr-LU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23655"/>
            <a:ext cx="8164513" cy="484187"/>
          </a:xfrm>
        </p:spPr>
        <p:txBody>
          <a:bodyPr/>
          <a:lstStyle>
            <a:lvl1pPr>
              <a:buFontTx/>
              <a:buNone/>
              <a:defRPr sz="2300" b="1" cap="all" baseline="0"/>
            </a:lvl1pPr>
            <a:lvl2pPr>
              <a:buFontTx/>
              <a:buNone/>
              <a:defRPr sz="2000" b="1" cap="all" baseline="0"/>
            </a:lvl2pPr>
            <a:lvl3pPr>
              <a:buFontTx/>
              <a:buNone/>
              <a:defRPr sz="2000" b="1" cap="all" baseline="0"/>
            </a:lvl3pPr>
            <a:lvl4pPr>
              <a:buFontTx/>
              <a:buNone/>
              <a:defRPr sz="2000" b="1" cap="all" baseline="0"/>
            </a:lvl4pPr>
            <a:lvl5pPr>
              <a:buFontTx/>
              <a:buNone/>
              <a:defRPr sz="2000" b="1" cap="all" baseline="0"/>
            </a:lvl5pPr>
          </a:lstStyle>
          <a:p>
            <a:r>
              <a:rPr lang="de-CH" dirty="0"/>
              <a:t>Pagetitel / titre de la page</a:t>
            </a:r>
            <a:endParaRPr lang="fr-LU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132868"/>
            <a:ext cx="8154000" cy="315912"/>
          </a:xfrm>
        </p:spPr>
        <p:txBody>
          <a:bodyPr/>
          <a:lstStyle>
            <a:lvl1pPr>
              <a:buFontTx/>
              <a:buNone/>
              <a:defRPr sz="2000" b="1">
                <a:solidFill>
                  <a:srgbClr val="0099FF"/>
                </a:solidFill>
              </a:defRPr>
            </a:lvl1pPr>
          </a:lstStyle>
          <a:p>
            <a:r>
              <a:rPr lang="de-CH" dirty="0"/>
              <a:t>Subtitel of page / Sous-titre de la page</a:t>
            </a:r>
            <a:endParaRPr lang="fr-LU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457200" y="1627200"/>
            <a:ext cx="3960000" cy="414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fr-LU" dirty="0" err="1"/>
              <a:t>Lorem</a:t>
            </a:r>
            <a:r>
              <a:rPr lang="fr-LU" dirty="0"/>
              <a:t> </a:t>
            </a:r>
            <a:r>
              <a:rPr lang="fr-LU" dirty="0" err="1"/>
              <a:t>ipsum</a:t>
            </a:r>
            <a:r>
              <a:rPr lang="fr-LU" dirty="0"/>
              <a:t> </a:t>
            </a:r>
            <a:r>
              <a:rPr lang="fr-LU" dirty="0" err="1"/>
              <a:t>dolor</a:t>
            </a:r>
            <a:r>
              <a:rPr lang="fr-LU" dirty="0"/>
              <a:t> </a:t>
            </a:r>
            <a:r>
              <a:rPr lang="fr-LU" dirty="0" err="1"/>
              <a:t>sit</a:t>
            </a:r>
            <a:r>
              <a:rPr lang="fr-LU" dirty="0"/>
              <a:t> </a:t>
            </a:r>
            <a:r>
              <a:rPr lang="fr-LU" dirty="0" err="1"/>
              <a:t>amet</a:t>
            </a:r>
            <a:endParaRPr lang="fr-LU" dirty="0"/>
          </a:p>
          <a:p>
            <a:pPr lvl="1"/>
            <a:r>
              <a:rPr lang="fr-LU" dirty="0" err="1"/>
              <a:t>Aenean</a:t>
            </a:r>
            <a:r>
              <a:rPr lang="fr-LU" dirty="0"/>
              <a:t> massa</a:t>
            </a:r>
          </a:p>
          <a:p>
            <a:pPr lvl="1"/>
            <a:r>
              <a:rPr lang="fr-LU" dirty="0"/>
              <a:t>Cum </a:t>
            </a:r>
            <a:r>
              <a:rPr lang="fr-LU" dirty="0" err="1"/>
              <a:t>sociis</a:t>
            </a:r>
            <a:r>
              <a:rPr lang="fr-LU" dirty="0"/>
              <a:t> </a:t>
            </a:r>
            <a:r>
              <a:rPr lang="fr-LU" dirty="0" err="1"/>
              <a:t>natoque</a:t>
            </a:r>
            <a:r>
              <a:rPr lang="fr-LU" dirty="0"/>
              <a:t> </a:t>
            </a:r>
            <a:r>
              <a:rPr lang="fr-LU" dirty="0" err="1"/>
              <a:t>penatibus</a:t>
            </a:r>
            <a:r>
              <a:rPr lang="fr-LU" dirty="0"/>
              <a:t> </a:t>
            </a:r>
          </a:p>
          <a:p>
            <a:pPr lvl="2"/>
            <a:r>
              <a:rPr lang="fr-LU" dirty="0"/>
              <a:t>et </a:t>
            </a:r>
            <a:r>
              <a:rPr lang="fr-LU" dirty="0" err="1"/>
              <a:t>magnis</a:t>
            </a:r>
            <a:r>
              <a:rPr lang="fr-LU" dirty="0"/>
              <a:t> dis </a:t>
            </a:r>
            <a:r>
              <a:rPr lang="fr-LU" dirty="0" err="1"/>
              <a:t>parturient</a:t>
            </a:r>
            <a:endParaRPr lang="fr-LU" dirty="0"/>
          </a:p>
          <a:p>
            <a:pPr lvl="3"/>
            <a:r>
              <a:rPr lang="de-CH" dirty="0"/>
              <a:t>lorem ipsum</a:t>
            </a:r>
          </a:p>
          <a:p>
            <a:pPr lvl="4"/>
            <a:r>
              <a:rPr lang="de-CH" dirty="0"/>
              <a:t>lorem ipsum</a:t>
            </a:r>
            <a:endParaRPr lang="fr-L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4651199" y="5768975"/>
            <a:ext cx="3970513" cy="397825"/>
          </a:xfrm>
        </p:spPr>
        <p:txBody>
          <a:bodyPr/>
          <a:lstStyle>
            <a:lvl1pPr marL="0">
              <a:lnSpc>
                <a:spcPts val="1200"/>
              </a:lnSpc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r>
              <a:rPr lang="de-CH" dirty="0"/>
              <a:t>Caption / légende</a:t>
            </a:r>
            <a:endParaRPr lang="fr-LU" dirty="0"/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457200" y="6134400"/>
            <a:ext cx="408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b-LU"/>
            </a:defPPr>
            <a:lvl1pPr marL="0" algn="r" defTabSz="914400" rtl="0" eaLnBrk="1" latinLnBrk="0" hangingPunct="1">
              <a:defRPr sz="1000" kern="1200">
                <a:solidFill>
                  <a:srgbClr val="E3061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019F9B-5CA8-4FF9-B30F-00BE0557E350}" type="slidenum">
              <a:rPr lang="lb-LU" b="1" smtClean="0"/>
              <a:pPr algn="l"/>
              <a:t>‹N°›</a:t>
            </a:fld>
            <a:endParaRPr lang="lb-LU" b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B_PPT_Template_INTERIE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5014-4865-40B2-9A7C-38A2C863DC68}" type="datetimeFigureOut">
              <a:rPr lang="fr-LU" smtClean="0"/>
              <a:pPr/>
              <a:t>22/09/2022</a:t>
            </a:fld>
            <a:endParaRPr lang="fr-L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23655"/>
            <a:ext cx="8164513" cy="484187"/>
          </a:xfrm>
        </p:spPr>
        <p:txBody>
          <a:bodyPr/>
          <a:lstStyle>
            <a:lvl1pPr>
              <a:buFontTx/>
              <a:buNone/>
              <a:defRPr sz="2300" b="1" cap="all" baseline="0"/>
            </a:lvl1pPr>
            <a:lvl2pPr>
              <a:buFontTx/>
              <a:buNone/>
              <a:defRPr sz="2000" b="1" cap="all" baseline="0"/>
            </a:lvl2pPr>
            <a:lvl3pPr>
              <a:buFontTx/>
              <a:buNone/>
              <a:defRPr sz="2000" b="1" cap="all" baseline="0"/>
            </a:lvl3pPr>
            <a:lvl4pPr>
              <a:buFontTx/>
              <a:buNone/>
              <a:defRPr sz="2000" b="1" cap="all" baseline="0"/>
            </a:lvl4pPr>
            <a:lvl5pPr>
              <a:buFontTx/>
              <a:buNone/>
              <a:defRPr sz="2000" b="1" cap="all" baseline="0"/>
            </a:lvl5pPr>
          </a:lstStyle>
          <a:p>
            <a:r>
              <a:rPr lang="de-CH" dirty="0"/>
              <a:t>Pagetitel / titre de la page</a:t>
            </a:r>
            <a:endParaRPr lang="fr-LU" dirty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132868"/>
            <a:ext cx="8154000" cy="315912"/>
          </a:xfrm>
        </p:spPr>
        <p:txBody>
          <a:bodyPr/>
          <a:lstStyle>
            <a:lvl1pPr>
              <a:buFontTx/>
              <a:buNone/>
              <a:defRPr sz="2000" b="1">
                <a:solidFill>
                  <a:srgbClr val="0099FF"/>
                </a:solidFill>
              </a:defRPr>
            </a:lvl1pPr>
          </a:lstStyle>
          <a:p>
            <a:r>
              <a:rPr lang="de-CH" dirty="0"/>
              <a:t>Subtitel of page / Sous-titre de la page</a:t>
            </a:r>
            <a:endParaRPr lang="fr-LU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558000" y="1628775"/>
            <a:ext cx="3870325" cy="4140000"/>
          </a:xfrm>
        </p:spPr>
        <p:txBody>
          <a:bodyPr/>
          <a:lstStyle/>
          <a:p>
            <a:endParaRPr lang="fr-LU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4651200" y="1627200"/>
            <a:ext cx="3960000" cy="414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fr-LU" dirty="0" err="1"/>
              <a:t>Lorem</a:t>
            </a:r>
            <a:r>
              <a:rPr lang="fr-LU" dirty="0"/>
              <a:t> </a:t>
            </a:r>
            <a:r>
              <a:rPr lang="fr-LU" dirty="0" err="1"/>
              <a:t>ipsum</a:t>
            </a:r>
            <a:r>
              <a:rPr lang="fr-LU" dirty="0"/>
              <a:t> </a:t>
            </a:r>
            <a:r>
              <a:rPr lang="fr-LU" dirty="0" err="1"/>
              <a:t>dolor</a:t>
            </a:r>
            <a:r>
              <a:rPr lang="fr-LU" dirty="0"/>
              <a:t> </a:t>
            </a:r>
            <a:r>
              <a:rPr lang="fr-LU" dirty="0" err="1"/>
              <a:t>sit</a:t>
            </a:r>
            <a:r>
              <a:rPr lang="fr-LU" dirty="0"/>
              <a:t> </a:t>
            </a:r>
            <a:r>
              <a:rPr lang="fr-LU" dirty="0" err="1"/>
              <a:t>amet</a:t>
            </a:r>
            <a:endParaRPr lang="fr-LU" dirty="0"/>
          </a:p>
          <a:p>
            <a:pPr lvl="1"/>
            <a:r>
              <a:rPr lang="fr-LU" dirty="0" err="1"/>
              <a:t>Aenean</a:t>
            </a:r>
            <a:r>
              <a:rPr lang="fr-LU" dirty="0"/>
              <a:t> massa</a:t>
            </a:r>
          </a:p>
          <a:p>
            <a:pPr lvl="1"/>
            <a:r>
              <a:rPr lang="fr-LU" dirty="0"/>
              <a:t>Cum </a:t>
            </a:r>
            <a:r>
              <a:rPr lang="fr-LU" dirty="0" err="1"/>
              <a:t>sociis</a:t>
            </a:r>
            <a:r>
              <a:rPr lang="fr-LU" dirty="0"/>
              <a:t> </a:t>
            </a:r>
            <a:r>
              <a:rPr lang="fr-LU" dirty="0" err="1"/>
              <a:t>natoque</a:t>
            </a:r>
            <a:r>
              <a:rPr lang="fr-LU" dirty="0"/>
              <a:t> </a:t>
            </a:r>
            <a:r>
              <a:rPr lang="fr-LU" dirty="0" err="1"/>
              <a:t>penatibus</a:t>
            </a:r>
            <a:r>
              <a:rPr lang="fr-LU" dirty="0"/>
              <a:t> </a:t>
            </a:r>
          </a:p>
          <a:p>
            <a:pPr lvl="2"/>
            <a:r>
              <a:rPr lang="fr-LU" dirty="0"/>
              <a:t>et </a:t>
            </a:r>
            <a:r>
              <a:rPr lang="fr-LU" dirty="0" err="1"/>
              <a:t>magnis</a:t>
            </a:r>
            <a:r>
              <a:rPr lang="fr-LU" dirty="0"/>
              <a:t> dis </a:t>
            </a:r>
            <a:r>
              <a:rPr lang="fr-LU" dirty="0" err="1"/>
              <a:t>parturient</a:t>
            </a:r>
            <a:endParaRPr lang="fr-LU" dirty="0"/>
          </a:p>
          <a:p>
            <a:pPr lvl="3"/>
            <a:r>
              <a:rPr lang="de-CH" dirty="0"/>
              <a:t>lorem ipsum</a:t>
            </a:r>
          </a:p>
          <a:p>
            <a:pPr lvl="4"/>
            <a:r>
              <a:rPr lang="de-CH" dirty="0"/>
              <a:t>lorem ipsum</a:t>
            </a:r>
            <a:endParaRPr lang="fr-LU" dirty="0"/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5768975"/>
            <a:ext cx="3970513" cy="397825"/>
          </a:xfrm>
        </p:spPr>
        <p:txBody>
          <a:bodyPr/>
          <a:lstStyle>
            <a:lvl1pPr marL="0">
              <a:lnSpc>
                <a:spcPts val="1200"/>
              </a:lnSpc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r>
              <a:rPr lang="de-CH" dirty="0"/>
              <a:t>Caption / légende</a:t>
            </a:r>
            <a:endParaRPr lang="fr-LU" dirty="0"/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457200" y="6134400"/>
            <a:ext cx="408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b-LU"/>
            </a:defPPr>
            <a:lvl1pPr marL="0" algn="r" defTabSz="914400" rtl="0" eaLnBrk="1" latinLnBrk="0" hangingPunct="1">
              <a:defRPr sz="1000" kern="1200">
                <a:solidFill>
                  <a:srgbClr val="E3061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019F9B-5CA8-4FF9-B30F-00BE0557E350}" type="slidenum">
              <a:rPr lang="lb-LU" b="1" smtClean="0"/>
              <a:pPr algn="l"/>
              <a:t>‹N°›</a:t>
            </a:fld>
            <a:endParaRPr lang="lb-LU" b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B_PPT_Template_INTERIE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5014-4865-40B2-9A7C-38A2C863DC68}" type="datetimeFigureOut">
              <a:rPr lang="fr-LU" smtClean="0"/>
              <a:pPr/>
              <a:t>22/09/2022</a:t>
            </a:fld>
            <a:endParaRPr lang="fr-L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23655"/>
            <a:ext cx="8164513" cy="484187"/>
          </a:xfrm>
        </p:spPr>
        <p:txBody>
          <a:bodyPr/>
          <a:lstStyle>
            <a:lvl1pPr>
              <a:buFontTx/>
              <a:buNone/>
              <a:defRPr sz="2300" b="1" cap="all" baseline="0"/>
            </a:lvl1pPr>
            <a:lvl2pPr>
              <a:buFontTx/>
              <a:buNone/>
              <a:defRPr sz="2000" b="1" cap="all" baseline="0"/>
            </a:lvl2pPr>
            <a:lvl3pPr>
              <a:buFontTx/>
              <a:buNone/>
              <a:defRPr sz="2000" b="1" cap="all" baseline="0"/>
            </a:lvl3pPr>
            <a:lvl4pPr>
              <a:buFontTx/>
              <a:buNone/>
              <a:defRPr sz="2000" b="1" cap="all" baseline="0"/>
            </a:lvl4pPr>
            <a:lvl5pPr>
              <a:buFontTx/>
              <a:buNone/>
              <a:defRPr sz="2000" b="1" cap="all" baseline="0"/>
            </a:lvl5pPr>
          </a:lstStyle>
          <a:p>
            <a:r>
              <a:rPr lang="de-CH" dirty="0"/>
              <a:t>Pagetitel / titre de la page</a:t>
            </a:r>
            <a:endParaRPr lang="fr-LU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132868"/>
            <a:ext cx="3971125" cy="315912"/>
          </a:xfrm>
        </p:spPr>
        <p:txBody>
          <a:bodyPr/>
          <a:lstStyle>
            <a:lvl1pPr>
              <a:buFontTx/>
              <a:buNone/>
              <a:defRPr sz="2000" b="1">
                <a:solidFill>
                  <a:srgbClr val="0099FF"/>
                </a:solidFill>
              </a:defRPr>
            </a:lvl1pPr>
          </a:lstStyle>
          <a:p>
            <a:r>
              <a:rPr lang="de-CH" dirty="0"/>
              <a:t>Subtitel / Sous-titre</a:t>
            </a:r>
            <a:endParaRPr lang="fr-LU" dirty="0"/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558000" y="1628775"/>
            <a:ext cx="3870325" cy="4140000"/>
          </a:xfrm>
        </p:spPr>
        <p:txBody>
          <a:bodyPr/>
          <a:lstStyle/>
          <a:p>
            <a:endParaRPr lang="fr-LU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51388" y="1628775"/>
            <a:ext cx="3870325" cy="4140200"/>
          </a:xfrm>
        </p:spPr>
        <p:txBody>
          <a:bodyPr/>
          <a:lstStyle/>
          <a:p>
            <a:endParaRPr lang="fr-LU" dirty="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4636799" y="5768975"/>
            <a:ext cx="3984913" cy="397825"/>
          </a:xfrm>
        </p:spPr>
        <p:txBody>
          <a:bodyPr/>
          <a:lstStyle>
            <a:lvl1pPr marL="0">
              <a:lnSpc>
                <a:spcPts val="1200"/>
              </a:lnSpc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r>
              <a:rPr lang="de-CH" dirty="0"/>
              <a:t>Caption / légende</a:t>
            </a:r>
            <a:endParaRPr lang="fr-LU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5768975"/>
            <a:ext cx="3981600" cy="397825"/>
          </a:xfrm>
        </p:spPr>
        <p:txBody>
          <a:bodyPr/>
          <a:lstStyle>
            <a:lvl1pPr marL="0">
              <a:lnSpc>
                <a:spcPts val="1200"/>
              </a:lnSpc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r>
              <a:rPr lang="de-CH" dirty="0"/>
              <a:t>Caption / légende</a:t>
            </a:r>
            <a:endParaRPr lang="fr-LU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4636800" y="1134000"/>
            <a:ext cx="3974400" cy="315912"/>
          </a:xfrm>
        </p:spPr>
        <p:txBody>
          <a:bodyPr/>
          <a:lstStyle>
            <a:lvl1pPr>
              <a:buFontTx/>
              <a:buNone/>
              <a:defRPr sz="2000" b="1">
                <a:solidFill>
                  <a:srgbClr val="0099FF"/>
                </a:solidFill>
              </a:defRPr>
            </a:lvl1pPr>
          </a:lstStyle>
          <a:p>
            <a:r>
              <a:rPr lang="de-CH" dirty="0"/>
              <a:t>Subtitel / Sous-titre</a:t>
            </a:r>
            <a:endParaRPr lang="fr-LU" dirty="0"/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457200" y="6134400"/>
            <a:ext cx="408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b-LU"/>
            </a:defPPr>
            <a:lvl1pPr marL="0" algn="r" defTabSz="914400" rtl="0" eaLnBrk="1" latinLnBrk="0" hangingPunct="1">
              <a:defRPr sz="1000" kern="1200">
                <a:solidFill>
                  <a:srgbClr val="E3061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019F9B-5CA8-4FF9-B30F-00BE0557E350}" type="slidenum">
              <a:rPr lang="lb-LU" b="1" smtClean="0"/>
              <a:pPr algn="l"/>
              <a:t>‹N°›</a:t>
            </a:fld>
            <a:endParaRPr lang="lb-LU" b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fr-L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8893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5014-4865-40B2-9A7C-38A2C863DC68}" type="datetimeFigureOut">
              <a:rPr lang="fr-LU" smtClean="0"/>
              <a:pPr/>
              <a:t>22/09/2022</a:t>
            </a:fld>
            <a:endParaRPr lang="fr-L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8893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L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6250" y="6166800"/>
            <a:ext cx="496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ED1C24"/>
                </a:solidFill>
              </a:defRPr>
            </a:lvl1pPr>
          </a:lstStyle>
          <a:p>
            <a:fld id="{F9910D31-7C71-426A-9611-F6E98F62E178}" type="slidenum">
              <a:rPr lang="fr-LU" smtClean="0"/>
              <a:pPr/>
              <a:t>‹N°›</a:t>
            </a:fld>
            <a:endParaRPr lang="fr-L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3" r:id="rId5"/>
    <p:sldLayoutId id="2147483669" r:id="rId6"/>
    <p:sldLayoutId id="2147483662" r:id="rId7"/>
    <p:sldLayoutId id="2147483663" r:id="rId8"/>
    <p:sldLayoutId id="2147483664" r:id="rId9"/>
    <p:sldLayoutId id="2147483671" r:id="rId10"/>
    <p:sldLayoutId id="2147483673" r:id="rId11"/>
    <p:sldLayoutId id="2147483672" r:id="rId12"/>
    <p:sldLayoutId id="2147483665" r:id="rId13"/>
    <p:sldLayoutId id="2147483670" r:id="rId14"/>
    <p:sldLayoutId id="2147483668" r:id="rId15"/>
    <p:sldLayoutId id="2147483661" r:id="rId16"/>
    <p:sldLayoutId id="2147483654" r:id="rId17"/>
    <p:sldLayoutId id="2147483655" r:id="rId18"/>
    <p:sldLayoutId id="2147483657" r:id="rId19"/>
    <p:sldLayoutId id="2147483658" r:id="rId20"/>
    <p:sldLayoutId id="2147483659" r:id="rId21"/>
    <p:sldLayoutId id="2147483667" r:id="rId22"/>
    <p:sldLayoutId id="2147483666" r:id="rId23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ts val="1800"/>
        </a:lnSpc>
        <a:spcBef>
          <a:spcPct val="20000"/>
        </a:spcBef>
        <a:buFontTx/>
        <a:buBlip>
          <a:blip r:embed="rId2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177800" algn="l" defTabSz="914400" rtl="0" eaLnBrk="1" latinLnBrk="0" hangingPunct="1">
        <a:lnSpc>
          <a:spcPts val="1800"/>
        </a:lnSpc>
        <a:spcBef>
          <a:spcPct val="20000"/>
        </a:spcBef>
        <a:buClr>
          <a:srgbClr val="ED1C24"/>
        </a:buClr>
        <a:buFont typeface="Arial" pitchFamily="34" charset="0"/>
        <a:buChar char="•"/>
        <a:tabLst>
          <a:tab pos="446088" algn="l"/>
        </a:tabLst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23888" indent="-177800" algn="l" defTabSz="914400" rtl="0" eaLnBrk="1" latinLnBrk="0" hangingPunct="1">
        <a:lnSpc>
          <a:spcPts val="1800"/>
        </a:lnSpc>
        <a:spcBef>
          <a:spcPct val="20000"/>
        </a:spcBef>
        <a:buClr>
          <a:srgbClr val="0099FF"/>
        </a:buClr>
        <a:buFont typeface="Calibri" pitchFamily="34" charset="0"/>
        <a:buChar char="-"/>
        <a:tabLst>
          <a:tab pos="900113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3275" indent="-179388" algn="l" defTabSz="914400" rtl="0" eaLnBrk="1" latinLnBrk="0" hangingPunct="1">
        <a:lnSpc>
          <a:spcPts val="1800"/>
        </a:lnSpc>
        <a:spcBef>
          <a:spcPct val="20000"/>
        </a:spcBef>
        <a:buClr>
          <a:srgbClr val="7F7F7F"/>
        </a:buClr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9013" indent="-185738" algn="l" defTabSz="914400" rtl="0" eaLnBrk="1" latinLnBrk="0" hangingPunct="1">
        <a:lnSpc>
          <a:spcPts val="1800"/>
        </a:lnSpc>
        <a:spcBef>
          <a:spcPct val="20000"/>
        </a:spcBef>
        <a:buFont typeface="Arial" pitchFamily="34" charset="0"/>
        <a:buChar char="»"/>
        <a:tabLst>
          <a:tab pos="1166813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053" y="2841823"/>
            <a:ext cx="8164513" cy="103511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LU" dirty="0">
                <a:latin typeface="+mn-lt"/>
              </a:rPr>
              <a:t>IMPLEMENTATION OF INTERNATIONAL SANCTIONS IN LUXEMBOURG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900" cap="none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competent authorities, legal framework and general considerations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198" y="5319210"/>
            <a:ext cx="5104911" cy="727144"/>
          </a:xfrm>
        </p:spPr>
        <p:txBody>
          <a:bodyPr/>
          <a:lstStyle/>
          <a:p>
            <a:r>
              <a:rPr lang="en-US" dirty="0"/>
              <a:t>Michel Leesch</a:t>
            </a:r>
          </a:p>
          <a:p>
            <a:r>
              <a:rPr lang="en-US" dirty="0"/>
              <a:t>Deputy Director</a:t>
            </a:r>
          </a:p>
          <a:p>
            <a:r>
              <a:rPr lang="en-US" i="1" dirty="0"/>
              <a:t>Directorate of European Affairs and International Economic Relations </a:t>
            </a:r>
            <a:endParaRPr lang="fr-L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20 September 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195" y="5305395"/>
            <a:ext cx="2370149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026818"/>
              </p:ext>
            </p:extLst>
          </p:nvPr>
        </p:nvGraphicFramePr>
        <p:xfrm>
          <a:off x="1196625" y="1886708"/>
          <a:ext cx="66607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740">
                  <a:extLst>
                    <a:ext uri="{9D8B030D-6E8A-4147-A177-3AD203B41FA5}">
                      <a16:colId xmlns:a16="http://schemas.microsoft.com/office/drawing/2014/main" val="1332417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 AND FINANCIAL SANCTIONS IN THE GLOBAL CONTEXT </a:t>
                      </a:r>
                    </a:p>
                    <a:p>
                      <a:pPr algn="ctr"/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Luxembourg Chamber of Commerce – 20 September 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8748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463" y="1102454"/>
            <a:ext cx="8229600" cy="692652"/>
          </a:xfrm>
        </p:spPr>
        <p:txBody>
          <a:bodyPr/>
          <a:lstStyle/>
          <a:p>
            <a:r>
              <a:rPr lang="fr-LU" dirty="0"/>
              <a:t> </a:t>
            </a:r>
            <a:r>
              <a:rPr lang="en-US" dirty="0"/>
              <a:t>outline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143" y="2168860"/>
            <a:ext cx="8584585" cy="441049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cap="none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Introductory remarks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cap="none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Sanctions – a tool of the EU Common Foreign and Security Policy and the role of the Ministry of Foreign and European Affairs (MFEA)</a:t>
            </a:r>
          </a:p>
          <a:p>
            <a:pPr marL="1165225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i="1" dirty="0"/>
              <a:t>The MFEA as sanction maker</a:t>
            </a:r>
            <a:endParaRPr lang="en-US" sz="1500" dirty="0"/>
          </a:p>
          <a:p>
            <a:pPr marL="1165225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i="1" dirty="0"/>
              <a:t>The MFEA as coordinator of the national implementation of sanctions </a:t>
            </a:r>
            <a:endParaRPr lang="en-US" sz="1500" dirty="0"/>
          </a:p>
          <a:p>
            <a:pPr marL="1165225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i="1" dirty="0"/>
              <a:t>The MFEA as interface between Luxembourg and the European and international institutions</a:t>
            </a:r>
            <a:endParaRPr lang="en-US" sz="1500" b="1" cap="none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cap="none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Legal framework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cap="none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Closing statements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fr-LU" sz="2400" b="1" cap="none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020" y="593685"/>
            <a:ext cx="2626230" cy="213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 INTRODUCTORY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4"/>
          </p:nvPr>
        </p:nvSpPr>
        <p:spPr>
          <a:xfrm>
            <a:off x="457199" y="2303875"/>
            <a:ext cx="8150400" cy="225185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algn="just"/>
            <a:r>
              <a:rPr lang="en-US" b="1" dirty="0"/>
              <a:t>National competent authorities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Legal framework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General observations</a:t>
            </a:r>
          </a:p>
          <a:p>
            <a:pPr marL="0" lvl="0" indent="0">
              <a:buNone/>
            </a:pPr>
            <a:endParaRPr lang="fr-FR" dirty="0"/>
          </a:p>
          <a:p>
            <a:pPr marL="0" indent="0">
              <a:lnSpc>
                <a:spcPct val="100000"/>
              </a:lnSpc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Implementation </a:t>
            </a:r>
            <a:r>
              <a:rPr lang="fr-FR" dirty="0"/>
              <a:t>of international sanctions in Luxembourg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985" y="2493546"/>
            <a:ext cx="3855579" cy="187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3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800" dirty="0"/>
              <a:t>2. </a:t>
            </a:r>
            <a:r>
              <a:rPr lang="en-US" sz="1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Sanctions – a tool of the EU Common Foreign and Security Policy and the role of the Ministry of Foreign and European Affairs (MFEA)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41790" y="1464971"/>
            <a:ext cx="8154000" cy="315912"/>
          </a:xfrm>
        </p:spPr>
        <p:txBody>
          <a:bodyPr/>
          <a:lstStyle/>
          <a:p>
            <a:r>
              <a:rPr lang="fr-FR" sz="1800" dirty="0"/>
              <a:t>The MFEA as sanction maker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452507" y="2033845"/>
            <a:ext cx="7854908" cy="3692010"/>
          </a:xfrm>
        </p:spPr>
        <p:txBody>
          <a:bodyPr/>
          <a:lstStyle/>
          <a:p>
            <a:pPr algn="just"/>
            <a:endParaRPr lang="en-US" dirty="0">
              <a:latin typeface="+mj-lt"/>
            </a:endParaRPr>
          </a:p>
          <a:p>
            <a:pPr algn="just"/>
            <a:r>
              <a:rPr lang="en-US" dirty="0">
                <a:latin typeface="+mj-lt"/>
              </a:rPr>
              <a:t>The MFEA is the representative in the European Council geographical and thematic groups that analyze the political opportunity of using sanctions to influence a certain situation as part of the EU’s common foreign and security policy (CFSP).</a:t>
            </a:r>
          </a:p>
          <a:p>
            <a:pPr marL="0" indent="0" algn="just">
              <a:buNone/>
            </a:pPr>
            <a:endParaRPr lang="en-US" dirty="0">
              <a:latin typeface="+mj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+mj-lt"/>
              </a:rPr>
              <a:t>The MFEA coordinates the LU position at national level</a:t>
            </a:r>
          </a:p>
          <a:p>
            <a:pPr marL="896937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195" y="4150680"/>
            <a:ext cx="1558732" cy="15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9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800" dirty="0"/>
              <a:t>2. </a:t>
            </a:r>
            <a:r>
              <a:rPr lang="en-US" sz="1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Sanctions – a tool of the EU Common Foreign and Security Policy and the role of the Ministry of Foreign and European Affairs (MFEA)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86078" y="1353161"/>
            <a:ext cx="8154000" cy="315912"/>
          </a:xfrm>
        </p:spPr>
        <p:txBody>
          <a:bodyPr/>
          <a:lstStyle/>
          <a:p>
            <a:r>
              <a:rPr lang="en-US" sz="1800" dirty="0"/>
              <a:t>The MFEA as coordinator of the national implementation of sanctions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499761" y="2033845"/>
            <a:ext cx="7854908" cy="4050450"/>
          </a:xfrm>
        </p:spPr>
        <p:txBody>
          <a:bodyPr/>
          <a:lstStyle/>
          <a:p>
            <a:pPr algn="just"/>
            <a:r>
              <a:rPr lang="en-US" dirty="0">
                <a:latin typeface="+mj-lt"/>
              </a:rPr>
              <a:t>Ministerial competencies defined via Grand-Ducal decree </a:t>
            </a:r>
          </a:p>
          <a:p>
            <a:pPr marL="0" indent="0" algn="just">
              <a:buNone/>
            </a:pPr>
            <a:endParaRPr lang="en-US" dirty="0">
              <a:latin typeface="+mj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2867025" algn="l"/>
              </a:tabLst>
            </a:pPr>
            <a:r>
              <a:rPr lang="en-US" dirty="0">
                <a:latin typeface="+mj-lt"/>
              </a:rPr>
              <a:t>MFEA (Directorate of European Affairs and International Economic Relations) </a:t>
            </a:r>
            <a:r>
              <a:rPr lang="en-US" dirty="0"/>
              <a:t>responsible for the general coordination of the implementation of  international sanctions in Luxembourg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2867025" algn="l"/>
              </a:tabLst>
            </a:pPr>
            <a:r>
              <a:rPr lang="en-US" dirty="0"/>
              <a:t>Each Ministry/Authority in charge of the implementation of sanctions in its area of competence</a:t>
            </a:r>
          </a:p>
          <a:p>
            <a:pPr marL="3313113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2867025" algn="l"/>
              </a:tabLst>
            </a:pPr>
            <a:r>
              <a:rPr lang="en-US" dirty="0"/>
              <a:t>Specific role of Ministry of Finance and Office for the Control of Exports, Imports and Transit (OCEIT) within the Ministry of Economy</a:t>
            </a:r>
          </a:p>
          <a:p>
            <a:pPr marL="3313113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2867025" algn="l"/>
              </a:tabLst>
            </a:pPr>
            <a:r>
              <a:rPr lang="en-US" dirty="0"/>
              <a:t>MFEA provides support to other authorities</a:t>
            </a:r>
            <a:endParaRPr lang="en-US" b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3113" algn="just"/>
            <a:endParaRPr lang="en-US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" y="4479042"/>
            <a:ext cx="3356865" cy="229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3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Sanctions – a tool of the EU Common Foreign and Security Policy and the role of the Ministry of Foreign and European Affairs (MFEA)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16505" y="1358770"/>
            <a:ext cx="9091010" cy="60613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fr-FR" dirty="0"/>
              <a:t> </a:t>
            </a:r>
            <a:r>
              <a:rPr lang="en-US" sz="1800" dirty="0"/>
              <a:t>The MFEA as interface between Luxembourg and the European and international institutions</a:t>
            </a:r>
          </a:p>
          <a:p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3760609" y="2348880"/>
            <a:ext cx="4906846" cy="2971930"/>
          </a:xfrm>
        </p:spPr>
        <p:txBody>
          <a:bodyPr/>
          <a:lstStyle/>
          <a:p>
            <a:pPr algn="just"/>
            <a:r>
              <a:rPr lang="en-US" dirty="0">
                <a:latin typeface="+mj-lt"/>
              </a:rPr>
              <a:t>MFEA represented in various Commission and Council groups that discuss implementation issues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dirty="0">
                <a:latin typeface="+mj-lt"/>
              </a:rPr>
              <a:t>Opportunity to discuss specific issues that national operators / authorities may encounter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dirty="0">
                <a:latin typeface="+mj-lt"/>
              </a:rPr>
              <a:t>National coordination of Commission requests, Council 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12235"/>
            <a:ext cx="3244953" cy="287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79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LEGAL FRAMEWORK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57200" y="1268760"/>
            <a:ext cx="8154000" cy="585065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dirty="0"/>
              <a:t>European and national legal frameworks</a:t>
            </a:r>
            <a:endParaRPr lang="en-US" sz="1800" dirty="0"/>
          </a:p>
          <a:p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457200" y="1944255"/>
            <a:ext cx="7490175" cy="2835315"/>
          </a:xfrm>
        </p:spPr>
        <p:txBody>
          <a:bodyPr/>
          <a:lstStyle/>
          <a:p>
            <a:pPr algn="just"/>
            <a:r>
              <a:rPr lang="en-US" dirty="0">
                <a:latin typeface="+mj-lt"/>
              </a:rPr>
              <a:t>EU sanction regimes established by Council Decisions and Council Regulations for matters that fall within the competence of the EU.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+mj-lt"/>
              </a:rPr>
              <a:t>Two national laws relate to the implementation of sanctions in Luxembourg</a:t>
            </a:r>
          </a:p>
          <a:p>
            <a:pPr marL="1165225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/>
              <a:t>Law of 19 December 2020, on the implementation of restrictive measures in financial matters</a:t>
            </a:r>
            <a:endParaRPr lang="en-US" dirty="0"/>
          </a:p>
          <a:p>
            <a:pPr marL="1165225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/>
              <a:t> Law of 17 June 2018 (‘export control law’)</a:t>
            </a:r>
          </a:p>
          <a:p>
            <a:pPr marL="0" indent="269875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Legal framework deliberately broad</a:t>
            </a:r>
          </a:p>
          <a:p>
            <a:pPr marL="0" indent="269875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+mj-lt"/>
              </a:rPr>
              <a:t>Criminal provisions for non-compliance with                                   restrictive measures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759" y="4407896"/>
            <a:ext cx="3426241" cy="246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4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 CLOSING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4"/>
          </p:nvPr>
        </p:nvSpPr>
        <p:spPr>
          <a:xfrm>
            <a:off x="457199" y="1313765"/>
            <a:ext cx="8150400" cy="4050449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algn="just"/>
            <a:r>
              <a:rPr lang="en-US" dirty="0"/>
              <a:t>Sanctions are only one tool to promote the objectives of the CFSP.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The MFEA has three roles to play when it comes to sanctions: sanction maker, sanction coordinator and interlocutor of international and European institutions.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We stand ready to assist with questions regarding the</a:t>
            </a:r>
          </a:p>
          <a:p>
            <a:pPr marL="266700" indent="0" algn="just">
              <a:buNone/>
            </a:pPr>
            <a:r>
              <a:rPr lang="en-US" dirty="0"/>
              <a:t>implementation of sanctions and to guide you towards </a:t>
            </a:r>
          </a:p>
          <a:p>
            <a:pPr marL="266700" indent="0" algn="just">
              <a:buNone/>
            </a:pPr>
            <a:r>
              <a:rPr lang="en-US" dirty="0"/>
              <a:t>the national competent authority.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We do not replace legal counsel.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We represent Luxembourg in various Council and Commission groups and channel information (for instance on concrete implementation issues) from operators and national authorities to the adequate Council/Commission fora.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u="sng" dirty="0"/>
              <a:t>Contact information</a:t>
            </a:r>
            <a:r>
              <a:rPr lang="en-US" dirty="0"/>
              <a:t>: sanctions@mae.etat.lu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endParaRPr lang="en-US" dirty="0"/>
          </a:p>
          <a:p>
            <a:pPr lvl="0"/>
            <a:endParaRPr lang="fr-FR" dirty="0"/>
          </a:p>
          <a:p>
            <a:pPr marL="0" indent="0">
              <a:lnSpc>
                <a:spcPct val="100000"/>
              </a:lnSpc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235" y="2708920"/>
            <a:ext cx="2219825" cy="151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84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1670" y="2708920"/>
            <a:ext cx="5310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Thank you very much for your attention!</a:t>
            </a:r>
            <a:endParaRPr lang="en-US" sz="2200" baseline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TION BRANDING">
      <a:dk1>
        <a:sysClr val="windowText" lastClr="000000"/>
      </a:dk1>
      <a:lt1>
        <a:sysClr val="window" lastClr="FFFFFF"/>
      </a:lt1>
      <a:dk2>
        <a:srgbClr val="B8B8B8"/>
      </a:dk2>
      <a:lt2>
        <a:srgbClr val="FFFFFF"/>
      </a:lt2>
      <a:accent1>
        <a:srgbClr val="0099FF"/>
      </a:accent1>
      <a:accent2>
        <a:srgbClr val="ED1C24"/>
      </a:accent2>
      <a:accent3>
        <a:srgbClr val="7D7D7D"/>
      </a:accent3>
      <a:accent4>
        <a:srgbClr val="000000"/>
      </a:accent4>
      <a:accent5>
        <a:srgbClr val="0099FF"/>
      </a:accent5>
      <a:accent6>
        <a:srgbClr val="ED1C24"/>
      </a:accent6>
      <a:hlink>
        <a:srgbClr val="7D7D7D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b="1" baseline="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Microsoft Office PowerPoint</Application>
  <PresentationFormat>Affichage à l'écran (4:3)</PresentationFormat>
  <Paragraphs>81</Paragraphs>
  <Slides>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IMPLEMENTATION OF INTERNATIONAL SANCTIONS IN LUXEMBOURG</vt:lpstr>
      <vt:lpstr> outline of presentation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athielen</dc:creator>
  <cp:lastModifiedBy>Sonia JOURDAN</cp:lastModifiedBy>
  <cp:revision>448</cp:revision>
  <dcterms:created xsi:type="dcterms:W3CDTF">2017-01-23T15:28:58Z</dcterms:created>
  <dcterms:modified xsi:type="dcterms:W3CDTF">2022-09-22T11:07:17Z</dcterms:modified>
</cp:coreProperties>
</file>