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2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0" r:id="rId2"/>
    <p:sldId id="818" r:id="rId3"/>
    <p:sldId id="972" r:id="rId4"/>
    <p:sldId id="973" r:id="rId5"/>
    <p:sldId id="977" r:id="rId6"/>
    <p:sldId id="890" r:id="rId7"/>
    <p:sldId id="975" r:id="rId8"/>
    <p:sldId id="678" r:id="rId9"/>
    <p:sldId id="976" r:id="rId10"/>
    <p:sldId id="913" r:id="rId11"/>
    <p:sldId id="933" r:id="rId12"/>
    <p:sldId id="915" r:id="rId13"/>
    <p:sldId id="918" r:id="rId14"/>
    <p:sldId id="958" r:id="rId15"/>
    <p:sldId id="914" r:id="rId16"/>
    <p:sldId id="934" r:id="rId17"/>
    <p:sldId id="581" r:id="rId18"/>
    <p:sldId id="950" r:id="rId19"/>
  </p:sldIdLst>
  <p:sldSz cx="9144000" cy="5143500" type="screen16x9"/>
  <p:notesSz cx="6808788" cy="9940925"/>
  <p:defaultTextStyle>
    <a:defPPr>
      <a:defRPr lang="nl-NL"/>
    </a:defPPr>
    <a:lvl1pPr marL="0" algn="l" defTabSz="68574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2871" algn="l" defTabSz="68574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85743" algn="l" defTabSz="68574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28614" algn="l" defTabSz="68574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71485" algn="l" defTabSz="68574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14356" algn="l" defTabSz="68574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57228" algn="l" defTabSz="68574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400099" algn="l" defTabSz="68574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42970" algn="l" defTabSz="68574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2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1">
          <p15:clr>
            <a:srgbClr val="A4A3A4"/>
          </p15:clr>
        </p15:guide>
        <p15:guide id="5" pos="4829">
          <p15:clr>
            <a:srgbClr val="A4A3A4"/>
          </p15:clr>
        </p15:guide>
        <p15:guide id="6" pos="925">
          <p15:clr>
            <a:srgbClr val="A4A3A4"/>
          </p15:clr>
        </p15:guide>
        <p15:guide id="7" orient="horz" pos="2880">
          <p15:clr>
            <a:srgbClr val="A4A3A4"/>
          </p15:clr>
        </p15:guide>
        <p15:guide id="8" orient="horz" pos="688">
          <p15:clr>
            <a:srgbClr val="A4A3A4"/>
          </p15:clr>
        </p15:guide>
        <p15:guide id="9" pos="5276">
          <p15:clr>
            <a:srgbClr val="A4A3A4"/>
          </p15:clr>
        </p15:guide>
        <p15:guide id="10" pos="493">
          <p15:clr>
            <a:srgbClr val="A4A3A4"/>
          </p15:clr>
        </p15:guide>
        <p15:guide id="11" orient="horz" pos="6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AF7E"/>
    <a:srgbClr val="002E5D"/>
    <a:srgbClr val="CBE4D4"/>
    <a:srgbClr val="4A9E46"/>
    <a:srgbClr val="9D9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2F9B87F-E45E-4CB4-99B9-1CCFCC1FD9A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2F9B87F-E45E-4CB4-99B9-1CCFCC1FD9AC}" styleName="Stibbe table 1">
    <a:wholeTbl>
      <a:tcTxStyle>
        <a:fontRef idx="minor">
          <a:schemeClr val="tx1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lt2"/>
              </a:solidFill>
            </a:ln>
          </a:top>
          <a:bottom>
            <a:ln w="12700" cmpd="sng">
              <a:solidFill>
                <a:schemeClr val="lt2"/>
              </a:solidFill>
            </a:ln>
          </a:bottom>
          <a:insideH>
            <a:ln w="12700" cmpd="sng">
              <a:solidFill>
                <a:schemeClr val="lt2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</a:tcStyle>
    </a:band1H>
    <a:band2H>
      <a:tcStyle>
        <a:tcBdr/>
        <a:fill>
          <a:solidFill>
            <a:schemeClr val="accent5"/>
          </a:solidFill>
        </a:fill>
      </a:tcStyle>
    </a:band2H>
    <a:band1V>
      <a:tcStyle>
        <a:tcBdr/>
      </a:tcStyle>
    </a:band1V>
    <a:band2V>
      <a:tcStyle>
        <a:tcBdr/>
        <a:fill>
          <a:solidFill>
            <a:schemeClr val="accent5"/>
          </a:solidFill>
        </a:fill>
      </a:tcStyle>
    </a:band2V>
    <a:lastCol>
      <a:tcTxStyle b="on"/>
      <a:tcStyle>
        <a:tcBdr/>
        <a:fill>
          <a:solidFill>
            <a:schemeClr val="lt1"/>
          </a:solidFill>
        </a:fill>
      </a:tcStyle>
    </a:lastCol>
    <a:firstCol>
      <a:tcTxStyle b="on"/>
      <a:tcStyle>
        <a:tcBdr/>
        <a:fill>
          <a:solidFill>
            <a:schemeClr val="lt1"/>
          </a:solidFill>
        </a:fill>
      </a:tcStyle>
    </a:firstCol>
    <a:lastRow>
      <a:tcTxStyle b="on"/>
      <a:tcStyle>
        <a:tcBdr/>
        <a:fill>
          <a:solidFill>
            <a:schemeClr val="lt1"/>
          </a:solidFill>
        </a:fill>
      </a:tcStyle>
    </a:lastRow>
    <a:firstRow>
      <a:tcTxStyle b="on"/>
      <a:tcStyle>
        <a:tcBdr/>
        <a:fill>
          <a:solidFill>
            <a:schemeClr val="lt1"/>
          </a:solidFill>
        </a:fill>
      </a:tcStyle>
    </a:firstRow>
  </a:tblStyle>
  <a:tblStyle styleId="{503103F0-1367-42A0-81B4-C27F68B18FE9}" styleName="Stibbe table 2">
    <a:wholeTbl>
      <a:tcTxStyle>
        <a:fontRef idx="minor">
          <a:schemeClr val="tx1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lt2"/>
              </a:solidFill>
            </a:ln>
          </a:top>
          <a:bottom>
            <a:ln w="12700" cmpd="sng">
              <a:solidFill>
                <a:schemeClr val="lt2"/>
              </a:solidFill>
            </a:ln>
          </a:bottom>
          <a:insideH>
            <a:ln w="12700" cmpd="sng">
              <a:solidFill>
                <a:schemeClr val="lt2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</a:tcStyle>
    </a:band1H>
    <a:band2H>
      <a:tcStyle>
        <a:tcBdr/>
        <a:fill>
          <a:solidFill>
            <a:schemeClr val="lt2"/>
          </a:solidFill>
        </a:fill>
      </a:tcStyle>
    </a:band2H>
    <a:band1V>
      <a:tcStyle>
        <a:tcBdr/>
      </a:tcStyle>
    </a:band1V>
    <a:band2V>
      <a:tcStyle>
        <a:tcBdr/>
        <a:fill>
          <a:solidFill>
            <a:schemeClr val="lt2"/>
          </a:solidFill>
        </a:fill>
      </a:tcStyle>
    </a:band2V>
    <a:lastCol>
      <a:tcTxStyle b="on"/>
      <a:tcStyle>
        <a:tcBdr/>
      </a:tcStyle>
    </a:lastCol>
    <a:firstCol>
      <a:tcTxStyle b="on"/>
      <a:tcStyle>
        <a:tcBdr/>
        <a:fill>
          <a:solidFill>
            <a:schemeClr val="accent5"/>
          </a:solidFill>
        </a:fill>
      </a:tcStyle>
    </a:firstCol>
    <a:lastRow>
      <a:tcTxStyle b="on"/>
      <a:tcStyle>
        <a:tcBdr/>
        <a:fill>
          <a:solidFill>
            <a:schemeClr val="lt1"/>
          </a:solidFill>
        </a:fill>
      </a:tcStyle>
    </a:lastRow>
    <a:firstRow>
      <a:tcTxStyle b="on"/>
      <a:tcStyle>
        <a:tcBdr/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230" autoAdjust="0"/>
  </p:normalViewPr>
  <p:slideViewPr>
    <p:cSldViewPr snapToGrid="0" showGuides="1">
      <p:cViewPr varScale="1">
        <p:scale>
          <a:sx n="124" d="100"/>
          <a:sy n="124" d="100"/>
        </p:scale>
        <p:origin x="1260" y="108"/>
      </p:cViewPr>
      <p:guideLst>
        <p:guide orient="horz" pos="3368"/>
        <p:guide pos="4762"/>
        <p:guide orient="horz" pos="1620"/>
        <p:guide pos="2881"/>
        <p:guide pos="4829"/>
        <p:guide pos="925"/>
        <p:guide orient="horz" pos="2880"/>
        <p:guide orient="horz" pos="688"/>
        <p:guide pos="5276"/>
        <p:guide pos="493"/>
        <p:guide orient="horz" pos="6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6" d="100"/>
          <a:sy n="46" d="100"/>
        </p:scale>
        <p:origin x="2736" y="44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773"/>
          </a:xfrm>
          <a:prstGeom prst="rect">
            <a:avLst/>
          </a:prstGeom>
        </p:spPr>
        <p:txBody>
          <a:bodyPr vert="horz" lIns="91852" tIns="45925" rIns="91852" bIns="4592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6738" y="2"/>
            <a:ext cx="2950476" cy="498773"/>
          </a:xfrm>
          <a:prstGeom prst="rect">
            <a:avLst/>
          </a:prstGeom>
        </p:spPr>
        <p:txBody>
          <a:bodyPr vert="horz" lIns="91852" tIns="45925" rIns="91852" bIns="45925" rtlCol="0"/>
          <a:lstStyle>
            <a:lvl1pPr algn="r">
              <a:defRPr sz="1200"/>
            </a:lvl1pPr>
          </a:lstStyle>
          <a:p>
            <a:fld id="{455DEE9E-4E26-4BD6-94B5-D54657D3F029}" type="datetimeFigureOut">
              <a:rPr lang="nl-NL" smtClean="0"/>
              <a:t>22-3-2026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42158"/>
            <a:ext cx="2950476" cy="498772"/>
          </a:xfrm>
          <a:prstGeom prst="rect">
            <a:avLst/>
          </a:prstGeom>
        </p:spPr>
        <p:txBody>
          <a:bodyPr vert="horz" lIns="91852" tIns="45925" rIns="91852" bIns="4592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6738" y="9442158"/>
            <a:ext cx="2950476" cy="498772"/>
          </a:xfrm>
          <a:prstGeom prst="rect">
            <a:avLst/>
          </a:prstGeom>
        </p:spPr>
        <p:txBody>
          <a:bodyPr vert="horz" lIns="91852" tIns="45925" rIns="91852" bIns="45925" rtlCol="0" anchor="b"/>
          <a:lstStyle>
            <a:lvl1pPr algn="r">
              <a:defRPr sz="1200"/>
            </a:lvl1pPr>
          </a:lstStyle>
          <a:p>
            <a:fld id="{5F6E6E24-E4D4-444A-9471-D9D273DFBA55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4545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773"/>
          </a:xfrm>
          <a:prstGeom prst="rect">
            <a:avLst/>
          </a:prstGeom>
        </p:spPr>
        <p:txBody>
          <a:bodyPr vert="horz" lIns="91852" tIns="45925" rIns="91852" bIns="4592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6738" y="2"/>
            <a:ext cx="2950476" cy="498773"/>
          </a:xfrm>
          <a:prstGeom prst="rect">
            <a:avLst/>
          </a:prstGeom>
        </p:spPr>
        <p:txBody>
          <a:bodyPr vert="horz" lIns="91852" tIns="45925" rIns="91852" bIns="45925" rtlCol="0"/>
          <a:lstStyle>
            <a:lvl1pPr algn="r">
              <a:defRPr sz="1200"/>
            </a:lvl1pPr>
          </a:lstStyle>
          <a:p>
            <a:fld id="{3C1E00A9-E290-429F-A89A-CDEE3625FDB5}" type="datetimeFigureOut">
              <a:rPr lang="nl-NL" smtClean="0"/>
              <a:t>22-3-2026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2" tIns="45925" rIns="91852" bIns="4592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880" y="4784074"/>
            <a:ext cx="5447030" cy="3914240"/>
          </a:xfrm>
          <a:prstGeom prst="rect">
            <a:avLst/>
          </a:prstGeom>
        </p:spPr>
        <p:txBody>
          <a:bodyPr vert="horz" lIns="91852" tIns="45925" rIns="91852" bIns="4592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42158"/>
            <a:ext cx="2950476" cy="498772"/>
          </a:xfrm>
          <a:prstGeom prst="rect">
            <a:avLst/>
          </a:prstGeom>
        </p:spPr>
        <p:txBody>
          <a:bodyPr vert="horz" lIns="91852" tIns="45925" rIns="91852" bIns="4592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6738" y="9442158"/>
            <a:ext cx="2950476" cy="498772"/>
          </a:xfrm>
          <a:prstGeom prst="rect">
            <a:avLst/>
          </a:prstGeom>
        </p:spPr>
        <p:txBody>
          <a:bodyPr vert="horz" lIns="91852" tIns="45925" rIns="91852" bIns="45925" rtlCol="0" anchor="b"/>
          <a:lstStyle>
            <a:lvl1pPr algn="r">
              <a:defRPr sz="1200"/>
            </a:lvl1pPr>
          </a:lstStyle>
          <a:p>
            <a:fld id="{FBDC2641-9F3E-47E6-891E-9DB192EB610D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376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C2641-9F3E-47E6-891E-9DB192EB610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9678088"/>
      </p:ext>
    </p:extLst>
  </p:cSld>
  <p:clrMapOvr>
    <a:masterClrMapping/>
  </p:clrMapOvr>
</p:notes>
</file>

<file path=ppt/notesSlides/notesSlide10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C2641-9F3E-47E6-891E-9DB192EB610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7860700"/>
      </p:ext>
    </p:extLst>
  </p:cSld>
  <p:clrMapOvr>
    <a:masterClrMapping/>
  </p:clrMapOvr>
</p:notes>
</file>

<file path=ppt/notesSlides/notesSlide1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C2641-9F3E-47E6-891E-9DB192EB610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2517503"/>
      </p:ext>
    </p:extLst>
  </p:cSld>
  <p:clrMapOvr>
    <a:masterClrMapping/>
  </p:clrMapOvr>
</p:notes>
</file>

<file path=ppt/notesSlides/notesSlide1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C2641-9F3E-47E6-891E-9DB192EB610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7913447"/>
      </p:ext>
    </p:extLst>
  </p:cSld>
  <p:clrMapOvr>
    <a:masterClrMapping/>
  </p:clrMapOvr>
</p:notes>
</file>

<file path=ppt/notesSlides/notesSlide1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C2641-9F3E-47E6-891E-9DB192EB610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9542465"/>
      </p:ext>
    </p:extLst>
  </p:cSld>
  <p:clrMapOvr>
    <a:masterClrMapping/>
  </p:clrMapOvr>
</p:notes>
</file>

<file path=ppt/notesSlides/notesSlide14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7B714-CDF3-3B0A-858F-23F77028B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4E3330-8313-23E8-D538-CFB91B8B71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5113A-BAD0-EF02-54D5-D90998A7DA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C2641-9F3E-47E6-891E-9DB192EB610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1769096"/>
      </p:ext>
    </p:extLst>
  </p:cSld>
  <p:clrMapOvr>
    <a:masterClrMapping/>
  </p:clrMapOvr>
</p:notes>
</file>

<file path=ppt/notesSlides/notesSlide1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C2641-9F3E-47E6-891E-9DB192EB610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6578953"/>
      </p:ext>
    </p:extLst>
  </p:cSld>
  <p:clrMapOvr>
    <a:masterClrMapping/>
  </p:clrMapOvr>
</p:notes>
</file>

<file path=ppt/notesSlides/notesSlide1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C2641-9F3E-47E6-891E-9DB192EB610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9882945"/>
      </p:ext>
    </p:extLst>
  </p:cSld>
  <p:clrMapOvr>
    <a:masterClrMapping/>
  </p:clrMapOvr>
</p:notes>
</file>

<file path=ppt/notesSlides/notesSlide17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C2641-9F3E-47E6-891E-9DB192EB610D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3982349"/>
      </p:ext>
    </p:extLst>
  </p:cSld>
  <p:clrMapOvr>
    <a:masterClrMapping/>
  </p:clrMapOvr>
</p:notes>
</file>

<file path=ppt/notesSlides/notesSlide18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C2641-9F3E-47E6-891E-9DB192EB610D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120596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C2641-9F3E-47E6-891E-9DB192EB610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433337"/>
      </p:ext>
    </p:extLst>
  </p:cSld>
  <p:clrMapOvr>
    <a:masterClrMapping/>
  </p:clrMapOvr>
</p:notes>
</file>

<file path=ppt/notesSlides/notesSlide3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974D9-CF91-9DF0-56FE-31D256075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3EAB8F-E9FD-0A0F-48E3-6C2EAA4D97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64284-CC4C-5BE5-D416-AC9ECB4E5D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C2641-9F3E-47E6-891E-9DB192EB610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572413"/>
      </p:ext>
    </p:extLst>
  </p:cSld>
  <p:clrMapOvr>
    <a:masterClrMapping/>
  </p:clrMapOvr>
</p:notes>
</file>

<file path=ppt/notesSlides/notesSlide4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C4743-7DA3-47CB-0C89-DF9536FA4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AD70EB-CCA0-AC66-6ED1-FB1662E201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D509B-975A-6242-B4A2-D7613CC219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C2641-9F3E-47E6-891E-9DB192EB610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8273425"/>
      </p:ext>
    </p:extLst>
  </p:cSld>
  <p:clrMapOvr>
    <a:masterClrMapping/>
  </p:clrMapOvr>
</p:notes>
</file>

<file path=ppt/notesSlides/notesSlide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8D879-36EF-C5FE-DF2D-B6A6E1A39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11CB9D-2B22-14EF-B70F-35C871C295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41F19-6C69-9652-D127-5702A6A7B0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C2641-9F3E-47E6-891E-9DB192EB610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3003282"/>
      </p:ext>
    </p:extLst>
  </p:cSld>
  <p:clrMapOvr>
    <a:masterClrMapping/>
  </p:clrMapOvr>
</p:notes>
</file>

<file path=ppt/notesSlides/notesSlide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C2641-9F3E-47E6-891E-9DB192EB610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9359397"/>
      </p:ext>
    </p:extLst>
  </p:cSld>
  <p:clrMapOvr>
    <a:masterClrMapping/>
  </p:clrMapOvr>
</p:notes>
</file>

<file path=ppt/notesSlides/notesSlide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497DE-B133-60CB-E84B-C0E3FAA06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011DD1-4CD4-CDC7-01DE-346A699DA6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3B623-7923-5437-B7A9-FEF06315B1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C2641-9F3E-47E6-891E-9DB192EB610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8142355"/>
      </p:ext>
    </p:extLst>
  </p:cSld>
  <p:clrMapOvr>
    <a:masterClrMapping/>
  </p:clrMapOvr>
</p:notes>
</file>

<file path=ppt/notesSlides/notesSlide8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C2641-9F3E-47E6-891E-9DB192EB610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4858186"/>
      </p:ext>
    </p:extLst>
  </p:cSld>
  <p:clrMapOvr>
    <a:masterClrMapping/>
  </p:clrMapOvr>
</p:notes>
</file>

<file path=ppt/notesSlides/notesSlide9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2EEB7-3365-16AB-CA74-C5D98B3AC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F9B2DD-25FC-4C19-E690-CCE8B88336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89717-6C14-9174-4B1B-CB7CE02CD7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C2641-9F3E-47E6-891E-9DB192EB610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1919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91999" y="176400"/>
            <a:ext cx="4688051" cy="775506"/>
          </a:xfrm>
        </p:spPr>
        <p:txBody>
          <a:bodyPr anchor="b">
            <a:noAutofit/>
          </a:bodyPr>
          <a:lstStyle>
            <a:lvl1pPr>
              <a:spcAft>
                <a:spcPts val="900"/>
              </a:spcAft>
              <a:defRPr sz="2400"/>
            </a:lvl1pPr>
          </a:lstStyle>
          <a:p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stijl</a:t>
            </a:r>
            <a:r>
              <a:rPr lang="fr-FR" dirty="0"/>
              <a:t> te </a:t>
            </a:r>
            <a:r>
              <a:rPr lang="fr-FR" dirty="0" err="1"/>
              <a:t>bewerken</a:t>
            </a:r>
            <a:endParaRPr lang="fr-FR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31"/>
          </p:nvPr>
        </p:nvSpPr>
        <p:spPr>
          <a:xfrm>
            <a:off x="7175500" y="691019"/>
            <a:ext cx="1176338" cy="273844"/>
          </a:xfrm>
          <a:prstGeom prst="rect">
            <a:avLst/>
          </a:prstGeom>
        </p:spPr>
        <p:txBody>
          <a:bodyPr lIns="0" rIns="0"/>
          <a:lstStyle>
            <a:lvl1pPr algn="r">
              <a:defRPr sz="850">
                <a:solidFill>
                  <a:srgbClr val="34AF7E"/>
                </a:solidFill>
                <a:latin typeface="Georgia" panose="02040502050405020303" pitchFamily="18" charset="0"/>
              </a:defRPr>
            </a:lvl1pPr>
          </a:lstStyle>
          <a:p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013765"/>
            <a:ext cx="7570800" cy="152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337" y="223973"/>
            <a:ext cx="586306" cy="1731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32"/>
          </p:nvPr>
        </p:nvSpPr>
        <p:spPr>
          <a:xfrm>
            <a:off x="792000" y="1026558"/>
            <a:ext cx="7560000" cy="2926800"/>
          </a:xfrm>
          <a:custGeom>
            <a:avLst/>
            <a:gdLst/>
            <a:ahLst/>
            <a:cxnLst/>
            <a:rect l="l" t="t" r="r" b="b"/>
            <a:pathLst>
              <a:path w="7560000" h="2926800">
                <a:moveTo>
                  <a:pt x="0" y="0"/>
                </a:moveTo>
                <a:lnTo>
                  <a:pt x="284400" y="0"/>
                </a:lnTo>
                <a:lnTo>
                  <a:pt x="413081" y="129600"/>
                </a:lnTo>
                <a:lnTo>
                  <a:pt x="536400" y="0"/>
                </a:lnTo>
                <a:lnTo>
                  <a:pt x="7560000" y="0"/>
                </a:lnTo>
                <a:lnTo>
                  <a:pt x="7560000" y="2926800"/>
                </a:lnTo>
                <a:lnTo>
                  <a:pt x="0" y="2926800"/>
                </a:lnTo>
                <a:close/>
              </a:path>
            </a:pathLst>
          </a:cu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157610"/>
      </p:ext>
    </p:extLst>
  </p:cSld>
  <p:clrMapOvr>
    <a:masterClrMapping/>
  </p:clrMapOvr>
</p:sldLayout>
</file>

<file path=ppt/slideLayouts/slideLayout10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91999" y="176400"/>
            <a:ext cx="7559840" cy="775506"/>
          </a:xfrm>
        </p:spPr>
        <p:txBody>
          <a:bodyPr anchor="b">
            <a:noAutofit/>
          </a:bodyPr>
          <a:lstStyle>
            <a:lvl1pPr>
              <a:spcAft>
                <a:spcPts val="900"/>
              </a:spcAft>
              <a:defRPr sz="2400"/>
            </a:lvl1pPr>
          </a:lstStyle>
          <a:p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stijl</a:t>
            </a:r>
            <a:r>
              <a:rPr lang="fr-FR" dirty="0"/>
              <a:t> te </a:t>
            </a:r>
            <a:r>
              <a:rPr lang="fr-FR" dirty="0" err="1"/>
              <a:t>bewerken</a:t>
            </a:r>
            <a:endParaRPr lang="fr-FR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32"/>
          </p:nvPr>
        </p:nvSpPr>
        <p:spPr>
          <a:xfrm>
            <a:off x="792000" y="1026970"/>
            <a:ext cx="7560000" cy="2926800"/>
          </a:xfrm>
          <a:custGeom>
            <a:avLst/>
            <a:gdLst/>
            <a:ahLst/>
            <a:cxnLst/>
            <a:rect l="l" t="t" r="r" b="b"/>
            <a:pathLst>
              <a:path w="7560000" h="2926800">
                <a:moveTo>
                  <a:pt x="0" y="0"/>
                </a:moveTo>
                <a:lnTo>
                  <a:pt x="284400" y="0"/>
                </a:lnTo>
                <a:lnTo>
                  <a:pt x="413081" y="129600"/>
                </a:lnTo>
                <a:lnTo>
                  <a:pt x="536400" y="0"/>
                </a:lnTo>
                <a:lnTo>
                  <a:pt x="7560000" y="0"/>
                </a:lnTo>
                <a:lnTo>
                  <a:pt x="7560000" y="2926800"/>
                </a:lnTo>
                <a:lnTo>
                  <a:pt x="0" y="2926800"/>
                </a:lnTo>
                <a:close/>
              </a:path>
            </a:pathLst>
          </a:custGeom>
        </p:spPr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013420"/>
            <a:ext cx="7570800" cy="15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21414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wo 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jdelijke aanduiding voor afbeelding 33"/>
          <p:cNvSpPr>
            <a:spLocks noGrp="1"/>
          </p:cNvSpPr>
          <p:nvPr>
            <p:ph type="pic" sz="quarter" idx="29"/>
          </p:nvPr>
        </p:nvSpPr>
        <p:spPr>
          <a:xfrm>
            <a:off x="1519200" y="1080000"/>
            <a:ext cx="2718000" cy="201600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nl-NL"/>
          </a:p>
        </p:txBody>
      </p:sp>
      <p:sp>
        <p:nvSpPr>
          <p:cNvPr id="16" name="Tijdelijke aanduiding voor afbeelding 33"/>
          <p:cNvSpPr>
            <a:spLocks noGrp="1"/>
          </p:cNvSpPr>
          <p:nvPr>
            <p:ph type="pic" sz="quarter" idx="31"/>
          </p:nvPr>
        </p:nvSpPr>
        <p:spPr>
          <a:xfrm>
            <a:off x="4914000" y="2592000"/>
            <a:ext cx="2718000" cy="201600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nl-NL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4910458" y="998850"/>
            <a:ext cx="2718000" cy="949325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>
                <a:latin typeface="Georgia" panose="02040502050405020303" pitchFamily="18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latin typeface="Georgia" panose="02040502050405020303" pitchFamily="18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latin typeface="Georgia" panose="02040502050405020303" pitchFamily="18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latin typeface="Georgia" panose="02040502050405020303" pitchFamily="18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latin typeface="Georgia" panose="02040502050405020303" pitchFamily="18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/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latin typeface="Georgia" panose="02040502050405020303" pitchFamily="18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latin typeface="Georgia" panose="02040502050405020303" pitchFamily="18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fr-FR" dirty="0"/>
              <a:t>“</a:t>
            </a:r>
            <a:r>
              <a:rPr lang="fr-FR" dirty="0" err="1"/>
              <a:t>Quote</a:t>
            </a:r>
            <a:r>
              <a:rPr lang="fr-FR" dirty="0"/>
              <a:t>”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/>
              <a:t>6</a:t>
            </a:r>
          </a:p>
          <a:p>
            <a:pPr lvl="6"/>
            <a:r>
              <a:rPr lang="fr-FR" dirty="0"/>
              <a:t>7</a:t>
            </a:r>
          </a:p>
          <a:p>
            <a:pPr lvl="7"/>
            <a:r>
              <a:rPr lang="fr-FR" dirty="0"/>
              <a:t>8</a:t>
            </a:r>
          </a:p>
          <a:p>
            <a:pPr lvl="7"/>
            <a:r>
              <a:rPr lang="fr-FR" dirty="0"/>
              <a:t>9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4910400" y="2024506"/>
            <a:ext cx="2718000" cy="256620"/>
          </a:xfrm>
        </p:spPr>
        <p:txBody>
          <a:bodyPr lIns="0" r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0" i="1">
                <a:solidFill>
                  <a:srgbClr val="34AF7E"/>
                </a:solidFill>
                <a:latin typeface="Georgia" panose="02040502050405020303" pitchFamily="18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i="1">
                <a:solidFill>
                  <a:srgbClr val="34AF7E"/>
                </a:solidFill>
                <a:latin typeface="Georgia" panose="02040502050405020303" pitchFamily="18" charset="0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i="1">
                <a:solidFill>
                  <a:srgbClr val="34AF7E"/>
                </a:solidFill>
                <a:latin typeface="Georgia" panose="02040502050405020303" pitchFamily="18" charset="0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i="1">
                <a:solidFill>
                  <a:srgbClr val="34AF7E"/>
                </a:solidFill>
                <a:latin typeface="Georgia" panose="02040502050405020303" pitchFamily="18" charset="0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i="1">
                <a:solidFill>
                  <a:srgbClr val="34AF7E"/>
                </a:solidFill>
                <a:latin typeface="Georgia" panose="02040502050405020303" pitchFamily="18" charset="0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500" i="1">
                <a:solidFill>
                  <a:srgbClr val="34AF7E"/>
                </a:solidFill>
                <a:latin typeface="Georgia" panose="02040502050405020303" pitchFamily="18" charset="0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500" i="1">
                <a:solidFill>
                  <a:srgbClr val="34AF7E"/>
                </a:solidFill>
                <a:latin typeface="Georgia" panose="02040502050405020303" pitchFamily="18" charset="0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500" i="1">
                <a:solidFill>
                  <a:srgbClr val="34AF7E"/>
                </a:solidFill>
                <a:latin typeface="Georgia" panose="02040502050405020303" pitchFamily="18" charset="0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500" i="1">
                <a:solidFill>
                  <a:srgbClr val="34AF7E"/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fr-FR" dirty="0"/>
              <a:t>Source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5"/>
            <a:r>
              <a:rPr lang="fr-FR" dirty="0"/>
              <a:t>6</a:t>
            </a:r>
          </a:p>
          <a:p>
            <a:pPr lvl="6"/>
            <a:r>
              <a:rPr lang="fr-FR" dirty="0"/>
              <a:t>7</a:t>
            </a:r>
          </a:p>
          <a:p>
            <a:pPr lvl="7"/>
            <a:r>
              <a:rPr lang="fr-FR" dirty="0"/>
              <a:t>8</a:t>
            </a:r>
          </a:p>
          <a:p>
            <a:pPr lvl="8"/>
            <a:r>
              <a:rPr lang="fr-FR" dirty="0"/>
              <a:t>9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1519200" y="3236679"/>
            <a:ext cx="2718000" cy="949325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>
                <a:latin typeface="Georgia" panose="02040502050405020303" pitchFamily="18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latin typeface="Georgia" panose="02040502050405020303" pitchFamily="18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latin typeface="Georgia" panose="02040502050405020303" pitchFamily="18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latin typeface="Georgia" panose="02040502050405020303" pitchFamily="18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latin typeface="Georgia" panose="02040502050405020303" pitchFamily="18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latin typeface="Georgia" panose="02040502050405020303" pitchFamily="18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latin typeface="Georgia" panose="02040502050405020303" pitchFamily="18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latin typeface="Georgia" panose="02040502050405020303" pitchFamily="18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latin typeface="Georgia" panose="02040502050405020303" pitchFamily="18" charset="0"/>
              </a:defRPr>
            </a:lvl9pPr>
          </a:lstStyle>
          <a:p>
            <a:pPr lvl="0"/>
            <a:r>
              <a:rPr lang="fr-FR" dirty="0"/>
              <a:t>“</a:t>
            </a:r>
            <a:r>
              <a:rPr lang="fr-FR" dirty="0" err="1"/>
              <a:t>Quote</a:t>
            </a:r>
            <a:r>
              <a:rPr lang="fr-FR" dirty="0"/>
              <a:t>”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5"/>
            <a:r>
              <a:rPr lang="fr-FR" dirty="0"/>
              <a:t>6</a:t>
            </a:r>
          </a:p>
          <a:p>
            <a:pPr lvl="6"/>
            <a:r>
              <a:rPr lang="fr-FR" dirty="0"/>
              <a:t>7</a:t>
            </a:r>
          </a:p>
          <a:p>
            <a:pPr lvl="7"/>
            <a:r>
              <a:rPr lang="fr-FR" dirty="0"/>
              <a:t>8</a:t>
            </a:r>
          </a:p>
          <a:p>
            <a:pPr lvl="8"/>
            <a:r>
              <a:rPr lang="fr-FR" dirty="0"/>
              <a:t>9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519200" y="4262335"/>
            <a:ext cx="2718000" cy="256620"/>
          </a:xfrm>
        </p:spPr>
        <p:txBody>
          <a:bodyPr lIns="0" r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0" i="1">
                <a:solidFill>
                  <a:srgbClr val="34AF7E"/>
                </a:solidFill>
                <a:latin typeface="Georgia" panose="02040502050405020303" pitchFamily="18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i="1">
                <a:solidFill>
                  <a:srgbClr val="34AF7E"/>
                </a:solidFill>
                <a:latin typeface="Georgia" panose="02040502050405020303" pitchFamily="18" charset="0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i="1">
                <a:solidFill>
                  <a:srgbClr val="34AF7E"/>
                </a:solidFill>
                <a:latin typeface="Georgia" panose="02040502050405020303" pitchFamily="18" charset="0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i="1">
                <a:solidFill>
                  <a:srgbClr val="34AF7E"/>
                </a:solidFill>
                <a:latin typeface="Georgia" panose="02040502050405020303" pitchFamily="18" charset="0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i="1">
                <a:solidFill>
                  <a:srgbClr val="34AF7E"/>
                </a:solidFill>
                <a:latin typeface="Georgia" panose="02040502050405020303" pitchFamily="18" charset="0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500" i="1">
                <a:solidFill>
                  <a:srgbClr val="34AF7E"/>
                </a:solidFill>
                <a:latin typeface="Georgia" panose="02040502050405020303" pitchFamily="18" charset="0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500" i="1">
                <a:solidFill>
                  <a:srgbClr val="34AF7E"/>
                </a:solidFill>
                <a:latin typeface="Georgia" panose="02040502050405020303" pitchFamily="18" charset="0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500" i="1">
                <a:solidFill>
                  <a:srgbClr val="34AF7E"/>
                </a:solidFill>
                <a:latin typeface="Georgia" panose="02040502050405020303" pitchFamily="18" charset="0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500" i="1">
                <a:solidFill>
                  <a:srgbClr val="34AF7E"/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fr-FR" dirty="0"/>
              <a:t>Source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5"/>
            <a:r>
              <a:rPr lang="fr-FR" dirty="0"/>
              <a:t>6</a:t>
            </a:r>
          </a:p>
          <a:p>
            <a:pPr lvl="6"/>
            <a:r>
              <a:rPr lang="fr-FR" dirty="0"/>
              <a:t>7</a:t>
            </a:r>
          </a:p>
          <a:p>
            <a:pPr lvl="7"/>
            <a:r>
              <a:rPr lang="fr-FR" dirty="0"/>
              <a:t>8</a:t>
            </a:r>
          </a:p>
          <a:p>
            <a:pPr lvl="8"/>
            <a:r>
              <a:rPr lang="fr-FR" dirty="0"/>
              <a:t>9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4970250"/>
            <a:ext cx="103351" cy="125625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/>
        </p:txBody>
      </p:sp>
    </p:spTree>
    <p:extLst>
      <p:ext uri="{BB962C8B-B14F-4D97-AF65-F5344CB8AC3E}">
        <p14:creationId xmlns:p14="http://schemas.microsoft.com/office/powerpoint/2010/main" val="207173491"/>
      </p:ext>
    </p:extLst>
  </p:cSld>
  <p:clrMapOvr>
    <a:masterClrMapping/>
  </p:clrMapOvr>
</p:sldLayout>
</file>

<file path=ppt/slideLayouts/slideLayout12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Singl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1512000" y="1676725"/>
            <a:ext cx="6120000" cy="1865675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" b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" b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" b="0"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" b="0"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" b="0"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" b="0"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" b="0"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fr-FR" dirty="0"/>
              <a:t>“</a:t>
            </a:r>
            <a:r>
              <a:rPr lang="fr-FR" dirty="0" err="1"/>
              <a:t>Quote</a:t>
            </a:r>
            <a:r>
              <a:rPr lang="fr-FR" dirty="0"/>
              <a:t>”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5"/>
            <a:r>
              <a:rPr lang="fr-FR" dirty="0"/>
              <a:t>6</a:t>
            </a:r>
          </a:p>
          <a:p>
            <a:pPr lvl="6"/>
            <a:r>
              <a:rPr lang="fr-FR" dirty="0"/>
              <a:t>7</a:t>
            </a:r>
          </a:p>
          <a:p>
            <a:pPr lvl="7"/>
            <a:r>
              <a:rPr lang="fr-FR" dirty="0"/>
              <a:t>8</a:t>
            </a:r>
          </a:p>
          <a:p>
            <a:pPr lvl="8"/>
            <a:r>
              <a:rPr lang="fr-FR" dirty="0"/>
              <a:t>9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2628901" y="3686175"/>
            <a:ext cx="5003100" cy="244800"/>
          </a:xfrm>
        </p:spPr>
        <p:txBody>
          <a:bodyPr lIns="0" r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0" i="1">
                <a:solidFill>
                  <a:srgbClr val="34AF7E"/>
                </a:solidFill>
                <a:latin typeface="Georgia" panose="02040502050405020303" pitchFamily="18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i="1">
                <a:solidFill>
                  <a:srgbClr val="34AF7E"/>
                </a:solidFill>
                <a:latin typeface="Georgia" panose="02040502050405020303" pitchFamily="18" charset="0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i="1">
                <a:solidFill>
                  <a:srgbClr val="34AF7E"/>
                </a:solidFill>
                <a:latin typeface="Georgia" panose="02040502050405020303" pitchFamily="18" charset="0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i="1">
                <a:solidFill>
                  <a:srgbClr val="34AF7E"/>
                </a:solidFill>
                <a:latin typeface="Georgia" panose="02040502050405020303" pitchFamily="18" charset="0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i="1">
                <a:solidFill>
                  <a:srgbClr val="34AF7E"/>
                </a:solidFill>
                <a:latin typeface="Georgia" panose="02040502050405020303" pitchFamily="18" charset="0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500" i="1">
                <a:solidFill>
                  <a:srgbClr val="34AF7E"/>
                </a:solidFill>
                <a:latin typeface="Georgia" panose="02040502050405020303" pitchFamily="18" charset="0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500" i="1">
                <a:solidFill>
                  <a:srgbClr val="34AF7E"/>
                </a:solidFill>
                <a:latin typeface="Georgia" panose="02040502050405020303" pitchFamily="18" charset="0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500" i="1">
                <a:solidFill>
                  <a:srgbClr val="34AF7E"/>
                </a:solidFill>
                <a:latin typeface="Georgia" panose="02040502050405020303" pitchFamily="18" charset="0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500" i="1">
                <a:solidFill>
                  <a:srgbClr val="34AF7E"/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fr-FR" dirty="0"/>
              <a:t>Source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5"/>
            <a:r>
              <a:rPr lang="fr-FR" dirty="0"/>
              <a:t>6</a:t>
            </a:r>
          </a:p>
          <a:p>
            <a:pPr lvl="6"/>
            <a:r>
              <a:rPr lang="fr-FR" dirty="0"/>
              <a:t>7</a:t>
            </a:r>
          </a:p>
          <a:p>
            <a:pPr lvl="7"/>
            <a:r>
              <a:rPr lang="fr-FR" dirty="0"/>
              <a:t>8</a:t>
            </a:r>
          </a:p>
          <a:p>
            <a:pPr lvl="8"/>
            <a:r>
              <a:rPr lang="fr-FR" dirty="0"/>
              <a:t>9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91999" y="176400"/>
            <a:ext cx="7559840" cy="775506"/>
          </a:xfrm>
        </p:spPr>
        <p:txBody>
          <a:bodyPr anchor="b">
            <a:normAutofit/>
          </a:bodyPr>
          <a:lstStyle>
            <a:lvl1pPr>
              <a:spcAft>
                <a:spcPts val="900"/>
              </a:spcAft>
              <a:defRPr sz="2400"/>
            </a:lvl1pPr>
          </a:lstStyle>
          <a:p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stijl</a:t>
            </a:r>
            <a:r>
              <a:rPr lang="fr-FR" dirty="0"/>
              <a:t> te </a:t>
            </a:r>
            <a:r>
              <a:rPr lang="fr-FR" dirty="0" err="1"/>
              <a:t>bewerken</a:t>
            </a:r>
            <a:endParaRPr lang="fr-FR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015200"/>
            <a:ext cx="7570800" cy="15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21416"/>
      </p:ext>
    </p:extLst>
  </p:cSld>
  <p:clrMapOvr>
    <a:masterClrMapping/>
  </p:clrMapOvr>
</p:sldLayout>
</file>

<file path=ppt/slideLayouts/slideLayout13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PG Intro Text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>
          <a:xfrm>
            <a:off x="792163" y="2077200"/>
            <a:ext cx="3600000" cy="2494800"/>
          </a:xfrm>
        </p:spPr>
        <p:txBody>
          <a:bodyPr/>
          <a:lstStyle>
            <a:lvl3pPr indent="198000" algn="l">
              <a:defRPr/>
            </a:lvl3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791999" y="176400"/>
            <a:ext cx="7559840" cy="775506"/>
          </a:xfrm>
        </p:spPr>
        <p:txBody>
          <a:bodyPr anchor="b">
            <a:normAutofit/>
          </a:bodyPr>
          <a:lstStyle>
            <a:lvl1pPr>
              <a:spcAft>
                <a:spcPts val="900"/>
              </a:spcAft>
              <a:defRPr sz="2400" baseline="0"/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Practice Group or </a:t>
            </a:r>
            <a:r>
              <a:rPr lang="fr-FR" dirty="0" err="1"/>
              <a:t>Market</a:t>
            </a:r>
            <a:endParaRPr lang="fr-FR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015200"/>
            <a:ext cx="7570800" cy="15236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792000" y="1231200"/>
            <a:ext cx="7578000" cy="639757"/>
          </a:xfrm>
          <a:prstGeom prst="rect">
            <a:avLst/>
          </a:prstGeom>
        </p:spPr>
        <p:txBody>
          <a:bodyPr lIns="0" tIns="25200" rIns="0" bIns="25200"/>
          <a:lstStyle>
            <a:lvl1pPr>
              <a:defRPr/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Intro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755370" y="2077200"/>
            <a:ext cx="3600000" cy="2494800"/>
          </a:xfrm>
          <a:prstGeom prst="rect">
            <a:avLst/>
          </a:prstGeom>
        </p:spPr>
        <p:txBody>
          <a:bodyPr lIns="0" tIns="25200" rIns="0" bIns="25200"/>
          <a:lstStyle>
            <a:lvl3pPr indent="198000" algn="l">
              <a:defRPr/>
            </a:lvl3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579626"/>
      </p:ext>
    </p:extLst>
  </p:cSld>
  <p:clrMapOvr>
    <a:masterClrMapping/>
  </p:clrMapOvr>
</p:sldLayout>
</file>

<file path=ppt/slideLayouts/slideLayout14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PG Text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791999" y="176400"/>
            <a:ext cx="7559840" cy="775506"/>
          </a:xfrm>
        </p:spPr>
        <p:txBody>
          <a:bodyPr anchor="b">
            <a:noAutofit/>
          </a:bodyPr>
          <a:lstStyle>
            <a:lvl1pPr>
              <a:spcAft>
                <a:spcPts val="900"/>
              </a:spcAft>
              <a:defRPr sz="2400"/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Practice Group or </a:t>
            </a:r>
            <a:r>
              <a:rPr lang="fr-FR" dirty="0" err="1"/>
              <a:t>Market</a:t>
            </a:r>
            <a:endParaRPr lang="fr-FR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015200"/>
            <a:ext cx="7570800" cy="15236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>
          <a:xfrm>
            <a:off x="792163" y="1231199"/>
            <a:ext cx="3614400" cy="3033759"/>
          </a:xfrm>
        </p:spPr>
        <p:txBody>
          <a:bodyPr/>
          <a:lstStyle>
            <a:lvl3pPr indent="198000" algn="l">
              <a:defRPr/>
            </a:lvl3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4755370" y="1231200"/>
            <a:ext cx="3595408" cy="3032042"/>
          </a:xfrm>
          <a:prstGeom prst="rect">
            <a:avLst/>
          </a:prstGeom>
        </p:spPr>
        <p:txBody>
          <a:bodyPr/>
          <a:lstStyle>
            <a:lvl3pPr indent="198000" algn="l">
              <a:defRPr/>
            </a:lvl3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6086765"/>
      </p:ext>
    </p:extLst>
  </p:cSld>
  <p:clrMapOvr>
    <a:masterClrMapping/>
  </p:clrMapOvr>
</p:sldLayout>
</file>

<file path=ppt/slideLayouts/slideLayout15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PG and Key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791999" y="176400"/>
            <a:ext cx="7559840" cy="775506"/>
          </a:xfrm>
        </p:spPr>
        <p:txBody>
          <a:bodyPr anchor="b">
            <a:noAutofit/>
          </a:bodyPr>
          <a:lstStyle>
            <a:lvl1pPr>
              <a:spcAft>
                <a:spcPts val="900"/>
              </a:spcAft>
              <a:defRPr sz="2400"/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Practice Group or </a:t>
            </a:r>
            <a:r>
              <a:rPr lang="fr-FR" dirty="0" err="1"/>
              <a:t>Market</a:t>
            </a:r>
            <a:endParaRPr lang="fr-FR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015200"/>
            <a:ext cx="7570800" cy="152368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41"/>
          </p:nvPr>
        </p:nvSpPr>
        <p:spPr>
          <a:xfrm>
            <a:off x="6012000" y="1293144"/>
            <a:ext cx="2340000" cy="151560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012000" y="4593600"/>
            <a:ext cx="234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43"/>
          </p:nvPr>
        </p:nvSpPr>
        <p:spPr>
          <a:xfrm>
            <a:off x="792000" y="1231200"/>
            <a:ext cx="4896000" cy="2946731"/>
          </a:xfrm>
          <a:prstGeom prst="rect">
            <a:avLst/>
          </a:prstGeom>
        </p:spPr>
        <p:txBody>
          <a:bodyPr lIns="0" tIns="25200" rIns="0" bIns="25200"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  <a:lvl3pPr indent="198000" algn="l">
              <a:defRPr/>
            </a:lvl3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012000" y="2809317"/>
            <a:ext cx="2340000" cy="828000"/>
          </a:xfrm>
          <a:prstGeom prst="rect">
            <a:avLst/>
          </a:prstGeom>
          <a:solidFill>
            <a:schemeClr val="accent5"/>
          </a:solidFill>
        </p:spPr>
        <p:txBody>
          <a:bodyPr lIns="36000" rIns="36000"/>
          <a:lstStyle>
            <a:lvl1pPr>
              <a:lnSpc>
                <a:spcPct val="120000"/>
              </a:lnSpc>
              <a:spcAft>
                <a:spcPts val="0"/>
              </a:spcAft>
              <a:defRPr sz="1000"/>
            </a:lvl1pPr>
            <a:lvl2pPr>
              <a:lnSpc>
                <a:spcPct val="120000"/>
              </a:lnSpc>
              <a:spcAft>
                <a:spcPts val="0"/>
              </a:spcAft>
              <a:defRPr sz="1000"/>
            </a:lvl2pPr>
            <a:lvl3pPr>
              <a:lnSpc>
                <a:spcPct val="120000"/>
              </a:lnSpc>
              <a:spcAft>
                <a:spcPts val="0"/>
              </a:spcAft>
              <a:defRPr sz="1000"/>
            </a:lvl3pPr>
            <a:lvl4pPr>
              <a:lnSpc>
                <a:spcPct val="120000"/>
              </a:lnSpc>
              <a:spcAft>
                <a:spcPts val="0"/>
              </a:spcAft>
              <a:defRPr sz="1000"/>
            </a:lvl4pPr>
            <a:lvl5pPr>
              <a:lnSpc>
                <a:spcPct val="120000"/>
              </a:lnSpc>
              <a:spcAft>
                <a:spcPts val="0"/>
              </a:spcAft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5"/>
            <a:r>
              <a:rPr lang="fr-FR" dirty="0"/>
              <a:t>6</a:t>
            </a:r>
          </a:p>
          <a:p>
            <a:pPr lvl="6"/>
            <a:r>
              <a:rPr lang="fr-FR" dirty="0"/>
              <a:t>7</a:t>
            </a:r>
          </a:p>
          <a:p>
            <a:pPr lvl="7"/>
            <a:r>
              <a:rPr lang="fr-FR" dirty="0"/>
              <a:t>8</a:t>
            </a:r>
          </a:p>
          <a:p>
            <a:pPr lvl="8"/>
            <a:r>
              <a:rPr lang="fr-FR" dirty="0"/>
              <a:t>9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5"/>
          </p:nvPr>
        </p:nvSpPr>
        <p:spPr>
          <a:xfrm>
            <a:off x="6012000" y="3636744"/>
            <a:ext cx="2340000" cy="813600"/>
          </a:xfrm>
          <a:prstGeom prst="rect">
            <a:avLst/>
          </a:prstGeom>
        </p:spPr>
        <p:txBody>
          <a:bodyPr lIns="36000" tIns="25306" rIns="36000" bIns="25306"/>
          <a:lstStyle>
            <a:lvl1pPr>
              <a:lnSpc>
                <a:spcPct val="120000"/>
              </a:lnSpc>
              <a:spcAft>
                <a:spcPts val="0"/>
              </a:spcAft>
              <a:defRPr sz="1000"/>
            </a:lvl1pPr>
            <a:lvl2pPr>
              <a:lnSpc>
                <a:spcPct val="120000"/>
              </a:lnSpc>
              <a:spcAft>
                <a:spcPts val="0"/>
              </a:spcAft>
              <a:defRPr sz="1000"/>
            </a:lvl2pPr>
            <a:lvl3pPr>
              <a:lnSpc>
                <a:spcPct val="120000"/>
              </a:lnSpc>
              <a:spcAft>
                <a:spcPts val="0"/>
              </a:spcAft>
              <a:defRPr sz="1000"/>
            </a:lvl3pPr>
            <a:lvl4pPr>
              <a:lnSpc>
                <a:spcPct val="120000"/>
              </a:lnSpc>
              <a:spcAft>
                <a:spcPts val="0"/>
              </a:spcAft>
              <a:defRPr sz="1000"/>
            </a:lvl4pPr>
            <a:lvl5pPr>
              <a:lnSpc>
                <a:spcPct val="120000"/>
              </a:lnSpc>
              <a:spcAft>
                <a:spcPts val="0"/>
              </a:spcAft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7381981"/>
      </p:ext>
    </p:extLst>
  </p:cSld>
  <p:clrMapOvr>
    <a:masterClrMapping/>
  </p:clrMapOvr>
</p:sldLayout>
</file>

<file path=ppt/slideLayouts/slideLayout16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PG and 2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91999" y="176400"/>
            <a:ext cx="7559840" cy="775506"/>
          </a:xfrm>
        </p:spPr>
        <p:txBody>
          <a:bodyPr anchor="b">
            <a:noAutofit/>
          </a:bodyPr>
          <a:lstStyle>
            <a:lvl1pPr>
              <a:spcAft>
                <a:spcPts val="900"/>
              </a:spcAft>
              <a:defRPr sz="2400"/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Practice Group or </a:t>
            </a:r>
            <a:r>
              <a:rPr lang="fr-FR" dirty="0" err="1"/>
              <a:t>Market</a:t>
            </a:r>
            <a:endParaRPr lang="fr-FR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015200"/>
            <a:ext cx="7570800" cy="1523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762800" y="4593600"/>
            <a:ext cx="360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9"/>
          <p:cNvSpPr>
            <a:spLocks noGrp="1"/>
          </p:cNvSpPr>
          <p:nvPr>
            <p:ph type="pic" sz="quarter" idx="43"/>
          </p:nvPr>
        </p:nvSpPr>
        <p:spPr>
          <a:xfrm>
            <a:off x="4762800" y="1320496"/>
            <a:ext cx="1173600" cy="828000"/>
          </a:xfrm>
        </p:spPr>
        <p:txBody>
          <a:bodyPr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44"/>
          </p:nvPr>
        </p:nvSpPr>
        <p:spPr>
          <a:xfrm>
            <a:off x="5932800" y="1320496"/>
            <a:ext cx="2430000" cy="828000"/>
          </a:xfrm>
          <a:solidFill>
            <a:schemeClr val="accent5"/>
          </a:solidFill>
        </p:spPr>
        <p:txBody>
          <a:bodyPr lIns="72000" rIns="72000"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1000" b="1"/>
            </a:lvl1pPr>
            <a:lvl2pPr marL="0" indent="0">
              <a:lnSpc>
                <a:spcPct val="120000"/>
              </a:lnSpc>
              <a:spcAft>
                <a:spcPts val="0"/>
              </a:spcAft>
              <a:buFontTx/>
              <a:buNone/>
              <a:defRPr sz="1000"/>
            </a:lvl2pPr>
            <a:lvl3pPr marL="0" indent="0">
              <a:lnSpc>
                <a:spcPct val="120000"/>
              </a:lnSpc>
              <a:spcAft>
                <a:spcPts val="0"/>
              </a:spcAft>
              <a:buFontTx/>
              <a:buNone/>
              <a:defRPr sz="1000"/>
            </a:lvl3pPr>
            <a:lvl4pPr marL="0" indent="0">
              <a:lnSpc>
                <a:spcPct val="120000"/>
              </a:lnSpc>
              <a:spcAft>
                <a:spcPts val="0"/>
              </a:spcAft>
              <a:buFontTx/>
              <a:buNone/>
              <a:defRPr sz="1000"/>
            </a:lvl4pPr>
            <a:lvl5pPr marL="0" indent="0">
              <a:lnSpc>
                <a:spcPct val="120000"/>
              </a:lnSpc>
              <a:spcAft>
                <a:spcPts val="0"/>
              </a:spcAft>
              <a:buFontTx/>
              <a:buNone/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49"/>
          </p:nvPr>
        </p:nvSpPr>
        <p:spPr>
          <a:xfrm>
            <a:off x="4762800" y="2947696"/>
            <a:ext cx="1173600" cy="828000"/>
          </a:xfrm>
        </p:spPr>
        <p:txBody>
          <a:bodyPr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50"/>
          </p:nvPr>
        </p:nvSpPr>
        <p:spPr>
          <a:xfrm>
            <a:off x="5932800" y="2947696"/>
            <a:ext cx="2430000" cy="828000"/>
          </a:xfrm>
          <a:solidFill>
            <a:schemeClr val="accent5"/>
          </a:solidFill>
        </p:spPr>
        <p:txBody>
          <a:bodyPr lIns="72000" rIns="72000"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1000" b="1"/>
            </a:lvl1pPr>
            <a:lvl2pPr marL="0" indent="0">
              <a:lnSpc>
                <a:spcPct val="120000"/>
              </a:lnSpc>
              <a:spcAft>
                <a:spcPts val="0"/>
              </a:spcAft>
              <a:buFontTx/>
              <a:buNone/>
              <a:defRPr sz="1000"/>
            </a:lvl2pPr>
            <a:lvl3pPr marL="0" indent="0">
              <a:lnSpc>
                <a:spcPct val="120000"/>
              </a:lnSpc>
              <a:spcAft>
                <a:spcPts val="0"/>
              </a:spcAft>
              <a:buFontTx/>
              <a:buNone/>
              <a:defRPr sz="1000"/>
            </a:lvl3pPr>
            <a:lvl4pPr marL="0" indent="0">
              <a:lnSpc>
                <a:spcPct val="120000"/>
              </a:lnSpc>
              <a:spcAft>
                <a:spcPts val="0"/>
              </a:spcAft>
              <a:buFontTx/>
              <a:buNone/>
              <a:defRPr sz="1000"/>
            </a:lvl4pPr>
            <a:lvl5pPr marL="0" indent="0">
              <a:lnSpc>
                <a:spcPct val="120000"/>
              </a:lnSpc>
              <a:spcAft>
                <a:spcPts val="0"/>
              </a:spcAft>
              <a:buFontTx/>
              <a:buNone/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792000" y="1231200"/>
            <a:ext cx="3600000" cy="3306651"/>
          </a:xfrm>
          <a:prstGeom prst="rect">
            <a:avLst/>
          </a:prstGeom>
        </p:spPr>
        <p:txBody>
          <a:bodyPr lIns="0" tIns="25306" rIns="0" bIns="25306"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  <a:lvl3pPr indent="198000" algn="l">
              <a:defRPr/>
            </a:lvl3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53"/>
          </p:nvPr>
        </p:nvSpPr>
        <p:spPr>
          <a:xfrm>
            <a:off x="4762800" y="2155696"/>
            <a:ext cx="3600000" cy="756000"/>
          </a:xfrm>
          <a:prstGeom prst="rect">
            <a:avLst/>
          </a:prstGeom>
        </p:spPr>
        <p:txBody>
          <a:bodyPr lIns="0" tIns="25306" rIns="0" bIns="25306"/>
          <a:lstStyle>
            <a:lvl1pPr>
              <a:lnSpc>
                <a:spcPct val="120000"/>
              </a:lnSpc>
              <a:spcAft>
                <a:spcPts val="0"/>
              </a:spcAft>
              <a:defRPr sz="1000"/>
            </a:lvl1pPr>
            <a:lvl2pPr>
              <a:lnSpc>
                <a:spcPct val="120000"/>
              </a:lnSpc>
              <a:spcAft>
                <a:spcPts val="0"/>
              </a:spcAft>
              <a:defRPr sz="1000"/>
            </a:lvl2pPr>
            <a:lvl3pPr>
              <a:lnSpc>
                <a:spcPct val="120000"/>
              </a:lnSpc>
              <a:spcAft>
                <a:spcPts val="0"/>
              </a:spcAft>
              <a:defRPr sz="1000"/>
            </a:lvl3pPr>
            <a:lvl4pPr>
              <a:lnSpc>
                <a:spcPct val="120000"/>
              </a:lnSpc>
              <a:spcAft>
                <a:spcPts val="0"/>
              </a:spcAft>
              <a:defRPr sz="1000"/>
            </a:lvl4pPr>
            <a:lvl5pPr>
              <a:lnSpc>
                <a:spcPct val="120000"/>
              </a:lnSpc>
              <a:spcAft>
                <a:spcPts val="0"/>
              </a:spcAft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54"/>
          </p:nvPr>
        </p:nvSpPr>
        <p:spPr>
          <a:xfrm>
            <a:off x="4762800" y="3784402"/>
            <a:ext cx="3600000" cy="756000"/>
          </a:xfrm>
          <a:prstGeom prst="rect">
            <a:avLst/>
          </a:prstGeom>
        </p:spPr>
        <p:txBody>
          <a:bodyPr lIns="0" tIns="25306" rIns="0" bIns="25306"/>
          <a:lstStyle>
            <a:lvl1pPr>
              <a:lnSpc>
                <a:spcPct val="120000"/>
              </a:lnSpc>
              <a:spcAft>
                <a:spcPct val="0"/>
              </a:spcAft>
              <a:defRPr sz="1000"/>
            </a:lvl1pPr>
            <a:lvl2pPr>
              <a:lnSpc>
                <a:spcPct val="120000"/>
              </a:lnSpc>
              <a:spcAft>
                <a:spcPct val="0"/>
              </a:spcAft>
              <a:defRPr sz="1000"/>
            </a:lvl2pPr>
            <a:lvl3pPr>
              <a:lnSpc>
                <a:spcPct val="120000"/>
              </a:lnSpc>
              <a:spcAft>
                <a:spcPct val="0"/>
              </a:spcAft>
              <a:defRPr sz="1000"/>
            </a:lvl3pPr>
            <a:lvl4pPr>
              <a:lnSpc>
                <a:spcPct val="120000"/>
              </a:lnSpc>
              <a:spcAft>
                <a:spcPct val="0"/>
              </a:spcAft>
              <a:defRPr sz="1000"/>
            </a:lvl4pPr>
            <a:lvl5pPr>
              <a:lnSpc>
                <a:spcPct val="120000"/>
              </a:lnSpc>
              <a:spcAft>
                <a:spcPct val="0"/>
              </a:spcAft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9092802"/>
      </p:ext>
    </p:extLst>
  </p:cSld>
  <p:clrMapOvr>
    <a:masterClrMapping/>
  </p:clrMapOvr>
</p:sldLayout>
</file>

<file path=ppt/slideLayouts/slideLayout17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PG or Mar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sz="quarter" idx="38"/>
          </p:nvPr>
        </p:nvSpPr>
        <p:spPr>
          <a:xfrm>
            <a:off x="3402013" y="1350000"/>
            <a:ext cx="4949825" cy="2947616"/>
          </a:xfrm>
          <a:solidFill>
            <a:schemeClr val="accent5"/>
          </a:solidFill>
        </p:spPr>
        <p:txBody>
          <a:bodyPr lIns="72000" rIns="72000"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b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198000" indent="-19726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›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98000" indent="-197260" algn="l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8000" indent="-19726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›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000" indent="-19726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›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8000" indent="-19726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›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8000" indent="-19726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›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8000" indent="-19726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›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98000" indent="-19726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›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modelstijlen</a:t>
            </a:r>
            <a:r>
              <a:rPr lang="fr-FR" dirty="0"/>
              <a:t> te </a:t>
            </a:r>
            <a:r>
              <a:rPr lang="fr-FR" dirty="0" err="1"/>
              <a:t>bewerken</a:t>
            </a:r>
            <a:endParaRPr lang="fr-FR" dirty="0"/>
          </a:p>
          <a:p>
            <a:pPr lvl="1"/>
            <a:r>
              <a:rPr lang="fr-FR" dirty="0" err="1"/>
              <a:t>Tweede</a:t>
            </a:r>
            <a:r>
              <a:rPr lang="fr-FR" dirty="0"/>
              <a:t> niveau</a:t>
            </a:r>
          </a:p>
          <a:p>
            <a:pPr lvl="2"/>
            <a:r>
              <a:rPr lang="fr-FR" dirty="0" err="1"/>
              <a:t>Derde</a:t>
            </a:r>
            <a:r>
              <a:rPr lang="fr-FR" dirty="0"/>
              <a:t> niveau</a:t>
            </a:r>
          </a:p>
          <a:p>
            <a:pPr lvl="3"/>
            <a:r>
              <a:rPr lang="fr-FR" dirty="0" err="1"/>
              <a:t>Vierde</a:t>
            </a:r>
            <a:r>
              <a:rPr lang="fr-FR" dirty="0"/>
              <a:t> niveau</a:t>
            </a:r>
          </a:p>
          <a:p>
            <a:pPr lvl="4"/>
            <a:r>
              <a:rPr lang="fr-FR" dirty="0" err="1"/>
              <a:t>Vijfde</a:t>
            </a:r>
            <a:r>
              <a:rPr lang="fr-FR" dirty="0"/>
              <a:t> niveau</a:t>
            </a:r>
          </a:p>
          <a:p>
            <a:pPr lvl="5"/>
            <a:r>
              <a:rPr lang="fr-FR" dirty="0"/>
              <a:t>6</a:t>
            </a:r>
          </a:p>
          <a:p>
            <a:pPr lvl="6"/>
            <a:r>
              <a:rPr lang="fr-FR" dirty="0"/>
              <a:t>7</a:t>
            </a:r>
          </a:p>
          <a:p>
            <a:pPr lvl="7"/>
            <a:r>
              <a:rPr lang="fr-FR" dirty="0"/>
              <a:t>8</a:t>
            </a:r>
          </a:p>
          <a:p>
            <a:pPr lvl="8"/>
            <a:r>
              <a:rPr lang="fr-FR" dirty="0"/>
              <a:t>9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791999" y="176400"/>
            <a:ext cx="7559840" cy="775506"/>
          </a:xfrm>
        </p:spPr>
        <p:txBody>
          <a:bodyPr anchor="b">
            <a:noAutofit/>
          </a:bodyPr>
          <a:lstStyle>
            <a:lvl1pPr>
              <a:spcAft>
                <a:spcPts val="900"/>
              </a:spcAft>
              <a:defRPr sz="2400"/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Practice Group or </a:t>
            </a:r>
            <a:r>
              <a:rPr lang="fr-FR" dirty="0" err="1"/>
              <a:t>Market</a:t>
            </a:r>
            <a:endParaRPr lang="fr-FR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015200"/>
            <a:ext cx="7570800" cy="15236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40"/>
          </p:nvPr>
        </p:nvSpPr>
        <p:spPr>
          <a:xfrm>
            <a:off x="792001" y="1350000"/>
            <a:ext cx="2339999" cy="3031462"/>
          </a:xfrm>
          <a:prstGeom prst="rect">
            <a:avLst/>
          </a:prstGeom>
        </p:spPr>
        <p:txBody>
          <a:bodyPr lIns="0" tIns="25306" rIns="0" bIns="25306"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  <a:lvl3pPr indent="198000" algn="l">
              <a:defRPr/>
            </a:lvl3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8497869"/>
      </p:ext>
    </p:extLst>
  </p:cSld>
  <p:clrMapOvr>
    <a:masterClrMapping/>
  </p:clrMapOvr>
</p:sldLayout>
</file>

<file path=ppt/slideLayouts/slideLayout18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791999" y="176400"/>
            <a:ext cx="7559840" cy="775506"/>
          </a:xfrm>
        </p:spPr>
        <p:txBody>
          <a:bodyPr anchor="b">
            <a:noAutofit/>
          </a:bodyPr>
          <a:lstStyle>
            <a:lvl1pPr>
              <a:spcAft>
                <a:spcPts val="900"/>
              </a:spcAft>
              <a:defRPr sz="2400"/>
            </a:lvl1pPr>
          </a:lstStyle>
          <a:p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stijl</a:t>
            </a:r>
            <a:r>
              <a:rPr lang="fr-FR" dirty="0"/>
              <a:t> te </a:t>
            </a:r>
            <a:r>
              <a:rPr lang="fr-FR" dirty="0" err="1"/>
              <a:t>bewerken</a:t>
            </a:r>
            <a:endParaRPr lang="fr-FR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015200"/>
            <a:ext cx="7570800" cy="152368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41"/>
          </p:nvPr>
        </p:nvSpPr>
        <p:spPr>
          <a:xfrm>
            <a:off x="792000" y="1401144"/>
            <a:ext cx="2340000" cy="1404000"/>
          </a:xfrm>
        </p:spPr>
        <p:txBody>
          <a:bodyPr/>
          <a:lstStyle>
            <a:lvl1pPr>
              <a:defRPr sz="1000"/>
            </a:lvl1pPr>
          </a:lstStyle>
          <a:p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92000" y="4515029"/>
            <a:ext cx="234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792000" y="1296744"/>
            <a:ext cx="234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44"/>
          </p:nvPr>
        </p:nvSpPr>
        <p:spPr>
          <a:xfrm>
            <a:off x="3448800" y="1408318"/>
            <a:ext cx="1440000" cy="982800"/>
          </a:xfrm>
        </p:spPr>
        <p:txBody>
          <a:bodyPr/>
          <a:lstStyle>
            <a:lvl1pPr>
              <a:defRPr sz="1000"/>
            </a:lvl1pPr>
          </a:lstStyle>
          <a:p>
            <a:endParaRPr lang="en-GB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3448800" y="1296744"/>
            <a:ext cx="144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3"/>
          <p:cNvSpPr>
            <a:spLocks noGrp="1"/>
          </p:cNvSpPr>
          <p:nvPr>
            <p:ph type="pic" sz="quarter" idx="47"/>
          </p:nvPr>
        </p:nvSpPr>
        <p:spPr>
          <a:xfrm>
            <a:off x="6948264" y="1408318"/>
            <a:ext cx="1440000" cy="982800"/>
          </a:xfrm>
        </p:spPr>
        <p:txBody>
          <a:bodyPr/>
          <a:lstStyle>
            <a:lvl1pPr>
              <a:defRPr sz="1000"/>
            </a:lvl1pPr>
          </a:lstStyle>
          <a:p>
            <a:endParaRPr lang="en-GB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948264" y="1296744"/>
            <a:ext cx="144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3"/>
          <p:cNvSpPr>
            <a:spLocks noGrp="1"/>
          </p:cNvSpPr>
          <p:nvPr>
            <p:ph type="pic" sz="quarter" idx="50"/>
          </p:nvPr>
        </p:nvSpPr>
        <p:spPr>
          <a:xfrm>
            <a:off x="5198532" y="1408318"/>
            <a:ext cx="1440000" cy="982800"/>
          </a:xfrm>
        </p:spPr>
        <p:txBody>
          <a:bodyPr/>
          <a:lstStyle>
            <a:lvl1pPr>
              <a:defRPr sz="1000"/>
            </a:lvl1pPr>
          </a:lstStyle>
          <a:p>
            <a:endParaRPr lang="en-GB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5198532" y="1296744"/>
            <a:ext cx="144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52"/>
          </p:nvPr>
        </p:nvSpPr>
        <p:spPr>
          <a:xfrm>
            <a:off x="792000" y="2799973"/>
            <a:ext cx="2340000" cy="828000"/>
          </a:xfrm>
          <a:prstGeom prst="rect">
            <a:avLst/>
          </a:prstGeom>
          <a:solidFill>
            <a:schemeClr val="accent5"/>
          </a:solidFill>
        </p:spPr>
        <p:txBody>
          <a:bodyPr lIns="72000" tIns="25306" rIns="72000" bIns="25306"/>
          <a:lstStyle>
            <a:lvl1pPr>
              <a:lnSpc>
                <a:spcPct val="120000"/>
              </a:lnSpc>
              <a:spcAft>
                <a:spcPct val="0"/>
              </a:spcAft>
              <a:defRPr sz="1000"/>
            </a:lvl1pPr>
            <a:lvl2pPr>
              <a:lnSpc>
                <a:spcPct val="120000"/>
              </a:lnSpc>
              <a:spcAft>
                <a:spcPct val="0"/>
              </a:spcAft>
              <a:defRPr sz="1000"/>
            </a:lvl2pPr>
            <a:lvl3pPr>
              <a:lnSpc>
                <a:spcPct val="120000"/>
              </a:lnSpc>
              <a:spcAft>
                <a:spcPct val="0"/>
              </a:spcAft>
              <a:defRPr sz="10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Aft>
                <a:spcPct val="0"/>
              </a:spcAft>
              <a:defRPr sz="1000"/>
            </a:lvl4pPr>
            <a:lvl5pPr>
              <a:lnSpc>
                <a:spcPct val="120000"/>
              </a:lnSpc>
              <a:spcAft>
                <a:spcPct val="0"/>
              </a:spcAft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53"/>
          </p:nvPr>
        </p:nvSpPr>
        <p:spPr>
          <a:xfrm>
            <a:off x="792000" y="3622114"/>
            <a:ext cx="2340000" cy="813600"/>
          </a:xfrm>
          <a:prstGeom prst="rect">
            <a:avLst/>
          </a:prstGeom>
        </p:spPr>
        <p:txBody>
          <a:bodyPr lIns="0" tIns="25306" rIns="0" bIns="25306"/>
          <a:lstStyle>
            <a:lvl1pPr>
              <a:lnSpc>
                <a:spcPct val="120000"/>
              </a:lnSpc>
              <a:spcAft>
                <a:spcPts val="0"/>
              </a:spcAft>
              <a:defRPr sz="1000"/>
            </a:lvl1pPr>
            <a:lvl2pPr>
              <a:lnSpc>
                <a:spcPct val="120000"/>
              </a:lnSpc>
              <a:spcAft>
                <a:spcPts val="0"/>
              </a:spcAft>
              <a:defRPr sz="1000"/>
            </a:lvl2pPr>
            <a:lvl3pPr>
              <a:lnSpc>
                <a:spcPct val="120000"/>
              </a:lnSpc>
              <a:spcAft>
                <a:spcPts val="0"/>
              </a:spcAft>
              <a:defRPr sz="1000"/>
            </a:lvl3pPr>
            <a:lvl4pPr>
              <a:lnSpc>
                <a:spcPct val="120000"/>
              </a:lnSpc>
              <a:spcAft>
                <a:spcPts val="0"/>
              </a:spcAft>
              <a:defRPr sz="1000"/>
            </a:lvl4pPr>
            <a:lvl5pPr>
              <a:lnSpc>
                <a:spcPct val="120000"/>
              </a:lnSpc>
              <a:spcAft>
                <a:spcPts val="0"/>
              </a:spcAft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54"/>
          </p:nvPr>
        </p:nvSpPr>
        <p:spPr>
          <a:xfrm>
            <a:off x="3448800" y="2399037"/>
            <a:ext cx="1440000" cy="1162769"/>
          </a:xfrm>
          <a:prstGeom prst="rect">
            <a:avLst/>
          </a:prstGeom>
        </p:spPr>
        <p:txBody>
          <a:bodyPr lIns="0" tIns="25306" rIns="0" bIns="25306"/>
          <a:lstStyle>
            <a:lvl1pPr>
              <a:lnSpc>
                <a:spcPct val="120000"/>
              </a:lnSpc>
              <a:spcAft>
                <a:spcPts val="0"/>
              </a:spcAft>
              <a:defRPr sz="1000"/>
            </a:lvl1pPr>
            <a:lvl2pPr>
              <a:lnSpc>
                <a:spcPct val="120000"/>
              </a:lnSpc>
              <a:spcAft>
                <a:spcPts val="0"/>
              </a:spcAft>
              <a:defRPr sz="1000"/>
            </a:lvl2pPr>
            <a:lvl3pPr>
              <a:lnSpc>
                <a:spcPct val="120000"/>
              </a:lnSpc>
              <a:spcAft>
                <a:spcPts val="0"/>
              </a:spcAft>
              <a:defRPr sz="1000"/>
            </a:lvl3pPr>
            <a:lvl4pPr>
              <a:lnSpc>
                <a:spcPct val="120000"/>
              </a:lnSpc>
              <a:spcAft>
                <a:spcPts val="0"/>
              </a:spcAft>
              <a:defRPr sz="1000"/>
            </a:lvl4pPr>
            <a:lvl5pPr>
              <a:lnSpc>
                <a:spcPct val="120000"/>
              </a:lnSpc>
              <a:spcAft>
                <a:spcPts val="0"/>
              </a:spcAft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55"/>
          </p:nvPr>
        </p:nvSpPr>
        <p:spPr>
          <a:xfrm>
            <a:off x="5198532" y="2399037"/>
            <a:ext cx="1440000" cy="1162769"/>
          </a:xfrm>
          <a:prstGeom prst="rect">
            <a:avLst/>
          </a:prstGeom>
        </p:spPr>
        <p:txBody>
          <a:bodyPr lIns="0" tIns="25306" rIns="0" bIns="25306"/>
          <a:lstStyle>
            <a:lvl1pPr>
              <a:lnSpc>
                <a:spcPct val="120000"/>
              </a:lnSpc>
              <a:spcAft>
                <a:spcPts val="0"/>
              </a:spcAft>
              <a:defRPr sz="1000"/>
            </a:lvl1pPr>
            <a:lvl2pPr>
              <a:lnSpc>
                <a:spcPct val="120000"/>
              </a:lnSpc>
              <a:spcAft>
                <a:spcPts val="0"/>
              </a:spcAft>
              <a:defRPr sz="1000"/>
            </a:lvl2pPr>
            <a:lvl3pPr>
              <a:lnSpc>
                <a:spcPct val="120000"/>
              </a:lnSpc>
              <a:spcAft>
                <a:spcPts val="0"/>
              </a:spcAft>
              <a:defRPr sz="1000"/>
            </a:lvl3pPr>
            <a:lvl4pPr>
              <a:lnSpc>
                <a:spcPct val="120000"/>
              </a:lnSpc>
              <a:spcAft>
                <a:spcPts val="0"/>
              </a:spcAft>
              <a:defRPr sz="1000"/>
            </a:lvl4pPr>
            <a:lvl5pPr>
              <a:lnSpc>
                <a:spcPct val="120000"/>
              </a:lnSpc>
              <a:spcAft>
                <a:spcPts val="0"/>
              </a:spcAft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56"/>
          </p:nvPr>
        </p:nvSpPr>
        <p:spPr>
          <a:xfrm>
            <a:off x="6948264" y="2399037"/>
            <a:ext cx="1440000" cy="1162769"/>
          </a:xfrm>
          <a:prstGeom prst="rect">
            <a:avLst/>
          </a:prstGeom>
        </p:spPr>
        <p:txBody>
          <a:bodyPr lIns="0" tIns="25306" rIns="0" bIns="25306"/>
          <a:lstStyle>
            <a:lvl1pPr>
              <a:lnSpc>
                <a:spcPct val="120000"/>
              </a:lnSpc>
              <a:spcAft>
                <a:spcPts val="0"/>
              </a:spcAft>
              <a:defRPr sz="1000"/>
            </a:lvl1pPr>
            <a:lvl2pPr>
              <a:lnSpc>
                <a:spcPct val="120000"/>
              </a:lnSpc>
              <a:spcAft>
                <a:spcPts val="0"/>
              </a:spcAft>
              <a:defRPr sz="1000"/>
            </a:lvl2pPr>
            <a:lvl3pPr>
              <a:lnSpc>
                <a:spcPct val="120000"/>
              </a:lnSpc>
              <a:spcAft>
                <a:spcPts val="0"/>
              </a:spcAft>
              <a:defRPr sz="1000"/>
            </a:lvl3pPr>
            <a:lvl4pPr>
              <a:lnSpc>
                <a:spcPct val="120000"/>
              </a:lnSpc>
              <a:spcAft>
                <a:spcPts val="0"/>
              </a:spcAft>
              <a:defRPr sz="1000"/>
            </a:lvl4pPr>
            <a:lvl5pPr>
              <a:lnSpc>
                <a:spcPct val="120000"/>
              </a:lnSpc>
              <a:spcAft>
                <a:spcPts val="0"/>
              </a:spcAft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5904915"/>
      </p:ext>
    </p:extLst>
  </p:cSld>
  <p:clrMapOvr>
    <a:masterClrMapping/>
  </p:clrMapOvr>
</p:sldLayout>
</file>

<file path=ppt/slideLayouts/slideLayout19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1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791999" y="176400"/>
            <a:ext cx="7559840" cy="775506"/>
          </a:xfrm>
        </p:spPr>
        <p:txBody>
          <a:bodyPr anchor="b">
            <a:noAutofit/>
          </a:bodyPr>
          <a:lstStyle>
            <a:lvl1pPr>
              <a:spcAft>
                <a:spcPts val="900"/>
              </a:spcAft>
              <a:defRPr sz="2400"/>
            </a:lvl1pPr>
          </a:lstStyle>
          <a:p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stijl</a:t>
            </a:r>
            <a:r>
              <a:rPr lang="fr-FR" dirty="0"/>
              <a:t> te </a:t>
            </a:r>
            <a:r>
              <a:rPr lang="fr-FR" dirty="0" err="1"/>
              <a:t>bewerken</a:t>
            </a:r>
            <a:endParaRPr lang="fr-FR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015200"/>
            <a:ext cx="7570800" cy="152368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41"/>
          </p:nvPr>
        </p:nvSpPr>
        <p:spPr>
          <a:xfrm>
            <a:off x="792000" y="1401144"/>
            <a:ext cx="2340000" cy="1404000"/>
          </a:xfrm>
        </p:spPr>
        <p:txBody>
          <a:bodyPr/>
          <a:lstStyle>
            <a:lvl1pPr>
              <a:defRPr sz="1000"/>
            </a:lvl1pPr>
          </a:lstStyle>
          <a:p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92000" y="4515029"/>
            <a:ext cx="234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792000" y="1296744"/>
            <a:ext cx="234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44"/>
          </p:nvPr>
        </p:nvSpPr>
        <p:spPr>
          <a:xfrm>
            <a:off x="3448800" y="1408318"/>
            <a:ext cx="1440000" cy="982800"/>
          </a:xfrm>
        </p:spPr>
        <p:txBody>
          <a:bodyPr/>
          <a:lstStyle>
            <a:lvl1pPr>
              <a:defRPr sz="1000"/>
            </a:lvl1pPr>
          </a:lstStyle>
          <a:p>
            <a:endParaRPr lang="en-GB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3448800" y="1296744"/>
            <a:ext cx="144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3"/>
          <p:cNvSpPr>
            <a:spLocks noGrp="1"/>
          </p:cNvSpPr>
          <p:nvPr>
            <p:ph type="pic" sz="quarter" idx="47"/>
          </p:nvPr>
        </p:nvSpPr>
        <p:spPr>
          <a:xfrm>
            <a:off x="6948264" y="1408318"/>
            <a:ext cx="1440000" cy="982800"/>
          </a:xfrm>
        </p:spPr>
        <p:txBody>
          <a:bodyPr/>
          <a:lstStyle>
            <a:lvl1pPr>
              <a:defRPr sz="1000"/>
            </a:lvl1pPr>
          </a:lstStyle>
          <a:p>
            <a:endParaRPr lang="en-GB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948264" y="1296744"/>
            <a:ext cx="144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3"/>
          <p:cNvSpPr>
            <a:spLocks noGrp="1"/>
          </p:cNvSpPr>
          <p:nvPr>
            <p:ph type="pic" sz="quarter" idx="50"/>
          </p:nvPr>
        </p:nvSpPr>
        <p:spPr>
          <a:xfrm>
            <a:off x="5198532" y="1408318"/>
            <a:ext cx="1440000" cy="982800"/>
          </a:xfrm>
        </p:spPr>
        <p:txBody>
          <a:bodyPr/>
          <a:lstStyle>
            <a:lvl1pPr>
              <a:defRPr sz="1000"/>
            </a:lvl1pPr>
          </a:lstStyle>
          <a:p>
            <a:endParaRPr lang="en-GB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5198532" y="1296744"/>
            <a:ext cx="144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52"/>
          </p:nvPr>
        </p:nvSpPr>
        <p:spPr>
          <a:xfrm>
            <a:off x="792000" y="2799973"/>
            <a:ext cx="2340000" cy="828000"/>
          </a:xfrm>
          <a:prstGeom prst="rect">
            <a:avLst/>
          </a:prstGeom>
          <a:solidFill>
            <a:schemeClr val="accent5"/>
          </a:solidFill>
        </p:spPr>
        <p:txBody>
          <a:bodyPr lIns="72000" tIns="25306" rIns="72000" bIns="25306"/>
          <a:lstStyle>
            <a:lvl1pPr>
              <a:lnSpc>
                <a:spcPct val="120000"/>
              </a:lnSpc>
              <a:spcAft>
                <a:spcPct val="0"/>
              </a:spcAft>
              <a:defRPr sz="1000"/>
            </a:lvl1pPr>
            <a:lvl2pPr>
              <a:lnSpc>
                <a:spcPct val="120000"/>
              </a:lnSpc>
              <a:spcAft>
                <a:spcPct val="0"/>
              </a:spcAft>
              <a:defRPr sz="1000"/>
            </a:lvl2pPr>
            <a:lvl3pPr>
              <a:lnSpc>
                <a:spcPct val="120000"/>
              </a:lnSpc>
              <a:spcAft>
                <a:spcPct val="0"/>
              </a:spcAft>
              <a:defRPr sz="10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Aft>
                <a:spcPct val="0"/>
              </a:spcAft>
              <a:defRPr sz="1000"/>
            </a:lvl4pPr>
            <a:lvl5pPr>
              <a:lnSpc>
                <a:spcPct val="120000"/>
              </a:lnSpc>
              <a:spcAft>
                <a:spcPct val="0"/>
              </a:spcAft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53"/>
          </p:nvPr>
        </p:nvSpPr>
        <p:spPr>
          <a:xfrm>
            <a:off x="792000" y="3622114"/>
            <a:ext cx="2340000" cy="813600"/>
          </a:xfrm>
          <a:prstGeom prst="rect">
            <a:avLst/>
          </a:prstGeom>
        </p:spPr>
        <p:txBody>
          <a:bodyPr lIns="0" tIns="25306" rIns="0" bIns="25306"/>
          <a:lstStyle>
            <a:lvl1pPr>
              <a:lnSpc>
                <a:spcPct val="120000"/>
              </a:lnSpc>
              <a:spcAft>
                <a:spcPts val="0"/>
              </a:spcAft>
              <a:defRPr sz="1000"/>
            </a:lvl1pPr>
            <a:lvl2pPr>
              <a:lnSpc>
                <a:spcPct val="120000"/>
              </a:lnSpc>
              <a:spcAft>
                <a:spcPts val="0"/>
              </a:spcAft>
              <a:defRPr sz="1000"/>
            </a:lvl2pPr>
            <a:lvl3pPr>
              <a:lnSpc>
                <a:spcPct val="120000"/>
              </a:lnSpc>
              <a:spcAft>
                <a:spcPts val="0"/>
              </a:spcAft>
              <a:defRPr sz="1000"/>
            </a:lvl3pPr>
            <a:lvl4pPr>
              <a:lnSpc>
                <a:spcPct val="120000"/>
              </a:lnSpc>
              <a:spcAft>
                <a:spcPts val="0"/>
              </a:spcAft>
              <a:defRPr sz="1000"/>
            </a:lvl4pPr>
            <a:lvl5pPr>
              <a:lnSpc>
                <a:spcPct val="120000"/>
              </a:lnSpc>
              <a:spcAft>
                <a:spcPts val="0"/>
              </a:spcAft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54"/>
          </p:nvPr>
        </p:nvSpPr>
        <p:spPr>
          <a:xfrm>
            <a:off x="3448800" y="2399037"/>
            <a:ext cx="1440000" cy="1162769"/>
          </a:xfrm>
          <a:prstGeom prst="rect">
            <a:avLst/>
          </a:prstGeom>
        </p:spPr>
        <p:txBody>
          <a:bodyPr lIns="0" tIns="25306" rIns="0" bIns="25306"/>
          <a:lstStyle>
            <a:lvl1pPr>
              <a:lnSpc>
                <a:spcPct val="120000"/>
              </a:lnSpc>
              <a:spcAft>
                <a:spcPts val="0"/>
              </a:spcAft>
              <a:defRPr sz="1000"/>
            </a:lvl1pPr>
            <a:lvl2pPr>
              <a:lnSpc>
                <a:spcPct val="120000"/>
              </a:lnSpc>
              <a:spcAft>
                <a:spcPts val="0"/>
              </a:spcAft>
              <a:defRPr sz="1000"/>
            </a:lvl2pPr>
            <a:lvl3pPr>
              <a:lnSpc>
                <a:spcPct val="120000"/>
              </a:lnSpc>
              <a:spcAft>
                <a:spcPts val="0"/>
              </a:spcAft>
              <a:defRPr sz="1000"/>
            </a:lvl3pPr>
            <a:lvl4pPr>
              <a:lnSpc>
                <a:spcPct val="120000"/>
              </a:lnSpc>
              <a:spcAft>
                <a:spcPts val="0"/>
              </a:spcAft>
              <a:defRPr sz="1000"/>
            </a:lvl4pPr>
            <a:lvl5pPr>
              <a:lnSpc>
                <a:spcPct val="120000"/>
              </a:lnSpc>
              <a:spcAft>
                <a:spcPts val="0"/>
              </a:spcAft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55"/>
          </p:nvPr>
        </p:nvSpPr>
        <p:spPr>
          <a:xfrm>
            <a:off x="5198532" y="2399037"/>
            <a:ext cx="1440000" cy="1162769"/>
          </a:xfrm>
          <a:prstGeom prst="rect">
            <a:avLst/>
          </a:prstGeom>
        </p:spPr>
        <p:txBody>
          <a:bodyPr lIns="0" tIns="25306" rIns="0" bIns="25306"/>
          <a:lstStyle>
            <a:lvl1pPr>
              <a:lnSpc>
                <a:spcPct val="120000"/>
              </a:lnSpc>
              <a:spcAft>
                <a:spcPts val="0"/>
              </a:spcAft>
              <a:defRPr sz="1000"/>
            </a:lvl1pPr>
            <a:lvl2pPr>
              <a:lnSpc>
                <a:spcPct val="120000"/>
              </a:lnSpc>
              <a:spcAft>
                <a:spcPts val="0"/>
              </a:spcAft>
              <a:defRPr sz="1000"/>
            </a:lvl2pPr>
            <a:lvl3pPr>
              <a:lnSpc>
                <a:spcPct val="120000"/>
              </a:lnSpc>
              <a:spcAft>
                <a:spcPts val="0"/>
              </a:spcAft>
              <a:defRPr sz="1000"/>
            </a:lvl3pPr>
            <a:lvl4pPr>
              <a:lnSpc>
                <a:spcPct val="120000"/>
              </a:lnSpc>
              <a:spcAft>
                <a:spcPts val="0"/>
              </a:spcAft>
              <a:defRPr sz="1000"/>
            </a:lvl4pPr>
            <a:lvl5pPr>
              <a:lnSpc>
                <a:spcPct val="120000"/>
              </a:lnSpc>
              <a:spcAft>
                <a:spcPts val="0"/>
              </a:spcAft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56"/>
          </p:nvPr>
        </p:nvSpPr>
        <p:spPr>
          <a:xfrm>
            <a:off x="6948264" y="2399037"/>
            <a:ext cx="1440000" cy="1162769"/>
          </a:xfrm>
          <a:prstGeom prst="rect">
            <a:avLst/>
          </a:prstGeom>
        </p:spPr>
        <p:txBody>
          <a:bodyPr lIns="0" tIns="25306" rIns="0" bIns="25306"/>
          <a:lstStyle>
            <a:lvl1pPr>
              <a:lnSpc>
                <a:spcPct val="120000"/>
              </a:lnSpc>
              <a:spcAft>
                <a:spcPts val="0"/>
              </a:spcAft>
              <a:defRPr sz="1000"/>
            </a:lvl1pPr>
            <a:lvl2pPr>
              <a:lnSpc>
                <a:spcPct val="120000"/>
              </a:lnSpc>
              <a:spcAft>
                <a:spcPts val="0"/>
              </a:spcAft>
              <a:defRPr sz="1000"/>
            </a:lvl2pPr>
            <a:lvl3pPr>
              <a:lnSpc>
                <a:spcPct val="120000"/>
              </a:lnSpc>
              <a:spcAft>
                <a:spcPts val="0"/>
              </a:spcAft>
              <a:defRPr sz="1000"/>
            </a:lvl3pPr>
            <a:lvl4pPr>
              <a:lnSpc>
                <a:spcPct val="120000"/>
              </a:lnSpc>
              <a:spcAft>
                <a:spcPts val="0"/>
              </a:spcAft>
              <a:defRPr sz="1000"/>
            </a:lvl4pPr>
            <a:lvl5pPr>
              <a:lnSpc>
                <a:spcPct val="120000"/>
              </a:lnSpc>
              <a:spcAft>
                <a:spcPts val="0"/>
              </a:spcAft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625598"/>
      </p:ext>
    </p:extLst>
  </p:cSld>
  <p:clrMapOvr>
    <a:masterClrMapping/>
  </p:clrMapOvr>
</p:sldLayout>
</file>

<file path=ppt/slideLayouts/slideLayout2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35"/>
          </p:nvPr>
        </p:nvSpPr>
        <p:spPr>
          <a:xfrm>
            <a:off x="792163" y="1231199"/>
            <a:ext cx="7559675" cy="3024000"/>
          </a:xfrm>
        </p:spPr>
        <p:txBody>
          <a:bodyPr>
            <a:noAutofit/>
          </a:bodyPr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5"/>
            <a:r>
              <a:rPr lang="fr-FR" dirty="0"/>
              <a:t>6</a:t>
            </a:r>
          </a:p>
          <a:p>
            <a:pPr lvl="6"/>
            <a:r>
              <a:rPr lang="fr-FR" dirty="0"/>
              <a:t>7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91999" y="176400"/>
            <a:ext cx="7559840" cy="775506"/>
          </a:xfrm>
        </p:spPr>
        <p:txBody>
          <a:bodyPr anchor="b">
            <a:noAutofit/>
          </a:bodyPr>
          <a:lstStyle>
            <a:lvl1pPr>
              <a:spcAft>
                <a:spcPts val="900"/>
              </a:spcAft>
              <a:defRPr sz="2400"/>
            </a:lvl1pPr>
          </a:lstStyle>
          <a:p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stijl</a:t>
            </a:r>
            <a:r>
              <a:rPr lang="fr-FR" dirty="0"/>
              <a:t> te </a:t>
            </a:r>
            <a:r>
              <a:rPr lang="fr-FR" dirty="0" err="1"/>
              <a:t>bewerken</a:t>
            </a:r>
            <a:endParaRPr lang="fr-FR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015200"/>
            <a:ext cx="7570800" cy="15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57494"/>
      </p:ext>
    </p:extLst>
  </p:cSld>
  <p:clrMapOvr>
    <a:masterClrMapping/>
  </p:clrMapOvr>
</p:sldLayout>
</file>

<file path=ppt/slideLayouts/slideLayout20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91999" y="176400"/>
            <a:ext cx="7559840" cy="775506"/>
          </a:xfrm>
        </p:spPr>
        <p:txBody>
          <a:bodyPr anchor="b">
            <a:noAutofit/>
          </a:bodyPr>
          <a:lstStyle>
            <a:lvl1pPr>
              <a:spcAft>
                <a:spcPts val="900"/>
              </a:spcAft>
              <a:defRPr sz="2400"/>
            </a:lvl1pPr>
          </a:lstStyle>
          <a:p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stijl</a:t>
            </a:r>
            <a:r>
              <a:rPr lang="fr-FR" dirty="0"/>
              <a:t> te </a:t>
            </a:r>
            <a:r>
              <a:rPr lang="fr-FR" dirty="0" err="1"/>
              <a:t>bewerken</a:t>
            </a:r>
            <a:endParaRPr lang="fr-FR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015200"/>
            <a:ext cx="7570800" cy="152368"/>
          </a:xfrm>
          <a:prstGeom prst="rect">
            <a:avLst/>
          </a:prstGeom>
        </p:spPr>
      </p:pic>
      <p:sp>
        <p:nvSpPr>
          <p:cNvPr id="6" name="Picture Placeholder 9"/>
          <p:cNvSpPr>
            <a:spLocks noGrp="1"/>
          </p:cNvSpPr>
          <p:nvPr>
            <p:ph type="pic" sz="quarter" idx="41"/>
          </p:nvPr>
        </p:nvSpPr>
        <p:spPr>
          <a:xfrm>
            <a:off x="792000" y="1296744"/>
            <a:ext cx="1173600" cy="828000"/>
          </a:xfrm>
        </p:spPr>
        <p:txBody>
          <a:bodyPr/>
          <a:lstStyle>
            <a:lvl1pPr>
              <a:defRPr sz="1000"/>
            </a:lvl1pPr>
          </a:lstStyle>
          <a:p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92000" y="4522344"/>
            <a:ext cx="360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762800" y="4522344"/>
            <a:ext cx="360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9"/>
          <p:cNvSpPr>
            <a:spLocks noGrp="1"/>
          </p:cNvSpPr>
          <p:nvPr>
            <p:ph type="pic" sz="quarter" idx="43"/>
          </p:nvPr>
        </p:nvSpPr>
        <p:spPr>
          <a:xfrm>
            <a:off x="4762800" y="1296744"/>
            <a:ext cx="1173600" cy="828000"/>
          </a:xfrm>
        </p:spPr>
        <p:txBody>
          <a:bodyPr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46"/>
          </p:nvPr>
        </p:nvSpPr>
        <p:spPr>
          <a:xfrm>
            <a:off x="792000" y="2929638"/>
            <a:ext cx="1173600" cy="828000"/>
          </a:xfrm>
        </p:spPr>
        <p:txBody>
          <a:bodyPr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49"/>
          </p:nvPr>
        </p:nvSpPr>
        <p:spPr>
          <a:xfrm>
            <a:off x="4762800" y="2923944"/>
            <a:ext cx="1173600" cy="828000"/>
          </a:xfrm>
        </p:spPr>
        <p:txBody>
          <a:bodyPr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1962000" y="1296744"/>
            <a:ext cx="2430000" cy="828000"/>
          </a:xfrm>
          <a:prstGeom prst="rect">
            <a:avLst/>
          </a:prstGeom>
          <a:solidFill>
            <a:schemeClr val="accent5"/>
          </a:solidFill>
        </p:spPr>
        <p:txBody>
          <a:bodyPr lIns="72000" tIns="25306" rIns="72000" bIns="25306"/>
          <a:lstStyle>
            <a:lvl1pPr>
              <a:lnSpc>
                <a:spcPct val="120000"/>
              </a:lnSpc>
              <a:spcAft>
                <a:spcPts val="0"/>
              </a:spcAft>
              <a:defRPr sz="1000"/>
            </a:lvl1pPr>
            <a:lvl2pPr>
              <a:lnSpc>
                <a:spcPct val="120000"/>
              </a:lnSpc>
              <a:spcAft>
                <a:spcPts val="0"/>
              </a:spcAft>
              <a:defRPr sz="1000"/>
            </a:lvl2pPr>
            <a:lvl3pPr>
              <a:lnSpc>
                <a:spcPct val="120000"/>
              </a:lnSpc>
              <a:spcAft>
                <a:spcPts val="0"/>
              </a:spcAft>
              <a:defRPr sz="1000"/>
            </a:lvl3pPr>
            <a:lvl4pPr>
              <a:lnSpc>
                <a:spcPct val="120000"/>
              </a:lnSpc>
              <a:spcAft>
                <a:spcPts val="0"/>
              </a:spcAft>
              <a:defRPr sz="1000"/>
            </a:lvl4pPr>
            <a:lvl5pPr>
              <a:lnSpc>
                <a:spcPct val="120000"/>
              </a:lnSpc>
              <a:spcAft>
                <a:spcPts val="0"/>
              </a:spcAft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53"/>
          </p:nvPr>
        </p:nvSpPr>
        <p:spPr>
          <a:xfrm>
            <a:off x="5932800" y="1296744"/>
            <a:ext cx="2430000" cy="828000"/>
          </a:xfrm>
          <a:prstGeom prst="rect">
            <a:avLst/>
          </a:prstGeom>
          <a:solidFill>
            <a:schemeClr val="accent5"/>
          </a:solidFill>
        </p:spPr>
        <p:txBody>
          <a:bodyPr lIns="72000" tIns="25306" rIns="72000" bIns="25306"/>
          <a:lstStyle>
            <a:lvl1pPr>
              <a:lnSpc>
                <a:spcPct val="120000"/>
              </a:lnSpc>
              <a:spcAft>
                <a:spcPts val="0"/>
              </a:spcAft>
              <a:defRPr sz="1000"/>
            </a:lvl1pPr>
            <a:lvl2pPr>
              <a:lnSpc>
                <a:spcPct val="120000"/>
              </a:lnSpc>
              <a:spcAft>
                <a:spcPts val="0"/>
              </a:spcAft>
              <a:defRPr sz="1000"/>
            </a:lvl2pPr>
            <a:lvl3pPr>
              <a:lnSpc>
                <a:spcPct val="120000"/>
              </a:lnSpc>
              <a:spcAft>
                <a:spcPts val="0"/>
              </a:spcAft>
              <a:defRPr sz="1000"/>
            </a:lvl3pPr>
            <a:lvl4pPr>
              <a:lnSpc>
                <a:spcPct val="120000"/>
              </a:lnSpc>
              <a:spcAft>
                <a:spcPts val="0"/>
              </a:spcAft>
              <a:defRPr sz="1000"/>
            </a:lvl4pPr>
            <a:lvl5pPr>
              <a:lnSpc>
                <a:spcPct val="120000"/>
              </a:lnSpc>
              <a:spcAft>
                <a:spcPts val="0"/>
              </a:spcAft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54"/>
          </p:nvPr>
        </p:nvSpPr>
        <p:spPr>
          <a:xfrm>
            <a:off x="1962000" y="2929638"/>
            <a:ext cx="2430000" cy="828000"/>
          </a:xfrm>
          <a:prstGeom prst="rect">
            <a:avLst/>
          </a:prstGeom>
          <a:solidFill>
            <a:schemeClr val="accent5"/>
          </a:solidFill>
        </p:spPr>
        <p:txBody>
          <a:bodyPr lIns="72000" tIns="25306" rIns="72000" bIns="25306"/>
          <a:lstStyle>
            <a:lvl1pPr>
              <a:lnSpc>
                <a:spcPct val="120000"/>
              </a:lnSpc>
              <a:spcAft>
                <a:spcPts val="0"/>
              </a:spcAft>
              <a:defRPr sz="1000"/>
            </a:lvl1pPr>
            <a:lvl2pPr>
              <a:lnSpc>
                <a:spcPct val="120000"/>
              </a:lnSpc>
              <a:spcAft>
                <a:spcPts val="0"/>
              </a:spcAft>
              <a:defRPr sz="1000"/>
            </a:lvl2pPr>
            <a:lvl3pPr>
              <a:lnSpc>
                <a:spcPct val="120000"/>
              </a:lnSpc>
              <a:spcAft>
                <a:spcPts val="0"/>
              </a:spcAft>
              <a:defRPr sz="1000"/>
            </a:lvl3pPr>
            <a:lvl4pPr>
              <a:lnSpc>
                <a:spcPct val="120000"/>
              </a:lnSpc>
              <a:spcAft>
                <a:spcPts val="0"/>
              </a:spcAft>
              <a:defRPr sz="1000"/>
            </a:lvl4pPr>
            <a:lvl5pPr>
              <a:lnSpc>
                <a:spcPct val="120000"/>
              </a:lnSpc>
              <a:spcAft>
                <a:spcPts val="0"/>
              </a:spcAft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55"/>
          </p:nvPr>
        </p:nvSpPr>
        <p:spPr>
          <a:xfrm>
            <a:off x="5932800" y="2923944"/>
            <a:ext cx="2430000" cy="828000"/>
          </a:xfrm>
          <a:prstGeom prst="rect">
            <a:avLst/>
          </a:prstGeom>
          <a:solidFill>
            <a:schemeClr val="accent5"/>
          </a:solidFill>
        </p:spPr>
        <p:txBody>
          <a:bodyPr lIns="72000" tIns="25306" rIns="72000" bIns="25306"/>
          <a:lstStyle>
            <a:lvl1pPr>
              <a:lnSpc>
                <a:spcPct val="120000"/>
              </a:lnSpc>
              <a:spcAft>
                <a:spcPts val="0"/>
              </a:spcAft>
              <a:defRPr sz="1000"/>
            </a:lvl1pPr>
            <a:lvl2pPr>
              <a:lnSpc>
                <a:spcPct val="120000"/>
              </a:lnSpc>
              <a:spcAft>
                <a:spcPts val="0"/>
              </a:spcAft>
              <a:defRPr sz="1000"/>
            </a:lvl2pPr>
            <a:lvl3pPr>
              <a:lnSpc>
                <a:spcPct val="120000"/>
              </a:lnSpc>
              <a:spcAft>
                <a:spcPts val="0"/>
              </a:spcAft>
              <a:defRPr sz="1000"/>
            </a:lvl3pPr>
            <a:lvl4pPr>
              <a:lnSpc>
                <a:spcPct val="120000"/>
              </a:lnSpc>
              <a:spcAft>
                <a:spcPts val="0"/>
              </a:spcAft>
              <a:defRPr sz="1000"/>
            </a:lvl4pPr>
            <a:lvl5pPr>
              <a:lnSpc>
                <a:spcPct val="120000"/>
              </a:lnSpc>
              <a:spcAft>
                <a:spcPts val="0"/>
              </a:spcAft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56"/>
          </p:nvPr>
        </p:nvSpPr>
        <p:spPr>
          <a:xfrm>
            <a:off x="792000" y="2133450"/>
            <a:ext cx="3600000" cy="756000"/>
          </a:xfrm>
          <a:prstGeom prst="rect">
            <a:avLst/>
          </a:prstGeom>
        </p:spPr>
        <p:txBody>
          <a:bodyPr lIns="0" tIns="25306" rIns="0" bIns="25306"/>
          <a:lstStyle>
            <a:lvl1pPr>
              <a:lnSpc>
                <a:spcPct val="120000"/>
              </a:lnSpc>
              <a:spcAft>
                <a:spcPts val="0"/>
              </a:spcAft>
              <a:defRPr sz="1000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120000"/>
              </a:lnSpc>
              <a:spcAft>
                <a:spcPts val="0"/>
              </a:spcAft>
              <a:defRPr sz="1000"/>
            </a:lvl2pPr>
            <a:lvl3pPr>
              <a:lnSpc>
                <a:spcPct val="120000"/>
              </a:lnSpc>
              <a:spcAft>
                <a:spcPts val="0"/>
              </a:spcAft>
              <a:defRPr sz="1000"/>
            </a:lvl3pPr>
            <a:lvl4pPr>
              <a:lnSpc>
                <a:spcPct val="120000"/>
              </a:lnSpc>
              <a:spcAft>
                <a:spcPts val="0"/>
              </a:spcAft>
              <a:defRPr sz="1000"/>
            </a:lvl4pPr>
            <a:lvl5pPr>
              <a:lnSpc>
                <a:spcPct val="120000"/>
              </a:lnSpc>
              <a:spcAft>
                <a:spcPts val="0"/>
              </a:spcAft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57"/>
          </p:nvPr>
        </p:nvSpPr>
        <p:spPr>
          <a:xfrm>
            <a:off x="4762800" y="2131944"/>
            <a:ext cx="3600000" cy="756000"/>
          </a:xfrm>
          <a:prstGeom prst="rect">
            <a:avLst/>
          </a:prstGeom>
        </p:spPr>
        <p:txBody>
          <a:bodyPr lIns="0" tIns="25306" rIns="0" bIns="25306"/>
          <a:lstStyle>
            <a:lvl1pPr>
              <a:lnSpc>
                <a:spcPct val="120000"/>
              </a:lnSpc>
              <a:spcAft>
                <a:spcPts val="0"/>
              </a:spcAft>
              <a:defRPr sz="1000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120000"/>
              </a:lnSpc>
              <a:spcAft>
                <a:spcPts val="0"/>
              </a:spcAft>
              <a:defRPr sz="1000"/>
            </a:lvl2pPr>
            <a:lvl3pPr>
              <a:lnSpc>
                <a:spcPct val="120000"/>
              </a:lnSpc>
              <a:spcAft>
                <a:spcPts val="0"/>
              </a:spcAft>
              <a:defRPr sz="1000"/>
            </a:lvl3pPr>
            <a:lvl4pPr>
              <a:lnSpc>
                <a:spcPct val="120000"/>
              </a:lnSpc>
              <a:spcAft>
                <a:spcPts val="0"/>
              </a:spcAft>
              <a:defRPr sz="1000"/>
            </a:lvl4pPr>
            <a:lvl5pPr>
              <a:lnSpc>
                <a:spcPct val="120000"/>
              </a:lnSpc>
              <a:spcAft>
                <a:spcPts val="0"/>
              </a:spcAft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58"/>
          </p:nvPr>
        </p:nvSpPr>
        <p:spPr>
          <a:xfrm>
            <a:off x="792000" y="3766344"/>
            <a:ext cx="3600000" cy="756000"/>
          </a:xfrm>
          <a:prstGeom prst="rect">
            <a:avLst/>
          </a:prstGeom>
        </p:spPr>
        <p:txBody>
          <a:bodyPr lIns="0" tIns="25306" rIns="0" bIns="25306"/>
          <a:lstStyle>
            <a:lvl1pPr>
              <a:lnSpc>
                <a:spcPct val="120000"/>
              </a:lnSpc>
              <a:spcAft>
                <a:spcPts val="0"/>
              </a:spcAft>
              <a:defRPr sz="1000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120000"/>
              </a:lnSpc>
              <a:spcAft>
                <a:spcPts val="0"/>
              </a:spcAft>
              <a:defRPr sz="1000"/>
            </a:lvl2pPr>
            <a:lvl3pPr>
              <a:lnSpc>
                <a:spcPct val="120000"/>
              </a:lnSpc>
              <a:spcAft>
                <a:spcPts val="0"/>
              </a:spcAft>
              <a:defRPr sz="1000"/>
            </a:lvl3pPr>
            <a:lvl4pPr>
              <a:lnSpc>
                <a:spcPct val="120000"/>
              </a:lnSpc>
              <a:spcAft>
                <a:spcPts val="0"/>
              </a:spcAft>
              <a:defRPr sz="1000"/>
            </a:lvl4pPr>
            <a:lvl5pPr>
              <a:lnSpc>
                <a:spcPct val="120000"/>
              </a:lnSpc>
              <a:spcAft>
                <a:spcPts val="0"/>
              </a:spcAft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59"/>
          </p:nvPr>
        </p:nvSpPr>
        <p:spPr>
          <a:xfrm>
            <a:off x="4762800" y="3760650"/>
            <a:ext cx="3600000" cy="756000"/>
          </a:xfrm>
          <a:prstGeom prst="rect">
            <a:avLst/>
          </a:prstGeom>
        </p:spPr>
        <p:txBody>
          <a:bodyPr lIns="0" tIns="25306" rIns="0" bIns="25306"/>
          <a:lstStyle>
            <a:lvl1pPr>
              <a:lnSpc>
                <a:spcPct val="120000"/>
              </a:lnSpc>
              <a:spcAft>
                <a:spcPts val="0"/>
              </a:spcAft>
              <a:defRPr sz="1000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120000"/>
              </a:lnSpc>
              <a:spcAft>
                <a:spcPts val="0"/>
              </a:spcAft>
              <a:defRPr sz="1000"/>
            </a:lvl2pPr>
            <a:lvl3pPr>
              <a:lnSpc>
                <a:spcPct val="120000"/>
              </a:lnSpc>
              <a:spcAft>
                <a:spcPts val="0"/>
              </a:spcAft>
              <a:defRPr sz="1000"/>
            </a:lvl3pPr>
            <a:lvl4pPr>
              <a:lnSpc>
                <a:spcPct val="120000"/>
              </a:lnSpc>
              <a:spcAft>
                <a:spcPts val="0"/>
              </a:spcAft>
              <a:defRPr sz="1000"/>
            </a:lvl4pPr>
            <a:lvl5pPr>
              <a:lnSpc>
                <a:spcPct val="120000"/>
              </a:lnSpc>
              <a:spcAft>
                <a:spcPts val="0"/>
              </a:spcAft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2449832"/>
      </p:ext>
    </p:extLst>
  </p:cSld>
  <p:clrMapOvr>
    <a:masterClrMapping/>
  </p:clrMapOvr>
</p:sldLayout>
</file>

<file path=ppt/slideLayouts/slideLayout21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Jurisprud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91999" y="176400"/>
            <a:ext cx="7559840" cy="775506"/>
          </a:xfrm>
        </p:spPr>
        <p:txBody>
          <a:bodyPr anchor="b">
            <a:noAutofit/>
          </a:bodyPr>
          <a:lstStyle>
            <a:lvl1pPr>
              <a:spcAft>
                <a:spcPts val="900"/>
              </a:spcAft>
              <a:defRPr sz="2400"/>
            </a:lvl1pPr>
          </a:lstStyle>
          <a:p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stijl</a:t>
            </a:r>
            <a:r>
              <a:rPr lang="fr-FR" dirty="0"/>
              <a:t> te </a:t>
            </a:r>
            <a:r>
              <a:rPr lang="fr-FR" dirty="0" err="1"/>
              <a:t>bewerken</a:t>
            </a:r>
            <a:endParaRPr lang="fr-FR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015200"/>
            <a:ext cx="7570800" cy="15236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39"/>
          </p:nvPr>
        </p:nvSpPr>
        <p:spPr>
          <a:xfrm>
            <a:off x="792000" y="1231200"/>
            <a:ext cx="7560000" cy="2946731"/>
          </a:xfrm>
        </p:spPr>
        <p:txBody>
          <a:bodyPr/>
          <a:lstStyle>
            <a:lvl3pPr indent="0" algn="l"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9441694"/>
      </p:ext>
    </p:extLst>
  </p:cSld>
  <p:clrMapOvr>
    <a:masterClrMapping/>
  </p:clrMapOvr>
</p:sldLayout>
</file>

<file path=ppt/slideLayouts/slideLayout22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Jurisprudenc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jdelijke aanduiding voor afbeelding 33"/>
          <p:cNvSpPr>
            <a:spLocks noGrp="1"/>
          </p:cNvSpPr>
          <p:nvPr>
            <p:ph type="pic" sz="quarter" idx="37"/>
          </p:nvPr>
        </p:nvSpPr>
        <p:spPr>
          <a:xfrm>
            <a:off x="6012000" y="1317600"/>
            <a:ext cx="2340000" cy="2088000"/>
          </a:xfrm>
        </p:spPr>
        <p:txBody>
          <a:bodyPr/>
          <a:lstStyle/>
          <a:p>
            <a:endParaRPr lang="nl-NL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91999" y="176400"/>
            <a:ext cx="7559840" cy="775506"/>
          </a:xfrm>
        </p:spPr>
        <p:txBody>
          <a:bodyPr anchor="b">
            <a:noAutofit/>
          </a:bodyPr>
          <a:lstStyle>
            <a:lvl1pPr>
              <a:spcAft>
                <a:spcPts val="900"/>
              </a:spcAft>
              <a:defRPr sz="2400"/>
            </a:lvl1pPr>
          </a:lstStyle>
          <a:p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stijl</a:t>
            </a:r>
            <a:r>
              <a:rPr lang="fr-FR" dirty="0"/>
              <a:t> te </a:t>
            </a:r>
            <a:r>
              <a:rPr lang="fr-FR" dirty="0" err="1"/>
              <a:t>bewerken</a:t>
            </a:r>
            <a:endParaRPr lang="fr-FR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015200"/>
            <a:ext cx="7570800" cy="15236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39"/>
          </p:nvPr>
        </p:nvSpPr>
        <p:spPr>
          <a:xfrm>
            <a:off x="792163" y="1231200"/>
            <a:ext cx="4896000" cy="2948400"/>
          </a:xfrm>
          <a:prstGeom prst="rect">
            <a:avLst/>
          </a:prstGeom>
        </p:spPr>
        <p:txBody>
          <a:bodyPr lIns="0"/>
          <a:lstStyle>
            <a:lvl3pPr indent="0" algn="l"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2257977"/>
      </p:ext>
    </p:extLst>
  </p:cSld>
  <p:clrMapOvr>
    <a:masterClrMapping/>
  </p:clrMapOvr>
</p:sldLayout>
</file>

<file path=ppt/slideLayouts/slideLayout23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Credential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91999" y="176400"/>
            <a:ext cx="7559840" cy="775506"/>
          </a:xfrm>
        </p:spPr>
        <p:txBody>
          <a:bodyPr anchor="b">
            <a:noAutofit/>
          </a:bodyPr>
          <a:lstStyle>
            <a:lvl1pPr>
              <a:spcAft>
                <a:spcPts val="900"/>
              </a:spcAft>
              <a:defRPr sz="2400"/>
            </a:lvl1pPr>
          </a:lstStyle>
          <a:p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stijl</a:t>
            </a:r>
            <a:r>
              <a:rPr lang="fr-FR" dirty="0"/>
              <a:t> te </a:t>
            </a:r>
            <a:r>
              <a:rPr lang="fr-FR" dirty="0" err="1"/>
              <a:t>bewerken</a:t>
            </a:r>
            <a:endParaRPr lang="fr-FR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015200"/>
            <a:ext cx="7570800" cy="152368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41"/>
          </p:nvPr>
        </p:nvSpPr>
        <p:spPr>
          <a:xfrm>
            <a:off x="792000" y="1335600"/>
            <a:ext cx="3614400" cy="774000"/>
          </a:xfrm>
          <a:prstGeom prst="rect">
            <a:avLst/>
          </a:prstGeom>
        </p:spPr>
        <p:txBody>
          <a:bodyPr lIns="0" tIns="25306" rIns="0" bIns="25306"/>
          <a:lstStyle>
            <a:lvl1pPr>
              <a:lnSpc>
                <a:spcPct val="120000"/>
              </a:lnSpc>
              <a:spcAft>
                <a:spcPts val="0"/>
              </a:spcAft>
              <a:defRPr sz="1000"/>
            </a:lvl1pPr>
            <a:lvl2pPr>
              <a:lnSpc>
                <a:spcPct val="120000"/>
              </a:lnSpc>
              <a:spcAft>
                <a:spcPts val="0"/>
              </a:spcAft>
              <a:defRPr sz="1000"/>
            </a:lvl2pPr>
            <a:lvl3pPr>
              <a:lnSpc>
                <a:spcPct val="120000"/>
              </a:lnSpc>
              <a:spcAft>
                <a:spcPts val="0"/>
              </a:spcAft>
              <a:defRPr sz="1000"/>
            </a:lvl3pPr>
            <a:lvl4pPr>
              <a:lnSpc>
                <a:spcPct val="120000"/>
              </a:lnSpc>
              <a:spcAft>
                <a:spcPts val="0"/>
              </a:spcAft>
              <a:defRPr sz="1000"/>
            </a:lvl4pPr>
            <a:lvl5pPr>
              <a:lnSpc>
                <a:spcPct val="120000"/>
              </a:lnSpc>
              <a:spcAft>
                <a:spcPts val="0"/>
              </a:spcAft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2"/>
          </p:nvPr>
        </p:nvSpPr>
        <p:spPr>
          <a:xfrm>
            <a:off x="4680000" y="1335600"/>
            <a:ext cx="3672000" cy="774000"/>
          </a:xfrm>
          <a:prstGeom prst="rect">
            <a:avLst/>
          </a:prstGeom>
        </p:spPr>
        <p:txBody>
          <a:bodyPr lIns="0" tIns="25306" rIns="0" bIns="25306"/>
          <a:lstStyle>
            <a:lvl1pPr>
              <a:lnSpc>
                <a:spcPct val="120000"/>
              </a:lnSpc>
              <a:spcAft>
                <a:spcPts val="0"/>
              </a:spcAft>
              <a:defRPr sz="1000"/>
            </a:lvl1pPr>
            <a:lvl2pPr>
              <a:lnSpc>
                <a:spcPct val="120000"/>
              </a:lnSpc>
              <a:spcAft>
                <a:spcPts val="0"/>
              </a:spcAft>
              <a:defRPr sz="1000"/>
            </a:lvl2pPr>
            <a:lvl3pPr>
              <a:lnSpc>
                <a:spcPct val="120000"/>
              </a:lnSpc>
              <a:spcAft>
                <a:spcPts val="0"/>
              </a:spcAft>
              <a:defRPr sz="1000"/>
            </a:lvl3pPr>
            <a:lvl4pPr>
              <a:lnSpc>
                <a:spcPct val="120000"/>
              </a:lnSpc>
              <a:spcAft>
                <a:spcPts val="0"/>
              </a:spcAft>
              <a:defRPr sz="1000"/>
            </a:lvl4pPr>
            <a:lvl5pPr>
              <a:lnSpc>
                <a:spcPct val="120000"/>
              </a:lnSpc>
              <a:spcAft>
                <a:spcPts val="0"/>
              </a:spcAft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3"/>
          </p:nvPr>
        </p:nvSpPr>
        <p:spPr>
          <a:xfrm>
            <a:off x="792000" y="2257200"/>
            <a:ext cx="3614400" cy="1959655"/>
          </a:xfrm>
          <a:prstGeom prst="rect">
            <a:avLst/>
          </a:prstGeom>
        </p:spPr>
        <p:txBody>
          <a:bodyPr lIns="0" tIns="25306" rIns="0" bIns="25306"/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44"/>
          </p:nvPr>
        </p:nvSpPr>
        <p:spPr>
          <a:xfrm>
            <a:off x="4680000" y="2257200"/>
            <a:ext cx="3672000" cy="1959655"/>
          </a:xfrm>
        </p:spPr>
        <p:txBody>
          <a:bodyPr lIns="0" tIns="25306" rIns="0" bIns="25306"/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2797555"/>
      </p:ext>
    </p:extLst>
  </p:cSld>
  <p:clrMapOvr>
    <a:masterClrMapping/>
  </p:clrMapOvr>
</p:sldLayout>
</file>

<file path=ppt/slideLayouts/slideLayout24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Credentials 1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91999" y="176400"/>
            <a:ext cx="7559840" cy="775506"/>
          </a:xfrm>
        </p:spPr>
        <p:txBody>
          <a:bodyPr anchor="b">
            <a:noAutofit/>
          </a:bodyPr>
          <a:lstStyle>
            <a:lvl1pPr>
              <a:spcAft>
                <a:spcPts val="900"/>
              </a:spcAft>
              <a:defRPr sz="2400"/>
            </a:lvl1pPr>
          </a:lstStyle>
          <a:p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stijl</a:t>
            </a:r>
            <a:r>
              <a:rPr lang="fr-FR" dirty="0"/>
              <a:t> te </a:t>
            </a:r>
            <a:r>
              <a:rPr lang="fr-FR" dirty="0" err="1"/>
              <a:t>bewerken</a:t>
            </a:r>
            <a:endParaRPr lang="fr-FR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015200"/>
            <a:ext cx="7570800" cy="1523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35"/>
          </p:nvPr>
        </p:nvSpPr>
        <p:spPr>
          <a:xfrm>
            <a:off x="1044000" y="1332000"/>
            <a:ext cx="1836000" cy="576000"/>
          </a:xfrm>
          <a:prstGeom prst="rect">
            <a:avLst/>
          </a:prstGeom>
        </p:spPr>
        <p:txBody>
          <a:bodyPr lIns="0" tIns="25306" rIns="0" bIns="25306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36"/>
          </p:nvPr>
        </p:nvSpPr>
        <p:spPr>
          <a:xfrm>
            <a:off x="3751200" y="1332000"/>
            <a:ext cx="1836000" cy="576000"/>
          </a:xfrm>
          <a:prstGeom prst="rect">
            <a:avLst/>
          </a:prstGeom>
        </p:spPr>
        <p:txBody>
          <a:bodyPr lIns="0" tIns="25306" rIns="0" bIns="25306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7"/>
          </p:nvPr>
        </p:nvSpPr>
        <p:spPr>
          <a:xfrm>
            <a:off x="6454800" y="1332000"/>
            <a:ext cx="1836000" cy="576000"/>
          </a:xfrm>
          <a:prstGeom prst="rect">
            <a:avLst/>
          </a:prstGeom>
        </p:spPr>
        <p:txBody>
          <a:bodyPr lIns="0" tIns="25306" rIns="0" bIns="25306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8"/>
          </p:nvPr>
        </p:nvSpPr>
        <p:spPr>
          <a:xfrm>
            <a:off x="1044000" y="2124000"/>
            <a:ext cx="1836000" cy="576000"/>
          </a:xfrm>
          <a:prstGeom prst="rect">
            <a:avLst/>
          </a:prstGeom>
        </p:spPr>
        <p:txBody>
          <a:bodyPr lIns="0" tIns="25306" rIns="0" bIns="25306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39"/>
          </p:nvPr>
        </p:nvSpPr>
        <p:spPr>
          <a:xfrm>
            <a:off x="3751200" y="2124000"/>
            <a:ext cx="1836000" cy="576000"/>
          </a:xfrm>
          <a:prstGeom prst="rect">
            <a:avLst/>
          </a:prstGeom>
        </p:spPr>
        <p:txBody>
          <a:bodyPr lIns="0" tIns="25306" rIns="0" bIns="25306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0"/>
          </p:nvPr>
        </p:nvSpPr>
        <p:spPr>
          <a:xfrm>
            <a:off x="6454800" y="2124000"/>
            <a:ext cx="1836000" cy="576000"/>
          </a:xfrm>
          <a:prstGeom prst="rect">
            <a:avLst/>
          </a:prstGeom>
        </p:spPr>
        <p:txBody>
          <a:bodyPr lIns="0" tIns="25306" rIns="0" bIns="25306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1"/>
          </p:nvPr>
        </p:nvSpPr>
        <p:spPr>
          <a:xfrm>
            <a:off x="1044000" y="2916000"/>
            <a:ext cx="1836000" cy="576000"/>
          </a:xfrm>
          <a:prstGeom prst="rect">
            <a:avLst/>
          </a:prstGeom>
        </p:spPr>
        <p:txBody>
          <a:bodyPr lIns="0" tIns="25306" rIns="0" bIns="25306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2"/>
          </p:nvPr>
        </p:nvSpPr>
        <p:spPr>
          <a:xfrm>
            <a:off x="3751200" y="2916000"/>
            <a:ext cx="1836000" cy="576000"/>
          </a:xfrm>
          <a:prstGeom prst="rect">
            <a:avLst/>
          </a:prstGeom>
        </p:spPr>
        <p:txBody>
          <a:bodyPr lIns="0" tIns="25306" rIns="0" bIns="25306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3"/>
          </p:nvPr>
        </p:nvSpPr>
        <p:spPr>
          <a:xfrm>
            <a:off x="6454800" y="2916000"/>
            <a:ext cx="1836000" cy="576000"/>
          </a:xfrm>
          <a:prstGeom prst="rect">
            <a:avLst/>
          </a:prstGeom>
        </p:spPr>
        <p:txBody>
          <a:bodyPr lIns="0" tIns="25306" rIns="0" bIns="25306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4"/>
          </p:nvPr>
        </p:nvSpPr>
        <p:spPr>
          <a:xfrm>
            <a:off x="1044000" y="3708000"/>
            <a:ext cx="1836000" cy="576000"/>
          </a:xfrm>
          <a:prstGeom prst="rect">
            <a:avLst/>
          </a:prstGeom>
        </p:spPr>
        <p:txBody>
          <a:bodyPr lIns="0" tIns="25306" rIns="0" bIns="25306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5"/>
          </p:nvPr>
        </p:nvSpPr>
        <p:spPr>
          <a:xfrm>
            <a:off x="3751200" y="3708000"/>
            <a:ext cx="1836000" cy="576000"/>
          </a:xfrm>
          <a:prstGeom prst="rect">
            <a:avLst/>
          </a:prstGeom>
        </p:spPr>
        <p:txBody>
          <a:bodyPr lIns="0" tIns="25306" rIns="0" bIns="25306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46"/>
          </p:nvPr>
        </p:nvSpPr>
        <p:spPr>
          <a:xfrm>
            <a:off x="6454800" y="3708000"/>
            <a:ext cx="1836000" cy="576000"/>
          </a:xfrm>
        </p:spPr>
        <p:txBody>
          <a:bodyPr lIns="0" tIns="25306" rIns="0" bIns="25306"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4322110"/>
      </p:ext>
    </p:extLst>
  </p:cSld>
  <p:clrMapOvr>
    <a:masterClrMapping/>
  </p:clrMapOvr>
</p:sldLayout>
</file>

<file path=ppt/slideLayouts/slideLayout25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Credentials 9 pictures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91999" y="176400"/>
            <a:ext cx="7559840" cy="775506"/>
          </a:xfrm>
        </p:spPr>
        <p:txBody>
          <a:bodyPr anchor="b">
            <a:noAutofit/>
          </a:bodyPr>
          <a:lstStyle>
            <a:lvl1pPr>
              <a:spcAft>
                <a:spcPts val="900"/>
              </a:spcAft>
              <a:defRPr sz="2400"/>
            </a:lvl1pPr>
          </a:lstStyle>
          <a:p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stijl</a:t>
            </a:r>
            <a:r>
              <a:rPr lang="fr-FR" dirty="0"/>
              <a:t> te </a:t>
            </a:r>
            <a:r>
              <a:rPr lang="fr-FR" dirty="0" err="1"/>
              <a:t>bewerken</a:t>
            </a:r>
            <a:endParaRPr lang="fr-FR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015200"/>
            <a:ext cx="7570800" cy="15236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1044000" y="1332000"/>
            <a:ext cx="1836000" cy="576000"/>
          </a:xfrm>
        </p:spPr>
        <p:txBody>
          <a:bodyPr anchor="b" anchorCtr="0">
            <a:noAutofit/>
          </a:bodyPr>
          <a:lstStyle>
            <a:lvl1pPr algn="ctr">
              <a:defRPr sz="2200" b="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 marL="0" indent="0" algn="ctr">
              <a:buFontTx/>
              <a:buNone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0" indent="0" algn="ctr">
              <a:buFontTx/>
              <a:buNone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3pPr>
            <a:lvl4pPr marL="0" indent="0" algn="ctr">
              <a:buFontTx/>
              <a:buNone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0" indent="0" algn="ctr">
              <a:buFontTx/>
              <a:buNone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751200" y="1332000"/>
            <a:ext cx="1836000" cy="576000"/>
          </a:xfrm>
        </p:spPr>
        <p:txBody>
          <a:bodyPr anchor="b" anchorCtr="0">
            <a:noAutofit/>
          </a:bodyPr>
          <a:lstStyle>
            <a:lvl1pPr algn="ctr">
              <a:defRPr sz="2200" b="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 marL="0" indent="0" algn="ctr">
              <a:buFontTx/>
              <a:buNone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0" indent="0" algn="ctr">
              <a:buFontTx/>
              <a:buNone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3pPr>
            <a:lvl4pPr marL="0" indent="0" algn="ctr">
              <a:buFontTx/>
              <a:buNone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0" indent="0" algn="ctr">
              <a:buFontTx/>
              <a:buNone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6454800" y="1332000"/>
            <a:ext cx="1836000" cy="576000"/>
          </a:xfrm>
        </p:spPr>
        <p:txBody>
          <a:bodyPr anchor="b" anchorCtr="0">
            <a:noAutofit/>
          </a:bodyPr>
          <a:lstStyle>
            <a:lvl1pPr algn="ctr">
              <a:defRPr sz="2200" b="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 marL="0" indent="0" algn="ctr">
              <a:buFontTx/>
              <a:buNone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0" indent="0" algn="ctr">
              <a:buFontTx/>
              <a:buNone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3pPr>
            <a:lvl4pPr marL="0" indent="0" algn="ctr">
              <a:buFontTx/>
              <a:buNone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0" indent="0" algn="ctr">
              <a:buFontTx/>
              <a:buNone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39" name="Content Placeholder 38"/>
          <p:cNvSpPr>
            <a:spLocks noGrp="1"/>
          </p:cNvSpPr>
          <p:nvPr>
            <p:ph sz="quarter" idx="44"/>
          </p:nvPr>
        </p:nvSpPr>
        <p:spPr>
          <a:xfrm>
            <a:off x="1044000" y="2124000"/>
            <a:ext cx="1836000" cy="576000"/>
          </a:xfrm>
          <a:prstGeom prst="rect">
            <a:avLst/>
          </a:prstGeom>
        </p:spPr>
        <p:txBody>
          <a:bodyPr lIns="0" tIns="25306" rIns="0" bIns="25306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40" name="Content Placeholder 39"/>
          <p:cNvSpPr>
            <a:spLocks noGrp="1"/>
          </p:cNvSpPr>
          <p:nvPr>
            <p:ph sz="quarter" idx="45"/>
          </p:nvPr>
        </p:nvSpPr>
        <p:spPr>
          <a:xfrm>
            <a:off x="3751200" y="2124000"/>
            <a:ext cx="1836000" cy="576000"/>
          </a:xfrm>
          <a:prstGeom prst="rect">
            <a:avLst/>
          </a:prstGeom>
        </p:spPr>
        <p:txBody>
          <a:bodyPr lIns="0" tIns="25306" rIns="0" bIns="25306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41" name="Content Placeholder 40"/>
          <p:cNvSpPr>
            <a:spLocks noGrp="1"/>
          </p:cNvSpPr>
          <p:nvPr>
            <p:ph sz="quarter" idx="46"/>
          </p:nvPr>
        </p:nvSpPr>
        <p:spPr>
          <a:xfrm>
            <a:off x="6454800" y="2124000"/>
            <a:ext cx="1836000" cy="576000"/>
          </a:xfrm>
          <a:prstGeom prst="rect">
            <a:avLst/>
          </a:prstGeom>
        </p:spPr>
        <p:txBody>
          <a:bodyPr lIns="0" tIns="25306" rIns="0" bIns="25306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42" name="Content Placeholder 41"/>
          <p:cNvSpPr>
            <a:spLocks noGrp="1"/>
          </p:cNvSpPr>
          <p:nvPr>
            <p:ph sz="quarter" idx="47"/>
          </p:nvPr>
        </p:nvSpPr>
        <p:spPr>
          <a:xfrm>
            <a:off x="1044000" y="2916000"/>
            <a:ext cx="1836000" cy="576000"/>
          </a:xfrm>
          <a:prstGeom prst="rect">
            <a:avLst/>
          </a:prstGeom>
        </p:spPr>
        <p:txBody>
          <a:bodyPr lIns="0" tIns="25306" rIns="0" bIns="25306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43" name="Content Placeholder 42"/>
          <p:cNvSpPr>
            <a:spLocks noGrp="1"/>
          </p:cNvSpPr>
          <p:nvPr>
            <p:ph sz="quarter" idx="48"/>
          </p:nvPr>
        </p:nvSpPr>
        <p:spPr>
          <a:xfrm>
            <a:off x="3751200" y="2916000"/>
            <a:ext cx="1836000" cy="576000"/>
          </a:xfrm>
          <a:prstGeom prst="rect">
            <a:avLst/>
          </a:prstGeom>
        </p:spPr>
        <p:txBody>
          <a:bodyPr lIns="0" tIns="25306" rIns="0" bIns="25306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44" name="Content Placeholder 43"/>
          <p:cNvSpPr>
            <a:spLocks noGrp="1"/>
          </p:cNvSpPr>
          <p:nvPr>
            <p:ph sz="quarter" idx="49"/>
          </p:nvPr>
        </p:nvSpPr>
        <p:spPr>
          <a:xfrm>
            <a:off x="6454800" y="2916000"/>
            <a:ext cx="1836000" cy="576000"/>
          </a:xfrm>
          <a:prstGeom prst="rect">
            <a:avLst/>
          </a:prstGeom>
        </p:spPr>
        <p:txBody>
          <a:bodyPr lIns="0" tIns="25306" rIns="0" bIns="25306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45" name="Content Placeholder 44"/>
          <p:cNvSpPr>
            <a:spLocks noGrp="1"/>
          </p:cNvSpPr>
          <p:nvPr>
            <p:ph sz="quarter" idx="50"/>
          </p:nvPr>
        </p:nvSpPr>
        <p:spPr>
          <a:xfrm>
            <a:off x="1044000" y="3708000"/>
            <a:ext cx="1836000" cy="576000"/>
          </a:xfrm>
          <a:prstGeom prst="rect">
            <a:avLst/>
          </a:prstGeom>
        </p:spPr>
        <p:txBody>
          <a:bodyPr lIns="0" tIns="25306" rIns="0" bIns="25306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46" name="Content Placeholder 45"/>
          <p:cNvSpPr>
            <a:spLocks noGrp="1"/>
          </p:cNvSpPr>
          <p:nvPr>
            <p:ph sz="quarter" idx="51"/>
          </p:nvPr>
        </p:nvSpPr>
        <p:spPr>
          <a:xfrm>
            <a:off x="3751200" y="3708000"/>
            <a:ext cx="1836000" cy="576000"/>
          </a:xfrm>
          <a:prstGeom prst="rect">
            <a:avLst/>
          </a:prstGeom>
        </p:spPr>
        <p:txBody>
          <a:bodyPr lIns="0" tIns="25306" rIns="0" bIns="25306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47" name="Content Placeholder 46"/>
          <p:cNvSpPr>
            <a:spLocks noGrp="1"/>
          </p:cNvSpPr>
          <p:nvPr>
            <p:ph sz="quarter" idx="52"/>
          </p:nvPr>
        </p:nvSpPr>
        <p:spPr>
          <a:xfrm>
            <a:off x="6454800" y="3708000"/>
            <a:ext cx="1836000" cy="576000"/>
          </a:xfrm>
          <a:prstGeom prst="rect">
            <a:avLst/>
          </a:prstGeom>
        </p:spPr>
        <p:txBody>
          <a:bodyPr lIns="0" tIns="25306" rIns="0" bIns="25306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089829"/>
      </p:ext>
    </p:extLst>
  </p:cSld>
  <p:clrMapOvr>
    <a:masterClrMapping/>
  </p:clrMapOvr>
</p:sldLayout>
</file>

<file path=ppt/slideLayouts/slideLayout26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Credentials 8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91999" y="176400"/>
            <a:ext cx="7559840" cy="775506"/>
          </a:xfrm>
        </p:spPr>
        <p:txBody>
          <a:bodyPr anchor="b">
            <a:noAutofit/>
          </a:bodyPr>
          <a:lstStyle>
            <a:lvl1pPr>
              <a:spcAft>
                <a:spcPts val="900"/>
              </a:spcAft>
              <a:defRPr sz="2400"/>
            </a:lvl1pPr>
          </a:lstStyle>
          <a:p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stijl</a:t>
            </a:r>
            <a:r>
              <a:rPr lang="fr-FR" dirty="0"/>
              <a:t> te </a:t>
            </a:r>
            <a:r>
              <a:rPr lang="fr-FR" dirty="0" err="1"/>
              <a:t>bewerken</a:t>
            </a:r>
            <a:endParaRPr lang="fr-FR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015200"/>
            <a:ext cx="7570800" cy="1523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35"/>
          </p:nvPr>
        </p:nvSpPr>
        <p:spPr>
          <a:xfrm>
            <a:off x="1106032" y="1301856"/>
            <a:ext cx="1116000" cy="432000"/>
          </a:xfrm>
          <a:prstGeom prst="rect">
            <a:avLst/>
          </a:prstGeom>
        </p:spPr>
        <p:txBody>
          <a:bodyPr lIns="0" tIns="25306" rIns="0" bIns="25306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4"/>
          </p:nvPr>
        </p:nvSpPr>
        <p:spPr>
          <a:xfrm>
            <a:off x="782752" y="1738962"/>
            <a:ext cx="1756800" cy="10440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9" name="Content Placeholder 2"/>
          <p:cNvSpPr>
            <a:spLocks noGrp="1"/>
          </p:cNvSpPr>
          <p:nvPr>
            <p:ph sz="quarter" idx="45"/>
          </p:nvPr>
        </p:nvSpPr>
        <p:spPr>
          <a:xfrm>
            <a:off x="3049200" y="1301856"/>
            <a:ext cx="1116000" cy="432000"/>
          </a:xfrm>
          <a:prstGeom prst="rect">
            <a:avLst/>
          </a:prstGeom>
        </p:spPr>
        <p:txBody>
          <a:bodyPr lIns="0" tIns="25306" rIns="0" bIns="25306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46"/>
          </p:nvPr>
        </p:nvSpPr>
        <p:spPr>
          <a:xfrm>
            <a:off x="2723755" y="1738962"/>
            <a:ext cx="1756800" cy="10440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1" name="Content Placeholder 2"/>
          <p:cNvSpPr>
            <a:spLocks noGrp="1"/>
          </p:cNvSpPr>
          <p:nvPr>
            <p:ph sz="quarter" idx="47"/>
          </p:nvPr>
        </p:nvSpPr>
        <p:spPr>
          <a:xfrm>
            <a:off x="4996800" y="1301856"/>
            <a:ext cx="1116000" cy="432000"/>
          </a:xfrm>
          <a:prstGeom prst="rect">
            <a:avLst/>
          </a:prstGeom>
        </p:spPr>
        <p:txBody>
          <a:bodyPr lIns="0" tIns="25306" rIns="0" bIns="25306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48"/>
          </p:nvPr>
        </p:nvSpPr>
        <p:spPr>
          <a:xfrm>
            <a:off x="4674007" y="1738962"/>
            <a:ext cx="1756800" cy="10440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3" name="Content Placeholder 2"/>
          <p:cNvSpPr>
            <a:spLocks noGrp="1"/>
          </p:cNvSpPr>
          <p:nvPr>
            <p:ph sz="quarter" idx="49"/>
          </p:nvPr>
        </p:nvSpPr>
        <p:spPr>
          <a:xfrm>
            <a:off x="6944400" y="1301856"/>
            <a:ext cx="1116000" cy="432000"/>
          </a:xfrm>
          <a:prstGeom prst="rect">
            <a:avLst/>
          </a:prstGeom>
        </p:spPr>
        <p:txBody>
          <a:bodyPr lIns="0" tIns="25306" rIns="0" bIns="25306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50"/>
          </p:nvPr>
        </p:nvSpPr>
        <p:spPr>
          <a:xfrm>
            <a:off x="6620034" y="1738962"/>
            <a:ext cx="1756800" cy="10440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5" name="Content Placeholder 2"/>
          <p:cNvSpPr>
            <a:spLocks noGrp="1"/>
          </p:cNvSpPr>
          <p:nvPr>
            <p:ph sz="quarter" idx="51"/>
          </p:nvPr>
        </p:nvSpPr>
        <p:spPr>
          <a:xfrm>
            <a:off x="1106032" y="3086152"/>
            <a:ext cx="1116000" cy="432000"/>
          </a:xfrm>
          <a:prstGeom prst="rect">
            <a:avLst/>
          </a:prstGeom>
        </p:spPr>
        <p:txBody>
          <a:bodyPr lIns="0" tIns="25306" rIns="0" bIns="25306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52"/>
          </p:nvPr>
        </p:nvSpPr>
        <p:spPr>
          <a:xfrm>
            <a:off x="781200" y="3528283"/>
            <a:ext cx="1756800" cy="1043717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53"/>
          </p:nvPr>
        </p:nvSpPr>
        <p:spPr>
          <a:xfrm>
            <a:off x="3049200" y="3086152"/>
            <a:ext cx="1116000" cy="432000"/>
          </a:xfrm>
          <a:prstGeom prst="rect">
            <a:avLst/>
          </a:prstGeom>
        </p:spPr>
        <p:txBody>
          <a:bodyPr lIns="0" tIns="25306" rIns="0" bIns="25306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54"/>
          </p:nvPr>
        </p:nvSpPr>
        <p:spPr>
          <a:xfrm>
            <a:off x="2725200" y="3528283"/>
            <a:ext cx="1756800" cy="1043717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55"/>
          </p:nvPr>
        </p:nvSpPr>
        <p:spPr>
          <a:xfrm>
            <a:off x="4996800" y="3086152"/>
            <a:ext cx="1116000" cy="432000"/>
          </a:xfrm>
          <a:prstGeom prst="rect">
            <a:avLst/>
          </a:prstGeom>
        </p:spPr>
        <p:txBody>
          <a:bodyPr lIns="0" tIns="25306" rIns="0" bIns="25306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56"/>
          </p:nvPr>
        </p:nvSpPr>
        <p:spPr>
          <a:xfrm>
            <a:off x="4672800" y="3528283"/>
            <a:ext cx="1756800" cy="1043717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31" name="Content Placeholder 2"/>
          <p:cNvSpPr>
            <a:spLocks noGrp="1"/>
          </p:cNvSpPr>
          <p:nvPr>
            <p:ph sz="quarter" idx="57"/>
          </p:nvPr>
        </p:nvSpPr>
        <p:spPr>
          <a:xfrm>
            <a:off x="6944400" y="3086152"/>
            <a:ext cx="1116000" cy="432000"/>
          </a:xfrm>
          <a:prstGeom prst="rect">
            <a:avLst/>
          </a:prstGeom>
        </p:spPr>
        <p:txBody>
          <a:bodyPr lIns="0" tIns="25306" rIns="0" bIns="25306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58"/>
          </p:nvPr>
        </p:nvSpPr>
        <p:spPr>
          <a:xfrm>
            <a:off x="6620400" y="3528283"/>
            <a:ext cx="1756800" cy="1043717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4141439"/>
      </p:ext>
    </p:extLst>
  </p:cSld>
  <p:clrMapOvr>
    <a:masterClrMapping/>
  </p:clrMapOvr>
</p:sldLayout>
</file>

<file path=ppt/slideLayouts/slideLayout27.xml><?xml version="1.0" encoding="utf-8"?>
<p:sldLayout xmlns:p14="http://schemas.microsoft.com/office/powerpoint/2010/main"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 preserve="1" userDrawn="1">
  <p:cSld name="Offices -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24808780"/>
              </p:ext>
            </p:extLst>
          </p:nvPr>
        </p:nvGraphicFramePr>
        <p:xfrm>
          <a:off x="792000" y="3894682"/>
          <a:ext cx="7552800" cy="270000"/>
        </p:xfrm>
        <a:graphic>
          <a:graphicData uri="http://schemas.openxmlformats.org/drawingml/2006/table">
            <a:tbl>
              <a:tblPr firstRow="1" bandRow="1"/>
              <a:tblGrid>
                <a:gridCol w="9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6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6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86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864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rPr>
                        <a:t>&gt; Amsterdam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00">
                        <a:solidFill>
                          <a:schemeClr val="accent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rPr>
                        <a:t>&gt; Brussels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000">
                        <a:solidFill>
                          <a:schemeClr val="accent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rPr>
                        <a:t>&gt; Dubai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000">
                        <a:solidFill>
                          <a:schemeClr val="accent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rPr>
                        <a:t>&gt; Hong Kong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000">
                        <a:solidFill>
                          <a:schemeClr val="accent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rPr>
                        <a:t>&gt; London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000">
                        <a:solidFill>
                          <a:schemeClr val="accent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rPr>
                        <a:t>&gt; Luxembourg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000">
                        <a:solidFill>
                          <a:schemeClr val="accent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rPr>
                        <a:t>&gt; New York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91999" y="176400"/>
            <a:ext cx="7559840" cy="775506"/>
          </a:xfrm>
        </p:spPr>
        <p:txBody>
          <a:bodyPr anchor="b">
            <a:noAutofit/>
          </a:bodyPr>
          <a:lstStyle>
            <a:lvl1pPr>
              <a:spcAft>
                <a:spcPts val="900"/>
              </a:spcAft>
              <a:defRPr sz="2400"/>
            </a:lvl1pPr>
          </a:lstStyle>
          <a:p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stijl</a:t>
            </a:r>
            <a:r>
              <a:rPr lang="fr-FR" dirty="0"/>
              <a:t> te </a:t>
            </a:r>
            <a:r>
              <a:rPr lang="fr-FR" dirty="0" err="1"/>
              <a:t>bewerken</a:t>
            </a:r>
            <a:endParaRPr lang="fr-FR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32"/>
          </p:nvPr>
        </p:nvSpPr>
        <p:spPr>
          <a:xfrm>
            <a:off x="792000" y="1026558"/>
            <a:ext cx="7560000" cy="2750400"/>
          </a:xfrm>
          <a:custGeom>
            <a:avLst/>
            <a:gdLst/>
            <a:ahLst/>
            <a:cxnLst/>
            <a:rect l="l" t="t" r="r" b="b"/>
            <a:pathLst>
              <a:path w="7560000" h="2926800">
                <a:moveTo>
                  <a:pt x="0" y="0"/>
                </a:moveTo>
                <a:lnTo>
                  <a:pt x="284400" y="0"/>
                </a:lnTo>
                <a:lnTo>
                  <a:pt x="413081" y="129600"/>
                </a:lnTo>
                <a:lnTo>
                  <a:pt x="536400" y="0"/>
                </a:lnTo>
                <a:lnTo>
                  <a:pt x="7560000" y="0"/>
                </a:lnTo>
                <a:lnTo>
                  <a:pt x="7560000" y="2926800"/>
                </a:lnTo>
                <a:lnTo>
                  <a:pt x="0" y="2926800"/>
                </a:lnTo>
                <a:close/>
              </a:path>
            </a:pathLst>
          </a:custGeom>
        </p:spPr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013765"/>
            <a:ext cx="7570800" cy="15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33773"/>
      </p:ext>
    </p:extLst>
  </p:cSld>
  <p:clrMapOvr>
    <a:masterClrMapping/>
  </p:clrMapOvr>
</p:sldLayout>
</file>

<file path=ppt/slideLayouts/slideLayout28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Offices -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91999" y="176400"/>
            <a:ext cx="7559840" cy="775506"/>
          </a:xfrm>
        </p:spPr>
        <p:txBody>
          <a:bodyPr anchor="b">
            <a:noAutofit/>
          </a:bodyPr>
          <a:lstStyle>
            <a:lvl1pPr>
              <a:spcAft>
                <a:spcPts val="900"/>
              </a:spcAft>
              <a:defRPr sz="2400"/>
            </a:lvl1pPr>
          </a:lstStyle>
          <a:p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stijl</a:t>
            </a:r>
            <a:r>
              <a:rPr lang="fr-FR" dirty="0"/>
              <a:t> te </a:t>
            </a:r>
            <a:r>
              <a:rPr lang="fr-FR" dirty="0" err="1"/>
              <a:t>bewerken</a:t>
            </a:r>
            <a:endParaRPr lang="fr-FR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013765"/>
            <a:ext cx="7570800" cy="152368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92000" y="1026558"/>
            <a:ext cx="1753200" cy="1332000"/>
          </a:xfrm>
          <a:custGeom>
            <a:avLst/>
            <a:gdLst/>
            <a:ahLst/>
            <a:cxnLst/>
            <a:rect l="l" t="t" r="r" b="b"/>
            <a:pathLst>
              <a:path w="1753200" h="1332000">
                <a:moveTo>
                  <a:pt x="0" y="0"/>
                </a:moveTo>
                <a:lnTo>
                  <a:pt x="284151" y="0"/>
                </a:lnTo>
                <a:lnTo>
                  <a:pt x="412832" y="129600"/>
                </a:lnTo>
                <a:lnTo>
                  <a:pt x="536151" y="0"/>
                </a:lnTo>
                <a:lnTo>
                  <a:pt x="1753200" y="0"/>
                </a:lnTo>
                <a:lnTo>
                  <a:pt x="1753200" y="1332000"/>
                </a:lnTo>
                <a:lnTo>
                  <a:pt x="0" y="133200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nl-NL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726323" y="1026558"/>
            <a:ext cx="1753200" cy="133200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60646" y="1026558"/>
            <a:ext cx="1753200" cy="133200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594970" y="2837358"/>
            <a:ext cx="1753200" cy="133200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92000" y="2837358"/>
            <a:ext cx="1753200" cy="133200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726323" y="2837358"/>
            <a:ext cx="1753200" cy="133200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660646" y="2837358"/>
            <a:ext cx="1753200" cy="133200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92000" y="2359083"/>
            <a:ext cx="17532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792000" y="2633377"/>
            <a:ext cx="1753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2726323" y="2359083"/>
            <a:ext cx="1753200" cy="0"/>
          </a:xfrm>
          <a:prstGeom prst="line">
            <a:avLst/>
          </a:prstGeom>
          <a:ln w="158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2726323" y="2633377"/>
            <a:ext cx="1753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4660646" y="2359083"/>
            <a:ext cx="1753200" cy="0"/>
          </a:xfrm>
          <a:prstGeom prst="line">
            <a:avLst/>
          </a:prstGeom>
          <a:ln w="158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4660646" y="2633377"/>
            <a:ext cx="1753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6594970" y="4178029"/>
            <a:ext cx="17532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6594970" y="4445865"/>
            <a:ext cx="1753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792000" y="4178029"/>
            <a:ext cx="17532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792000" y="4446328"/>
            <a:ext cx="1753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2726323" y="4178029"/>
            <a:ext cx="17532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2726323" y="4446328"/>
            <a:ext cx="1753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4660646" y="4178029"/>
            <a:ext cx="17532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4660646" y="4445865"/>
            <a:ext cx="1753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567338"/>
      </p:ext>
    </p:extLst>
  </p:cSld>
  <p:clrMapOvr>
    <a:masterClrMapping/>
  </p:clrMapOvr>
</p:sldLayout>
</file>

<file path=ppt/slideLayouts/slideLayout29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Offices - adres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013765"/>
            <a:ext cx="7570800" cy="15236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91999" y="176400"/>
            <a:ext cx="7559840" cy="775506"/>
          </a:xfrm>
        </p:spPr>
        <p:txBody>
          <a:bodyPr anchor="b">
            <a:noAutofit/>
          </a:bodyPr>
          <a:lstStyle>
            <a:lvl1pPr>
              <a:spcAft>
                <a:spcPts val="900"/>
              </a:spcAft>
              <a:defRPr sz="2400"/>
            </a:lvl1pPr>
          </a:lstStyle>
          <a:p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stijl</a:t>
            </a:r>
            <a:r>
              <a:rPr lang="fr-FR" dirty="0"/>
              <a:t> te </a:t>
            </a:r>
            <a:r>
              <a:rPr lang="fr-FR" dirty="0" err="1"/>
              <a:t>bewerken</a:t>
            </a:r>
            <a:endParaRPr lang="fr-FR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92000" y="1031582"/>
            <a:ext cx="1756800" cy="1670400"/>
          </a:xfrm>
          <a:custGeom>
            <a:avLst/>
            <a:gdLst>
              <a:gd name="connsiteX0" fmla="*/ 0 w 1756800"/>
              <a:gd name="connsiteY0" fmla="*/ 0 h 1670400"/>
              <a:gd name="connsiteX1" fmla="*/ 281237 w 1756800"/>
              <a:gd name="connsiteY1" fmla="*/ 0 h 1670400"/>
              <a:gd name="connsiteX2" fmla="*/ 409918 w 1756800"/>
              <a:gd name="connsiteY2" fmla="*/ 129600 h 1670400"/>
              <a:gd name="connsiteX3" fmla="*/ 533237 w 1756800"/>
              <a:gd name="connsiteY3" fmla="*/ 0 h 1670400"/>
              <a:gd name="connsiteX4" fmla="*/ 1756800 w 1756800"/>
              <a:gd name="connsiteY4" fmla="*/ 0 h 1670400"/>
              <a:gd name="connsiteX5" fmla="*/ 1756800 w 1756800"/>
              <a:gd name="connsiteY5" fmla="*/ 1670400 h 1670400"/>
              <a:gd name="connsiteX6" fmla="*/ 0 w 1756800"/>
              <a:gd name="connsiteY6" fmla="*/ 1670400 h 167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6800" h="1670400">
                <a:moveTo>
                  <a:pt x="0" y="0"/>
                </a:moveTo>
                <a:lnTo>
                  <a:pt x="281237" y="0"/>
                </a:lnTo>
                <a:lnTo>
                  <a:pt x="409918" y="129600"/>
                </a:lnTo>
                <a:lnTo>
                  <a:pt x="533237" y="0"/>
                </a:lnTo>
                <a:lnTo>
                  <a:pt x="1756800" y="0"/>
                </a:lnTo>
                <a:lnTo>
                  <a:pt x="1756800" y="1670400"/>
                </a:lnTo>
                <a:lnTo>
                  <a:pt x="0" y="16704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180000" tIns="180000" rIns="180000" bIns="180000">
            <a:noAutofit/>
          </a:bodyPr>
          <a:lstStyle>
            <a:lvl1pPr>
              <a:spcAft>
                <a:spcPts val="0"/>
              </a:spcAft>
              <a:defRPr sz="900"/>
            </a:lvl1pPr>
            <a:lvl2pPr>
              <a:spcAft>
                <a:spcPts val="0"/>
              </a:spcAft>
              <a:defRPr sz="900"/>
            </a:lvl2pPr>
            <a:lvl3pPr algn="l"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3pPr>
            <a:lvl4pPr>
              <a:spcAft>
                <a:spcPts val="0"/>
              </a:spcAft>
              <a:defRPr sz="900"/>
            </a:lvl4pPr>
            <a:lvl5pPr>
              <a:spcAft>
                <a:spcPts val="0"/>
              </a:spcAft>
              <a:defRPr sz="900"/>
            </a:lvl5pPr>
            <a:lvl6pPr marL="1026000" indent="-342000">
              <a:spcAft>
                <a:spcPts val="0"/>
              </a:spcAft>
              <a:buFont typeface="Arial" panose="020B0604020202020204" pitchFamily="34" charset="0"/>
              <a:buChar char="-"/>
              <a:defRPr sz="1000"/>
            </a:lvl6pPr>
            <a:lvl7pPr>
              <a:spcAft>
                <a:spcPts val="0"/>
              </a:spcAft>
              <a:defRPr sz="1000"/>
            </a:lvl7pPr>
            <a:lvl8pPr>
              <a:spcAft>
                <a:spcPts val="0"/>
              </a:spcAft>
              <a:defRPr sz="1000"/>
            </a:lvl8pPr>
            <a:lvl9pPr>
              <a:spcAft>
                <a:spcPts val="0"/>
              </a:spcAft>
              <a:defRPr sz="1000"/>
            </a:lvl9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5"/>
            <a:r>
              <a:rPr lang="fr-FR" dirty="0"/>
              <a:t>6</a:t>
            </a:r>
          </a:p>
          <a:p>
            <a:pPr lvl="6"/>
            <a:r>
              <a:rPr lang="fr-FR" dirty="0"/>
              <a:t>7</a:t>
            </a:r>
          </a:p>
          <a:p>
            <a:pPr lvl="7"/>
            <a:r>
              <a:rPr lang="fr-FR" dirty="0"/>
              <a:t>8</a:t>
            </a:r>
          </a:p>
          <a:p>
            <a:pPr lvl="8"/>
            <a:r>
              <a:rPr lang="fr-FR" dirty="0"/>
              <a:t>9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2719387" y="1031582"/>
            <a:ext cx="1756800" cy="1670400"/>
          </a:xfrm>
          <a:solidFill>
            <a:schemeClr val="accent5"/>
          </a:solidFill>
        </p:spPr>
        <p:txBody>
          <a:bodyPr lIns="180000" tIns="180000" rIns="180000" bIns="180000">
            <a:noAutofit/>
          </a:bodyPr>
          <a:lstStyle>
            <a:lvl1pPr>
              <a:spcAft>
                <a:spcPts val="0"/>
              </a:spcAft>
              <a:defRPr sz="900">
                <a:latin typeface="+mn-lt"/>
              </a:defRPr>
            </a:lvl1pPr>
            <a:lvl2pPr>
              <a:spcAft>
                <a:spcPts val="0"/>
              </a:spcAft>
              <a:defRPr sz="900">
                <a:latin typeface="+mn-lt"/>
              </a:defRPr>
            </a:lvl2pPr>
            <a:lvl3pPr algn="l"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3pPr>
            <a:lvl4pPr>
              <a:spcAft>
                <a:spcPts val="0"/>
              </a:spcAft>
              <a:defRPr sz="900">
                <a:latin typeface="+mn-lt"/>
              </a:defRPr>
            </a:lvl4pPr>
            <a:lvl5pPr>
              <a:spcAft>
                <a:spcPts val="0"/>
              </a:spcAft>
              <a:defRPr sz="900">
                <a:latin typeface="+mn-lt"/>
              </a:defRPr>
            </a:lvl5pPr>
            <a:lvl6pPr>
              <a:spcAft>
                <a:spcPts val="0"/>
              </a:spcAft>
              <a:defRPr sz="900"/>
            </a:lvl6pPr>
            <a:lvl7pPr>
              <a:spcAft>
                <a:spcPts val="0"/>
              </a:spcAft>
              <a:buAutoNum type="arabicPeriod"/>
              <a:defRPr sz="900"/>
            </a:lvl7pPr>
            <a:lvl8pPr>
              <a:spcAft>
                <a:spcPts val="0"/>
              </a:spcAft>
              <a:buAutoNum type="alphaLcPeriod"/>
              <a:defRPr sz="900"/>
            </a:lvl8pPr>
            <a:lvl9pPr>
              <a:spcAft>
                <a:spcPts val="0"/>
              </a:spcAft>
              <a:defRPr sz="900"/>
            </a:lvl9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5"/>
            <a:r>
              <a:rPr lang="fr-FR" dirty="0"/>
              <a:t>6</a:t>
            </a:r>
          </a:p>
          <a:p>
            <a:pPr lvl="6"/>
            <a:r>
              <a:rPr lang="fr-FR" dirty="0"/>
              <a:t>7</a:t>
            </a:r>
          </a:p>
          <a:p>
            <a:pPr lvl="7"/>
            <a:r>
              <a:rPr lang="fr-FR" dirty="0"/>
              <a:t>8</a:t>
            </a:r>
          </a:p>
          <a:p>
            <a:pPr lvl="8"/>
            <a:r>
              <a:rPr lang="fr-FR" dirty="0"/>
              <a:t>9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658518" y="1031582"/>
            <a:ext cx="1756800" cy="1670400"/>
          </a:xfrm>
          <a:solidFill>
            <a:schemeClr val="accent5"/>
          </a:solidFill>
        </p:spPr>
        <p:txBody>
          <a:bodyPr lIns="180000" tIns="180000" rIns="180000" bIns="180000">
            <a:noAutofit/>
          </a:bodyPr>
          <a:lstStyle>
            <a:lvl1pPr>
              <a:spcAft>
                <a:spcPts val="0"/>
              </a:spcAft>
              <a:defRPr sz="900">
                <a:latin typeface="+mn-lt"/>
              </a:defRPr>
            </a:lvl1pPr>
            <a:lvl2pPr>
              <a:spcAft>
                <a:spcPts val="0"/>
              </a:spcAft>
              <a:defRPr sz="900">
                <a:latin typeface="+mn-lt"/>
              </a:defRPr>
            </a:lvl2pPr>
            <a:lvl3pPr algn="l"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3pPr>
            <a:lvl4pPr>
              <a:spcAft>
                <a:spcPts val="0"/>
              </a:spcAft>
              <a:defRPr sz="900">
                <a:latin typeface="+mn-lt"/>
              </a:defRPr>
            </a:lvl4pPr>
            <a:lvl5pPr>
              <a:spcAft>
                <a:spcPts val="0"/>
              </a:spcAft>
              <a:defRPr sz="900">
                <a:latin typeface="+mn-lt"/>
              </a:defRPr>
            </a:lvl5pPr>
            <a:lvl6pPr>
              <a:spcAft>
                <a:spcPts val="0"/>
              </a:spcAft>
              <a:defRPr sz="900"/>
            </a:lvl6pPr>
            <a:lvl7pPr>
              <a:spcAft>
                <a:spcPts val="0"/>
              </a:spcAft>
              <a:buAutoNum type="arabicPeriod"/>
              <a:defRPr sz="900"/>
            </a:lvl7pPr>
            <a:lvl8pPr>
              <a:spcAft>
                <a:spcPts val="0"/>
              </a:spcAft>
              <a:buAutoNum type="alphaLcPeriod"/>
              <a:defRPr sz="900"/>
            </a:lvl8pPr>
            <a:lvl9pPr>
              <a:spcAft>
                <a:spcPts val="0"/>
              </a:spcAft>
              <a:defRPr sz="900"/>
            </a:lvl9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5"/>
            <a:r>
              <a:rPr lang="fr-FR" dirty="0"/>
              <a:t>6</a:t>
            </a:r>
          </a:p>
          <a:p>
            <a:pPr lvl="6"/>
            <a:r>
              <a:rPr lang="fr-FR" dirty="0"/>
              <a:t>7</a:t>
            </a:r>
          </a:p>
          <a:p>
            <a:pPr lvl="7"/>
            <a:r>
              <a:rPr lang="fr-FR" dirty="0"/>
              <a:t>8</a:t>
            </a:r>
          </a:p>
          <a:p>
            <a:pPr lvl="8"/>
            <a:r>
              <a:rPr lang="fr-FR" dirty="0"/>
              <a:t>9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792000" y="2846656"/>
            <a:ext cx="1756800" cy="1670400"/>
          </a:xfrm>
          <a:solidFill>
            <a:schemeClr val="accent5"/>
          </a:solidFill>
        </p:spPr>
        <p:txBody>
          <a:bodyPr lIns="180000" tIns="180000" rIns="180000" bIns="180000">
            <a:noAutofit/>
          </a:bodyPr>
          <a:lstStyle>
            <a:lvl1pPr>
              <a:spcAft>
                <a:spcPts val="0"/>
              </a:spcAft>
              <a:defRPr sz="900">
                <a:latin typeface="+mn-lt"/>
              </a:defRPr>
            </a:lvl1pPr>
            <a:lvl2pPr>
              <a:spcAft>
                <a:spcPts val="0"/>
              </a:spcAft>
              <a:defRPr sz="900">
                <a:latin typeface="+mn-lt"/>
              </a:defRPr>
            </a:lvl2pPr>
            <a:lvl3pPr algn="l"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3pPr>
            <a:lvl4pPr>
              <a:spcAft>
                <a:spcPts val="0"/>
              </a:spcAft>
              <a:defRPr sz="900">
                <a:latin typeface="+mn-lt"/>
              </a:defRPr>
            </a:lvl4pPr>
            <a:lvl5pPr>
              <a:spcAft>
                <a:spcPts val="0"/>
              </a:spcAft>
              <a:defRPr sz="900">
                <a:latin typeface="+mn-lt"/>
              </a:defRPr>
            </a:lvl5pPr>
            <a:lvl6pPr>
              <a:spcAft>
                <a:spcPts val="0"/>
              </a:spcAft>
              <a:defRPr sz="900"/>
            </a:lvl6pPr>
            <a:lvl7pPr>
              <a:spcAft>
                <a:spcPts val="0"/>
              </a:spcAft>
              <a:buAutoNum type="arabicPeriod"/>
              <a:defRPr sz="900"/>
            </a:lvl7pPr>
            <a:lvl8pPr>
              <a:spcAft>
                <a:spcPts val="0"/>
              </a:spcAft>
              <a:buAutoNum type="alphaLcPeriod"/>
              <a:defRPr sz="900"/>
            </a:lvl8pPr>
            <a:lvl9pPr>
              <a:spcAft>
                <a:spcPts val="0"/>
              </a:spcAft>
              <a:defRPr sz="900"/>
            </a:lvl9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5"/>
            <a:r>
              <a:rPr lang="fr-FR" dirty="0"/>
              <a:t>6</a:t>
            </a:r>
          </a:p>
          <a:p>
            <a:pPr lvl="6"/>
            <a:r>
              <a:rPr lang="fr-FR" dirty="0"/>
              <a:t>7</a:t>
            </a:r>
          </a:p>
          <a:p>
            <a:pPr lvl="7"/>
            <a:r>
              <a:rPr lang="fr-FR" dirty="0"/>
              <a:t>8</a:t>
            </a:r>
          </a:p>
          <a:p>
            <a:pPr lvl="8"/>
            <a:r>
              <a:rPr lang="fr-FR" dirty="0"/>
              <a:t>9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30"/>
          </p:nvPr>
        </p:nvSpPr>
        <p:spPr>
          <a:xfrm>
            <a:off x="2719387" y="2846656"/>
            <a:ext cx="1756800" cy="1670400"/>
          </a:xfrm>
          <a:solidFill>
            <a:schemeClr val="accent5"/>
          </a:solidFill>
        </p:spPr>
        <p:txBody>
          <a:bodyPr lIns="180000" tIns="180000" rIns="180000" bIns="180000">
            <a:noAutofit/>
          </a:bodyPr>
          <a:lstStyle>
            <a:lvl1pPr>
              <a:spcAft>
                <a:spcPts val="0"/>
              </a:spcAft>
              <a:defRPr sz="900">
                <a:latin typeface="+mn-lt"/>
              </a:defRPr>
            </a:lvl1pPr>
            <a:lvl2pPr>
              <a:spcAft>
                <a:spcPts val="0"/>
              </a:spcAft>
              <a:defRPr sz="900">
                <a:latin typeface="+mn-lt"/>
              </a:defRPr>
            </a:lvl2pPr>
            <a:lvl3pPr algn="l"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3pPr>
            <a:lvl4pPr>
              <a:spcAft>
                <a:spcPts val="0"/>
              </a:spcAft>
              <a:defRPr sz="900">
                <a:latin typeface="+mn-lt"/>
              </a:defRPr>
            </a:lvl4pPr>
            <a:lvl5pPr>
              <a:spcAft>
                <a:spcPts val="0"/>
              </a:spcAft>
              <a:defRPr sz="900">
                <a:latin typeface="+mn-lt"/>
              </a:defRPr>
            </a:lvl5pPr>
            <a:lvl6pPr>
              <a:spcAft>
                <a:spcPts val="0"/>
              </a:spcAft>
              <a:defRPr sz="900"/>
            </a:lvl6pPr>
            <a:lvl7pPr>
              <a:spcAft>
                <a:spcPts val="0"/>
              </a:spcAft>
              <a:buAutoNum type="arabicPeriod"/>
              <a:defRPr sz="900"/>
            </a:lvl7pPr>
            <a:lvl8pPr>
              <a:spcAft>
                <a:spcPts val="0"/>
              </a:spcAft>
              <a:buAutoNum type="alphaLcPeriod"/>
              <a:defRPr sz="900"/>
            </a:lvl8pPr>
            <a:lvl9pPr>
              <a:spcAft>
                <a:spcPts val="0"/>
              </a:spcAft>
              <a:defRPr sz="900"/>
            </a:lvl9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5"/>
            <a:r>
              <a:rPr lang="fr-FR" dirty="0"/>
              <a:t>6</a:t>
            </a:r>
          </a:p>
          <a:p>
            <a:pPr lvl="6"/>
            <a:r>
              <a:rPr lang="fr-FR" dirty="0"/>
              <a:t>7</a:t>
            </a:r>
          </a:p>
          <a:p>
            <a:pPr lvl="7"/>
            <a:r>
              <a:rPr lang="fr-FR" dirty="0"/>
              <a:t>8</a:t>
            </a:r>
          </a:p>
          <a:p>
            <a:pPr lvl="8"/>
            <a:r>
              <a:rPr lang="fr-FR" dirty="0"/>
              <a:t>9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31"/>
          </p:nvPr>
        </p:nvSpPr>
        <p:spPr>
          <a:xfrm>
            <a:off x="4658518" y="2846656"/>
            <a:ext cx="1756800" cy="1670400"/>
          </a:xfrm>
          <a:solidFill>
            <a:schemeClr val="accent5"/>
          </a:solidFill>
        </p:spPr>
        <p:txBody>
          <a:bodyPr lIns="180000" tIns="180000" rIns="180000" bIns="180000">
            <a:noAutofit/>
          </a:bodyPr>
          <a:lstStyle>
            <a:lvl1pPr>
              <a:spcAft>
                <a:spcPts val="0"/>
              </a:spcAft>
              <a:defRPr sz="900">
                <a:latin typeface="+mn-lt"/>
              </a:defRPr>
            </a:lvl1pPr>
            <a:lvl2pPr>
              <a:spcAft>
                <a:spcPts val="0"/>
              </a:spcAft>
              <a:defRPr sz="900">
                <a:latin typeface="+mn-lt"/>
              </a:defRPr>
            </a:lvl2pPr>
            <a:lvl3pPr algn="l"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3pPr>
            <a:lvl4pPr>
              <a:spcAft>
                <a:spcPts val="0"/>
              </a:spcAft>
              <a:defRPr sz="900">
                <a:latin typeface="+mn-lt"/>
              </a:defRPr>
            </a:lvl4pPr>
            <a:lvl5pPr>
              <a:spcAft>
                <a:spcPts val="0"/>
              </a:spcAft>
              <a:defRPr sz="900">
                <a:latin typeface="+mn-lt"/>
              </a:defRPr>
            </a:lvl5pPr>
            <a:lvl6pPr>
              <a:spcAft>
                <a:spcPts val="0"/>
              </a:spcAft>
              <a:defRPr sz="900"/>
            </a:lvl6pPr>
            <a:lvl7pPr>
              <a:spcAft>
                <a:spcPts val="0"/>
              </a:spcAft>
              <a:buAutoNum type="arabicPeriod"/>
              <a:defRPr sz="900"/>
            </a:lvl7pPr>
            <a:lvl8pPr>
              <a:spcAft>
                <a:spcPts val="0"/>
              </a:spcAft>
              <a:buAutoNum type="alphaLcPeriod"/>
              <a:defRPr sz="900"/>
            </a:lvl8pPr>
            <a:lvl9pPr>
              <a:spcAft>
                <a:spcPts val="0"/>
              </a:spcAft>
              <a:defRPr sz="900"/>
            </a:lvl9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5"/>
            <a:r>
              <a:rPr lang="fr-FR" dirty="0"/>
              <a:t>6</a:t>
            </a:r>
          </a:p>
          <a:p>
            <a:pPr lvl="6"/>
            <a:r>
              <a:rPr lang="fr-FR" dirty="0"/>
              <a:t>7</a:t>
            </a:r>
          </a:p>
          <a:p>
            <a:pPr lvl="7"/>
            <a:r>
              <a:rPr lang="fr-FR" dirty="0"/>
              <a:t>8</a:t>
            </a:r>
          </a:p>
          <a:p>
            <a:pPr lvl="8"/>
            <a:r>
              <a:rPr lang="fr-FR" dirty="0"/>
              <a:t>9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32"/>
          </p:nvPr>
        </p:nvSpPr>
        <p:spPr>
          <a:xfrm>
            <a:off x="6591777" y="2846656"/>
            <a:ext cx="1756800" cy="1670400"/>
          </a:xfrm>
          <a:solidFill>
            <a:schemeClr val="accent5"/>
          </a:solidFill>
        </p:spPr>
        <p:txBody>
          <a:bodyPr lIns="180000" tIns="180000" rIns="180000" bIns="180000">
            <a:noAutofit/>
          </a:bodyPr>
          <a:lstStyle>
            <a:lvl1pPr>
              <a:spcAft>
                <a:spcPts val="0"/>
              </a:spcAft>
              <a:defRPr sz="900">
                <a:latin typeface="+mn-lt"/>
              </a:defRPr>
            </a:lvl1pPr>
            <a:lvl2pPr>
              <a:spcAft>
                <a:spcPts val="0"/>
              </a:spcAft>
              <a:defRPr sz="900">
                <a:latin typeface="+mn-lt"/>
              </a:defRPr>
            </a:lvl2pPr>
            <a:lvl3pPr algn="l"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3pPr>
            <a:lvl4pPr>
              <a:spcAft>
                <a:spcPts val="0"/>
              </a:spcAft>
              <a:defRPr sz="900">
                <a:latin typeface="+mn-lt"/>
              </a:defRPr>
            </a:lvl4pPr>
            <a:lvl5pPr>
              <a:spcAft>
                <a:spcPts val="0"/>
              </a:spcAft>
              <a:defRPr sz="900">
                <a:latin typeface="+mn-lt"/>
              </a:defRPr>
            </a:lvl5pPr>
            <a:lvl6pPr>
              <a:spcAft>
                <a:spcPts val="0"/>
              </a:spcAft>
              <a:defRPr sz="900"/>
            </a:lvl6pPr>
            <a:lvl7pPr>
              <a:spcAft>
                <a:spcPts val="0"/>
              </a:spcAft>
              <a:buAutoNum type="arabicPeriod"/>
              <a:defRPr sz="900"/>
            </a:lvl7pPr>
            <a:lvl8pPr>
              <a:spcAft>
                <a:spcPts val="0"/>
              </a:spcAft>
              <a:buAutoNum type="alphaLcPeriod"/>
              <a:defRPr sz="900"/>
            </a:lvl8pPr>
            <a:lvl9pPr>
              <a:spcAft>
                <a:spcPts val="0"/>
              </a:spcAft>
              <a:defRPr sz="900"/>
            </a:lvl9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5"/>
            <a:r>
              <a:rPr lang="fr-FR" dirty="0"/>
              <a:t>6</a:t>
            </a:r>
          </a:p>
          <a:p>
            <a:pPr lvl="6"/>
            <a:r>
              <a:rPr lang="fr-FR" dirty="0"/>
              <a:t>7</a:t>
            </a:r>
          </a:p>
          <a:p>
            <a:pPr lvl="7"/>
            <a:r>
              <a:rPr lang="fr-FR" dirty="0"/>
              <a:t>8</a:t>
            </a:r>
          </a:p>
          <a:p>
            <a:pPr lvl="8"/>
            <a:r>
              <a:rPr lang="fr-FR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35939392"/>
      </p:ext>
    </p:extLst>
  </p:cSld>
  <p:clrMapOvr>
    <a:masterClrMapping/>
  </p:clrMapOvr>
</p:sldLayout>
</file>

<file path=ppt/slideLayouts/slideLayout3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2 Columns newspaper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35"/>
          </p:nvPr>
        </p:nvSpPr>
        <p:spPr>
          <a:xfrm>
            <a:off x="792163" y="1231198"/>
            <a:ext cx="7559675" cy="3340801"/>
          </a:xfrm>
        </p:spPr>
        <p:txBody>
          <a:bodyPr numCol="2" spcCol="288000">
            <a:noAutofit/>
          </a:bodyPr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5"/>
            <a:r>
              <a:rPr lang="fr-FR" dirty="0"/>
              <a:t>6</a:t>
            </a:r>
          </a:p>
          <a:p>
            <a:pPr lvl="6"/>
            <a:r>
              <a:rPr lang="fr-FR" dirty="0"/>
              <a:t>7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91999" y="176400"/>
            <a:ext cx="7559840" cy="775506"/>
          </a:xfrm>
        </p:spPr>
        <p:txBody>
          <a:bodyPr anchor="b">
            <a:noAutofit/>
          </a:bodyPr>
          <a:lstStyle>
            <a:lvl1pPr>
              <a:spcAft>
                <a:spcPts val="900"/>
              </a:spcAft>
              <a:defRPr sz="2400"/>
            </a:lvl1pPr>
          </a:lstStyle>
          <a:p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stijl</a:t>
            </a:r>
            <a:r>
              <a:rPr lang="fr-FR" dirty="0"/>
              <a:t> te </a:t>
            </a:r>
            <a:r>
              <a:rPr lang="fr-FR" dirty="0" err="1"/>
              <a:t>bewerken</a:t>
            </a:r>
            <a:endParaRPr lang="fr-FR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015200"/>
            <a:ext cx="7570800" cy="15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74750"/>
      </p:ext>
    </p:extLst>
  </p:cSld>
  <p:clrMapOvr>
    <a:masterClrMapping/>
  </p:clrMapOvr>
</p:sldLayout>
</file>

<file path=ppt/slideLayouts/slideLayout30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Office - speci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91999" y="176400"/>
            <a:ext cx="7559840" cy="775506"/>
          </a:xfrm>
        </p:spPr>
        <p:txBody>
          <a:bodyPr anchor="b">
            <a:noAutofit/>
          </a:bodyPr>
          <a:lstStyle>
            <a:lvl1pPr>
              <a:spcAft>
                <a:spcPts val="900"/>
              </a:spcAft>
              <a:defRPr sz="2400"/>
            </a:lvl1pPr>
          </a:lstStyle>
          <a:p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stijl</a:t>
            </a:r>
            <a:r>
              <a:rPr lang="fr-FR" dirty="0"/>
              <a:t> te </a:t>
            </a:r>
            <a:r>
              <a:rPr lang="fr-FR" dirty="0" err="1"/>
              <a:t>bewerken</a:t>
            </a:r>
            <a:endParaRPr lang="fr-FR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92000" y="1026558"/>
            <a:ext cx="7560000" cy="1620000"/>
          </a:xfrm>
          <a:custGeom>
            <a:avLst/>
            <a:gdLst/>
            <a:ahLst/>
            <a:cxnLst/>
            <a:rect l="l" t="t" r="r" b="b"/>
            <a:pathLst>
              <a:path w="7560000" h="1620000">
                <a:moveTo>
                  <a:pt x="0" y="0"/>
                </a:moveTo>
                <a:lnTo>
                  <a:pt x="282805" y="0"/>
                </a:lnTo>
                <a:lnTo>
                  <a:pt x="411486" y="129600"/>
                </a:lnTo>
                <a:lnTo>
                  <a:pt x="534805" y="0"/>
                </a:lnTo>
                <a:lnTo>
                  <a:pt x="7560000" y="0"/>
                </a:lnTo>
                <a:lnTo>
                  <a:pt x="7560000" y="1620000"/>
                </a:lnTo>
                <a:lnTo>
                  <a:pt x="0" y="1620000"/>
                </a:lnTo>
                <a:close/>
              </a:path>
            </a:pathLst>
          </a:custGeom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92162" y="2753918"/>
            <a:ext cx="3492000" cy="176464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870800" y="2758322"/>
            <a:ext cx="3492000" cy="1760236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573588" y="2826557"/>
            <a:ext cx="0" cy="1728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013765"/>
            <a:ext cx="7570800" cy="15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92880"/>
      </p:ext>
    </p:extLst>
  </p:cSld>
  <p:clrMapOvr>
    <a:masterClrMapping/>
  </p:clrMapOvr>
</p:sldLayout>
</file>

<file path=ppt/slideLayouts/slideLayout31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34"/>
          </p:nvPr>
        </p:nvSpPr>
        <p:spPr>
          <a:xfrm>
            <a:off x="792000" y="1026558"/>
            <a:ext cx="7560000" cy="2926800"/>
          </a:xfrm>
          <a:custGeom>
            <a:avLst/>
            <a:gdLst/>
            <a:ahLst/>
            <a:cxnLst/>
            <a:rect l="l" t="t" r="r" b="b"/>
            <a:pathLst>
              <a:path w="7560000" h="2926800">
                <a:moveTo>
                  <a:pt x="0" y="0"/>
                </a:moveTo>
                <a:lnTo>
                  <a:pt x="284400" y="0"/>
                </a:lnTo>
                <a:lnTo>
                  <a:pt x="413081" y="129600"/>
                </a:lnTo>
                <a:lnTo>
                  <a:pt x="536400" y="0"/>
                </a:lnTo>
                <a:lnTo>
                  <a:pt x="7560000" y="0"/>
                </a:lnTo>
                <a:lnTo>
                  <a:pt x="7560000" y="2926800"/>
                </a:lnTo>
                <a:lnTo>
                  <a:pt x="0" y="2926800"/>
                </a:lnTo>
                <a:close/>
              </a:path>
            </a:pathLst>
          </a:custGeom>
        </p:spPr>
        <p:txBody>
          <a:bodyPr/>
          <a:lstStyle/>
          <a:p>
            <a:endParaRPr lang="en-GB" dirty="0"/>
          </a:p>
        </p:txBody>
      </p:sp>
      <p:sp>
        <p:nvSpPr>
          <p:cNvPr id="2" name="Tekstvak 1"/>
          <p:cNvSpPr txBox="1"/>
          <p:nvPr userDrawn="1"/>
        </p:nvSpPr>
        <p:spPr>
          <a:xfrm>
            <a:off x="3992999" y="4769901"/>
            <a:ext cx="1191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spc="160" baseline="0" dirty="0">
                <a:latin typeface="Arial" panose="020B0604020202020204" pitchFamily="34" charset="0"/>
                <a:cs typeface="Arial" panose="020B0604020202020204" pitchFamily="34" charset="0"/>
              </a:rPr>
              <a:t>Stibbe.com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999" y="4166983"/>
            <a:ext cx="1194438" cy="531485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015758"/>
            <a:ext cx="7570800" cy="152368"/>
          </a:xfrm>
          <a:prstGeom prst="rect">
            <a:avLst/>
          </a:prstGeom>
        </p:spPr>
      </p:pic>
      <p:cxnSp>
        <p:nvCxnSpPr>
          <p:cNvPr id="6" name="Rechte verbindingslijn 5"/>
          <p:cNvCxnSpPr/>
          <p:nvPr userDrawn="1"/>
        </p:nvCxnSpPr>
        <p:spPr>
          <a:xfrm>
            <a:off x="4107600" y="4694400"/>
            <a:ext cx="932400" cy="0"/>
          </a:xfrm>
          <a:prstGeom prst="line">
            <a:avLst/>
          </a:prstGeom>
          <a:ln>
            <a:solidFill>
              <a:srgbClr val="34AF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 idx="35"/>
          </p:nvPr>
        </p:nvSpPr>
        <p:spPr>
          <a:xfrm>
            <a:off x="3364708" y="1981296"/>
            <a:ext cx="2414587" cy="873125"/>
          </a:xfrm>
        </p:spPr>
        <p:txBody>
          <a:bodyPr lIns="0" tIns="25306" rIns="0" bIns="25306" anchor="t"/>
          <a:lstStyle>
            <a:lvl1pPr algn="ctr">
              <a:spcAft>
                <a:spcPts val="900"/>
              </a:spcAft>
              <a:defRPr sz="4800">
                <a:solidFill>
                  <a:schemeClr val="bg1"/>
                </a:solidFill>
              </a:defRPr>
            </a:lvl1pPr>
          </a:lstStyle>
          <a:p/>
        </p:txBody>
      </p:sp>
    </p:spTree>
    <p:extLst>
      <p:ext uri="{BB962C8B-B14F-4D97-AF65-F5344CB8AC3E}">
        <p14:creationId xmlns:p14="http://schemas.microsoft.com/office/powerpoint/2010/main" val="1800658462"/>
      </p:ext>
    </p:extLst>
  </p:cSld>
  <p:clrMapOvr>
    <a:masterClrMapping/>
  </p:clrMapOvr>
</p:sldLayout>
</file>

<file path=ppt/slideLayouts/slideLayout3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7828724"/>
      </p:ext>
    </p:extLst>
  </p:cSld>
  <p:clrMapOvr>
    <a:masterClrMapping/>
  </p:clrMapOvr>
</p:sldLayout>
</file>

<file path=ppt/slideLayouts/slideLayout33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Jus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91999" y="176400"/>
            <a:ext cx="7559840" cy="775506"/>
          </a:xfrm>
        </p:spPr>
        <p:txBody>
          <a:bodyPr anchor="b">
            <a:noAutofit/>
          </a:bodyPr>
          <a:lstStyle>
            <a:lvl1pPr>
              <a:spcAft>
                <a:spcPts val="900"/>
              </a:spcAft>
              <a:defRPr sz="2400"/>
            </a:lvl1pPr>
          </a:lstStyle>
          <a:p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stijl</a:t>
            </a:r>
            <a:r>
              <a:rPr lang="fr-FR" dirty="0"/>
              <a:t> te </a:t>
            </a:r>
            <a:r>
              <a:rPr lang="fr-FR" dirty="0" err="1"/>
              <a:t>bewerken</a:t>
            </a:r>
            <a:endParaRPr lang="fr-FR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015200"/>
            <a:ext cx="7570800" cy="15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34980"/>
      </p:ext>
    </p:extLst>
  </p:cSld>
  <p:clrMapOvr>
    <a:masterClrMapping/>
  </p:clrMapOvr>
</p:sldLayout>
</file>

<file path=ppt/slideLayouts/slideLayout4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2 Columns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91999" y="176400"/>
            <a:ext cx="7559840" cy="775506"/>
          </a:xfrm>
        </p:spPr>
        <p:txBody>
          <a:bodyPr anchor="b">
            <a:noAutofit/>
          </a:bodyPr>
          <a:lstStyle>
            <a:lvl1pPr>
              <a:spcAft>
                <a:spcPts val="900"/>
              </a:spcAft>
              <a:defRPr sz="2400"/>
            </a:lvl1pPr>
          </a:lstStyle>
          <a:p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stijl</a:t>
            </a:r>
            <a:r>
              <a:rPr lang="fr-FR" dirty="0"/>
              <a:t> te </a:t>
            </a:r>
            <a:r>
              <a:rPr lang="fr-FR" dirty="0" err="1"/>
              <a:t>bewerken</a:t>
            </a:r>
            <a:endParaRPr lang="fr-FR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015200"/>
            <a:ext cx="7570800" cy="15236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8"/>
          </p:nvPr>
        </p:nvSpPr>
        <p:spPr>
          <a:xfrm>
            <a:off x="792163" y="1231200"/>
            <a:ext cx="3614400" cy="2948400"/>
          </a:xfrm>
          <a:prstGeom prst="rect">
            <a:avLst/>
          </a:prstGeom>
        </p:spPr>
        <p:txBody>
          <a:bodyPr lIns="0" tIns="25200" rIns="0" bIns="25200"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39"/>
          </p:nvPr>
        </p:nvSpPr>
        <p:spPr>
          <a:xfrm>
            <a:off x="4680000" y="1231200"/>
            <a:ext cx="3672000" cy="2948400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9014313"/>
      </p:ext>
    </p:extLst>
  </p:cSld>
  <p:clrMapOvr>
    <a:masterClrMapping/>
  </p:clrMapOvr>
</p:sldLayout>
</file>

<file path=ppt/slideLayouts/slideLayout5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33"/>
          <p:cNvSpPr>
            <a:spLocks noGrp="1"/>
          </p:cNvSpPr>
          <p:nvPr>
            <p:ph type="pic" sz="quarter" idx="31"/>
          </p:nvPr>
        </p:nvSpPr>
        <p:spPr>
          <a:xfrm>
            <a:off x="4741200" y="1303200"/>
            <a:ext cx="3610800" cy="2548800"/>
          </a:xfrm>
        </p:spPr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91999" y="176400"/>
            <a:ext cx="7559840" cy="775506"/>
          </a:xfrm>
        </p:spPr>
        <p:txBody>
          <a:bodyPr anchor="b">
            <a:noAutofit/>
          </a:bodyPr>
          <a:lstStyle>
            <a:lvl1pPr>
              <a:spcAft>
                <a:spcPts val="900"/>
              </a:spcAft>
              <a:defRPr sz="2400"/>
            </a:lvl1pPr>
          </a:lstStyle>
          <a:p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stijl</a:t>
            </a:r>
            <a:r>
              <a:rPr lang="fr-FR" dirty="0"/>
              <a:t> te </a:t>
            </a:r>
            <a:r>
              <a:rPr lang="fr-FR" dirty="0" err="1"/>
              <a:t>bewerken</a:t>
            </a:r>
            <a:endParaRPr lang="fr-FR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015200"/>
            <a:ext cx="7570800" cy="15236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35"/>
          </p:nvPr>
        </p:nvSpPr>
        <p:spPr>
          <a:xfrm>
            <a:off x="792163" y="1231200"/>
            <a:ext cx="3686400" cy="2948400"/>
          </a:xfrm>
        </p:spPr>
        <p:txBody>
          <a:bodyPr/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6651104"/>
      </p:ext>
    </p:extLst>
  </p:cSld>
  <p:clrMapOvr>
    <a:masterClrMapping/>
  </p:clrMapOvr>
</p:sldLayout>
</file>

<file path=ppt/slideLayouts/slideLayout6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91999" y="176400"/>
            <a:ext cx="7559840" cy="775506"/>
          </a:xfrm>
        </p:spPr>
        <p:txBody>
          <a:bodyPr anchor="b">
            <a:noAutofit/>
          </a:bodyPr>
          <a:lstStyle>
            <a:lvl1pPr>
              <a:spcAft>
                <a:spcPts val="900"/>
              </a:spcAft>
              <a:defRPr sz="2400"/>
            </a:lvl1pPr>
          </a:lstStyle>
          <a:p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stijl</a:t>
            </a:r>
            <a:r>
              <a:rPr lang="fr-FR" dirty="0"/>
              <a:t> te </a:t>
            </a:r>
            <a:r>
              <a:rPr lang="fr-FR" dirty="0" err="1"/>
              <a:t>bewerken</a:t>
            </a:r>
            <a:endParaRPr lang="fr-FR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015200"/>
            <a:ext cx="7596000" cy="1528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0"/>
          </p:nvPr>
        </p:nvSpPr>
        <p:spPr>
          <a:xfrm>
            <a:off x="792000" y="1231200"/>
            <a:ext cx="7560000" cy="3186000"/>
          </a:xfrm>
        </p:spPr>
        <p:txBody>
          <a:bodyPr lIns="0" tIns="25306" rIns="0" bIns="25306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7479864"/>
      </p:ext>
    </p:extLst>
  </p:cSld>
  <p:clrMapOvr>
    <a:masterClrMapping/>
  </p:clrMapOvr>
</p:sldLayout>
</file>

<file path=ppt/slideLayouts/slideLayout7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ext and larg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3402000" y="1263600"/>
            <a:ext cx="4950000" cy="320414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" b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" b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" b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" b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" b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" b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" b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" b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" b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5"/>
            <a:r>
              <a:rPr lang="fr-FR" dirty="0"/>
              <a:t>6</a:t>
            </a:r>
          </a:p>
          <a:p>
            <a:pPr lvl="6"/>
            <a:r>
              <a:rPr lang="fr-FR" dirty="0"/>
              <a:t>7</a:t>
            </a:r>
          </a:p>
          <a:p>
            <a:pPr lvl="7"/>
            <a:r>
              <a:rPr lang="fr-FR" dirty="0"/>
              <a:t>8</a:t>
            </a:r>
          </a:p>
          <a:p>
            <a:pPr lvl="8"/>
            <a:r>
              <a:rPr lang="fr-FR" dirty="0"/>
              <a:t>9</a:t>
            </a:r>
          </a:p>
        </p:txBody>
      </p:sp>
      <p:sp>
        <p:nvSpPr>
          <p:cNvPr id="4" name="Tijdelijke aanduiding voor tabel 3"/>
          <p:cNvSpPr>
            <a:spLocks noGrp="1"/>
          </p:cNvSpPr>
          <p:nvPr>
            <p:ph type="tbl" sz="quarter" idx="36"/>
          </p:nvPr>
        </p:nvSpPr>
        <p:spPr>
          <a:xfrm>
            <a:off x="3402012" y="1688400"/>
            <a:ext cx="4968000" cy="2718000"/>
          </a:xfrm>
        </p:spPr>
        <p:txBody>
          <a:bodyPr lIns="0" rIns="0"/>
          <a:lstStyle/>
          <a:p>
            <a:endParaRPr lang="nl-NL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91999" y="176400"/>
            <a:ext cx="7559840" cy="775506"/>
          </a:xfrm>
        </p:spPr>
        <p:txBody>
          <a:bodyPr anchor="b">
            <a:noAutofit/>
          </a:bodyPr>
          <a:lstStyle>
            <a:lvl1pPr>
              <a:spcAft>
                <a:spcPts val="900"/>
              </a:spcAft>
              <a:defRPr sz="2400"/>
            </a:lvl1pPr>
          </a:lstStyle>
          <a:p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stijl</a:t>
            </a:r>
            <a:r>
              <a:rPr lang="fr-FR" dirty="0"/>
              <a:t> te </a:t>
            </a:r>
            <a:r>
              <a:rPr lang="fr-FR" dirty="0" err="1"/>
              <a:t>bewerken</a:t>
            </a:r>
            <a:endParaRPr lang="fr-FR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015200"/>
            <a:ext cx="7570800" cy="15236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792001" y="1263600"/>
            <a:ext cx="2339999" cy="3139006"/>
          </a:xfrm>
          <a:prstGeom prst="rect">
            <a:avLst/>
          </a:prstGeom>
        </p:spPr>
        <p:txBody>
          <a:bodyPr lIns="0" tIns="25200" rIns="0" bIns="25200"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9880578"/>
      </p:ext>
    </p:extLst>
  </p:cSld>
  <p:clrMapOvr>
    <a:masterClrMapping/>
  </p:clrMapOvr>
</p:sldLayout>
</file>

<file path=ppt/slideLayouts/slideLayout8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ext and smal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6033599" y="1231200"/>
            <a:ext cx="2318400" cy="320414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" b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" b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" b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" b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" b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" b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" b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" b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" b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5"/>
            <a:r>
              <a:rPr lang="fr-FR" dirty="0"/>
              <a:t>6</a:t>
            </a:r>
          </a:p>
          <a:p>
            <a:pPr lvl="6"/>
            <a:r>
              <a:rPr lang="fr-FR" dirty="0"/>
              <a:t>7</a:t>
            </a:r>
          </a:p>
          <a:p>
            <a:pPr lvl="7"/>
            <a:r>
              <a:rPr lang="fr-FR" dirty="0"/>
              <a:t>8</a:t>
            </a:r>
          </a:p>
          <a:p>
            <a:pPr lvl="8"/>
            <a:r>
              <a:rPr lang="fr-FR" dirty="0"/>
              <a:t>9</a:t>
            </a:r>
          </a:p>
        </p:txBody>
      </p:sp>
      <p:sp>
        <p:nvSpPr>
          <p:cNvPr id="4" name="Tijdelijke aanduiding voor tabel 3"/>
          <p:cNvSpPr>
            <a:spLocks noGrp="1"/>
          </p:cNvSpPr>
          <p:nvPr>
            <p:ph type="tbl" sz="quarter" idx="37"/>
          </p:nvPr>
        </p:nvSpPr>
        <p:spPr>
          <a:xfrm>
            <a:off x="6034088" y="1627200"/>
            <a:ext cx="2317750" cy="27072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791999" y="176400"/>
            <a:ext cx="7559840" cy="775506"/>
          </a:xfrm>
        </p:spPr>
        <p:txBody>
          <a:bodyPr anchor="b">
            <a:noAutofit/>
          </a:bodyPr>
          <a:lstStyle>
            <a:lvl1pPr>
              <a:spcAft>
                <a:spcPts val="900"/>
              </a:spcAft>
              <a:defRPr sz="2400"/>
            </a:lvl1pPr>
          </a:lstStyle>
          <a:p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stijl</a:t>
            </a:r>
            <a:r>
              <a:rPr lang="fr-FR" dirty="0"/>
              <a:t> te </a:t>
            </a:r>
            <a:r>
              <a:rPr lang="fr-FR" dirty="0" err="1"/>
              <a:t>bewerken</a:t>
            </a:r>
            <a:endParaRPr lang="fr-FR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015200"/>
            <a:ext cx="7570800" cy="15236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39"/>
          </p:nvPr>
        </p:nvSpPr>
        <p:spPr>
          <a:xfrm>
            <a:off x="792000" y="1231200"/>
            <a:ext cx="4896000" cy="2948400"/>
          </a:xfrm>
          <a:prstGeom prst="rect">
            <a:avLst/>
          </a:prstGeom>
        </p:spPr>
        <p:txBody>
          <a:bodyPr lIns="0" tIns="25306" rIns="0" bIns="25306"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9234124"/>
      </p:ext>
    </p:extLst>
  </p:cSld>
  <p:clrMapOvr>
    <a:masterClrMapping/>
  </p:clrMapOvr>
</p:sldLayout>
</file>

<file path=ppt/slideLayouts/slideLayout9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Small 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3402000" y="1231200"/>
            <a:ext cx="4949838" cy="320414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" b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" b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" b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" b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" b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" b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" b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" b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" b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5"/>
            <a:r>
              <a:rPr lang="fr-FR" dirty="0"/>
              <a:t>6</a:t>
            </a:r>
          </a:p>
          <a:p>
            <a:pPr lvl="6"/>
            <a:r>
              <a:rPr lang="fr-FR" dirty="0"/>
              <a:t>7</a:t>
            </a:r>
          </a:p>
          <a:p>
            <a:pPr lvl="7"/>
            <a:r>
              <a:rPr lang="fr-FR" dirty="0"/>
              <a:t>8</a:t>
            </a:r>
          </a:p>
          <a:p>
            <a:pPr lvl="8"/>
            <a:r>
              <a:rPr lang="fr-FR" dirty="0"/>
              <a:t>9</a:t>
            </a:r>
          </a:p>
        </p:txBody>
      </p:sp>
      <p:sp>
        <p:nvSpPr>
          <p:cNvPr id="4" name="Tijdelijke aanduiding voor grafiek 3"/>
          <p:cNvSpPr>
            <a:spLocks noGrp="1"/>
          </p:cNvSpPr>
          <p:nvPr>
            <p:ph type="chart" sz="quarter" idx="35"/>
          </p:nvPr>
        </p:nvSpPr>
        <p:spPr>
          <a:xfrm>
            <a:off x="3402013" y="1584000"/>
            <a:ext cx="4949825" cy="2441735"/>
          </a:xfrm>
        </p:spPr>
        <p:txBody>
          <a:bodyPr rIns="0"/>
          <a:lstStyle/>
          <a:p>
            <a:endParaRPr lang="nl-NL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3401987" y="4034274"/>
            <a:ext cx="4949851" cy="303810"/>
          </a:xfrm>
        </p:spPr>
        <p:txBody>
          <a:bodyPr lIns="0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002E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002E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002E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002E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002E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002E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002E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002E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002E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5"/>
            <a:r>
              <a:rPr lang="fr-FR" dirty="0"/>
              <a:t>6</a:t>
            </a:r>
          </a:p>
          <a:p>
            <a:pPr lvl="6"/>
            <a:r>
              <a:rPr lang="fr-FR" dirty="0"/>
              <a:t>7</a:t>
            </a:r>
          </a:p>
          <a:p>
            <a:pPr lvl="7"/>
            <a:r>
              <a:rPr lang="fr-FR" dirty="0"/>
              <a:t>8</a:t>
            </a:r>
          </a:p>
          <a:p>
            <a:pPr lvl="8"/>
            <a:r>
              <a:rPr lang="fr-FR" dirty="0"/>
              <a:t>9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91999" y="176400"/>
            <a:ext cx="7559840" cy="775506"/>
          </a:xfrm>
        </p:spPr>
        <p:txBody>
          <a:bodyPr anchor="b">
            <a:noAutofit/>
          </a:bodyPr>
          <a:lstStyle>
            <a:lvl1pPr>
              <a:spcAft>
                <a:spcPts val="900"/>
              </a:spcAft>
              <a:defRPr sz="2400"/>
            </a:lvl1pPr>
          </a:lstStyle>
          <a:p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stijl</a:t>
            </a:r>
            <a:r>
              <a:rPr lang="fr-FR" dirty="0"/>
              <a:t> te </a:t>
            </a:r>
            <a:r>
              <a:rPr lang="fr-FR" dirty="0" err="1"/>
              <a:t>bewerken</a:t>
            </a:r>
            <a:endParaRPr lang="fr-FR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015200"/>
            <a:ext cx="7570800" cy="15236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792001" y="1231200"/>
            <a:ext cx="2339999" cy="3031462"/>
          </a:xfrm>
          <a:prstGeom prst="rect">
            <a:avLst/>
          </a:prstGeom>
        </p:spPr>
        <p:txBody>
          <a:bodyPr lIns="0" tIns="25200" rIns="0" bIns="25200"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2510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e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14="http://schemas.microsoft.com/office/drawing/2010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1999" y="176400"/>
            <a:ext cx="7560000" cy="774000"/>
          </a:xfrm>
          <a:prstGeom prst="rect">
            <a:avLst/>
          </a:prstGeom>
        </p:spPr>
        <p:txBody>
          <a:bodyPr vert="horz" lIns="0" tIns="25306" rIns="0" bIns="25306" rtlCol="0" anchor="b" anchorCtr="0">
            <a:noAutofit/>
          </a:bodyPr>
          <a:lstStyle/>
          <a:p>
            <a:pPr lvl="0">
              <a:spcAft>
                <a:spcPts val="900"/>
              </a:spcAft>
            </a:pPr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stijl</a:t>
            </a:r>
            <a:r>
              <a:rPr lang="fr-FR" dirty="0"/>
              <a:t> te </a:t>
            </a:r>
            <a:r>
              <a:rPr lang="fr-FR" dirty="0" err="1"/>
              <a:t>bewerken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1999" y="1029600"/>
            <a:ext cx="7560000" cy="2926800"/>
          </a:xfrm>
          <a:prstGeom prst="rect">
            <a:avLst/>
          </a:prstGeom>
        </p:spPr>
        <p:txBody>
          <a:bodyPr vert="horz" lIns="0" tIns="25306" rIns="0" bIns="25306" rtlCol="0">
            <a:noAutofit/>
          </a:bodyPr>
          <a:lstStyle/>
          <a:p>
            <a:pPr lvl="0"/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modelstijlen</a:t>
            </a:r>
            <a:r>
              <a:rPr lang="fr-FR" dirty="0"/>
              <a:t> te </a:t>
            </a:r>
            <a:r>
              <a:rPr lang="fr-FR" dirty="0" err="1"/>
              <a:t>bewerken</a:t>
            </a:r>
            <a:endParaRPr lang="fr-FR" dirty="0"/>
          </a:p>
          <a:p>
            <a:pPr lvl="1"/>
            <a:r>
              <a:rPr lang="fr-FR" dirty="0" err="1"/>
              <a:t>Tweede</a:t>
            </a:r>
            <a:r>
              <a:rPr lang="fr-FR" dirty="0"/>
              <a:t> niveau</a:t>
            </a:r>
          </a:p>
          <a:p>
            <a:pPr lvl="2"/>
            <a:r>
              <a:rPr lang="fr-FR" dirty="0" err="1"/>
              <a:t>Derde</a:t>
            </a:r>
            <a:r>
              <a:rPr lang="fr-FR" dirty="0"/>
              <a:t> niveau</a:t>
            </a:r>
          </a:p>
          <a:p>
            <a:pPr lvl="3"/>
            <a:r>
              <a:rPr lang="fr-FR" dirty="0" err="1"/>
              <a:t>Vierde</a:t>
            </a:r>
            <a:r>
              <a:rPr lang="fr-FR" dirty="0"/>
              <a:t> niveau</a:t>
            </a:r>
          </a:p>
          <a:p>
            <a:pPr lvl="4"/>
            <a:r>
              <a:rPr lang="fr-FR" dirty="0" err="1"/>
              <a:t>Vijfde</a:t>
            </a:r>
            <a:r>
              <a:rPr lang="fr-FR" dirty="0"/>
              <a:t> niveau</a:t>
            </a:r>
          </a:p>
          <a:p>
            <a:pPr lvl="5"/>
            <a:r>
              <a:rPr lang="fr-FR" dirty="0"/>
              <a:t>6</a:t>
            </a:r>
          </a:p>
          <a:p>
            <a:pPr lvl="6"/>
            <a:r>
              <a:rPr lang="fr-FR" dirty="0"/>
              <a:t>7</a:t>
            </a:r>
          </a:p>
          <a:p>
            <a:pPr lvl="7"/>
            <a:r>
              <a:rPr lang="fr-FR" dirty="0"/>
              <a:t>8</a:t>
            </a:r>
          </a:p>
          <a:p>
            <a:pPr lvl="8"/>
            <a:r>
              <a:rPr lang="fr-FR" dirty="0"/>
              <a:t>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0550" y="4767263"/>
            <a:ext cx="2057400" cy="273844"/>
          </a:xfrm>
          <a:prstGeom prst="rect">
            <a:avLst/>
          </a:prstGeom>
        </p:spPr>
        <p:txBody>
          <a:bodyPr vert="horz" lIns="50612" tIns="25306" rIns="50612" bIns="25306" rtlCol="0" anchor="ctr"/>
          <a:lstStyle>
            <a:lvl1pPr algn="r">
              <a:defRPr sz="1000">
                <a:solidFill>
                  <a:srgbClr val="34AF7E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fld id="{2CD022E4-5A93-42CA-A1F8-F6A12DAE405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1" y="4752828"/>
            <a:ext cx="607190" cy="27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2" r:id="rId2"/>
    <p:sldLayoutId id="2147483719" r:id="rId3"/>
    <p:sldLayoutId id="2147483693" r:id="rId4"/>
    <p:sldLayoutId id="2147483684" r:id="rId5"/>
    <p:sldLayoutId id="2147483687" r:id="rId6"/>
    <p:sldLayoutId id="2147483688" r:id="rId7"/>
    <p:sldLayoutId id="2147483689" r:id="rId8"/>
    <p:sldLayoutId id="2147483690" r:id="rId9"/>
    <p:sldLayoutId id="2147483677" r:id="rId10"/>
    <p:sldLayoutId id="2147483678" r:id="rId11"/>
    <p:sldLayoutId id="2147483691" r:id="rId12"/>
    <p:sldLayoutId id="2147483680" r:id="rId13"/>
    <p:sldLayoutId id="2147483681" r:id="rId14"/>
    <p:sldLayoutId id="2147483712" r:id="rId15"/>
    <p:sldLayoutId id="2147483715" r:id="rId16"/>
    <p:sldLayoutId id="2147483700" r:id="rId17"/>
    <p:sldLayoutId id="2147483713" r:id="rId18"/>
    <p:sldLayoutId id="2147483721" r:id="rId19"/>
    <p:sldLayoutId id="2147483714" r:id="rId20"/>
    <p:sldLayoutId id="2147483716" r:id="rId21"/>
    <p:sldLayoutId id="2147483692" r:id="rId22"/>
    <p:sldLayoutId id="2147483694" r:id="rId23"/>
    <p:sldLayoutId id="2147483720" r:id="rId24"/>
    <p:sldLayoutId id="2147483711" r:id="rId25"/>
    <p:sldLayoutId id="2147483710" r:id="rId26"/>
    <p:sldLayoutId id="2147483679" r:id="rId27"/>
    <p:sldLayoutId id="2147483708" r:id="rId28"/>
    <p:sldLayoutId id="2147483718" r:id="rId29"/>
    <p:sldLayoutId id="2147483709" r:id="rId30"/>
    <p:sldLayoutId id="2147483702" r:id="rId31"/>
    <p:sldLayoutId id="2147483686" r:id="rId32"/>
    <p:sldLayoutId id="2147483699" r:id="rId33"/>
  </p:sldLayoutIdLst>
  <p:hf hdr="0" ftr="0" dt="0"/>
  <p:txStyles>
    <p:titleStyle>
      <a:lvl1pPr algn="l" defTabSz="789042" rtl="0" eaLnBrk="1" latinLnBrk="0" hangingPunct="1">
        <a:lnSpc>
          <a:spcPct val="90000"/>
        </a:lnSpc>
        <a:spcBef>
          <a:spcPct val="0"/>
        </a:spcBef>
        <a:buNone/>
        <a:defRPr lang="en-US" sz="2400" kern="1200" dirty="0">
          <a:solidFill>
            <a:schemeClr val="accent1"/>
          </a:solidFill>
          <a:latin typeface="Georgia" panose="02040502050405020303" pitchFamily="18" charset="0"/>
          <a:ea typeface="+mj-ea"/>
          <a:cs typeface="Arial" panose="020B0604020202020204" pitchFamily="34" charset="0"/>
        </a:defRPr>
      </a:lvl1pPr>
    </p:titleStyle>
    <p:bodyStyle>
      <a:lvl1pPr marL="0" indent="0" algn="l" defTabSz="789042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Tx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789042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34AF7E"/>
        </a:buClr>
        <a:buFontTx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198000" algn="l" defTabSz="789042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1"/>
        </a:buClr>
        <a:buFontTx/>
        <a:buNone/>
        <a:defRPr sz="1800" kern="1200">
          <a:solidFill>
            <a:schemeClr val="tx2"/>
          </a:solidFill>
          <a:latin typeface="+mj-lt"/>
          <a:ea typeface="+mn-ea"/>
          <a:cs typeface="Arial" panose="020B0604020202020204" pitchFamily="34" charset="0"/>
        </a:defRPr>
      </a:lvl3pPr>
      <a:lvl4pPr marL="342000" indent="-342000" algn="l" defTabSz="789042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84000" indent="-342000" algn="l" defTabSz="789042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026000" indent="-342000" algn="l" defTabSz="789042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1"/>
        </a:buClr>
        <a:buFontTx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42000" indent="-342900" algn="l" defTabSz="789042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1"/>
        </a:buClr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648900" indent="-342900" algn="l" defTabSz="789042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1"/>
        </a:buClr>
        <a:buFont typeface="+mj-lt"/>
        <a:buAutoNum type="alphaL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26000" indent="-342000" algn="l" defTabSz="789042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1"/>
        </a:buClr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90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4521" algn="l" defTabSz="7890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9042" algn="l" defTabSz="7890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3562" algn="l" defTabSz="7890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78083" algn="l" defTabSz="7890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2604" algn="l" defTabSz="7890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67125" algn="l" defTabSz="7890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1646" algn="l" defTabSz="7890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6167" algn="l" defTabSz="7890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7" userDrawn="1">
          <p15:clr>
            <a:srgbClr val="F26B43"/>
          </p15:clr>
        </p15:guide>
        <p15:guide id="2" pos="47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hyperlink" Target="https://ec.europa.eu/ecertis" TargetMode="External" Id="rId7" /><Relationship Type="http://schemas.openxmlformats.org/officeDocument/2006/relationships/hyperlink" Target="https://espd.eop.bg/espd-web/filter?lang=fr" TargetMode="External" Id="rId6" /><Relationship Type="http://schemas.openxmlformats.org/officeDocument/2006/relationships/notesSlide" Target="../notesSlides/notesSlide10.xml" Id="rId5" /><Relationship Type="http://schemas.openxmlformats.org/officeDocument/2006/relationships/slideLayout" Target="../slideLayouts/slideLayout2.xml" Id="rId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notesSlide" Target="../notesSlides/notesSlide11.xml" Id="rId5" /><Relationship Type="http://schemas.openxmlformats.org/officeDocument/2006/relationships/slideLayout" Target="../slideLayouts/slideLayout2.xml" Id="rId4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notesSlide" Target="../notesSlides/notesSlide12.xml" Id="rId5" /><Relationship Type="http://schemas.openxmlformats.org/officeDocument/2006/relationships/slideLayout" Target="../slideLayouts/slideLayout2.xml" Id="rId4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hyperlink" Target="http://www.ted.europa.eu/" TargetMode="External" Id="rId6" /><Relationship Type="http://schemas.openxmlformats.org/officeDocument/2006/relationships/notesSlide" Target="../notesSlides/notesSlide13.xml" Id="rId5" /><Relationship Type="http://schemas.openxmlformats.org/officeDocument/2006/relationships/slideLayout" Target="../slideLayouts/slideLayout2.xml" Id="rId4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notesSlide" Target="../notesSlides/notesSlide14.xml" Id="rId5" /><Relationship Type="http://schemas.openxmlformats.org/officeDocument/2006/relationships/slideLayout" Target="../slideLayouts/slideLayout2.xml" Id="rId4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hyperlink" Target="https://trade.ec.europa.eu/access-to-markets/en/home" TargetMode="External" Id="rId6" /><Relationship Type="http://schemas.openxmlformats.org/officeDocument/2006/relationships/notesSlide" Target="../notesSlides/notesSlide15.xml" Id="rId5" /><Relationship Type="http://schemas.openxmlformats.org/officeDocument/2006/relationships/slideLayout" Target="../slideLayouts/slideLayout2.xml" Id="rId4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notesSlide" Target="../notesSlides/notesSlide16.xml" Id="rId5" /><Relationship Type="http://schemas.openxmlformats.org/officeDocument/2006/relationships/slideLayout" Target="../slideLayouts/slideLayout2.xml" Id="rId4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../slideLayouts/slideLayout2.xml" Id="rId3" /><Relationship Type="http://schemas.openxmlformats.org/officeDocument/2006/relationships/notesSlide" Target="../notesSlides/notesSlide17.xml" Id="rId4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notesSlide" Target="../notesSlides/notesSlide18.xml" Id="rId3" /><Relationship Type="http://schemas.openxmlformats.org/officeDocument/2006/relationships/hyperlink" Target="mailto:benjamin.marthoz@barreau.lu" TargetMode="External" Id="rId7" /><Relationship Type="http://schemas.openxmlformats.org/officeDocument/2006/relationships/slideLayout" Target="../slideLayouts/slideLayout31.xml" Id="rId2" /><Relationship Type="http://schemas.openxmlformats.org/officeDocument/2006/relationships/hyperlink" Target="mailto:benjamin.marthoz@stibbe.com" TargetMode="External" Id="rId6" /><Relationship Type="http://schemas.openxmlformats.org/officeDocument/2006/relationships/image" Target="../media/image8.png" Id="rId5" /><Relationship Type="http://schemas.openxmlformats.org/officeDocument/2006/relationships/image" Target="../media/image7.jpeg" Id="rId4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notesSlide" Target="../notesSlides/notesSlide2.xml" Id="rId5" /><Relationship Type="http://schemas.openxmlformats.org/officeDocument/2006/relationships/slideLayout" Target="../slideLayouts/slideLayout2.xml" Id="rId4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notesSlide" Target="../notesSlides/notesSlide3.xml" Id="rId5" /><Relationship Type="http://schemas.openxmlformats.org/officeDocument/2006/relationships/slideLayout" Target="../slideLayouts/slideLayout2.xml" Id="rId4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notesSlide" Target="../notesSlides/notesSlide4.xml" Id="rId5" /><Relationship Type="http://schemas.openxmlformats.org/officeDocument/2006/relationships/slideLayout" Target="../slideLayouts/slideLayout2.xml" Id="rId4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notesSlide" Target="../notesSlides/notesSlide5.xml" Id="rId5" /><Relationship Type="http://schemas.openxmlformats.org/officeDocument/2006/relationships/slideLayout" Target="../slideLayouts/slideLayout2.xml" Id="rId4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../slideLayouts/slideLayout2.xml" Id="rId3" /><Relationship Type="http://schemas.openxmlformats.org/officeDocument/2006/relationships/notesSlide" Target="../notesSlides/notesSlide6.xml" Id="r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notesSlide" Target="../notesSlides/notesSlide7.xml" Id="rId5" /><Relationship Type="http://schemas.openxmlformats.org/officeDocument/2006/relationships/slideLayout" Target="../slideLayouts/slideLayout2.xml" Id="rId4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image" Target="../media/image6.jpg" Id="rId6" /><Relationship Type="http://schemas.openxmlformats.org/officeDocument/2006/relationships/notesSlide" Target="../notesSlides/notesSlide8.xml" Id="rId5" /><Relationship Type="http://schemas.openxmlformats.org/officeDocument/2006/relationships/slideLayout" Target="../slideLayouts/slideLayout2.xml" Id="rId4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notesSlide" Target="../notesSlides/notesSlide9.xml" Id="rId5" /><Relationship Type="http://schemas.openxmlformats.org/officeDocument/2006/relationships/slideLayout" Target="../slideLayouts/slideLayout2.xml" Id="rId4" /></Relationships>
</file>

<file path=ppt/slides/slide1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descr="" title=""/>
          <p:cNvSpPr>
            <a:spLocks noGrp="1"/>
          </p:cNvSpPr>
          <p:nvPr>
            <p:ph type="title"/>
          </p:nvPr>
        </p:nvSpPr>
        <p:spPr>
          <a:xfrm>
            <a:off x="780676" y="609529"/>
            <a:ext cx="7582644" cy="478940"/>
          </a:xfrm>
        </p:spPr>
        <p:txBody>
          <a:bodyPr/>
          <a:lstStyle/>
          <a:p>
            <a:pPr algn="ctr"/>
            <a:r>
              <a:rPr lang="fr-BE" dirty="0"/>
              <a:t>A </a:t>
            </a:r>
            <a:r>
              <a:rPr lang="fr-BE" dirty="0" err="1"/>
              <a:t>panoramic</a:t>
            </a:r>
            <a:r>
              <a:rPr lang="fr-BE" dirty="0"/>
              <a:t> </a:t>
            </a:r>
            <a:r>
              <a:rPr lang="fr-BE" dirty="0" err="1"/>
              <a:t>view</a:t>
            </a:r>
            <a:r>
              <a:rPr lang="fr-BE" dirty="0"/>
              <a:t> on EU public </a:t>
            </a:r>
            <a:r>
              <a:rPr lang="fr-BE" dirty="0" err="1"/>
              <a:t>procurement</a:t>
            </a:r>
            <a:endParaRPr lang="fr-FR" dirty="0"/>
          </a:p>
        </p:txBody>
      </p:sp>
      <p:pic>
        <p:nvPicPr>
          <p:cNvPr id="7" name="Picture Placeholder 6" descr="" title=""/>
          <p:cNvPicPr>
            <a:picLocks noGrp="1" noChangeAspect="1"/>
          </p:cNvPicPr>
          <p:nvPr>
            <p:ph type="pic" sz="quarter" idx="3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76" y="1443452"/>
            <a:ext cx="6739443" cy="2596033"/>
          </a:xfrm>
        </p:spPr>
      </p:pic>
      <p:sp>
        <p:nvSpPr>
          <p:cNvPr id="2" name="TextBox 1" descr="" title=""/>
          <p:cNvSpPr txBox="1"/>
          <p:nvPr/>
        </p:nvSpPr>
        <p:spPr>
          <a:xfrm>
            <a:off x="3574494" y="4151465"/>
            <a:ext cx="1995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i="1" dirty="0">
                <a:solidFill>
                  <a:srgbClr val="34AF7E"/>
                </a:solidFill>
              </a:rPr>
              <a:t>Benjamin MARTHOZ</a:t>
            </a:r>
          </a:p>
          <a:p>
            <a:pPr algn="ctr"/>
            <a:endParaRPr lang="en-GB" sz="1200" b="1" i="1" dirty="0">
              <a:solidFill>
                <a:srgbClr val="34AF7E"/>
              </a:solidFill>
            </a:endParaRPr>
          </a:p>
          <a:p>
            <a:pPr algn="ctr"/>
            <a:r>
              <a:rPr lang="en-GB" sz="1200" b="1" i="1" dirty="0">
                <a:solidFill>
                  <a:srgbClr val="34AF7E"/>
                </a:solidFill>
              </a:rPr>
              <a:t>Tuesday 24 March 2026</a:t>
            </a:r>
          </a:p>
        </p:txBody>
      </p:sp>
    </p:spTree>
    <p:extLst>
      <p:ext uri="{BB962C8B-B14F-4D97-AF65-F5344CB8AC3E}">
        <p14:creationId xmlns:p14="http://schemas.microsoft.com/office/powerpoint/2010/main" val="2377223455"/>
      </p:ext>
    </p:extLst>
  </p:cSld>
  <p:clrMapOvr>
    <a:masterClrMapping/>
  </p:clrMapOvr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 descr="" title=""/>
          <p:cNvSpPr>
            <a:spLocks noGrp="1"/>
          </p:cNvSpPr>
          <p:nvPr>
            <p:ph type="body" sz="quarter" idx="35"/>
            <p:custDataLst/>
          </p:nvPr>
        </p:nvSpPr>
        <p:spPr/>
        <p:txBody>
          <a:bodyPr/>
          <a:lstStyle/>
          <a:p>
            <a:pPr marL="0" lvl="3" indent="0" algn="just" fontAlgn="base">
              <a:buNone/>
              <a:defRPr/>
            </a:pPr>
            <a:r>
              <a:rPr lang="fr-FR" sz="1600" b="1" dirty="0">
                <a:solidFill>
                  <a:srgbClr val="002E5D"/>
                </a:solidFill>
              </a:rPr>
              <a:t>ESPD</a:t>
            </a:r>
          </a:p>
          <a:p>
            <a:pPr lvl="3" algn="just" fontAlgn="base">
              <a:defRPr/>
            </a:pPr>
            <a:r>
              <a:rPr lang="fr-FR" sz="1400" dirty="0" err="1">
                <a:solidFill>
                  <a:srgbClr val="002E5D"/>
                </a:solidFill>
              </a:rPr>
              <a:t>Implemented</a:t>
            </a:r>
            <a:r>
              <a:rPr lang="fr-FR" sz="1400" dirty="0">
                <a:solidFill>
                  <a:srgbClr val="002E5D"/>
                </a:solidFill>
              </a:rPr>
              <a:t> by Commission </a:t>
            </a:r>
            <a:r>
              <a:rPr lang="fr-FR" sz="1400" dirty="0" err="1">
                <a:solidFill>
                  <a:srgbClr val="002E5D"/>
                </a:solidFill>
              </a:rPr>
              <a:t>Implementing</a:t>
            </a:r>
            <a:r>
              <a:rPr lang="fr-FR" sz="1400" dirty="0">
                <a:solidFill>
                  <a:srgbClr val="002E5D"/>
                </a:solidFill>
              </a:rPr>
              <a:t> </a:t>
            </a:r>
            <a:r>
              <a:rPr lang="fr-FR" sz="1400" dirty="0">
                <a:solidFill>
                  <a:srgbClr val="34AF7E"/>
                </a:solidFill>
              </a:rPr>
              <a:t>Reg. (EU) 2016/7</a:t>
            </a:r>
          </a:p>
          <a:p>
            <a:pPr lvl="3" algn="just" fontAlgn="base">
              <a:defRPr/>
            </a:pPr>
            <a:r>
              <a:rPr lang="fr-FR" sz="1400" dirty="0">
                <a:solidFill>
                  <a:srgbClr val="002E5D"/>
                </a:solidFill>
              </a:rPr>
              <a:t>A </a:t>
            </a:r>
            <a:r>
              <a:rPr lang="fr-FR" sz="1400" dirty="0" err="1">
                <a:solidFill>
                  <a:srgbClr val="002E5D"/>
                </a:solidFill>
              </a:rPr>
              <a:t>standardised</a:t>
            </a:r>
            <a:r>
              <a:rPr lang="fr-FR" sz="1400" dirty="0">
                <a:solidFill>
                  <a:srgbClr val="002E5D"/>
                </a:solidFill>
              </a:rPr>
              <a:t> </a:t>
            </a:r>
            <a:r>
              <a:rPr lang="fr-FR" sz="1400" dirty="0">
                <a:solidFill>
                  <a:srgbClr val="FF0000"/>
                </a:solidFill>
              </a:rPr>
              <a:t>self-</a:t>
            </a:r>
            <a:r>
              <a:rPr lang="fr-FR" sz="1400" dirty="0" err="1">
                <a:solidFill>
                  <a:srgbClr val="FF0000"/>
                </a:solidFill>
              </a:rPr>
              <a:t>declaration</a:t>
            </a:r>
            <a:r>
              <a:rPr lang="fr-FR" sz="1400" dirty="0">
                <a:solidFill>
                  <a:srgbClr val="002E5D"/>
                </a:solidFill>
              </a:rPr>
              <a:t> </a:t>
            </a:r>
            <a:r>
              <a:rPr lang="fr-FR" sz="1400" dirty="0" err="1">
                <a:solidFill>
                  <a:srgbClr val="002E5D"/>
                </a:solidFill>
              </a:rPr>
              <a:t>replacing</a:t>
            </a:r>
            <a:r>
              <a:rPr lang="fr-FR" sz="1400" dirty="0">
                <a:solidFill>
                  <a:srgbClr val="002E5D"/>
                </a:solidFill>
              </a:rPr>
              <a:t> </a:t>
            </a:r>
            <a:r>
              <a:rPr lang="fr-FR" sz="1400" dirty="0" err="1">
                <a:solidFill>
                  <a:srgbClr val="002E5D"/>
                </a:solidFill>
              </a:rPr>
              <a:t>certificates</a:t>
            </a:r>
            <a:r>
              <a:rPr lang="fr-FR" sz="1400" dirty="0">
                <a:solidFill>
                  <a:srgbClr val="002E5D"/>
                </a:solidFill>
              </a:rPr>
              <a:t> at </a:t>
            </a:r>
            <a:r>
              <a:rPr lang="fr-FR" sz="1400" dirty="0" err="1">
                <a:solidFill>
                  <a:srgbClr val="002E5D"/>
                </a:solidFill>
              </a:rPr>
              <a:t>bidding</a:t>
            </a:r>
            <a:r>
              <a:rPr lang="fr-FR" sz="1400" dirty="0">
                <a:solidFill>
                  <a:srgbClr val="002E5D"/>
                </a:solidFill>
              </a:rPr>
              <a:t> stage (</a:t>
            </a:r>
            <a:r>
              <a:rPr lang="fr-FR" sz="1400" dirty="0" err="1">
                <a:solidFill>
                  <a:srgbClr val="002E5D"/>
                </a:solidFill>
              </a:rPr>
              <a:t>bidder’s</a:t>
            </a:r>
            <a:r>
              <a:rPr lang="fr-FR" sz="1400" dirty="0">
                <a:solidFill>
                  <a:srgbClr val="002E5D"/>
                </a:solidFill>
              </a:rPr>
              <a:t> </a:t>
            </a:r>
            <a:r>
              <a:rPr lang="fr-FR" sz="1400" dirty="0" err="1">
                <a:solidFill>
                  <a:srgbClr val="002E5D"/>
                </a:solidFill>
              </a:rPr>
              <a:t>ability</a:t>
            </a:r>
            <a:r>
              <a:rPr lang="fr-FR" sz="1400" dirty="0">
                <a:solidFill>
                  <a:srgbClr val="002E5D"/>
                </a:solidFill>
              </a:rPr>
              <a:t>)</a:t>
            </a:r>
          </a:p>
          <a:p>
            <a:pPr lvl="3" algn="just" fontAlgn="base">
              <a:defRPr/>
            </a:pPr>
            <a:r>
              <a:rPr lang="fr-FR" sz="1400" dirty="0" err="1">
                <a:solidFill>
                  <a:srgbClr val="002E5D"/>
                </a:solidFill>
              </a:rPr>
              <a:t>Declares</a:t>
            </a:r>
            <a:r>
              <a:rPr lang="fr-FR" sz="1400" dirty="0">
                <a:solidFill>
                  <a:srgbClr val="002E5D"/>
                </a:solidFill>
              </a:rPr>
              <a:t>: no exclusion grounds + </a:t>
            </a:r>
            <a:r>
              <a:rPr lang="fr-FR" sz="1400" dirty="0" err="1">
                <a:solidFill>
                  <a:srgbClr val="002E5D"/>
                </a:solidFill>
              </a:rPr>
              <a:t>meets</a:t>
            </a:r>
            <a:r>
              <a:rPr lang="fr-FR" sz="1400" dirty="0">
                <a:solidFill>
                  <a:srgbClr val="002E5D"/>
                </a:solidFill>
              </a:rPr>
              <a:t> </a:t>
            </a:r>
            <a:r>
              <a:rPr lang="fr-FR" sz="1400" dirty="0" err="1">
                <a:solidFill>
                  <a:srgbClr val="002E5D"/>
                </a:solidFill>
              </a:rPr>
              <a:t>selection</a:t>
            </a:r>
            <a:r>
              <a:rPr lang="fr-FR" sz="1400" dirty="0">
                <a:solidFill>
                  <a:srgbClr val="002E5D"/>
                </a:solidFill>
              </a:rPr>
              <a:t> </a:t>
            </a:r>
            <a:r>
              <a:rPr lang="fr-FR" sz="1400" dirty="0" err="1">
                <a:solidFill>
                  <a:srgbClr val="002E5D"/>
                </a:solidFill>
              </a:rPr>
              <a:t>criteria</a:t>
            </a:r>
            <a:endParaRPr lang="fr-FR" sz="1400" dirty="0">
              <a:solidFill>
                <a:srgbClr val="002E5D"/>
              </a:solidFill>
            </a:endParaRPr>
          </a:p>
          <a:p>
            <a:pPr lvl="3" algn="just" fontAlgn="base">
              <a:defRPr/>
            </a:pPr>
            <a:r>
              <a:rPr lang="en-GB" sz="1400" b="1" dirty="0">
                <a:solidFill>
                  <a:srgbClr val="FF0000"/>
                </a:solidFill>
              </a:rPr>
              <a:t>Only</a:t>
            </a:r>
            <a:r>
              <a:rPr lang="en-GB" sz="1400" b="1" dirty="0"/>
              <a:t> the winner(s) of the tender then need(s) to provide the actual documents</a:t>
            </a:r>
            <a:endParaRPr lang="fr-FR" sz="1400" dirty="0">
              <a:solidFill>
                <a:srgbClr val="002E5D"/>
              </a:solidFill>
            </a:endParaRPr>
          </a:p>
          <a:p>
            <a:pPr lvl="3" algn="just" fontAlgn="base">
              <a:defRPr/>
            </a:pPr>
            <a:r>
              <a:rPr lang="fr-FR" sz="1400" dirty="0" err="1">
                <a:solidFill>
                  <a:srgbClr val="FF0000"/>
                </a:solidFill>
              </a:rPr>
              <a:t>Electronic</a:t>
            </a:r>
            <a:r>
              <a:rPr lang="fr-FR" sz="1400" dirty="0">
                <a:solidFill>
                  <a:srgbClr val="002E5D"/>
                </a:solidFill>
              </a:rPr>
              <a:t> </a:t>
            </a:r>
            <a:r>
              <a:rPr lang="fr-FR" sz="1400" dirty="0" err="1">
                <a:solidFill>
                  <a:srgbClr val="002E5D"/>
                </a:solidFill>
              </a:rPr>
              <a:t>since</a:t>
            </a:r>
            <a:r>
              <a:rPr lang="fr-FR" sz="1400" dirty="0">
                <a:solidFill>
                  <a:srgbClr val="002E5D"/>
                </a:solidFill>
              </a:rPr>
              <a:t> April 2018 (e-ESPD)</a:t>
            </a:r>
          </a:p>
          <a:p>
            <a:pPr lvl="3" algn="just" fontAlgn="base">
              <a:defRPr/>
            </a:pPr>
            <a:r>
              <a:rPr lang="fr-FR" sz="1400" dirty="0" err="1">
                <a:solidFill>
                  <a:srgbClr val="002E5D"/>
                </a:solidFill>
              </a:rPr>
              <a:t>Available</a:t>
            </a:r>
            <a:r>
              <a:rPr lang="fr-FR" sz="1400" dirty="0">
                <a:solidFill>
                  <a:srgbClr val="002E5D"/>
                </a:solidFill>
              </a:rPr>
              <a:t> via the EU ESPD Service (</a:t>
            </a:r>
            <a:r>
              <a:rPr lang="fr-FR" sz="1400" dirty="0" err="1">
                <a:solidFill>
                  <a:srgbClr val="002E5D"/>
                </a:solidFill>
              </a:rPr>
              <a:t>European</a:t>
            </a:r>
            <a:r>
              <a:rPr lang="fr-FR" sz="1400" dirty="0">
                <a:solidFill>
                  <a:srgbClr val="002E5D"/>
                </a:solidFill>
              </a:rPr>
              <a:t> Commission) </a:t>
            </a:r>
          </a:p>
          <a:p>
            <a:pPr lvl="4" algn="just" fontAlgn="base">
              <a:defRPr/>
            </a:pPr>
            <a:r>
              <a:rPr lang="fr-FR" sz="1400" dirty="0">
                <a:solidFill>
                  <a:srgbClr val="002E5D"/>
                </a:solidFill>
                <a:hlinkClick r:id="rId6"/>
              </a:rPr>
              <a:t>https://espd.eop.bg/espd-web/filter?lang=fr</a:t>
            </a:r>
            <a:r>
              <a:rPr lang="fr-FR" sz="1400" dirty="0">
                <a:solidFill>
                  <a:srgbClr val="002E5D"/>
                </a:solidFill>
              </a:rPr>
              <a:t> </a:t>
            </a:r>
          </a:p>
          <a:p>
            <a:pPr lvl="3" algn="just" fontAlgn="base">
              <a:defRPr/>
            </a:pPr>
            <a:r>
              <a:rPr lang="fr-FR" sz="1400" dirty="0" err="1">
                <a:solidFill>
                  <a:srgbClr val="FF0000"/>
                </a:solidFill>
              </a:rPr>
              <a:t>Reusable</a:t>
            </a:r>
            <a:r>
              <a:rPr lang="fr-FR" sz="1400" dirty="0">
                <a:solidFill>
                  <a:srgbClr val="002E5D"/>
                </a:solidFill>
              </a:rPr>
              <a:t> </a:t>
            </a:r>
            <a:r>
              <a:rPr lang="fr-FR" sz="1400" dirty="0" err="1">
                <a:solidFill>
                  <a:srgbClr val="002E5D"/>
                </a:solidFill>
              </a:rPr>
              <a:t>across</a:t>
            </a:r>
            <a:r>
              <a:rPr lang="fr-FR" sz="1400" dirty="0">
                <a:solidFill>
                  <a:srgbClr val="002E5D"/>
                </a:solidFill>
              </a:rPr>
              <a:t> </a:t>
            </a:r>
            <a:r>
              <a:rPr lang="fr-FR" sz="1400" dirty="0" err="1">
                <a:solidFill>
                  <a:srgbClr val="002E5D"/>
                </a:solidFill>
              </a:rPr>
              <a:t>procedures</a:t>
            </a:r>
            <a:endParaRPr lang="fr-FR" sz="1400" dirty="0">
              <a:solidFill>
                <a:srgbClr val="002E5D"/>
              </a:solidFill>
            </a:endParaRPr>
          </a:p>
          <a:p>
            <a:pPr lvl="3" algn="just" fontAlgn="base">
              <a:defRPr/>
            </a:pPr>
            <a:r>
              <a:rPr lang="fr-FR" sz="1400" dirty="0" err="1">
                <a:solidFill>
                  <a:srgbClr val="FF0000"/>
                </a:solidFill>
              </a:rPr>
              <a:t>eCertis</a:t>
            </a:r>
            <a:r>
              <a:rPr lang="fr-FR" sz="1400" dirty="0">
                <a:solidFill>
                  <a:srgbClr val="FF0000"/>
                </a:solidFill>
              </a:rPr>
              <a:t>:</a:t>
            </a:r>
            <a:r>
              <a:rPr lang="fr-FR" sz="1400" dirty="0">
                <a:solidFill>
                  <a:srgbClr val="002E5D"/>
                </a:solidFill>
              </a:rPr>
              <a:t> </a:t>
            </a:r>
            <a:r>
              <a:rPr lang="fr-FR" sz="1400" dirty="0">
                <a:solidFill>
                  <a:srgbClr val="002E5D"/>
                </a:solidFill>
                <a:hlinkClick r:id="rId7"/>
              </a:rPr>
              <a:t>https://ec.europa.eu/ecertis</a:t>
            </a:r>
            <a:r>
              <a:rPr lang="fr-FR" sz="1400" dirty="0">
                <a:solidFill>
                  <a:srgbClr val="002E5D"/>
                </a:solidFill>
              </a:rPr>
              <a:t> (certification </a:t>
            </a:r>
            <a:r>
              <a:rPr lang="fr-FR" sz="1400" dirty="0" err="1">
                <a:solidFill>
                  <a:srgbClr val="002E5D"/>
                </a:solidFill>
              </a:rPr>
              <a:t>requirements</a:t>
            </a:r>
            <a:r>
              <a:rPr lang="fr-FR" sz="1400" dirty="0">
                <a:solidFill>
                  <a:srgbClr val="002E5D"/>
                </a:solidFill>
              </a:rPr>
              <a:t> </a:t>
            </a:r>
            <a:r>
              <a:rPr lang="fr-FR" sz="1400" dirty="0" err="1">
                <a:solidFill>
                  <a:srgbClr val="002E5D"/>
                </a:solidFill>
              </a:rPr>
              <a:t>verification</a:t>
            </a:r>
            <a:r>
              <a:rPr lang="fr-FR" sz="1400" dirty="0">
                <a:solidFill>
                  <a:srgbClr val="002E5D"/>
                </a:solidFill>
              </a:rPr>
              <a:t>)</a:t>
            </a:r>
          </a:p>
          <a:p>
            <a:pPr lvl="4" algn="just" fontAlgn="base">
              <a:defRPr/>
            </a:pPr>
            <a:endParaRPr lang="fr-FR" sz="1200" dirty="0"/>
          </a:p>
        </p:txBody>
      </p:sp>
      <p:sp>
        <p:nvSpPr>
          <p:cNvPr id="3" name="Titel 2" descr="" title=""/>
          <p:cNvSpPr>
            <a:spLocks noGrp="1"/>
          </p:cNvSpPr>
          <p:nvPr>
            <p:ph type="title"/>
            <p:custDataLst/>
          </p:nvPr>
        </p:nvSpPr>
        <p:spPr/>
        <p:txBody>
          <a:bodyPr/>
          <a:lstStyle/>
          <a:p>
            <a:r>
              <a:rPr lang="fr-FR" sz="2300" dirty="0">
                <a:solidFill>
                  <a:srgbClr val="36AC73"/>
                </a:solidFill>
              </a:rPr>
              <a:t>VIII. The </a:t>
            </a:r>
            <a:r>
              <a:rPr lang="fr-FR" sz="2300" dirty="0" err="1">
                <a:solidFill>
                  <a:srgbClr val="36AC73"/>
                </a:solidFill>
              </a:rPr>
              <a:t>European</a:t>
            </a:r>
            <a:r>
              <a:rPr lang="fr-FR" sz="2300" dirty="0">
                <a:solidFill>
                  <a:srgbClr val="36AC73"/>
                </a:solidFill>
              </a:rPr>
              <a:t> Single </a:t>
            </a:r>
            <a:r>
              <a:rPr lang="fr-FR" sz="2300" dirty="0" err="1">
                <a:solidFill>
                  <a:srgbClr val="36AC73"/>
                </a:solidFill>
              </a:rPr>
              <a:t>Procurement</a:t>
            </a:r>
            <a:r>
              <a:rPr lang="fr-FR" sz="2300" dirty="0">
                <a:solidFill>
                  <a:srgbClr val="36AC73"/>
                </a:solidFill>
              </a:rPr>
              <a:t> Document (ESPD)</a:t>
            </a:r>
            <a:endParaRPr lang="fr-FR" sz="2400" dirty="0"/>
          </a:p>
        </p:txBody>
      </p:sp>
      <p:sp>
        <p:nvSpPr>
          <p:cNvPr id="2" name="Slide Number Placeholder 1" descr="" title="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10</a:t>
            </a:fld>
            <a:endParaRPr lang="fr-FR" dirty="0"/>
          </a:p>
        </p:txBody>
      </p:sp>
    </p:spTree>
    <p:custDataLst/>
    <p:extLst>
      <p:ext uri="{BB962C8B-B14F-4D97-AF65-F5344CB8AC3E}">
        <p14:creationId xmlns:p14="http://schemas.microsoft.com/office/powerpoint/2010/main" val="3651846683"/>
      </p:ext>
    </p:extLst>
  </p:cSld>
  <p:clrMapOvr>
    <a:masterClrMapping/>
  </p:clrMapOvr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 descr="" title=""/>
          <p:cNvSpPr>
            <a:spLocks noGrp="1"/>
          </p:cNvSpPr>
          <p:nvPr>
            <p:ph type="body" sz="quarter" idx="35"/>
            <p:custDataLst/>
          </p:nvPr>
        </p:nvSpPr>
        <p:spPr/>
        <p:txBody>
          <a:bodyPr/>
          <a:lstStyle/>
          <a:p>
            <a:pPr lvl="3" algn="just" fontAlgn="base">
              <a:defRPr/>
            </a:pPr>
            <a:r>
              <a:rPr lang="en-GB" sz="1400" dirty="0">
                <a:solidFill>
                  <a:srgbClr val="002E5D"/>
                </a:solidFill>
              </a:rPr>
              <a:t>Governed by </a:t>
            </a:r>
            <a:r>
              <a:rPr lang="en-GB" sz="1400" dirty="0">
                <a:solidFill>
                  <a:srgbClr val="34AF7E"/>
                </a:solidFill>
              </a:rPr>
              <a:t>Regulation (EU) 910/2014 (</a:t>
            </a:r>
            <a:r>
              <a:rPr lang="en-GB" sz="1400" dirty="0" err="1">
                <a:solidFill>
                  <a:srgbClr val="34AF7E"/>
                </a:solidFill>
              </a:rPr>
              <a:t>eIDAS</a:t>
            </a:r>
            <a:r>
              <a:rPr lang="en-GB" sz="1400" dirty="0">
                <a:solidFill>
                  <a:srgbClr val="34AF7E"/>
                </a:solidFill>
              </a:rPr>
              <a:t>)</a:t>
            </a:r>
          </a:p>
          <a:p>
            <a:pPr lvl="3" algn="just" fontAlgn="base">
              <a:defRPr/>
            </a:pPr>
            <a:r>
              <a:rPr lang="en-GB" sz="1400" dirty="0">
                <a:solidFill>
                  <a:srgbClr val="FF0000"/>
                </a:solidFill>
              </a:rPr>
              <a:t>Three levels: </a:t>
            </a:r>
          </a:p>
          <a:p>
            <a:pPr lvl="4" algn="just" fontAlgn="base">
              <a:defRPr/>
            </a:pPr>
            <a:r>
              <a:rPr lang="en-GB" sz="1400" dirty="0">
                <a:solidFill>
                  <a:srgbClr val="002E5D"/>
                </a:solidFill>
              </a:rPr>
              <a:t>Simple Electronic Signature (SES)</a:t>
            </a:r>
          </a:p>
          <a:p>
            <a:pPr lvl="4" algn="just" fontAlgn="base">
              <a:defRPr/>
            </a:pPr>
            <a:r>
              <a:rPr lang="en-GB" sz="1400" dirty="0">
                <a:solidFill>
                  <a:srgbClr val="002E5D"/>
                </a:solidFill>
              </a:rPr>
              <a:t>Advanced Electronic Signature (</a:t>
            </a:r>
            <a:r>
              <a:rPr lang="en-GB" sz="1400" dirty="0" err="1">
                <a:solidFill>
                  <a:srgbClr val="002E5D"/>
                </a:solidFill>
              </a:rPr>
              <a:t>AdES</a:t>
            </a:r>
            <a:r>
              <a:rPr lang="en-GB" sz="1400" dirty="0">
                <a:solidFill>
                  <a:srgbClr val="002E5D"/>
                </a:solidFill>
              </a:rPr>
              <a:t>)</a:t>
            </a:r>
          </a:p>
          <a:p>
            <a:pPr lvl="4" algn="just" fontAlgn="base">
              <a:defRPr/>
            </a:pPr>
            <a:r>
              <a:rPr lang="en-GB" sz="1400" dirty="0">
                <a:solidFill>
                  <a:srgbClr val="002E5D"/>
                </a:solidFill>
              </a:rPr>
              <a:t>Qualified Electronic Signature (QES) — legally equivalent to handwritten signature</a:t>
            </a:r>
          </a:p>
          <a:p>
            <a:pPr lvl="3" algn="just" fontAlgn="base">
              <a:defRPr/>
            </a:pPr>
            <a:r>
              <a:rPr lang="en-GB" sz="1400" dirty="0">
                <a:solidFill>
                  <a:srgbClr val="002E5D"/>
                </a:solidFill>
              </a:rPr>
              <a:t>Member States may require </a:t>
            </a:r>
            <a:r>
              <a:rPr lang="en-GB" sz="1400" dirty="0" err="1">
                <a:solidFill>
                  <a:srgbClr val="002E5D"/>
                </a:solidFill>
              </a:rPr>
              <a:t>AdES</a:t>
            </a:r>
            <a:r>
              <a:rPr lang="en-GB" sz="1400" dirty="0">
                <a:solidFill>
                  <a:srgbClr val="002E5D"/>
                </a:solidFill>
              </a:rPr>
              <a:t> with qualified certificate or QES for tender submission</a:t>
            </a:r>
          </a:p>
          <a:p>
            <a:pPr lvl="3" algn="just" fontAlgn="base">
              <a:defRPr/>
            </a:pPr>
            <a:r>
              <a:rPr lang="en-GB" sz="1400" dirty="0">
                <a:solidFill>
                  <a:srgbClr val="002E5D"/>
                </a:solidFill>
              </a:rPr>
              <a:t>Interoperability: no requirement that excludes cross-border bidders</a:t>
            </a:r>
          </a:p>
          <a:p>
            <a:pPr lvl="3" algn="just" fontAlgn="base">
              <a:defRPr/>
            </a:pPr>
            <a:r>
              <a:rPr lang="en-GB" sz="1400" dirty="0">
                <a:solidFill>
                  <a:srgbClr val="002E5D"/>
                </a:solidFill>
              </a:rPr>
              <a:t>QES issued by trust service providers on national Trusted Lists</a:t>
            </a:r>
          </a:p>
          <a:p>
            <a:pPr marL="0" lvl="3" indent="0" algn="just" fontAlgn="base">
              <a:buNone/>
              <a:defRPr/>
            </a:pPr>
            <a:endParaRPr lang="fr-FR" sz="1200" dirty="0"/>
          </a:p>
        </p:txBody>
      </p:sp>
      <p:sp>
        <p:nvSpPr>
          <p:cNvPr id="3" name="Titel 2" descr="" title=""/>
          <p:cNvSpPr>
            <a:spLocks noGrp="1"/>
          </p:cNvSpPr>
          <p:nvPr>
            <p:ph type="title"/>
            <p:custDataLst/>
          </p:nvPr>
        </p:nvSpPr>
        <p:spPr/>
        <p:txBody>
          <a:bodyPr/>
          <a:lstStyle/>
          <a:p>
            <a:r>
              <a:rPr lang="fr-FR" sz="2300" dirty="0">
                <a:solidFill>
                  <a:srgbClr val="36AC73"/>
                </a:solidFill>
              </a:rPr>
              <a:t>IX. </a:t>
            </a:r>
            <a:r>
              <a:rPr lang="fr-FR" sz="2300" dirty="0" err="1">
                <a:solidFill>
                  <a:srgbClr val="36AC73"/>
                </a:solidFill>
              </a:rPr>
              <a:t>Electronic</a:t>
            </a:r>
            <a:r>
              <a:rPr lang="fr-FR" sz="2300" dirty="0">
                <a:solidFill>
                  <a:srgbClr val="36AC73"/>
                </a:solidFill>
              </a:rPr>
              <a:t> Signature</a:t>
            </a:r>
            <a:endParaRPr lang="fr-FR" sz="2400" dirty="0"/>
          </a:p>
        </p:txBody>
      </p:sp>
      <p:sp>
        <p:nvSpPr>
          <p:cNvPr id="2" name="Slide Number Placeholder 1" descr="" title="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11</a:t>
            </a:fld>
            <a:endParaRPr lang="fr-FR" dirty="0"/>
          </a:p>
        </p:txBody>
      </p:sp>
    </p:spTree>
    <p:custDataLst/>
    <p:extLst>
      <p:ext uri="{BB962C8B-B14F-4D97-AF65-F5344CB8AC3E}">
        <p14:creationId xmlns:p14="http://schemas.microsoft.com/office/powerpoint/2010/main" val="629969804"/>
      </p:ext>
    </p:extLst>
  </p:cSld>
  <p:clrMapOvr>
    <a:masterClrMapping/>
  </p:clrMapOvr>
</p:sld>
</file>

<file path=ppt/slides/slide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 descr="" title=""/>
          <p:cNvSpPr>
            <a:spLocks noGrp="1"/>
          </p:cNvSpPr>
          <p:nvPr>
            <p:ph type="body" sz="quarter" idx="35"/>
            <p:custDataLst/>
          </p:nvPr>
        </p:nvSpPr>
        <p:spPr/>
        <p:txBody>
          <a:bodyPr/>
          <a:lstStyle/>
          <a:p>
            <a:pPr lvl="3" algn="just" fontAlgn="base">
              <a:defRPr/>
            </a:pPr>
            <a:r>
              <a:rPr lang="en-GB" sz="1400" dirty="0">
                <a:solidFill>
                  <a:srgbClr val="002E5D"/>
                </a:solidFill>
              </a:rPr>
              <a:t>Governed by </a:t>
            </a:r>
            <a:r>
              <a:rPr lang="en-GB" sz="1400" dirty="0">
                <a:solidFill>
                  <a:srgbClr val="34AF7E"/>
                </a:solidFill>
              </a:rPr>
              <a:t>Directive 2014/55/EU</a:t>
            </a:r>
          </a:p>
          <a:p>
            <a:pPr lvl="3" algn="just" fontAlgn="base">
              <a:defRPr/>
            </a:pPr>
            <a:r>
              <a:rPr lang="en-GB" sz="1400" dirty="0">
                <a:solidFill>
                  <a:srgbClr val="002E5D"/>
                </a:solidFill>
              </a:rPr>
              <a:t>Obligation on contracting authorities to receive and process e-invoices compliant with the European standard</a:t>
            </a:r>
          </a:p>
          <a:p>
            <a:pPr lvl="3" algn="just" fontAlgn="base">
              <a:defRPr/>
            </a:pPr>
            <a:r>
              <a:rPr lang="en-GB" sz="1400" dirty="0">
                <a:solidFill>
                  <a:srgbClr val="002E5D"/>
                </a:solidFill>
              </a:rPr>
              <a:t>European Standard: EN 16931-1:2017 (CEN)</a:t>
            </a:r>
          </a:p>
          <a:p>
            <a:pPr lvl="3" algn="just" fontAlgn="base">
              <a:defRPr/>
            </a:pPr>
            <a:r>
              <a:rPr lang="en-GB" sz="1400" dirty="0">
                <a:solidFill>
                  <a:srgbClr val="002E5D"/>
                </a:solidFill>
              </a:rPr>
              <a:t>Timeline: </a:t>
            </a:r>
          </a:p>
          <a:p>
            <a:pPr lvl="4" algn="just" fontAlgn="base">
              <a:defRPr/>
            </a:pPr>
            <a:r>
              <a:rPr lang="en-GB" sz="1400" dirty="0">
                <a:solidFill>
                  <a:srgbClr val="002E5D"/>
                </a:solidFill>
              </a:rPr>
              <a:t>18 April 2019 — Central government authorities</a:t>
            </a:r>
          </a:p>
          <a:p>
            <a:pPr lvl="4" algn="just" fontAlgn="base">
              <a:defRPr/>
            </a:pPr>
            <a:r>
              <a:rPr lang="en-GB" sz="1400" dirty="0">
                <a:solidFill>
                  <a:srgbClr val="002E5D"/>
                </a:solidFill>
              </a:rPr>
              <a:t>18 April 2020 — Sub-central authorities</a:t>
            </a:r>
          </a:p>
          <a:p>
            <a:pPr lvl="3" algn="just" fontAlgn="base">
              <a:defRPr/>
            </a:pPr>
            <a:r>
              <a:rPr lang="en-GB" sz="1400" dirty="0">
                <a:solidFill>
                  <a:srgbClr val="002E5D"/>
                </a:solidFill>
              </a:rPr>
              <a:t>Scope: </a:t>
            </a:r>
            <a:r>
              <a:rPr lang="en-GB" sz="1400" dirty="0">
                <a:solidFill>
                  <a:srgbClr val="FF0000"/>
                </a:solidFill>
              </a:rPr>
              <a:t>above</a:t>
            </a:r>
            <a:r>
              <a:rPr lang="en-GB" sz="1400" dirty="0">
                <a:solidFill>
                  <a:srgbClr val="002E5D"/>
                </a:solidFill>
              </a:rPr>
              <a:t>-threshold contracts under Dir. 2014/24 &amp; 2014/25</a:t>
            </a:r>
          </a:p>
          <a:p>
            <a:pPr lvl="3" algn="just" fontAlgn="base">
              <a:defRPr/>
            </a:pPr>
            <a:endParaRPr lang="fr-FR" sz="1400" dirty="0">
              <a:solidFill>
                <a:srgbClr val="002E5D"/>
              </a:solidFill>
            </a:endParaRPr>
          </a:p>
        </p:txBody>
      </p:sp>
      <p:sp>
        <p:nvSpPr>
          <p:cNvPr id="3" name="Titel 2" descr="" title=""/>
          <p:cNvSpPr>
            <a:spLocks noGrp="1"/>
          </p:cNvSpPr>
          <p:nvPr>
            <p:ph type="title"/>
            <p:custDataLst/>
          </p:nvPr>
        </p:nvSpPr>
        <p:spPr/>
        <p:txBody>
          <a:bodyPr/>
          <a:lstStyle/>
          <a:p>
            <a:r>
              <a:rPr lang="fr-FR" sz="2300" dirty="0">
                <a:solidFill>
                  <a:srgbClr val="36AC73"/>
                </a:solidFill>
              </a:rPr>
              <a:t>X. </a:t>
            </a:r>
            <a:r>
              <a:rPr lang="fr-FR" sz="2300" dirty="0" err="1">
                <a:solidFill>
                  <a:srgbClr val="36AC73"/>
                </a:solidFill>
              </a:rPr>
              <a:t>Electronic</a:t>
            </a:r>
            <a:r>
              <a:rPr lang="fr-FR" sz="2300" dirty="0">
                <a:solidFill>
                  <a:srgbClr val="36AC73"/>
                </a:solidFill>
              </a:rPr>
              <a:t> </a:t>
            </a:r>
            <a:r>
              <a:rPr lang="fr-FR" sz="2300" dirty="0" err="1">
                <a:solidFill>
                  <a:srgbClr val="36AC73"/>
                </a:solidFill>
              </a:rPr>
              <a:t>Invoicing</a:t>
            </a:r>
            <a:endParaRPr lang="fr-FR" sz="2400" dirty="0"/>
          </a:p>
        </p:txBody>
      </p:sp>
      <p:sp>
        <p:nvSpPr>
          <p:cNvPr id="2" name="Slide Number Placeholder 1" descr="" title="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12</a:t>
            </a:fld>
            <a:endParaRPr lang="fr-FR" dirty="0"/>
          </a:p>
        </p:txBody>
      </p:sp>
    </p:spTree>
    <p:custDataLst/>
    <p:extLst>
      <p:ext uri="{BB962C8B-B14F-4D97-AF65-F5344CB8AC3E}">
        <p14:creationId xmlns:p14="http://schemas.microsoft.com/office/powerpoint/2010/main" val="2465456649"/>
      </p:ext>
    </p:extLst>
  </p:cSld>
  <p:clrMapOvr>
    <a:masterClrMapping/>
  </p:clrMapOvr>
</p:sld>
</file>

<file path=ppt/slides/slide13.xml><?xml version="1.0" encoding="utf-8"?>
<p:sld xmlns:ahyp="http://schemas.microsoft.com/office/drawing/2018/hyperlinkcolor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 descr="" title=""/>
          <p:cNvSpPr>
            <a:spLocks noGrp="1"/>
          </p:cNvSpPr>
          <p:nvPr>
            <p:ph type="body" sz="quarter" idx="35"/>
            <p:custDataLst/>
          </p:nvPr>
        </p:nvSpPr>
        <p:spPr/>
        <p:txBody>
          <a:bodyPr/>
          <a:lstStyle/>
          <a:p>
            <a:pPr lvl="3" algn="just" fontAlgn="base">
              <a:defRPr/>
            </a:pPr>
            <a:r>
              <a:rPr lang="en-GB" sz="1400" dirty="0"/>
              <a:t>TED = the online version of the supplement to the Official Journal of the EU</a:t>
            </a:r>
          </a:p>
          <a:p>
            <a:pPr lvl="3" algn="just" fontAlgn="base">
              <a:defRPr/>
            </a:pPr>
            <a:r>
              <a:rPr lang="en-GB" sz="1400" dirty="0"/>
              <a:t>URL: </a:t>
            </a:r>
            <a:r>
              <a:rPr lang="en-GB" sz="1400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www.ted.europa.eu</a:t>
            </a:r>
            <a:r>
              <a:rPr lang="en-GB" sz="1400" dirty="0"/>
              <a:t>  </a:t>
            </a:r>
          </a:p>
          <a:p>
            <a:pPr lvl="3" algn="just" fontAlgn="base">
              <a:defRPr/>
            </a:pPr>
            <a:r>
              <a:rPr lang="en-GB" sz="1400" dirty="0"/>
              <a:t>Published by the Publications Office of the EU</a:t>
            </a:r>
          </a:p>
          <a:p>
            <a:pPr lvl="3" algn="just" fontAlgn="base">
              <a:defRPr/>
            </a:pPr>
            <a:r>
              <a:rPr lang="en-GB" sz="1400" dirty="0"/>
              <a:t>700,000+ procurement notices per year</a:t>
            </a:r>
          </a:p>
          <a:p>
            <a:pPr lvl="3" algn="just" fontAlgn="base">
              <a:defRPr/>
            </a:pPr>
            <a:r>
              <a:rPr lang="en-GB" sz="1400" dirty="0"/>
              <a:t>Contains: Contract Notices, Contract Award Notices, Prior Information Notices, VEAT notices</a:t>
            </a:r>
          </a:p>
          <a:p>
            <a:pPr lvl="3" algn="just" fontAlgn="base">
              <a:defRPr/>
            </a:pPr>
            <a:r>
              <a:rPr lang="en-GB" sz="1400" dirty="0"/>
              <a:t>Searchable by: CPV code, country, authority, contract type, value, deadline</a:t>
            </a:r>
          </a:p>
          <a:p>
            <a:pPr marL="0" lvl="3" indent="0" algn="just" fontAlgn="base">
              <a:buNone/>
              <a:defRPr/>
            </a:pPr>
            <a:endParaRPr lang="fr-FR" sz="1400" dirty="0"/>
          </a:p>
          <a:p>
            <a:pPr marL="0" lvl="3" indent="0" algn="just" fontAlgn="base">
              <a:buNone/>
              <a:defRPr/>
            </a:pPr>
            <a:endParaRPr lang="fr-FR" sz="1400" dirty="0"/>
          </a:p>
          <a:p>
            <a:pPr marL="0" lvl="3" indent="0" algn="just" fontAlgn="base">
              <a:buNone/>
              <a:defRPr/>
            </a:pPr>
            <a:endParaRPr lang="fr-FR" sz="1200" dirty="0"/>
          </a:p>
        </p:txBody>
      </p:sp>
      <p:sp>
        <p:nvSpPr>
          <p:cNvPr id="3" name="Titel 2" descr="" title=""/>
          <p:cNvSpPr>
            <a:spLocks noGrp="1"/>
          </p:cNvSpPr>
          <p:nvPr>
            <p:ph type="title"/>
            <p:custDataLst/>
          </p:nvPr>
        </p:nvSpPr>
        <p:spPr/>
        <p:txBody>
          <a:bodyPr/>
          <a:lstStyle/>
          <a:p>
            <a:r>
              <a:rPr lang="fr-FR" sz="2300" dirty="0">
                <a:solidFill>
                  <a:srgbClr val="36AC73"/>
                </a:solidFill>
              </a:rPr>
              <a:t>XI. </a:t>
            </a:r>
            <a:r>
              <a:rPr lang="fr-FR" sz="2300" dirty="0" err="1">
                <a:solidFill>
                  <a:srgbClr val="36AC73"/>
                </a:solidFill>
              </a:rPr>
              <a:t>Navigating</a:t>
            </a:r>
            <a:r>
              <a:rPr lang="fr-FR" sz="2300" dirty="0">
                <a:solidFill>
                  <a:srgbClr val="36AC73"/>
                </a:solidFill>
              </a:rPr>
              <a:t> Tenders </a:t>
            </a:r>
            <a:r>
              <a:rPr lang="fr-FR" sz="2300" dirty="0" err="1">
                <a:solidFill>
                  <a:srgbClr val="36AC73"/>
                </a:solidFill>
              </a:rPr>
              <a:t>Electronic</a:t>
            </a:r>
            <a:r>
              <a:rPr lang="fr-FR" sz="2300" dirty="0">
                <a:solidFill>
                  <a:srgbClr val="36AC73"/>
                </a:solidFill>
              </a:rPr>
              <a:t> Daily (TED)</a:t>
            </a:r>
            <a:endParaRPr lang="fr-FR" sz="2400" dirty="0"/>
          </a:p>
        </p:txBody>
      </p:sp>
      <p:sp>
        <p:nvSpPr>
          <p:cNvPr id="2" name="Slide Number Placeholder 1" descr="" title="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13</a:t>
            </a:fld>
            <a:endParaRPr lang="fr-FR" dirty="0"/>
          </a:p>
        </p:txBody>
      </p:sp>
    </p:spTree>
    <p:custDataLst/>
    <p:extLst>
      <p:ext uri="{BB962C8B-B14F-4D97-AF65-F5344CB8AC3E}">
        <p14:creationId xmlns:p14="http://schemas.microsoft.com/office/powerpoint/2010/main" val="229131828"/>
      </p:ext>
    </p:extLst>
  </p:cSld>
  <p:clrMapOvr>
    <a:masterClrMapping/>
  </p:clrMapOvr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173ECAB2-F3DD-2A02-CDAC-B54C9DBB0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 descr="" title="">
            <a:extLst>
              <a:ext uri="{FF2B5EF4-FFF2-40B4-BE49-F238E27FC236}">
                <a16:creationId xmlns:a16="http://schemas.microsoft.com/office/drawing/2014/main" id="{AE2679D5-B137-E827-8E22-6279E5AACD7F}"/>
              </a:ext>
            </a:extLst>
          </p:cNvPr>
          <p:cNvSpPr>
            <a:spLocks noGrp="1"/>
          </p:cNvSpPr>
          <p:nvPr>
            <p:ph type="body" sz="quarter" idx="35"/>
            <p:custDataLst/>
          </p:nvPr>
        </p:nvSpPr>
        <p:spPr/>
        <p:txBody>
          <a:bodyPr/>
          <a:lstStyle/>
          <a:p>
            <a:pPr lvl="3" algn="just" fontAlgn="base">
              <a:defRPr/>
            </a:pPr>
            <a:r>
              <a:rPr lang="fr-FR" sz="1400" dirty="0" err="1"/>
              <a:t>Step</a:t>
            </a:r>
            <a:r>
              <a:rPr lang="fr-FR" sz="1400" dirty="0"/>
              <a:t> 1: Go to ted.europa.eu → Use Advanced </a:t>
            </a:r>
            <a:r>
              <a:rPr lang="fr-FR" sz="1400" dirty="0" err="1"/>
              <a:t>Search</a:t>
            </a:r>
            <a:endParaRPr lang="fr-FR" sz="1400" dirty="0"/>
          </a:p>
          <a:p>
            <a:pPr lvl="3" algn="just" fontAlgn="base">
              <a:defRPr/>
            </a:pPr>
            <a:r>
              <a:rPr lang="fr-FR" sz="1400" dirty="0" err="1"/>
              <a:t>Step</a:t>
            </a:r>
            <a:r>
              <a:rPr lang="fr-FR" sz="1400" dirty="0"/>
              <a:t> 2: Enter CPV code(s) relevant to </a:t>
            </a:r>
            <a:r>
              <a:rPr lang="fr-FR" sz="1400" dirty="0" err="1"/>
              <a:t>your</a:t>
            </a:r>
            <a:r>
              <a:rPr lang="fr-FR" sz="1400" dirty="0"/>
              <a:t> </a:t>
            </a:r>
            <a:r>
              <a:rPr lang="fr-FR" sz="1400" dirty="0" err="1"/>
              <a:t>sector</a:t>
            </a:r>
            <a:endParaRPr lang="fr-FR" sz="1400" dirty="0"/>
          </a:p>
          <a:p>
            <a:pPr lvl="3" algn="just" fontAlgn="base">
              <a:defRPr/>
            </a:pPr>
            <a:r>
              <a:rPr lang="fr-FR" sz="1400" dirty="0" err="1"/>
              <a:t>Step</a:t>
            </a:r>
            <a:r>
              <a:rPr lang="fr-FR" sz="1400" dirty="0"/>
              <a:t> 3: </a:t>
            </a:r>
            <a:r>
              <a:rPr lang="fr-FR" sz="1400" dirty="0" err="1"/>
              <a:t>Filter</a:t>
            </a:r>
            <a:r>
              <a:rPr lang="fr-FR" sz="1400" dirty="0"/>
              <a:t> by country / </a:t>
            </a:r>
            <a:r>
              <a:rPr lang="fr-FR" sz="1400" dirty="0" err="1"/>
              <a:t>region</a:t>
            </a:r>
            <a:r>
              <a:rPr lang="fr-FR" sz="1400" dirty="0"/>
              <a:t> / </a:t>
            </a:r>
            <a:r>
              <a:rPr lang="fr-FR" sz="1400" dirty="0" err="1"/>
              <a:t>authority</a:t>
            </a:r>
            <a:r>
              <a:rPr lang="fr-FR" sz="1400" dirty="0"/>
              <a:t> type</a:t>
            </a:r>
          </a:p>
          <a:p>
            <a:pPr lvl="3" algn="just" fontAlgn="base">
              <a:defRPr/>
            </a:pPr>
            <a:r>
              <a:rPr lang="fr-FR" sz="1400" dirty="0" err="1"/>
              <a:t>Step</a:t>
            </a:r>
            <a:r>
              <a:rPr lang="fr-FR" sz="1400" dirty="0"/>
              <a:t> 4: </a:t>
            </a:r>
            <a:r>
              <a:rPr lang="fr-FR" sz="1400" dirty="0" err="1"/>
              <a:t>Filter</a:t>
            </a:r>
            <a:r>
              <a:rPr lang="fr-FR" sz="1400" dirty="0"/>
              <a:t> by </a:t>
            </a:r>
            <a:r>
              <a:rPr lang="fr-FR" sz="1400" dirty="0" err="1"/>
              <a:t>procedure</a:t>
            </a:r>
            <a:r>
              <a:rPr lang="fr-FR" sz="1400" dirty="0"/>
              <a:t> type and deadline</a:t>
            </a:r>
          </a:p>
          <a:p>
            <a:pPr lvl="3" algn="just" fontAlgn="base">
              <a:defRPr/>
            </a:pPr>
            <a:r>
              <a:rPr lang="fr-FR" sz="1400" dirty="0" err="1"/>
              <a:t>Step</a:t>
            </a:r>
            <a:r>
              <a:rPr lang="fr-FR" sz="1400" dirty="0"/>
              <a:t> 5: Save </a:t>
            </a:r>
            <a:r>
              <a:rPr lang="fr-FR" sz="1400" dirty="0" err="1"/>
              <a:t>search</a:t>
            </a:r>
            <a:r>
              <a:rPr lang="fr-FR" sz="1400" dirty="0"/>
              <a:t> → Set up email </a:t>
            </a:r>
            <a:r>
              <a:rPr lang="fr-FR" sz="1400" dirty="0" err="1"/>
              <a:t>alerts</a:t>
            </a:r>
            <a:endParaRPr lang="fr-FR" sz="1400" dirty="0"/>
          </a:p>
          <a:p>
            <a:pPr lvl="3" algn="just" fontAlgn="base">
              <a:defRPr/>
            </a:pPr>
            <a:r>
              <a:rPr lang="fr-FR" sz="1400" dirty="0" err="1"/>
              <a:t>Step</a:t>
            </a:r>
            <a:r>
              <a:rPr lang="fr-FR" sz="1400" dirty="0"/>
              <a:t> 6: Review full notice → Download </a:t>
            </a:r>
            <a:r>
              <a:rPr lang="fr-FR" sz="1400" dirty="0" err="1"/>
              <a:t>procurement</a:t>
            </a:r>
            <a:r>
              <a:rPr lang="fr-FR" sz="1400" dirty="0"/>
              <a:t> documents (</a:t>
            </a:r>
            <a:r>
              <a:rPr lang="fr-FR" sz="1400" dirty="0" err="1"/>
              <a:t>often</a:t>
            </a:r>
            <a:r>
              <a:rPr lang="fr-FR" sz="1400" dirty="0"/>
              <a:t> via national platform)</a:t>
            </a:r>
          </a:p>
          <a:p>
            <a:pPr lvl="3" algn="just" fontAlgn="base">
              <a:defRPr/>
            </a:pPr>
            <a:r>
              <a:rPr lang="fr-FR" sz="1400" dirty="0" err="1"/>
              <a:t>Step</a:t>
            </a:r>
            <a:r>
              <a:rPr lang="fr-FR" sz="1400" dirty="0"/>
              <a:t> 7: Monitor Prior Information Notices for </a:t>
            </a:r>
            <a:r>
              <a:rPr lang="fr-FR" sz="1400" dirty="0" err="1"/>
              <a:t>upcoming</a:t>
            </a:r>
            <a:r>
              <a:rPr lang="fr-FR" sz="1400" dirty="0"/>
              <a:t> </a:t>
            </a:r>
            <a:r>
              <a:rPr lang="fr-FR" sz="1400" dirty="0" err="1"/>
              <a:t>opportunities</a:t>
            </a:r>
            <a:endParaRPr lang="fr-FR" sz="1400" dirty="0"/>
          </a:p>
          <a:p>
            <a:pPr lvl="3" algn="just" fontAlgn="base">
              <a:defRPr/>
            </a:pPr>
            <a:endParaRPr lang="fr-FR" sz="1400" dirty="0"/>
          </a:p>
        </p:txBody>
      </p:sp>
      <p:sp>
        <p:nvSpPr>
          <p:cNvPr id="3" name="Titel 2" descr="" title="">
            <a:extLst>
              <a:ext uri="{FF2B5EF4-FFF2-40B4-BE49-F238E27FC236}">
                <a16:creationId xmlns:a16="http://schemas.microsoft.com/office/drawing/2014/main" id="{DF5CF961-CECA-002C-775A-BAF0CE90DBA9}"/>
              </a:ext>
            </a:extLst>
          </p:cNvPr>
          <p:cNvSpPr>
            <a:spLocks noGrp="1"/>
          </p:cNvSpPr>
          <p:nvPr>
            <p:ph type="title"/>
            <p:custDataLst/>
          </p:nvPr>
        </p:nvSpPr>
        <p:spPr/>
        <p:txBody>
          <a:bodyPr/>
          <a:lstStyle/>
          <a:p>
            <a:r>
              <a:rPr lang="fr-FR" sz="2300" dirty="0">
                <a:solidFill>
                  <a:srgbClr val="36AC73"/>
                </a:solidFill>
              </a:rPr>
              <a:t>XII. </a:t>
            </a:r>
            <a:r>
              <a:rPr lang="fr-FR" sz="2300" dirty="0" err="1">
                <a:solidFill>
                  <a:srgbClr val="36AC73"/>
                </a:solidFill>
              </a:rPr>
              <a:t>Practical</a:t>
            </a:r>
            <a:r>
              <a:rPr lang="fr-FR" sz="2300" dirty="0">
                <a:solidFill>
                  <a:srgbClr val="36AC73"/>
                </a:solidFill>
              </a:rPr>
              <a:t> guide to </a:t>
            </a:r>
            <a:r>
              <a:rPr lang="fr-FR" sz="2300" dirty="0" err="1">
                <a:solidFill>
                  <a:srgbClr val="36AC73"/>
                </a:solidFill>
              </a:rPr>
              <a:t>using</a:t>
            </a:r>
            <a:r>
              <a:rPr lang="fr-FR" sz="2300" dirty="0">
                <a:solidFill>
                  <a:srgbClr val="36AC73"/>
                </a:solidFill>
              </a:rPr>
              <a:t> TED</a:t>
            </a:r>
            <a:endParaRPr lang="fr-FR" sz="2400" dirty="0"/>
          </a:p>
        </p:txBody>
      </p:sp>
      <p:sp>
        <p:nvSpPr>
          <p:cNvPr id="2" name="Slide Number Placeholder 1" descr="" title="">
            <a:extLst>
              <a:ext uri="{FF2B5EF4-FFF2-40B4-BE49-F238E27FC236}">
                <a16:creationId xmlns:a16="http://schemas.microsoft.com/office/drawing/2014/main" id="{E3B5A030-1C22-E2ED-CB5E-DF49EEED4A5D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14</a:t>
            </a:fld>
            <a:endParaRPr lang="fr-FR" dirty="0"/>
          </a:p>
        </p:txBody>
      </p:sp>
    </p:spTree>
    <p:custDataLst/>
    <p:extLst>
      <p:ext uri="{BB962C8B-B14F-4D97-AF65-F5344CB8AC3E}">
        <p14:creationId xmlns:p14="http://schemas.microsoft.com/office/powerpoint/2010/main" val="2991364589"/>
      </p:ext>
    </p:extLst>
  </p:cSld>
  <p:clrMapOvr>
    <a:masterClrMapping/>
  </p:clrMapOvr>
</p:sld>
</file>

<file path=ppt/slides/slide15.xml><?xml version="1.0" encoding="utf-8"?>
<p:sld xmlns:ahyp="http://schemas.microsoft.com/office/drawing/2018/hyperlinkcolor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 descr="" title=""/>
          <p:cNvSpPr>
            <a:spLocks noGrp="1"/>
          </p:cNvSpPr>
          <p:nvPr>
            <p:ph type="body" sz="quarter" idx="35"/>
            <p:custDataLst/>
          </p:nvPr>
        </p:nvSpPr>
        <p:spPr/>
        <p:txBody>
          <a:bodyPr/>
          <a:lstStyle/>
          <a:p>
            <a:pPr lvl="3" algn="just" fontAlgn="base">
              <a:defRPr/>
            </a:pPr>
            <a:r>
              <a:rPr lang="fr-FR" sz="1400" b="1" dirty="0"/>
              <a:t>GPA</a:t>
            </a:r>
          </a:p>
          <a:p>
            <a:pPr lvl="4" algn="just" fontAlgn="base">
              <a:defRPr/>
            </a:pPr>
            <a:r>
              <a:rPr lang="fr-FR" sz="1400" dirty="0" err="1"/>
              <a:t>Plurilateral</a:t>
            </a:r>
            <a:r>
              <a:rPr lang="fr-FR" sz="1400" dirty="0"/>
              <a:t> WTO agreement — not all WTO </a:t>
            </a:r>
            <a:r>
              <a:rPr lang="fr-FR" sz="1400" dirty="0" err="1"/>
              <a:t>members</a:t>
            </a:r>
            <a:endParaRPr lang="fr-FR" sz="1400" dirty="0"/>
          </a:p>
          <a:p>
            <a:pPr lvl="4" algn="just" fontAlgn="base">
              <a:defRPr/>
            </a:pPr>
            <a:r>
              <a:rPr lang="fr-FR" sz="1400" dirty="0" err="1"/>
              <a:t>Current</a:t>
            </a:r>
            <a:r>
              <a:rPr lang="fr-FR" sz="1400" dirty="0"/>
              <a:t> </a:t>
            </a:r>
            <a:r>
              <a:rPr lang="fr-FR" sz="1400" dirty="0" err="1"/>
              <a:t>revised</a:t>
            </a:r>
            <a:r>
              <a:rPr lang="fr-FR" sz="1400" dirty="0"/>
              <a:t> GPA in force </a:t>
            </a:r>
            <a:r>
              <a:rPr lang="fr-FR" sz="1400" dirty="0" err="1"/>
              <a:t>since</a:t>
            </a:r>
            <a:r>
              <a:rPr lang="fr-FR" sz="1400" dirty="0"/>
              <a:t> 6 April 2014</a:t>
            </a:r>
          </a:p>
          <a:p>
            <a:pPr lvl="4" algn="just" fontAlgn="base">
              <a:defRPr/>
            </a:pPr>
            <a:r>
              <a:rPr lang="fr-FR" sz="1400" dirty="0"/>
              <a:t>Parties </a:t>
            </a:r>
            <a:r>
              <a:rPr lang="fr-FR" sz="1400" dirty="0" err="1"/>
              <a:t>include</a:t>
            </a:r>
            <a:r>
              <a:rPr lang="fr-FR" sz="1400" dirty="0"/>
              <a:t>: EU, USA, Canada, Japan, South </a:t>
            </a:r>
            <a:r>
              <a:rPr lang="fr-FR" sz="1400" dirty="0" err="1"/>
              <a:t>Korea</a:t>
            </a:r>
            <a:r>
              <a:rPr lang="fr-FR" sz="1400" dirty="0"/>
              <a:t>, </a:t>
            </a:r>
            <a:r>
              <a:rPr lang="fr-FR" sz="1400" dirty="0" err="1"/>
              <a:t>Norway</a:t>
            </a:r>
            <a:r>
              <a:rPr lang="fr-FR" sz="1400" dirty="0"/>
              <a:t>, </a:t>
            </a:r>
            <a:r>
              <a:rPr lang="fr-FR" sz="1400" dirty="0" err="1"/>
              <a:t>Switzerland</a:t>
            </a:r>
            <a:r>
              <a:rPr lang="fr-FR" sz="1400" dirty="0"/>
              <a:t>, and </a:t>
            </a:r>
            <a:r>
              <a:rPr lang="fr-FR" sz="1400" dirty="0" err="1"/>
              <a:t>others</a:t>
            </a:r>
            <a:endParaRPr lang="fr-FR" sz="1400" dirty="0"/>
          </a:p>
          <a:p>
            <a:pPr lvl="4" algn="just" fontAlgn="base">
              <a:defRPr/>
            </a:pPr>
            <a:r>
              <a:rPr lang="fr-FR" sz="1400" dirty="0" err="1"/>
              <a:t>Core</a:t>
            </a:r>
            <a:r>
              <a:rPr lang="fr-FR" sz="1400" dirty="0"/>
              <a:t> obligations: non-discrimination, transparency, </a:t>
            </a:r>
            <a:r>
              <a:rPr lang="fr-FR" sz="1400" dirty="0" err="1"/>
              <a:t>procedural</a:t>
            </a:r>
            <a:r>
              <a:rPr lang="fr-FR" sz="1400" dirty="0"/>
              <a:t> </a:t>
            </a:r>
            <a:r>
              <a:rPr lang="fr-FR" sz="1400" dirty="0" err="1"/>
              <a:t>fairness</a:t>
            </a:r>
            <a:r>
              <a:rPr lang="fr-FR" sz="1400" dirty="0"/>
              <a:t>, review </a:t>
            </a:r>
            <a:r>
              <a:rPr lang="fr-FR" sz="1400" dirty="0" err="1"/>
              <a:t>mechanisms</a:t>
            </a:r>
            <a:endParaRPr lang="fr-FR" sz="1400" dirty="0"/>
          </a:p>
          <a:p>
            <a:pPr lvl="4" algn="just" fontAlgn="base">
              <a:defRPr/>
            </a:pPr>
            <a:r>
              <a:rPr lang="fr-FR" sz="1400" dirty="0" err="1"/>
              <a:t>Each</a:t>
            </a:r>
            <a:r>
              <a:rPr lang="fr-FR" sz="1400" dirty="0"/>
              <a:t> party </a:t>
            </a:r>
            <a:r>
              <a:rPr lang="fr-FR" sz="1400" dirty="0" err="1"/>
              <a:t>defines</a:t>
            </a:r>
            <a:r>
              <a:rPr lang="fr-FR" sz="1400" dirty="0"/>
              <a:t> </a:t>
            </a:r>
            <a:r>
              <a:rPr lang="fr-FR" sz="1400" dirty="0" err="1"/>
              <a:t>coverage</a:t>
            </a:r>
            <a:r>
              <a:rPr lang="fr-FR" sz="1400" dirty="0"/>
              <a:t> </a:t>
            </a:r>
            <a:r>
              <a:rPr lang="fr-FR" sz="1400" dirty="0" err="1"/>
              <a:t>schedules</a:t>
            </a:r>
            <a:r>
              <a:rPr lang="fr-FR" sz="1400" dirty="0"/>
              <a:t> (</a:t>
            </a:r>
            <a:r>
              <a:rPr lang="fr-FR" sz="1400" dirty="0" err="1"/>
              <a:t>entities</a:t>
            </a:r>
            <a:r>
              <a:rPr lang="fr-FR" sz="1400" dirty="0"/>
              <a:t> + </a:t>
            </a:r>
            <a:r>
              <a:rPr lang="fr-FR" sz="1400" dirty="0" err="1"/>
              <a:t>thresholds</a:t>
            </a:r>
            <a:r>
              <a:rPr lang="fr-FR" sz="1400" dirty="0"/>
              <a:t> + exclusions)</a:t>
            </a:r>
          </a:p>
          <a:p>
            <a:pPr lvl="4" algn="just" fontAlgn="base">
              <a:defRPr/>
            </a:pPr>
            <a:r>
              <a:rPr lang="fr-FR" sz="1400" dirty="0"/>
              <a:t>EU directives are </a:t>
            </a:r>
            <a:r>
              <a:rPr lang="fr-FR" sz="1400" dirty="0" err="1"/>
              <a:t>designed</a:t>
            </a:r>
            <a:r>
              <a:rPr lang="fr-FR" sz="1400" dirty="0"/>
              <a:t> to </a:t>
            </a:r>
            <a:r>
              <a:rPr lang="fr-FR" sz="1400" dirty="0" err="1"/>
              <a:t>be</a:t>
            </a:r>
            <a:r>
              <a:rPr lang="fr-FR" sz="1400" dirty="0"/>
              <a:t> GPA-consistent</a:t>
            </a:r>
          </a:p>
          <a:p>
            <a:pPr lvl="3" algn="just" fontAlgn="base">
              <a:defRPr/>
            </a:pPr>
            <a:r>
              <a:rPr lang="fr-FR" sz="1400" b="1" dirty="0" err="1"/>
              <a:t>Other</a:t>
            </a:r>
            <a:r>
              <a:rPr lang="fr-FR" sz="1400" b="1" dirty="0"/>
              <a:t> instruments: </a:t>
            </a:r>
            <a:r>
              <a:rPr lang="fr-FR" sz="1400" dirty="0" err="1"/>
              <a:t>FTAs</a:t>
            </a:r>
            <a:endParaRPr lang="fr-FR" sz="1400" dirty="0"/>
          </a:p>
          <a:p>
            <a:pPr marL="0" lvl="3" indent="0" algn="just" fontAlgn="base">
              <a:buNone/>
              <a:defRPr/>
            </a:pPr>
            <a:r>
              <a:rPr lang="en-GB" sz="1400" dirty="0">
                <a:solidFill>
                  <a:srgbClr val="FF0000"/>
                </a:solidFill>
              </a:rPr>
              <a:t>		</a:t>
            </a:r>
            <a:r>
              <a:rPr lang="en-GB" sz="1400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https://trade.ec.europa.eu/access-to-markets/en/home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</a:p>
          <a:p>
            <a:pPr marL="0" lvl="3" indent="0" algn="just" fontAlgn="base">
              <a:buNone/>
              <a:defRPr/>
            </a:pPr>
            <a:endParaRPr lang="en-GB" sz="1400" dirty="0"/>
          </a:p>
          <a:p>
            <a:pPr lvl="4" algn="just" fontAlgn="base">
              <a:defRPr/>
            </a:pPr>
            <a:endParaRPr lang="fr-FR" sz="1400" dirty="0"/>
          </a:p>
        </p:txBody>
      </p:sp>
      <p:sp>
        <p:nvSpPr>
          <p:cNvPr id="3" name="Titel 2" descr="" title=""/>
          <p:cNvSpPr>
            <a:spLocks noGrp="1"/>
          </p:cNvSpPr>
          <p:nvPr>
            <p:ph type="title"/>
            <p:custDataLst/>
          </p:nvPr>
        </p:nvSpPr>
        <p:spPr/>
        <p:txBody>
          <a:bodyPr/>
          <a:lstStyle/>
          <a:p>
            <a:r>
              <a:rPr lang="fr-FR" sz="2300" dirty="0">
                <a:solidFill>
                  <a:srgbClr val="36AC73"/>
                </a:solidFill>
              </a:rPr>
              <a:t>XIII. The Agreement on </a:t>
            </a:r>
            <a:r>
              <a:rPr lang="fr-FR" sz="2300" dirty="0" err="1">
                <a:solidFill>
                  <a:srgbClr val="36AC73"/>
                </a:solidFill>
              </a:rPr>
              <a:t>Government</a:t>
            </a:r>
            <a:r>
              <a:rPr lang="fr-FR" sz="2300" dirty="0">
                <a:solidFill>
                  <a:srgbClr val="36AC73"/>
                </a:solidFill>
              </a:rPr>
              <a:t> </a:t>
            </a:r>
            <a:r>
              <a:rPr lang="fr-FR" sz="2300" dirty="0" err="1">
                <a:solidFill>
                  <a:srgbClr val="36AC73"/>
                </a:solidFill>
              </a:rPr>
              <a:t>Procurement</a:t>
            </a:r>
            <a:r>
              <a:rPr lang="fr-FR" sz="2300" dirty="0">
                <a:solidFill>
                  <a:srgbClr val="36AC73"/>
                </a:solidFill>
              </a:rPr>
              <a:t> (GPA)</a:t>
            </a:r>
            <a:endParaRPr lang="fr-FR" sz="2400" dirty="0"/>
          </a:p>
        </p:txBody>
      </p:sp>
      <p:sp>
        <p:nvSpPr>
          <p:cNvPr id="2" name="Slide Number Placeholder 1" descr="" title="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15</a:t>
            </a:fld>
            <a:endParaRPr lang="fr-FR" dirty="0"/>
          </a:p>
        </p:txBody>
      </p:sp>
    </p:spTree>
    <p:custDataLst/>
    <p:extLst>
      <p:ext uri="{BB962C8B-B14F-4D97-AF65-F5344CB8AC3E}">
        <p14:creationId xmlns:p14="http://schemas.microsoft.com/office/powerpoint/2010/main" val="3898811337"/>
      </p:ext>
    </p:extLst>
  </p:cSld>
  <p:clrMapOvr>
    <a:masterClrMapping/>
  </p:clrMapOvr>
</p:sld>
</file>

<file path=ppt/slides/slide1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 descr="" title=""/>
          <p:cNvSpPr>
            <a:spLocks noGrp="1"/>
          </p:cNvSpPr>
          <p:nvPr>
            <p:ph type="body" sz="quarter" idx="35"/>
            <p:custDataLst/>
          </p:nvPr>
        </p:nvSpPr>
        <p:spPr/>
        <p:txBody>
          <a:bodyPr/>
          <a:lstStyle/>
          <a:p>
            <a:pPr lvl="3" algn="just" fontAlgn="base">
              <a:defRPr/>
            </a:pPr>
            <a:r>
              <a:rPr lang="en-GB" sz="1400" dirty="0"/>
              <a:t>EU procurement law: a harmonised, principle-driven framework</a:t>
            </a:r>
          </a:p>
          <a:p>
            <a:pPr lvl="3" algn="just" fontAlgn="base">
              <a:defRPr/>
            </a:pPr>
            <a:r>
              <a:rPr lang="en-GB" sz="1400" dirty="0">
                <a:solidFill>
                  <a:srgbClr val="FF0000"/>
                </a:solidFill>
              </a:rPr>
              <a:t>Know</a:t>
            </a:r>
            <a:r>
              <a:rPr lang="en-GB" sz="1400" dirty="0"/>
              <a:t> your thresholds — they determine which rules apply</a:t>
            </a:r>
          </a:p>
          <a:p>
            <a:pPr lvl="3" algn="just" fontAlgn="base">
              <a:defRPr/>
            </a:pPr>
            <a:r>
              <a:rPr lang="en-GB" sz="1400" dirty="0"/>
              <a:t>Master the five procedures and when each is used</a:t>
            </a:r>
          </a:p>
          <a:p>
            <a:pPr lvl="3" algn="just" fontAlgn="base">
              <a:defRPr/>
            </a:pPr>
            <a:r>
              <a:rPr lang="en-GB" sz="1400" dirty="0"/>
              <a:t>The </a:t>
            </a:r>
            <a:r>
              <a:rPr lang="en-GB" sz="1400" dirty="0">
                <a:solidFill>
                  <a:srgbClr val="FF0000"/>
                </a:solidFill>
              </a:rPr>
              <a:t>ESPD</a:t>
            </a:r>
            <a:r>
              <a:rPr lang="en-GB" sz="1400" dirty="0"/>
              <a:t> is your best friend for cross-border bidding — use it and reuse it</a:t>
            </a:r>
          </a:p>
          <a:p>
            <a:pPr lvl="3" algn="just" fontAlgn="base">
              <a:defRPr/>
            </a:pPr>
            <a:r>
              <a:rPr lang="en-GB" sz="1400" dirty="0" err="1">
                <a:solidFill>
                  <a:srgbClr val="FF0000"/>
                </a:solidFill>
              </a:rPr>
              <a:t>eIDAS</a:t>
            </a:r>
            <a:r>
              <a:rPr lang="en-GB" sz="1400" dirty="0">
                <a:solidFill>
                  <a:srgbClr val="FF0000"/>
                </a:solidFill>
              </a:rPr>
              <a:t> signatures </a:t>
            </a:r>
            <a:r>
              <a:rPr lang="en-GB" sz="1400" dirty="0"/>
              <a:t>and </a:t>
            </a:r>
            <a:r>
              <a:rPr lang="en-GB" sz="1400" dirty="0">
                <a:solidFill>
                  <a:srgbClr val="FF0000"/>
                </a:solidFill>
              </a:rPr>
              <a:t>EN 16931 e-invoicing </a:t>
            </a:r>
            <a:r>
              <a:rPr lang="en-GB" sz="1400" dirty="0"/>
              <a:t>are now the norm, not the exception</a:t>
            </a:r>
          </a:p>
          <a:p>
            <a:pPr lvl="3" algn="just" fontAlgn="base">
              <a:defRPr/>
            </a:pPr>
            <a:r>
              <a:rPr lang="en-GB" sz="1400" dirty="0">
                <a:solidFill>
                  <a:srgbClr val="FF0000"/>
                </a:solidFill>
              </a:rPr>
              <a:t>TED</a:t>
            </a:r>
            <a:r>
              <a:rPr lang="en-GB" sz="1400" dirty="0"/>
              <a:t> is your gateway — set up CPV-based alerts and monitor PINs</a:t>
            </a:r>
          </a:p>
          <a:p>
            <a:pPr lvl="3" algn="just" fontAlgn="base">
              <a:defRPr/>
            </a:pPr>
            <a:r>
              <a:rPr lang="en-GB" sz="1400" dirty="0"/>
              <a:t>The </a:t>
            </a:r>
            <a:r>
              <a:rPr lang="en-GB" sz="1400" dirty="0">
                <a:solidFill>
                  <a:srgbClr val="FF0000"/>
                </a:solidFill>
              </a:rPr>
              <a:t>GPA</a:t>
            </a:r>
            <a:r>
              <a:rPr lang="en-GB" sz="1400" dirty="0"/>
              <a:t> (and FTA) opens EU procurement to international competition — and vice versa</a:t>
            </a:r>
          </a:p>
          <a:p>
            <a:pPr marL="0" lvl="3" indent="0" algn="just" fontAlgn="base">
              <a:buNone/>
              <a:defRPr/>
            </a:pPr>
            <a:r>
              <a:rPr lang="en-GB" sz="1400" dirty="0">
                <a:solidFill>
                  <a:srgbClr val="FF0000"/>
                </a:solidFill>
              </a:rPr>
              <a:t>       	</a:t>
            </a:r>
            <a:endParaRPr lang="fr-FR" sz="1200" dirty="0"/>
          </a:p>
        </p:txBody>
      </p:sp>
      <p:sp>
        <p:nvSpPr>
          <p:cNvPr id="3" name="Titel 2" descr="" title=""/>
          <p:cNvSpPr>
            <a:spLocks noGrp="1"/>
          </p:cNvSpPr>
          <p:nvPr>
            <p:ph type="title"/>
            <p:custDataLst/>
          </p:nvPr>
        </p:nvSpPr>
        <p:spPr/>
        <p:txBody>
          <a:bodyPr/>
          <a:lstStyle/>
          <a:p>
            <a:r>
              <a:rPr lang="fr-FR" sz="2300" dirty="0">
                <a:solidFill>
                  <a:srgbClr val="36AC73"/>
                </a:solidFill>
              </a:rPr>
              <a:t>XIV. Key </a:t>
            </a:r>
            <a:r>
              <a:rPr lang="fr-FR" sz="2300" dirty="0" err="1">
                <a:solidFill>
                  <a:srgbClr val="36AC73"/>
                </a:solidFill>
              </a:rPr>
              <a:t>Takeaways</a:t>
            </a:r>
            <a:endParaRPr lang="fr-FR" sz="2300" dirty="0"/>
          </a:p>
        </p:txBody>
      </p:sp>
      <p:sp>
        <p:nvSpPr>
          <p:cNvPr id="2" name="Slide Number Placeholder 1" descr="" title="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16</a:t>
            </a:fld>
            <a:endParaRPr lang="fr-FR" dirty="0"/>
          </a:p>
        </p:txBody>
      </p:sp>
    </p:spTree>
    <p:custDataLst/>
    <p:extLst>
      <p:ext uri="{BB962C8B-B14F-4D97-AF65-F5344CB8AC3E}">
        <p14:creationId xmlns:p14="http://schemas.microsoft.com/office/powerpoint/2010/main" val="2200914014"/>
      </p:ext>
    </p:extLst>
  </p:cSld>
  <p:clrMapOvr>
    <a:masterClrMapping/>
  </p:clrMapOvr>
</p:sld>
</file>

<file path=ppt/slides/slide1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 descr="" title=""/>
          <p:cNvSpPr>
            <a:spLocks noGrp="1"/>
          </p:cNvSpPr>
          <p:nvPr>
            <p:ph type="title"/>
            <p:custDataLst/>
          </p:nvPr>
        </p:nvSpPr>
        <p:spPr/>
        <p:txBody>
          <a:bodyPr/>
          <a:lstStyle/>
          <a:p>
            <a:r>
              <a:rPr lang="fr-FR" dirty="0"/>
              <a:t>Questions</a:t>
            </a:r>
            <a:endParaRPr lang="fr-FR" sz="2400" dirty="0"/>
          </a:p>
        </p:txBody>
      </p:sp>
      <p:sp>
        <p:nvSpPr>
          <p:cNvPr id="2" name="Slide Number Placeholder 1" descr="" title="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Action Button: Help 5" descr="" title="">
            <a:hlinkClick r:id="" action="ppaction://noaction" highlightClick="1"/>
          </p:cNvPr>
          <p:cNvSpPr/>
          <p:nvPr/>
        </p:nvSpPr>
        <p:spPr>
          <a:xfrm>
            <a:off x="2606777" y="1486638"/>
            <a:ext cx="3886200" cy="2788920"/>
          </a:xfrm>
          <a:prstGeom prst="actionButtonHelp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/>
    <p:extLst>
      <p:ext uri="{BB962C8B-B14F-4D97-AF65-F5344CB8AC3E}">
        <p14:creationId xmlns:p14="http://schemas.microsoft.com/office/powerpoint/2010/main" val="3664995595"/>
      </p:ext>
    </p:extLst>
  </p:cSld>
  <p:clrMapOvr>
    <a:masterClrMapping/>
  </p:clrMapOvr>
</p:sld>
</file>

<file path=ppt/slides/slide18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 descr="" title=""/>
          <p:cNvPicPr>
            <a:picLocks noGrp="1" noChangeAspect="1"/>
          </p:cNvPicPr>
          <p:nvPr>
            <p:ph type="pic" sz="quarter" idx="3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000" y="1032387"/>
            <a:ext cx="7560000" cy="1877961"/>
          </a:xfrm>
        </p:spPr>
      </p:pic>
      <p:sp>
        <p:nvSpPr>
          <p:cNvPr id="3" name="Title 2" descr="" title=""/>
          <p:cNvSpPr>
            <a:spLocks noGrp="1"/>
          </p:cNvSpPr>
          <p:nvPr>
            <p:ph type="title" idx="35"/>
          </p:nvPr>
        </p:nvSpPr>
        <p:spPr bwMode="white">
          <a:xfrm>
            <a:off x="3023216" y="1640434"/>
            <a:ext cx="3097567" cy="873125"/>
          </a:xfrm>
        </p:spPr>
        <p:txBody>
          <a:bodyPr/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endParaRPr lang="fr-FR" dirty="0"/>
          </a:p>
        </p:txBody>
      </p:sp>
      <p:sp>
        <p:nvSpPr>
          <p:cNvPr id="2" name="Slide Number Placeholder 1" descr="" title="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4" name="Picture 3" descr="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4504" y="2989894"/>
            <a:ext cx="1931616" cy="1280790"/>
          </a:xfrm>
          <a:prstGeom prst="rect">
            <a:avLst/>
          </a:prstGeom>
        </p:spPr>
      </p:pic>
      <p:sp>
        <p:nvSpPr>
          <p:cNvPr id="5" name="TextBox 4" descr="" title=""/>
          <p:cNvSpPr txBox="1"/>
          <p:nvPr/>
        </p:nvSpPr>
        <p:spPr>
          <a:xfrm>
            <a:off x="5645870" y="3069441"/>
            <a:ext cx="2529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Benjamin MARTHOZ</a:t>
            </a:r>
          </a:p>
          <a:p>
            <a:r>
              <a:rPr lang="fr-FR" sz="1200" i="1" dirty="0"/>
              <a:t>Avocat à la Cour</a:t>
            </a:r>
          </a:p>
          <a:p>
            <a:r>
              <a:rPr lang="fr-FR" sz="1200" b="1" dirty="0"/>
              <a:t>T: </a:t>
            </a:r>
            <a:r>
              <a:rPr lang="fr-FR" sz="1200" dirty="0"/>
              <a:t>+352 26 61 81 17</a:t>
            </a:r>
          </a:p>
          <a:p>
            <a:r>
              <a:rPr lang="fr-FR" sz="1200" b="1" dirty="0"/>
              <a:t>F: </a:t>
            </a:r>
            <a:r>
              <a:rPr lang="fr-FR" sz="1200" dirty="0"/>
              <a:t>+352 26 61 82</a:t>
            </a:r>
          </a:p>
          <a:p>
            <a:r>
              <a:rPr lang="fr-FR" sz="1200" b="1" dirty="0"/>
              <a:t>E:</a:t>
            </a:r>
            <a:r>
              <a:rPr lang="fr-FR" sz="1200" dirty="0"/>
              <a:t> </a:t>
            </a:r>
            <a:r>
              <a:rPr lang="fr-FR" sz="1200" dirty="0">
                <a:hlinkClick r:id="rId6"/>
              </a:rPr>
              <a:t>benjamin.marthoz@stibbe.com</a:t>
            </a:r>
            <a:endParaRPr lang="fr-FR" sz="1200" dirty="0"/>
          </a:p>
          <a:p>
            <a:r>
              <a:rPr lang="fr-FR" sz="1200" dirty="0"/>
              <a:t>    </a:t>
            </a:r>
            <a:r>
              <a:rPr lang="fr-FR" sz="1200" dirty="0">
                <a:hlinkClick r:id="rId7"/>
              </a:rPr>
              <a:t>benjamin.marthoz@barreau.lu</a:t>
            </a:r>
            <a:r>
              <a:rPr lang="fr-FR" sz="1200" dirty="0"/>
              <a:t> </a:t>
            </a:r>
          </a:p>
        </p:txBody>
      </p:sp>
    </p:spTree>
    <p:custDataLst/>
    <p:extLst>
      <p:ext uri="{BB962C8B-B14F-4D97-AF65-F5344CB8AC3E}">
        <p14:creationId xmlns:p14="http://schemas.microsoft.com/office/powerpoint/2010/main" val="3805929577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 descr="" title=""/>
          <p:cNvSpPr>
            <a:spLocks noGrp="1"/>
          </p:cNvSpPr>
          <p:nvPr>
            <p:ph type="body" sz="quarter" idx="35"/>
            <p:custDataLst/>
          </p:nvPr>
        </p:nvSpPr>
        <p:spPr/>
        <p:txBody>
          <a:bodyPr/>
          <a:lstStyle/>
          <a:p>
            <a:pPr marL="342900" lvl="0" indent="-342900">
              <a:buClr>
                <a:srgbClr val="34AF7E"/>
              </a:buClr>
              <a:buFont typeface="Wingdings" panose="05000000000000000000" pitchFamily="2" charset="2"/>
              <a:buChar char="§"/>
            </a:pPr>
            <a:r>
              <a:rPr lang="en-GB" b="0" dirty="0"/>
              <a:t>EU public procurement = </a:t>
            </a:r>
            <a:r>
              <a:rPr lang="en-GB" b="0" dirty="0">
                <a:solidFill>
                  <a:srgbClr val="FF0000"/>
                </a:solidFill>
              </a:rPr>
              <a:t>+/- 14%</a:t>
            </a:r>
            <a:r>
              <a:rPr lang="en-GB" b="0" dirty="0"/>
              <a:t> of EU GDP</a:t>
            </a:r>
          </a:p>
          <a:p>
            <a:pPr marL="342900" indent="-342900">
              <a:buClr>
                <a:srgbClr val="34AF7E"/>
              </a:buClr>
              <a:buFont typeface="Wingdings" panose="05000000000000000000" pitchFamily="2" charset="2"/>
              <a:buChar char="§"/>
            </a:pPr>
            <a:r>
              <a:rPr lang="en-GB" b="0" dirty="0"/>
              <a:t>Estimated value: € 1 – 2 trillions per year</a:t>
            </a:r>
          </a:p>
          <a:p>
            <a:pPr marL="342900" lvl="0" indent="-342900">
              <a:buClr>
                <a:srgbClr val="34AF7E"/>
              </a:buClr>
              <a:buFont typeface="Wingdings" panose="05000000000000000000" pitchFamily="2" charset="2"/>
              <a:buChar char="§"/>
            </a:pPr>
            <a:r>
              <a:rPr lang="en-GB" b="0" dirty="0"/>
              <a:t>Over 27 Member States, </a:t>
            </a:r>
            <a:r>
              <a:rPr lang="en-GB" b="0" dirty="0">
                <a:solidFill>
                  <a:srgbClr val="FF0000"/>
                </a:solidFill>
              </a:rPr>
              <a:t>thousands</a:t>
            </a:r>
            <a:r>
              <a:rPr lang="en-GB" b="0" dirty="0"/>
              <a:t> of contracting authorities</a:t>
            </a:r>
          </a:p>
          <a:p>
            <a:pPr marL="342900" lvl="0" indent="-342900">
              <a:buClr>
                <a:srgbClr val="34AF7E"/>
              </a:buClr>
              <a:buFont typeface="Wingdings" panose="05000000000000000000" pitchFamily="2" charset="2"/>
              <a:buChar char="§"/>
            </a:pPr>
            <a:r>
              <a:rPr lang="en-GB" b="0" dirty="0"/>
              <a:t>Governed by a </a:t>
            </a:r>
            <a:r>
              <a:rPr lang="en-GB" b="0" dirty="0">
                <a:solidFill>
                  <a:srgbClr val="FF0000"/>
                </a:solidFill>
              </a:rPr>
              <a:t>harmonised</a:t>
            </a:r>
            <a:r>
              <a:rPr lang="en-GB" b="0" dirty="0"/>
              <a:t> legal framework since 2014</a:t>
            </a:r>
          </a:p>
          <a:p>
            <a:pPr marL="342900" lvl="0" indent="-342900">
              <a:buClr>
                <a:srgbClr val="34AF7E"/>
              </a:buClr>
              <a:buFont typeface="Wingdings" panose="05000000000000000000" pitchFamily="2" charset="2"/>
              <a:buChar char="§"/>
            </a:pPr>
            <a:r>
              <a:rPr lang="en-GB" b="0" dirty="0"/>
              <a:t>Open to suppliers across the EU — and beyond (</a:t>
            </a:r>
            <a:r>
              <a:rPr lang="en-GB" b="0" dirty="0">
                <a:solidFill>
                  <a:srgbClr val="FF0000"/>
                </a:solidFill>
              </a:rPr>
              <a:t>GPA</a:t>
            </a:r>
            <a:r>
              <a:rPr lang="en-GB" b="0" dirty="0"/>
              <a:t> parties and </a:t>
            </a:r>
            <a:r>
              <a:rPr lang="en-GB" b="0" dirty="0">
                <a:solidFill>
                  <a:srgbClr val="FF0000"/>
                </a:solidFill>
              </a:rPr>
              <a:t>FTA</a:t>
            </a:r>
            <a:r>
              <a:rPr lang="en-GB" b="0" dirty="0"/>
              <a:t>)</a:t>
            </a:r>
          </a:p>
          <a:p>
            <a:pPr marL="0" lvl="3" indent="0" algn="just" fontAlgn="base">
              <a:buNone/>
              <a:defRPr/>
            </a:pPr>
            <a:endParaRPr lang="fr-FR" sz="1400" dirty="0"/>
          </a:p>
        </p:txBody>
      </p:sp>
      <p:sp>
        <p:nvSpPr>
          <p:cNvPr id="3" name="Titel 2" descr="" title=""/>
          <p:cNvSpPr>
            <a:spLocks noGrp="1"/>
          </p:cNvSpPr>
          <p:nvPr>
            <p:ph type="title"/>
            <p:custDataLst/>
          </p:nvPr>
        </p:nvSpPr>
        <p:spPr/>
        <p:txBody>
          <a:bodyPr/>
          <a:lstStyle/>
          <a:p>
            <a:r>
              <a:rPr lang="fr-FR" sz="2400" dirty="0"/>
              <a:t>I. Introduction</a:t>
            </a:r>
          </a:p>
        </p:txBody>
      </p:sp>
      <p:sp>
        <p:nvSpPr>
          <p:cNvPr id="2" name="Slide Number Placeholder 1" descr="" title="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2</a:t>
            </a:fld>
            <a:endParaRPr lang="fr-FR" dirty="0"/>
          </a:p>
        </p:txBody>
      </p:sp>
    </p:spTree>
    <p:custDataLst/>
    <p:extLst>
      <p:ext uri="{BB962C8B-B14F-4D97-AF65-F5344CB8AC3E}">
        <p14:creationId xmlns:p14="http://schemas.microsoft.com/office/powerpoint/2010/main" val="830149904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9D94BC78-ADB2-C1AD-7D57-96511C67E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 descr="" title="">
            <a:extLst>
              <a:ext uri="{FF2B5EF4-FFF2-40B4-BE49-F238E27FC236}">
                <a16:creationId xmlns:a16="http://schemas.microsoft.com/office/drawing/2014/main" id="{DDB537DE-A9F4-CE64-04DA-CC5EA82C2B04}"/>
              </a:ext>
            </a:extLst>
          </p:cNvPr>
          <p:cNvSpPr>
            <a:spLocks noGrp="1"/>
          </p:cNvSpPr>
          <p:nvPr>
            <p:ph type="body" sz="quarter" idx="35"/>
            <p:custDataLst/>
          </p:nvPr>
        </p:nvSpPr>
        <p:spPr/>
        <p:txBody>
          <a:bodyPr/>
          <a:lstStyle/>
          <a:p>
            <a:pPr marL="342900" lvl="0" indent="-342900">
              <a:buClr>
                <a:srgbClr val="34AF7E"/>
              </a:buClr>
              <a:buFont typeface="Wingdings" panose="05000000000000000000" pitchFamily="2" charset="2"/>
              <a:buChar char="§"/>
            </a:pPr>
            <a:r>
              <a:rPr lang="en-GB" dirty="0"/>
              <a:t>Public contracts</a:t>
            </a:r>
          </a:p>
          <a:p>
            <a:pPr lvl="1" algn="just"/>
            <a:r>
              <a:rPr lang="en-GB" sz="1400" b="0" dirty="0"/>
              <a:t>“C</a:t>
            </a:r>
            <a:r>
              <a:rPr lang="en-GB" sz="1400" dirty="0"/>
              <a:t>ontracts for </a:t>
            </a:r>
            <a:r>
              <a:rPr lang="en-GB" sz="1400" dirty="0">
                <a:solidFill>
                  <a:srgbClr val="FF0000"/>
                </a:solidFill>
              </a:rPr>
              <a:t>pecuniary interest </a:t>
            </a:r>
            <a:r>
              <a:rPr lang="en-GB" sz="1400" dirty="0"/>
              <a:t>concluded in writing </a:t>
            </a:r>
            <a:r>
              <a:rPr lang="en-GB" sz="1400" dirty="0">
                <a:solidFill>
                  <a:srgbClr val="FF0000"/>
                </a:solidFill>
              </a:rPr>
              <a:t>between</a:t>
            </a:r>
            <a:r>
              <a:rPr lang="en-GB" sz="1400" dirty="0"/>
              <a:t> one or more economic operators and one or more contracting authorities and having as their object the </a:t>
            </a:r>
            <a:r>
              <a:rPr lang="en-GB" sz="1400" dirty="0">
                <a:solidFill>
                  <a:srgbClr val="FF0000"/>
                </a:solidFill>
              </a:rPr>
              <a:t>execution of works</a:t>
            </a:r>
            <a:r>
              <a:rPr lang="en-GB" sz="1400" dirty="0"/>
              <a:t>, the </a:t>
            </a:r>
            <a:r>
              <a:rPr lang="en-GB" sz="1400" dirty="0">
                <a:solidFill>
                  <a:srgbClr val="FF0000"/>
                </a:solidFill>
              </a:rPr>
              <a:t>supply of product</a:t>
            </a:r>
            <a:r>
              <a:rPr lang="en-GB" sz="1400" dirty="0"/>
              <a:t>s or the </a:t>
            </a:r>
            <a:r>
              <a:rPr lang="en-GB" sz="1400" dirty="0">
                <a:solidFill>
                  <a:srgbClr val="FF0000"/>
                </a:solidFill>
              </a:rPr>
              <a:t>provision of services</a:t>
            </a:r>
            <a:r>
              <a:rPr lang="en-GB" sz="1400" b="0" dirty="0"/>
              <a:t>”</a:t>
            </a:r>
          </a:p>
          <a:p>
            <a:pPr marL="285750" indent="-285750" algn="just">
              <a:buClr>
                <a:srgbClr val="34AF7E"/>
              </a:buClr>
              <a:buFont typeface="Wingdings" panose="05000000000000000000" pitchFamily="2" charset="2"/>
              <a:buChar char="§"/>
            </a:pPr>
            <a:r>
              <a:rPr lang="fr-FR" sz="1400" dirty="0"/>
              <a:t>≠ Concession contracts</a:t>
            </a:r>
          </a:p>
          <a:p>
            <a:pPr marL="285750" indent="-285750" algn="just">
              <a:buClr>
                <a:srgbClr val="34AF7E"/>
              </a:buClr>
              <a:buFont typeface="Wingdings" panose="05000000000000000000" pitchFamily="2" charset="2"/>
              <a:buChar char="§"/>
            </a:pPr>
            <a:r>
              <a:rPr lang="fr-FR" sz="1400" dirty="0"/>
              <a:t>≠ </a:t>
            </a:r>
            <a:r>
              <a:rPr lang="fr-FR" sz="1400" dirty="0" err="1"/>
              <a:t>Private</a:t>
            </a:r>
            <a:r>
              <a:rPr lang="fr-FR" sz="1400" dirty="0"/>
              <a:t> Public Partnerships (</a:t>
            </a:r>
            <a:r>
              <a:rPr lang="fr-FR" sz="1400" dirty="0" err="1"/>
              <a:t>PPPs</a:t>
            </a:r>
            <a:r>
              <a:rPr lang="fr-FR" sz="1400" dirty="0"/>
              <a:t>)</a:t>
            </a:r>
          </a:p>
          <a:p>
            <a:pPr marL="285750" indent="-285750" algn="just">
              <a:buClr>
                <a:srgbClr val="34AF7E"/>
              </a:buClr>
              <a:buFont typeface="Wingdings" panose="05000000000000000000" pitchFamily="2" charset="2"/>
              <a:buChar char="§"/>
            </a:pPr>
            <a:r>
              <a:rPr lang="fr-FR" sz="1400" dirty="0"/>
              <a:t>≠ Public </a:t>
            </a:r>
            <a:r>
              <a:rPr lang="fr-FR" sz="1400" dirty="0" err="1"/>
              <a:t>Public</a:t>
            </a:r>
            <a:r>
              <a:rPr lang="fr-FR" sz="1400" dirty="0"/>
              <a:t> Partnerships (</a:t>
            </a:r>
            <a:r>
              <a:rPr lang="fr-FR" sz="1400" dirty="0" err="1"/>
              <a:t>PuPs</a:t>
            </a:r>
            <a:r>
              <a:rPr lang="fr-FR" sz="1400" dirty="0"/>
              <a:t>)</a:t>
            </a:r>
          </a:p>
          <a:p>
            <a:pPr marL="285750" indent="-285750" algn="just">
              <a:buClr>
                <a:srgbClr val="34AF7E"/>
              </a:buClr>
              <a:buFont typeface="Wingdings" panose="05000000000000000000" pitchFamily="2" charset="2"/>
              <a:buChar char="§"/>
            </a:pPr>
            <a:r>
              <a:rPr lang="fr-FR" sz="1400" dirty="0"/>
              <a:t>≠ Subventions </a:t>
            </a:r>
            <a:endParaRPr lang="en-GB" sz="1400" dirty="0"/>
          </a:p>
        </p:txBody>
      </p:sp>
      <p:sp>
        <p:nvSpPr>
          <p:cNvPr id="3" name="Titel 2" descr="" title="">
            <a:extLst>
              <a:ext uri="{FF2B5EF4-FFF2-40B4-BE49-F238E27FC236}">
                <a16:creationId xmlns:a16="http://schemas.microsoft.com/office/drawing/2014/main" id="{C3361009-4689-5A78-4543-A1386099E46A}"/>
              </a:ext>
            </a:extLst>
          </p:cNvPr>
          <p:cNvSpPr>
            <a:spLocks noGrp="1"/>
          </p:cNvSpPr>
          <p:nvPr>
            <p:ph type="title"/>
            <p:custDataLst/>
          </p:nvPr>
        </p:nvSpPr>
        <p:spPr/>
        <p:txBody>
          <a:bodyPr/>
          <a:lstStyle/>
          <a:p>
            <a:r>
              <a:rPr lang="fr-FR" sz="2400" dirty="0"/>
              <a:t>II. </a:t>
            </a:r>
            <a:r>
              <a:rPr lang="fr-FR" sz="2400" dirty="0" err="1"/>
              <a:t>Definition</a:t>
            </a:r>
            <a:r>
              <a:rPr lang="fr-FR" sz="2400" dirty="0"/>
              <a:t> and distinctions</a:t>
            </a:r>
          </a:p>
        </p:txBody>
      </p:sp>
      <p:sp>
        <p:nvSpPr>
          <p:cNvPr id="2" name="Slide Number Placeholder 1" descr="" title="">
            <a:extLst>
              <a:ext uri="{FF2B5EF4-FFF2-40B4-BE49-F238E27FC236}">
                <a16:creationId xmlns:a16="http://schemas.microsoft.com/office/drawing/2014/main" id="{254D9FA4-DE0F-BDBD-3C85-A650447D02D6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3</a:t>
            </a:fld>
            <a:endParaRPr lang="fr-FR" dirty="0"/>
          </a:p>
        </p:txBody>
      </p:sp>
    </p:spTree>
    <p:custDataLst/>
    <p:extLst>
      <p:ext uri="{BB962C8B-B14F-4D97-AF65-F5344CB8AC3E}">
        <p14:creationId xmlns:p14="http://schemas.microsoft.com/office/powerpoint/2010/main" val="4218559077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4A5DB084-D8CA-1850-3804-836EF6490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 descr="" title="">
            <a:extLst>
              <a:ext uri="{FF2B5EF4-FFF2-40B4-BE49-F238E27FC236}">
                <a16:creationId xmlns:a16="http://schemas.microsoft.com/office/drawing/2014/main" id="{B712ECD4-233D-CC2B-8E18-98751E5A8229}"/>
              </a:ext>
            </a:extLst>
          </p:cNvPr>
          <p:cNvSpPr>
            <a:spLocks noGrp="1"/>
          </p:cNvSpPr>
          <p:nvPr>
            <p:ph type="body" sz="quarter" idx="35"/>
            <p:custDataLst/>
          </p:nvPr>
        </p:nvSpPr>
        <p:spPr/>
        <p:txBody>
          <a:bodyPr/>
          <a:lstStyle/>
          <a:p>
            <a:pPr marL="342900" lvl="0" indent="-342900">
              <a:buClr>
                <a:srgbClr val="34AF7E"/>
              </a:buClr>
              <a:buFont typeface="Wingdings" panose="05000000000000000000" pitchFamily="2" charset="2"/>
              <a:buChar char="§"/>
            </a:pPr>
            <a:r>
              <a:rPr lang="en-GB" sz="1600" b="0" dirty="0">
                <a:solidFill>
                  <a:srgbClr val="34AF7E"/>
                </a:solidFill>
              </a:rPr>
              <a:t>Directive 2014/23/EU</a:t>
            </a:r>
            <a:r>
              <a:rPr lang="en-GB" sz="1600" b="0" dirty="0"/>
              <a:t> — Concession contracts</a:t>
            </a:r>
          </a:p>
          <a:p>
            <a:pPr marL="342900" lvl="0" indent="-342900">
              <a:buClr>
                <a:srgbClr val="34AF7E"/>
              </a:buClr>
              <a:buFont typeface="Wingdings" panose="05000000000000000000" pitchFamily="2" charset="2"/>
              <a:buChar char="§"/>
            </a:pPr>
            <a:r>
              <a:rPr lang="en-GB" sz="1600" b="0" dirty="0">
                <a:solidFill>
                  <a:srgbClr val="34AF7E"/>
                </a:solidFill>
              </a:rPr>
              <a:t>Directive 2014/24/EU</a:t>
            </a:r>
            <a:r>
              <a:rPr lang="en-GB" sz="1600" b="0" dirty="0">
                <a:solidFill>
                  <a:srgbClr val="FF0000"/>
                </a:solidFill>
              </a:rPr>
              <a:t> </a:t>
            </a:r>
            <a:r>
              <a:rPr lang="en-GB" sz="1600" b="0" dirty="0"/>
              <a:t>—</a:t>
            </a:r>
            <a:r>
              <a:rPr lang="en-GB" sz="1600" b="0" dirty="0">
                <a:solidFill>
                  <a:srgbClr val="FF0000"/>
                </a:solidFill>
              </a:rPr>
              <a:t> General public procurement (the core directive)</a:t>
            </a:r>
          </a:p>
          <a:p>
            <a:pPr marL="342900" lvl="0" indent="-342900">
              <a:buClr>
                <a:srgbClr val="34AF7E"/>
              </a:buClr>
              <a:buFont typeface="Wingdings" panose="05000000000000000000" pitchFamily="2" charset="2"/>
              <a:buChar char="§"/>
            </a:pPr>
            <a:r>
              <a:rPr lang="en-GB" sz="1600" b="0" dirty="0">
                <a:solidFill>
                  <a:srgbClr val="34AF7E"/>
                </a:solidFill>
              </a:rPr>
              <a:t>Directive 2014/25/EU </a:t>
            </a:r>
            <a:r>
              <a:rPr lang="en-GB" sz="1600" b="0" dirty="0"/>
              <a:t>—</a:t>
            </a:r>
            <a:r>
              <a:rPr lang="en-GB" sz="1600" b="0" dirty="0">
                <a:solidFill>
                  <a:srgbClr val="FF0000"/>
                </a:solidFill>
              </a:rPr>
              <a:t> Utilities (water, energy, transport, postal)</a:t>
            </a:r>
          </a:p>
          <a:p>
            <a:pPr marL="342900" lvl="0" indent="-342900">
              <a:buClr>
                <a:srgbClr val="34AF7E"/>
              </a:buClr>
              <a:buFont typeface="Wingdings" panose="05000000000000000000" pitchFamily="2" charset="2"/>
              <a:buChar char="§"/>
            </a:pPr>
            <a:r>
              <a:rPr lang="en-GB" sz="1600" b="0" dirty="0"/>
              <a:t>Transposition deadline: 18 April 2016</a:t>
            </a:r>
          </a:p>
          <a:p>
            <a:pPr marL="342000" lvl="4" indent="0">
              <a:buNone/>
            </a:pPr>
            <a:r>
              <a:rPr lang="en-GB" sz="1000" b="0" dirty="0"/>
              <a:t>“</a:t>
            </a:r>
            <a:r>
              <a:rPr lang="en-GB" sz="1400" b="0" i="1" dirty="0"/>
              <a:t>These rules are therefore essential to ensure that public funds are invested effectively to achieve strategic objectives and serve European citizens, while preventing corruption and anti-competitive practices</a:t>
            </a:r>
            <a:r>
              <a:rPr lang="en-GB" sz="1000" b="0" dirty="0"/>
              <a:t>” (European Commission).</a:t>
            </a:r>
          </a:p>
          <a:p>
            <a:pPr marL="342900" lvl="0" indent="-342900">
              <a:buClr>
                <a:srgbClr val="34AF7E"/>
              </a:buClr>
              <a:buFont typeface="Wingdings" panose="05000000000000000000" pitchFamily="2" charset="2"/>
              <a:buChar char="§"/>
            </a:pPr>
            <a:r>
              <a:rPr lang="en-GB" sz="1600" b="0" dirty="0">
                <a:solidFill>
                  <a:srgbClr val="34AF7E"/>
                </a:solidFill>
              </a:rPr>
              <a:t>Directive 2009/81/CE</a:t>
            </a:r>
            <a:r>
              <a:rPr lang="en-GB" sz="1600" b="0" dirty="0"/>
              <a:t> — </a:t>
            </a:r>
            <a:r>
              <a:rPr lang="en-GB" sz="1600" b="0" dirty="0">
                <a:solidFill>
                  <a:srgbClr val="FF0000"/>
                </a:solidFill>
              </a:rPr>
              <a:t>defence and security</a:t>
            </a:r>
          </a:p>
        </p:txBody>
      </p:sp>
      <p:sp>
        <p:nvSpPr>
          <p:cNvPr id="3" name="Titel 2" descr="" title="">
            <a:extLst>
              <a:ext uri="{FF2B5EF4-FFF2-40B4-BE49-F238E27FC236}">
                <a16:creationId xmlns:a16="http://schemas.microsoft.com/office/drawing/2014/main" id="{A826768D-FD52-E536-A634-CD09FF2329BA}"/>
              </a:ext>
            </a:extLst>
          </p:cNvPr>
          <p:cNvSpPr>
            <a:spLocks noGrp="1"/>
          </p:cNvSpPr>
          <p:nvPr>
            <p:ph type="title"/>
            <p:custDataLst/>
          </p:nvPr>
        </p:nvSpPr>
        <p:spPr/>
        <p:txBody>
          <a:bodyPr/>
          <a:lstStyle/>
          <a:p>
            <a:r>
              <a:rPr lang="fr-FR" sz="2400" dirty="0"/>
              <a:t>III. The EU legal </a:t>
            </a:r>
            <a:r>
              <a:rPr lang="fr-FR" sz="2400" dirty="0" err="1"/>
              <a:t>framework</a:t>
            </a:r>
            <a:endParaRPr lang="fr-FR" sz="2400" dirty="0"/>
          </a:p>
        </p:txBody>
      </p:sp>
      <p:sp>
        <p:nvSpPr>
          <p:cNvPr id="2" name="Slide Number Placeholder 1" descr="" title="">
            <a:extLst>
              <a:ext uri="{FF2B5EF4-FFF2-40B4-BE49-F238E27FC236}">
                <a16:creationId xmlns:a16="http://schemas.microsoft.com/office/drawing/2014/main" id="{4E45589E-0650-7EE5-DD33-FC5D76DEB2E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4</a:t>
            </a:fld>
            <a:endParaRPr lang="fr-FR" dirty="0"/>
          </a:p>
        </p:txBody>
      </p:sp>
    </p:spTree>
    <p:custDataLst/>
    <p:extLst>
      <p:ext uri="{BB962C8B-B14F-4D97-AF65-F5344CB8AC3E}">
        <p14:creationId xmlns:p14="http://schemas.microsoft.com/office/powerpoint/2010/main" val="3919017312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C7E1CB16-45AB-C5ED-C152-20F03FE42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 descr="" title="">
            <a:extLst>
              <a:ext uri="{FF2B5EF4-FFF2-40B4-BE49-F238E27FC236}">
                <a16:creationId xmlns:a16="http://schemas.microsoft.com/office/drawing/2014/main" id="{088DAD56-A3FC-F5E4-569A-4A18EA473849}"/>
              </a:ext>
            </a:extLst>
          </p:cNvPr>
          <p:cNvSpPr>
            <a:spLocks noGrp="1"/>
          </p:cNvSpPr>
          <p:nvPr>
            <p:ph type="body" sz="quarter" idx="35"/>
            <p:custDataLst/>
          </p:nvPr>
        </p:nvSpPr>
        <p:spPr/>
        <p:txBody>
          <a:bodyPr/>
          <a:lstStyle/>
          <a:p>
            <a:pPr marL="342900" lvl="0" indent="-342900">
              <a:buClr>
                <a:srgbClr val="34AF7E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Other directives and EU instruments</a:t>
            </a:r>
          </a:p>
          <a:p>
            <a:pPr marL="684900" lvl="3" indent="-342900"/>
            <a:r>
              <a:rPr lang="en-GB" sz="1400" b="0" dirty="0">
                <a:solidFill>
                  <a:srgbClr val="34AF7E"/>
                </a:solidFill>
              </a:rPr>
              <a:t>Directive 2014/55/EU </a:t>
            </a:r>
            <a:r>
              <a:rPr lang="en-GB" sz="1400" b="0" dirty="0"/>
              <a:t>— </a:t>
            </a:r>
            <a:r>
              <a:rPr lang="en-GB" sz="1400" b="0" dirty="0">
                <a:solidFill>
                  <a:srgbClr val="FF0000"/>
                </a:solidFill>
              </a:rPr>
              <a:t>Electronic invoicing</a:t>
            </a:r>
          </a:p>
          <a:p>
            <a:pPr marL="684900" lvl="3" indent="-342900"/>
            <a:r>
              <a:rPr lang="en-GB" sz="1400" b="0" dirty="0">
                <a:solidFill>
                  <a:srgbClr val="34AF7E"/>
                </a:solidFill>
              </a:rPr>
              <a:t>Regulation (EU) 910/2014 </a:t>
            </a:r>
            <a:r>
              <a:rPr lang="en-GB" sz="1400" b="0" dirty="0"/>
              <a:t>— </a:t>
            </a:r>
            <a:r>
              <a:rPr lang="en-GB" sz="1400" b="0" dirty="0" err="1">
                <a:solidFill>
                  <a:srgbClr val="FF0000"/>
                </a:solidFill>
              </a:rPr>
              <a:t>eIDAS</a:t>
            </a:r>
            <a:r>
              <a:rPr lang="en-GB" sz="1400" b="0" dirty="0"/>
              <a:t> (electronic signatures)</a:t>
            </a:r>
          </a:p>
          <a:p>
            <a:pPr marL="684900" lvl="3" indent="-342900"/>
            <a:r>
              <a:rPr lang="en-GB" sz="1400" b="0" dirty="0">
                <a:solidFill>
                  <a:srgbClr val="34AF7E"/>
                </a:solidFill>
              </a:rPr>
              <a:t>Implementing Reg. 2016/7 </a:t>
            </a:r>
            <a:r>
              <a:rPr lang="en-GB" sz="1400" b="0" dirty="0"/>
              <a:t>— </a:t>
            </a:r>
            <a:r>
              <a:rPr lang="en-GB" sz="1400" b="0" dirty="0">
                <a:solidFill>
                  <a:srgbClr val="FF0000"/>
                </a:solidFill>
              </a:rPr>
              <a:t>ESPD</a:t>
            </a:r>
            <a:r>
              <a:rPr lang="en-GB" sz="1400" b="0" dirty="0"/>
              <a:t> standard form</a:t>
            </a:r>
          </a:p>
          <a:p>
            <a:pPr marL="684900" lvl="3" indent="-342900"/>
            <a:r>
              <a:rPr lang="en-GB" sz="1400" b="0" dirty="0">
                <a:solidFill>
                  <a:srgbClr val="34AF7E"/>
                </a:solidFill>
              </a:rPr>
              <a:t>Directive 2007/66/</a:t>
            </a:r>
            <a:r>
              <a:rPr lang="en-GB" sz="1400" dirty="0">
                <a:solidFill>
                  <a:srgbClr val="34AF7E"/>
                </a:solidFill>
              </a:rPr>
              <a:t>EC </a:t>
            </a:r>
            <a:r>
              <a:rPr lang="en-GB" sz="1400" dirty="0"/>
              <a:t>— </a:t>
            </a:r>
            <a:r>
              <a:rPr lang="en-GB" sz="1400" b="0" dirty="0">
                <a:solidFill>
                  <a:srgbClr val="FF0000"/>
                </a:solidFill>
              </a:rPr>
              <a:t>review</a:t>
            </a:r>
            <a:r>
              <a:rPr lang="en-GB" sz="1400" b="0" dirty="0"/>
              <a:t> procedures concerning the award of public contracts</a:t>
            </a:r>
            <a:endParaRPr lang="en-GB" sz="800" b="0" dirty="0"/>
          </a:p>
        </p:txBody>
      </p:sp>
      <p:sp>
        <p:nvSpPr>
          <p:cNvPr id="3" name="Titel 2" descr="" title="">
            <a:extLst>
              <a:ext uri="{FF2B5EF4-FFF2-40B4-BE49-F238E27FC236}">
                <a16:creationId xmlns:a16="http://schemas.microsoft.com/office/drawing/2014/main" id="{F36907C2-80E5-2D6E-C37A-FB04504C67ED}"/>
              </a:ext>
            </a:extLst>
          </p:cNvPr>
          <p:cNvSpPr>
            <a:spLocks noGrp="1"/>
          </p:cNvSpPr>
          <p:nvPr>
            <p:ph type="title"/>
            <p:custDataLst/>
          </p:nvPr>
        </p:nvSpPr>
        <p:spPr/>
        <p:txBody>
          <a:bodyPr/>
          <a:lstStyle/>
          <a:p>
            <a:r>
              <a:rPr lang="fr-FR" sz="2400" dirty="0"/>
              <a:t>I</a:t>
            </a:r>
            <a:r>
              <a:rPr lang="fr-FR" dirty="0"/>
              <a:t>II</a:t>
            </a:r>
            <a:r>
              <a:rPr lang="fr-FR" sz="2400" dirty="0"/>
              <a:t>. The EU legal </a:t>
            </a:r>
            <a:r>
              <a:rPr lang="fr-FR" sz="2400" dirty="0" err="1"/>
              <a:t>framework</a:t>
            </a:r>
            <a:r>
              <a:rPr lang="fr-FR" sz="2400" dirty="0"/>
              <a:t> </a:t>
            </a:r>
          </a:p>
        </p:txBody>
      </p:sp>
      <p:sp>
        <p:nvSpPr>
          <p:cNvPr id="2" name="Slide Number Placeholder 1" descr="" title="">
            <a:extLst>
              <a:ext uri="{FF2B5EF4-FFF2-40B4-BE49-F238E27FC236}">
                <a16:creationId xmlns:a16="http://schemas.microsoft.com/office/drawing/2014/main" id="{32482B34-2575-DF8B-F829-BFA1337352C7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5</a:t>
            </a:fld>
            <a:endParaRPr lang="fr-FR" dirty="0"/>
          </a:p>
        </p:txBody>
      </p:sp>
    </p:spTree>
    <p:custDataLst/>
    <p:extLst>
      <p:ext uri="{BB962C8B-B14F-4D97-AF65-F5344CB8AC3E}">
        <p14:creationId xmlns:p14="http://schemas.microsoft.com/office/powerpoint/2010/main" val="431178663"/>
      </p:ext>
    </p:extLst>
  </p:cSld>
  <p:clrMapOvr>
    <a:masterClrMapping/>
  </p:clrMapOvr>
</p:sld>
</file>

<file path=ppt/slides/slide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 descr="" title=""/>
          <p:cNvSpPr>
            <a:spLocks noGrp="1"/>
          </p:cNvSpPr>
          <p:nvPr>
            <p:ph type="title"/>
            <p:custDataLst/>
          </p:nvPr>
        </p:nvSpPr>
        <p:spPr/>
        <p:txBody>
          <a:bodyPr/>
          <a:lstStyle/>
          <a:p>
            <a:r>
              <a:rPr lang="fr-FR" sz="2300" dirty="0">
                <a:solidFill>
                  <a:srgbClr val="36AC73"/>
                </a:solidFill>
              </a:rPr>
              <a:t>IV. </a:t>
            </a:r>
            <a:r>
              <a:rPr lang="en-GB" sz="2300" dirty="0">
                <a:solidFill>
                  <a:srgbClr val="36AC73"/>
                </a:solidFill>
              </a:rPr>
              <a:t>Financial Thresholds: When do the Directives apply?</a:t>
            </a:r>
            <a:endParaRPr lang="fr-FR" sz="2400" dirty="0"/>
          </a:p>
        </p:txBody>
      </p:sp>
      <p:sp>
        <p:nvSpPr>
          <p:cNvPr id="2" name="Slide Number Placeholder 1" descr="" title="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Rectangle 2" descr="" title="">
            <a:extLst>
              <a:ext uri="{FF2B5EF4-FFF2-40B4-BE49-F238E27FC236}">
                <a16:creationId xmlns:a16="http://schemas.microsoft.com/office/drawing/2014/main" id="{2B4FD848-B7D1-B6F7-A90A-56218AD532B6}"/>
              </a:ext>
            </a:extLst>
          </p:cNvPr>
          <p:cNvSpPr>
            <a:spLocks noGrp="1" noChangeArrowheads="1"/>
          </p:cNvSpPr>
          <p:nvPr>
            <p:ph type="body" sz="quarter" idx="35"/>
          </p:nvPr>
        </p:nvSpPr>
        <p:spPr bwMode="auto">
          <a:xfrm>
            <a:off x="792543" y="3345904"/>
            <a:ext cx="41601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b="0" i="1" dirty="0">
                <a:solidFill>
                  <a:srgbClr val="002E5D"/>
                </a:solidFill>
                <a:ea typeface="Arial" panose="020B0604020202020204" pitchFamily="34" charset="0"/>
              </a:rPr>
              <a:t>(Thresholds are revised every 2 years by the Commission)</a:t>
            </a:r>
            <a:endParaRPr lang="en-GB" altLang="en-US" sz="2800" b="0" dirty="0">
              <a:solidFill>
                <a:srgbClr val="002E5D"/>
              </a:solidFill>
            </a:endParaRPr>
          </a:p>
        </p:txBody>
      </p:sp>
      <p:sp>
        <p:nvSpPr>
          <p:cNvPr id="9" name="ZoneTexte 8" descr="" title="">
            <a:extLst>
              <a:ext uri="{FF2B5EF4-FFF2-40B4-BE49-F238E27FC236}">
                <a16:creationId xmlns:a16="http://schemas.microsoft.com/office/drawing/2014/main" id="{D3667EE0-D26D-EC53-45E3-72CD41B65D46}"/>
              </a:ext>
            </a:extLst>
          </p:cNvPr>
          <p:cNvSpPr txBox="1"/>
          <p:nvPr/>
        </p:nvSpPr>
        <p:spPr>
          <a:xfrm>
            <a:off x="791999" y="134512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Clr>
                <a:srgbClr val="34AF7E"/>
              </a:buClr>
              <a:buFont typeface="Wingdings" panose="05000000000000000000" pitchFamily="2" charset="2"/>
              <a:buChar char="§"/>
            </a:pPr>
            <a:r>
              <a:rPr lang="en-GB" sz="1400" b="1" dirty="0"/>
              <a:t>EU Thresholds</a:t>
            </a:r>
          </a:p>
        </p:txBody>
      </p:sp>
      <p:graphicFrame>
        <p:nvGraphicFramePr>
          <p:cNvPr id="6" name="Tableau 5" descr="" title="">
            <a:extLst>
              <a:ext uri="{FF2B5EF4-FFF2-40B4-BE49-F238E27FC236}">
                <a16:creationId xmlns:a16="http://schemas.microsoft.com/office/drawing/2014/main" id="{DDDF5861-6AFF-A6B5-A0A8-38F7D2C77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616730"/>
              </p:ext>
            </p:extLst>
          </p:nvPr>
        </p:nvGraphicFramePr>
        <p:xfrm>
          <a:off x="792163" y="2046129"/>
          <a:ext cx="7559676" cy="1046480"/>
        </p:xfrm>
        <a:graphic>
          <a:graphicData uri="http://schemas.openxmlformats.org/drawingml/2006/table">
            <a:tbl>
              <a:tblPr>
                <a:tableStyleId>{32F9B87F-E45E-4CB4-99B9-1CCFCC1FD9AC}</a:tableStyleId>
              </a:tblPr>
              <a:tblGrid>
                <a:gridCol w="2519892">
                  <a:extLst>
                    <a:ext uri="{9D8B030D-6E8A-4147-A177-3AD203B41FA5}">
                      <a16:colId xmlns:a16="http://schemas.microsoft.com/office/drawing/2014/main" val="2598955856"/>
                    </a:ext>
                  </a:extLst>
                </a:gridCol>
                <a:gridCol w="2519892">
                  <a:extLst>
                    <a:ext uri="{9D8B030D-6E8A-4147-A177-3AD203B41FA5}">
                      <a16:colId xmlns:a16="http://schemas.microsoft.com/office/drawing/2014/main" val="620218050"/>
                    </a:ext>
                  </a:extLst>
                </a:gridCol>
                <a:gridCol w="2519892">
                  <a:extLst>
                    <a:ext uri="{9D8B030D-6E8A-4147-A177-3AD203B41FA5}">
                      <a16:colId xmlns:a16="http://schemas.microsoft.com/office/drawing/2014/main" val="2696665417"/>
                    </a:ext>
                  </a:extLst>
                </a:gridCol>
              </a:tblGrid>
              <a:tr h="2235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000" b="1" dirty="0">
                          <a:effectLst/>
                        </a:rPr>
                        <a:t>Contract Type</a:t>
                      </a:r>
                      <a:endParaRPr lang="en-GB" sz="1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560" marR="35560" marT="35560" marB="3556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000" b="1" dirty="0">
                          <a:effectLst/>
                        </a:rPr>
                        <a:t>Central Government</a:t>
                      </a:r>
                      <a:endParaRPr lang="en-GB" sz="1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560" marR="35560" marT="35560" marB="3556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000" b="1" dirty="0">
                          <a:effectLst/>
                        </a:rPr>
                        <a:t>Sub-central / Utilities</a:t>
                      </a:r>
                      <a:endParaRPr lang="en-GB" sz="1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560" marR="35560" marT="35560" marB="35560"/>
                </a:tc>
                <a:extLst>
                  <a:ext uri="{0D108BD9-81ED-4DB2-BD59-A6C34878D82A}">
                    <a16:rowId xmlns:a16="http://schemas.microsoft.com/office/drawing/2014/main" val="3774735865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000" b="1" dirty="0">
                          <a:effectLst/>
                        </a:rPr>
                        <a:t>Works</a:t>
                      </a:r>
                      <a:endParaRPr lang="en-GB" sz="1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560" marR="35560" marT="35560" marB="3556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000" dirty="0">
                          <a:effectLst/>
                        </a:rPr>
                        <a:t>€5,404,000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560" marR="35560" marT="35560" marB="3556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000" dirty="0">
                          <a:effectLst/>
                        </a:rPr>
                        <a:t>€5,404,000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560" marR="35560" marT="35560" marB="35560"/>
                </a:tc>
                <a:extLst>
                  <a:ext uri="{0D108BD9-81ED-4DB2-BD59-A6C34878D82A}">
                    <a16:rowId xmlns:a16="http://schemas.microsoft.com/office/drawing/2014/main" val="2747223246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000" b="1" dirty="0">
                          <a:effectLst/>
                        </a:rPr>
                        <a:t>Supplies &amp; Services</a:t>
                      </a:r>
                      <a:endParaRPr lang="en-GB" sz="1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560" marR="35560" marT="35560" marB="3556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000" dirty="0">
                          <a:effectLst/>
                        </a:rPr>
                        <a:t>€140,000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560" marR="35560" marT="35560" marB="3556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000" dirty="0">
                          <a:effectLst/>
                        </a:rPr>
                        <a:t>€216,000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560" marR="35560" marT="35560" marB="35560"/>
                </a:tc>
                <a:extLst>
                  <a:ext uri="{0D108BD9-81ED-4DB2-BD59-A6C34878D82A}">
                    <a16:rowId xmlns:a16="http://schemas.microsoft.com/office/drawing/2014/main" val="3424045660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000" b="1" dirty="0">
                          <a:effectLst/>
                        </a:rPr>
                        <a:t>Light-touch regime services (social services,…)</a:t>
                      </a:r>
                      <a:endParaRPr lang="en-GB" sz="1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560" marR="35560" marT="35560" marB="3556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000">
                          <a:effectLst/>
                        </a:rPr>
                        <a:t>€750,000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560" marR="35560" marT="35560" marB="3556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000" dirty="0">
                          <a:effectLst/>
                        </a:rPr>
                        <a:t>€750,000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560" marR="35560" marT="35560" marB="35560"/>
                </a:tc>
                <a:extLst>
                  <a:ext uri="{0D108BD9-81ED-4DB2-BD59-A6C34878D82A}">
                    <a16:rowId xmlns:a16="http://schemas.microsoft.com/office/drawing/2014/main" val="3201035357"/>
                  </a:ext>
                </a:extLst>
              </a:tr>
            </a:tbl>
          </a:graphicData>
        </a:graphic>
      </p:graphicFrame>
      <p:sp>
        <p:nvSpPr>
          <p:cNvPr id="11" name="Rectangle 10" descr="" title="">
            <a:extLst>
              <a:ext uri="{FF2B5EF4-FFF2-40B4-BE49-F238E27FC236}">
                <a16:creationId xmlns:a16="http://schemas.microsoft.com/office/drawing/2014/main" id="{C1546256-ACF8-2A4C-8C9D-BE83F16BD0B0}"/>
              </a:ext>
            </a:extLst>
          </p:cNvPr>
          <p:cNvSpPr/>
          <p:nvPr/>
        </p:nvSpPr>
        <p:spPr>
          <a:xfrm>
            <a:off x="791999" y="2043953"/>
            <a:ext cx="7559840" cy="10450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/>
    <p:extLst>
      <p:ext uri="{BB962C8B-B14F-4D97-AF65-F5344CB8AC3E}">
        <p14:creationId xmlns:p14="http://schemas.microsoft.com/office/powerpoint/2010/main" val="2826676688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04CF6FA5-E973-1898-025E-E63B86118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 descr="" title="">
            <a:extLst>
              <a:ext uri="{FF2B5EF4-FFF2-40B4-BE49-F238E27FC236}">
                <a16:creationId xmlns:a16="http://schemas.microsoft.com/office/drawing/2014/main" id="{E35B4D9D-2D29-5AF4-4A9D-49B846486420}"/>
              </a:ext>
            </a:extLst>
          </p:cNvPr>
          <p:cNvSpPr>
            <a:spLocks noGrp="1"/>
          </p:cNvSpPr>
          <p:nvPr>
            <p:ph type="body" sz="quarter" idx="35"/>
            <p:custDataLst/>
          </p:nvPr>
        </p:nvSpPr>
        <p:spPr/>
        <p:txBody>
          <a:bodyPr/>
          <a:lstStyle/>
          <a:p>
            <a:pPr marL="342900" indent="-342900">
              <a:buClr>
                <a:srgbClr val="34AF7E"/>
              </a:buClr>
              <a:buFont typeface="Wingdings" panose="05000000000000000000" pitchFamily="2" charset="2"/>
              <a:buChar char="§"/>
            </a:pPr>
            <a:r>
              <a:rPr lang="en-GB" sz="1600" b="0" dirty="0">
                <a:solidFill>
                  <a:srgbClr val="FF0000"/>
                </a:solidFill>
              </a:rPr>
              <a:t>Equal treatment &amp; non-discrimination  </a:t>
            </a:r>
          </a:p>
          <a:p>
            <a:pPr>
              <a:buClr>
                <a:srgbClr val="34AF7E"/>
              </a:buClr>
            </a:pPr>
            <a:r>
              <a:rPr lang="en-GB" sz="1600" b="0" dirty="0"/>
              <a:t>	</a:t>
            </a:r>
            <a:r>
              <a:rPr lang="en-GB" sz="1200" b="0" dirty="0"/>
              <a:t>No favouritism, including on grounds of nationality</a:t>
            </a:r>
          </a:p>
          <a:p>
            <a:pPr marL="342900" indent="-342900">
              <a:buClr>
                <a:srgbClr val="34AF7E"/>
              </a:buClr>
              <a:buFont typeface="Wingdings" panose="05000000000000000000" pitchFamily="2" charset="2"/>
              <a:buChar char="§"/>
            </a:pPr>
            <a:r>
              <a:rPr lang="en-GB" sz="1600" b="0" dirty="0">
                <a:solidFill>
                  <a:srgbClr val="FF0000"/>
                </a:solidFill>
              </a:rPr>
              <a:t>Transparency</a:t>
            </a:r>
            <a:r>
              <a:rPr lang="en-GB" sz="1600" b="0" dirty="0"/>
              <a:t>  </a:t>
            </a:r>
          </a:p>
          <a:p>
            <a:pPr>
              <a:buClr>
                <a:srgbClr val="34AF7E"/>
              </a:buClr>
            </a:pPr>
            <a:r>
              <a:rPr lang="en-GB" sz="1600" b="0" dirty="0"/>
              <a:t>	</a:t>
            </a:r>
            <a:r>
              <a:rPr lang="en-GB" sz="1200" b="0" dirty="0"/>
              <a:t>Published criteria, notices, and outcomes</a:t>
            </a:r>
          </a:p>
          <a:p>
            <a:pPr marL="342900" indent="-342900">
              <a:buClr>
                <a:srgbClr val="34AF7E"/>
              </a:buClr>
              <a:buFont typeface="Wingdings" panose="05000000000000000000" pitchFamily="2" charset="2"/>
              <a:buChar char="§"/>
            </a:pPr>
            <a:r>
              <a:rPr lang="en-GB" sz="1600" b="0" dirty="0">
                <a:solidFill>
                  <a:srgbClr val="FF0000"/>
                </a:solidFill>
              </a:rPr>
              <a:t>Proportionality </a:t>
            </a:r>
          </a:p>
          <a:p>
            <a:pPr>
              <a:buClr>
                <a:srgbClr val="34AF7E"/>
              </a:buClr>
            </a:pPr>
            <a:r>
              <a:rPr lang="en-GB" sz="1600" b="0" dirty="0"/>
              <a:t>	</a:t>
            </a:r>
            <a:r>
              <a:rPr lang="en-GB" sz="1200" b="0" dirty="0"/>
              <a:t>Requirements must match the contract's scope</a:t>
            </a:r>
          </a:p>
          <a:p>
            <a:pPr marL="342900" indent="-342900">
              <a:buClr>
                <a:srgbClr val="34AF7E"/>
              </a:buClr>
              <a:buFont typeface="Wingdings" panose="05000000000000000000" pitchFamily="2" charset="2"/>
              <a:buChar char="§"/>
            </a:pPr>
            <a:r>
              <a:rPr lang="en-GB" sz="1600" b="0" dirty="0">
                <a:solidFill>
                  <a:srgbClr val="FF0000"/>
                </a:solidFill>
              </a:rPr>
              <a:t>Mutual recognition  </a:t>
            </a:r>
          </a:p>
          <a:p>
            <a:pPr>
              <a:buClr>
                <a:srgbClr val="34AF7E"/>
              </a:buClr>
            </a:pPr>
            <a:r>
              <a:rPr lang="en-GB" sz="1600" b="0" dirty="0"/>
              <a:t>	</a:t>
            </a:r>
            <a:r>
              <a:rPr lang="en-GB" sz="1200" b="0" dirty="0"/>
              <a:t>Qualifications from one MS accepted across the EU</a:t>
            </a:r>
          </a:p>
          <a:p>
            <a:pPr marL="342900" indent="-342900">
              <a:buClr>
                <a:srgbClr val="34AF7E"/>
              </a:buClr>
              <a:buFont typeface="Wingdings" panose="05000000000000000000" pitchFamily="2" charset="2"/>
              <a:buChar char="§"/>
            </a:pPr>
            <a:r>
              <a:rPr lang="en-GB" sz="1600" b="0" dirty="0">
                <a:solidFill>
                  <a:srgbClr val="FF0000"/>
                </a:solidFill>
              </a:rPr>
              <a:t>Competition</a:t>
            </a:r>
            <a:r>
              <a:rPr lang="en-GB" sz="1600" b="0" dirty="0"/>
              <a:t>  </a:t>
            </a:r>
          </a:p>
          <a:p>
            <a:pPr>
              <a:buClr>
                <a:srgbClr val="34AF7E"/>
              </a:buClr>
            </a:pPr>
            <a:r>
              <a:rPr lang="en-GB" sz="1600" b="0" dirty="0"/>
              <a:t>	</a:t>
            </a:r>
            <a:r>
              <a:rPr lang="en-GB" sz="1200" b="0" dirty="0"/>
              <a:t>Specifications must not be unnecessarily restrictive</a:t>
            </a:r>
          </a:p>
          <a:p>
            <a:pPr>
              <a:buClr>
                <a:srgbClr val="34AF7E"/>
              </a:buClr>
            </a:pPr>
            <a:endParaRPr lang="en-GB" sz="1600" b="0" dirty="0"/>
          </a:p>
        </p:txBody>
      </p:sp>
      <p:sp>
        <p:nvSpPr>
          <p:cNvPr id="3" name="Titel 2" descr="" title="">
            <a:extLst>
              <a:ext uri="{FF2B5EF4-FFF2-40B4-BE49-F238E27FC236}">
                <a16:creationId xmlns:a16="http://schemas.microsoft.com/office/drawing/2014/main" id="{6C259A42-5B0C-1C76-32F8-AB328415A375}"/>
              </a:ext>
            </a:extLst>
          </p:cNvPr>
          <p:cNvSpPr>
            <a:spLocks noGrp="1"/>
          </p:cNvSpPr>
          <p:nvPr>
            <p:ph type="title"/>
            <p:custDataLst/>
          </p:nvPr>
        </p:nvSpPr>
        <p:spPr/>
        <p:txBody>
          <a:bodyPr/>
          <a:lstStyle/>
          <a:p>
            <a:r>
              <a:rPr lang="fr-FR" dirty="0"/>
              <a:t>V</a:t>
            </a:r>
            <a:r>
              <a:rPr lang="fr-FR" sz="2400" dirty="0"/>
              <a:t>. The </a:t>
            </a:r>
            <a:r>
              <a:rPr lang="fr-FR" sz="2400" dirty="0" err="1"/>
              <a:t>core</a:t>
            </a:r>
            <a:r>
              <a:rPr lang="fr-FR" sz="2400" dirty="0"/>
              <a:t> </a:t>
            </a:r>
            <a:r>
              <a:rPr lang="fr-FR" sz="2400" dirty="0" err="1"/>
              <a:t>principles</a:t>
            </a:r>
            <a:endParaRPr lang="fr-FR" sz="2400" dirty="0"/>
          </a:p>
        </p:txBody>
      </p:sp>
      <p:sp>
        <p:nvSpPr>
          <p:cNvPr id="2" name="Slide Number Placeholder 1" descr="" title="">
            <a:extLst>
              <a:ext uri="{FF2B5EF4-FFF2-40B4-BE49-F238E27FC236}">
                <a16:creationId xmlns:a16="http://schemas.microsoft.com/office/drawing/2014/main" id="{838CC8D7-453A-632C-40C1-284F8AB78BC8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7</a:t>
            </a:fld>
            <a:endParaRPr lang="fr-FR" dirty="0"/>
          </a:p>
        </p:txBody>
      </p:sp>
    </p:spTree>
    <p:custDataLst/>
    <p:extLst>
      <p:ext uri="{BB962C8B-B14F-4D97-AF65-F5344CB8AC3E}">
        <p14:creationId xmlns:p14="http://schemas.microsoft.com/office/powerpoint/2010/main" val="1134276276"/>
      </p:ext>
    </p:extLst>
  </p:cSld>
  <p:clrMapOvr>
    <a:masterClrMapping/>
  </p:clrMapOvr>
</p:sld>
</file>

<file path=ppt/slides/slide8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 descr="" title=""/>
          <p:cNvSpPr>
            <a:spLocks noGrp="1"/>
          </p:cNvSpPr>
          <p:nvPr>
            <p:ph type="body" sz="quarter" idx="35"/>
            <p:custDataLst/>
          </p:nvPr>
        </p:nvSpPr>
        <p:spPr/>
        <p:txBody>
          <a:bodyPr/>
          <a:lstStyle/>
          <a:p>
            <a:pPr marL="0" lvl="3" indent="0" algn="just" fontAlgn="base">
              <a:buNone/>
              <a:defRPr/>
            </a:pPr>
            <a:r>
              <a:rPr lang="fr-FR" b="1" dirty="0">
                <a:solidFill>
                  <a:srgbClr val="002E5D"/>
                </a:solidFill>
              </a:rPr>
              <a:t>The </a:t>
            </a:r>
            <a:r>
              <a:rPr lang="fr-FR" b="1" dirty="0" err="1">
                <a:solidFill>
                  <a:srgbClr val="002E5D"/>
                </a:solidFill>
              </a:rPr>
              <a:t>toolbox</a:t>
            </a:r>
            <a:r>
              <a:rPr lang="fr-FR" b="1" dirty="0">
                <a:solidFill>
                  <a:srgbClr val="002E5D"/>
                </a:solidFill>
              </a:rPr>
              <a:t> </a:t>
            </a:r>
          </a:p>
          <a:p>
            <a:pPr lvl="3" algn="just" fontAlgn="base">
              <a:defRPr/>
            </a:pPr>
            <a:r>
              <a:rPr lang="fr-FR" sz="1400" dirty="0">
                <a:solidFill>
                  <a:srgbClr val="002E5D"/>
                </a:solidFill>
              </a:rPr>
              <a:t>Open </a:t>
            </a:r>
            <a:r>
              <a:rPr lang="fr-FR" sz="1400" dirty="0" err="1">
                <a:solidFill>
                  <a:srgbClr val="002E5D"/>
                </a:solidFill>
              </a:rPr>
              <a:t>Procedure</a:t>
            </a:r>
            <a:r>
              <a:rPr lang="fr-FR" sz="1400" dirty="0">
                <a:solidFill>
                  <a:srgbClr val="002E5D"/>
                </a:solidFill>
              </a:rPr>
              <a:t> (</a:t>
            </a:r>
            <a:r>
              <a:rPr lang="fr-FR" sz="1400" dirty="0" err="1">
                <a:solidFill>
                  <a:srgbClr val="002E5D"/>
                </a:solidFill>
              </a:rPr>
              <a:t>fully</a:t>
            </a:r>
            <a:r>
              <a:rPr lang="fr-FR" sz="1400" dirty="0">
                <a:solidFill>
                  <a:srgbClr val="002E5D"/>
                </a:solidFill>
              </a:rPr>
              <a:t> open; one stage)</a:t>
            </a:r>
          </a:p>
          <a:p>
            <a:pPr lvl="3" algn="just" fontAlgn="base">
              <a:defRPr/>
            </a:pPr>
            <a:r>
              <a:rPr lang="fr-FR" sz="1400" dirty="0" err="1">
                <a:solidFill>
                  <a:srgbClr val="002E5D"/>
                </a:solidFill>
              </a:rPr>
              <a:t>Restricted</a:t>
            </a:r>
            <a:r>
              <a:rPr lang="fr-FR" sz="1400" dirty="0">
                <a:solidFill>
                  <a:srgbClr val="002E5D"/>
                </a:solidFill>
              </a:rPr>
              <a:t> </a:t>
            </a:r>
            <a:r>
              <a:rPr lang="fr-FR" sz="1400" dirty="0" err="1">
                <a:solidFill>
                  <a:srgbClr val="002E5D"/>
                </a:solidFill>
              </a:rPr>
              <a:t>Procedure</a:t>
            </a:r>
            <a:r>
              <a:rPr lang="fr-FR" sz="1400" dirty="0">
                <a:solidFill>
                  <a:srgbClr val="002E5D"/>
                </a:solidFill>
              </a:rPr>
              <a:t> (</a:t>
            </a:r>
            <a:r>
              <a:rPr lang="fr-FR" sz="1400" dirty="0" err="1">
                <a:solidFill>
                  <a:srgbClr val="002E5D"/>
                </a:solidFill>
              </a:rPr>
              <a:t>two</a:t>
            </a:r>
            <a:r>
              <a:rPr lang="fr-FR" sz="1400" dirty="0">
                <a:solidFill>
                  <a:srgbClr val="002E5D"/>
                </a:solidFill>
              </a:rPr>
              <a:t> stages: </a:t>
            </a:r>
            <a:r>
              <a:rPr lang="fr-FR" sz="1400" dirty="0" err="1">
                <a:solidFill>
                  <a:srgbClr val="002E5D"/>
                </a:solidFill>
              </a:rPr>
              <a:t>pre</a:t>
            </a:r>
            <a:r>
              <a:rPr lang="fr-FR" sz="1400" dirty="0">
                <a:solidFill>
                  <a:srgbClr val="002E5D"/>
                </a:solidFill>
              </a:rPr>
              <a:t>-qualification + tender))</a:t>
            </a:r>
          </a:p>
          <a:p>
            <a:pPr lvl="3" algn="just" fontAlgn="base">
              <a:defRPr/>
            </a:pPr>
            <a:r>
              <a:rPr lang="fr-FR" sz="1400" dirty="0" err="1">
                <a:solidFill>
                  <a:srgbClr val="002E5D"/>
                </a:solidFill>
              </a:rPr>
              <a:t>Competitive</a:t>
            </a:r>
            <a:r>
              <a:rPr lang="fr-FR" sz="1400" dirty="0">
                <a:solidFill>
                  <a:srgbClr val="002E5D"/>
                </a:solidFill>
              </a:rPr>
              <a:t> </a:t>
            </a:r>
            <a:r>
              <a:rPr lang="fr-FR" sz="1400" dirty="0" err="1">
                <a:solidFill>
                  <a:srgbClr val="002E5D"/>
                </a:solidFill>
              </a:rPr>
              <a:t>Procedure</a:t>
            </a:r>
            <a:r>
              <a:rPr lang="fr-FR" sz="1400" dirty="0">
                <a:solidFill>
                  <a:srgbClr val="002E5D"/>
                </a:solidFill>
              </a:rPr>
              <a:t> </a:t>
            </a:r>
            <a:r>
              <a:rPr lang="fr-FR" sz="1400" dirty="0" err="1">
                <a:solidFill>
                  <a:srgbClr val="002E5D"/>
                </a:solidFill>
              </a:rPr>
              <a:t>with</a:t>
            </a:r>
            <a:r>
              <a:rPr lang="fr-FR" sz="1400" dirty="0">
                <a:solidFill>
                  <a:srgbClr val="002E5D"/>
                </a:solidFill>
              </a:rPr>
              <a:t> </a:t>
            </a:r>
            <a:r>
              <a:rPr lang="fr-FR" sz="1400" dirty="0" err="1">
                <a:solidFill>
                  <a:srgbClr val="002E5D"/>
                </a:solidFill>
              </a:rPr>
              <a:t>Negociation</a:t>
            </a:r>
            <a:r>
              <a:rPr lang="fr-FR" sz="1400" dirty="0">
                <a:solidFill>
                  <a:srgbClr val="002E5D"/>
                </a:solidFill>
              </a:rPr>
              <a:t> </a:t>
            </a:r>
          </a:p>
          <a:p>
            <a:pPr lvl="3" algn="just" fontAlgn="base">
              <a:defRPr/>
            </a:pPr>
            <a:r>
              <a:rPr lang="fr-FR" sz="1400" dirty="0" err="1">
                <a:solidFill>
                  <a:srgbClr val="002E5D"/>
                </a:solidFill>
              </a:rPr>
              <a:t>Competitive</a:t>
            </a:r>
            <a:r>
              <a:rPr lang="fr-FR" sz="1400" dirty="0">
                <a:solidFill>
                  <a:srgbClr val="002E5D"/>
                </a:solidFill>
              </a:rPr>
              <a:t> Dialogue</a:t>
            </a:r>
          </a:p>
          <a:p>
            <a:pPr lvl="3" algn="just" fontAlgn="base">
              <a:defRPr/>
            </a:pPr>
            <a:r>
              <a:rPr lang="fr-FR" sz="1400" dirty="0">
                <a:solidFill>
                  <a:srgbClr val="002E5D"/>
                </a:solidFill>
              </a:rPr>
              <a:t>Innovation Partnership</a:t>
            </a:r>
          </a:p>
          <a:p>
            <a:pPr lvl="3" algn="just" fontAlgn="base">
              <a:defRPr/>
            </a:pPr>
            <a:r>
              <a:rPr lang="fr-FR" sz="1400" dirty="0">
                <a:solidFill>
                  <a:srgbClr val="002E5D"/>
                </a:solidFill>
              </a:rPr>
              <a:t>Framework </a:t>
            </a:r>
            <a:r>
              <a:rPr lang="fr-FR" sz="1400" dirty="0" err="1">
                <a:solidFill>
                  <a:srgbClr val="002E5D"/>
                </a:solidFill>
              </a:rPr>
              <a:t>agreements</a:t>
            </a:r>
            <a:r>
              <a:rPr lang="fr-FR" sz="1400" dirty="0">
                <a:solidFill>
                  <a:srgbClr val="002E5D"/>
                </a:solidFill>
              </a:rPr>
              <a:t> &amp; Dynamic </a:t>
            </a:r>
            <a:r>
              <a:rPr lang="fr-FR" sz="1400" dirty="0" err="1">
                <a:solidFill>
                  <a:srgbClr val="002E5D"/>
                </a:solidFill>
              </a:rPr>
              <a:t>Purchasing</a:t>
            </a:r>
            <a:r>
              <a:rPr lang="fr-FR" sz="1400" dirty="0">
                <a:solidFill>
                  <a:srgbClr val="002E5D"/>
                </a:solidFill>
              </a:rPr>
              <a:t> </a:t>
            </a:r>
            <a:r>
              <a:rPr lang="fr-FR" sz="1400" dirty="0" err="1">
                <a:solidFill>
                  <a:srgbClr val="002E5D"/>
                </a:solidFill>
              </a:rPr>
              <a:t>Systems</a:t>
            </a:r>
            <a:endParaRPr lang="fr-FR" sz="1400" dirty="0">
              <a:solidFill>
                <a:srgbClr val="002E5D"/>
              </a:solidFill>
            </a:endParaRPr>
          </a:p>
          <a:p>
            <a:endParaRPr lang="fr-FR" altLang="fr-FR" sz="1600" dirty="0"/>
          </a:p>
        </p:txBody>
      </p:sp>
      <p:sp>
        <p:nvSpPr>
          <p:cNvPr id="3" name="Titel 2" descr="" title=""/>
          <p:cNvSpPr>
            <a:spLocks noGrp="1"/>
          </p:cNvSpPr>
          <p:nvPr>
            <p:ph type="title"/>
            <p:custDataLst/>
          </p:nvPr>
        </p:nvSpPr>
        <p:spPr/>
        <p:txBody>
          <a:bodyPr/>
          <a:lstStyle/>
          <a:p>
            <a:r>
              <a:rPr lang="fr-FR" dirty="0"/>
              <a:t>VI. The Main </a:t>
            </a:r>
            <a:r>
              <a:rPr lang="fr-FR" dirty="0" err="1"/>
              <a:t>Procurement</a:t>
            </a:r>
            <a:r>
              <a:rPr lang="fr-FR" dirty="0"/>
              <a:t> </a:t>
            </a:r>
            <a:r>
              <a:rPr lang="fr-FR" dirty="0" err="1"/>
              <a:t>Procedures</a:t>
            </a:r>
            <a:endParaRPr lang="fr-FR" sz="2400" dirty="0"/>
          </a:p>
        </p:txBody>
      </p:sp>
      <p:sp>
        <p:nvSpPr>
          <p:cNvPr id="2" name="Slide Number Placeholder 1" descr="" title="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6" name="Picture 5" descr="" title="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42" y="1832545"/>
            <a:ext cx="2217616" cy="1478410"/>
          </a:xfrm>
          <a:prstGeom prst="rect">
            <a:avLst/>
          </a:prstGeom>
        </p:spPr>
      </p:pic>
    </p:spTree>
    <p:custDataLst/>
    <p:extLst>
      <p:ext uri="{BB962C8B-B14F-4D97-AF65-F5344CB8AC3E}">
        <p14:creationId xmlns:p14="http://schemas.microsoft.com/office/powerpoint/2010/main" val="3946411840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864E44C4-6D4E-0D84-565C-1B6110D52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 descr="" title="">
            <a:extLst>
              <a:ext uri="{FF2B5EF4-FFF2-40B4-BE49-F238E27FC236}">
                <a16:creationId xmlns:a16="http://schemas.microsoft.com/office/drawing/2014/main" id="{555D5087-6F6F-11FA-A509-E17C6DAAAC6A}"/>
              </a:ext>
            </a:extLst>
          </p:cNvPr>
          <p:cNvSpPr>
            <a:spLocks noGrp="1"/>
          </p:cNvSpPr>
          <p:nvPr>
            <p:ph type="body" sz="quarter" idx="35"/>
            <p:custDataLst/>
          </p:nvPr>
        </p:nvSpPr>
        <p:spPr/>
        <p:txBody>
          <a:bodyPr/>
          <a:lstStyle/>
          <a:p>
            <a:pPr lvl="3" algn="just" fontAlgn="base">
              <a:defRPr/>
            </a:pPr>
            <a:r>
              <a:rPr lang="en-GB" sz="1400" b="1" dirty="0">
                <a:solidFill>
                  <a:srgbClr val="002E5D"/>
                </a:solidFill>
              </a:rPr>
              <a:t>Selection criteria → Who can bid? (screening </a:t>
            </a:r>
            <a:r>
              <a:rPr lang="en-GB" sz="1400" b="1" dirty="0">
                <a:solidFill>
                  <a:srgbClr val="FF0000"/>
                </a:solidFill>
              </a:rPr>
              <a:t>the bidder</a:t>
            </a:r>
            <a:r>
              <a:rPr lang="en-GB" sz="1400" b="1" dirty="0">
                <a:solidFill>
                  <a:srgbClr val="002E5D"/>
                </a:solidFill>
              </a:rPr>
              <a:t>)</a:t>
            </a:r>
          </a:p>
          <a:p>
            <a:pPr lvl="4" algn="just" fontAlgn="base">
              <a:defRPr/>
            </a:pPr>
            <a:r>
              <a:rPr lang="en-GB" sz="1400" dirty="0">
                <a:solidFill>
                  <a:srgbClr val="002E5D"/>
                </a:solidFill>
              </a:rPr>
              <a:t>Economic &amp; financial standing</a:t>
            </a:r>
          </a:p>
          <a:p>
            <a:pPr lvl="4" algn="just" fontAlgn="base">
              <a:defRPr/>
            </a:pPr>
            <a:r>
              <a:rPr lang="en-GB" sz="1400" dirty="0">
                <a:solidFill>
                  <a:srgbClr val="002E5D"/>
                </a:solidFill>
              </a:rPr>
              <a:t>Technical &amp; professional ability</a:t>
            </a:r>
          </a:p>
          <a:p>
            <a:pPr lvl="3" algn="just" fontAlgn="base">
              <a:defRPr/>
            </a:pPr>
            <a:r>
              <a:rPr lang="en-GB" sz="1400" b="1" dirty="0">
                <a:solidFill>
                  <a:srgbClr val="002E5D"/>
                </a:solidFill>
              </a:rPr>
              <a:t>Exclusion grounds — mandatory &amp; discretionary (screening </a:t>
            </a:r>
            <a:r>
              <a:rPr lang="en-GB" sz="1400" b="1" dirty="0">
                <a:solidFill>
                  <a:srgbClr val="FF0000"/>
                </a:solidFill>
              </a:rPr>
              <a:t>the bidder</a:t>
            </a:r>
            <a:r>
              <a:rPr lang="en-GB" sz="1400" b="1" dirty="0">
                <a:solidFill>
                  <a:srgbClr val="002E5D"/>
                </a:solidFill>
              </a:rPr>
              <a:t>)</a:t>
            </a:r>
          </a:p>
          <a:p>
            <a:pPr marL="0" lvl="3" indent="0" algn="just" fontAlgn="base">
              <a:buNone/>
              <a:defRPr/>
            </a:pPr>
            <a:endParaRPr lang="en-GB" sz="1400" b="1" dirty="0">
              <a:solidFill>
                <a:srgbClr val="002E5D"/>
              </a:solidFill>
            </a:endParaRPr>
          </a:p>
          <a:p>
            <a:pPr lvl="3" algn="just" fontAlgn="base">
              <a:defRPr/>
            </a:pPr>
            <a:r>
              <a:rPr lang="en-GB" sz="1400" b="1" dirty="0">
                <a:solidFill>
                  <a:srgbClr val="002E5D"/>
                </a:solidFill>
              </a:rPr>
              <a:t>Award criteria → Who wins? (screening </a:t>
            </a:r>
            <a:r>
              <a:rPr lang="en-GB" sz="1400" b="1" dirty="0">
                <a:solidFill>
                  <a:srgbClr val="FF0000"/>
                </a:solidFill>
              </a:rPr>
              <a:t>the offer</a:t>
            </a:r>
            <a:r>
              <a:rPr lang="en-GB" sz="1400" b="1" dirty="0">
                <a:solidFill>
                  <a:srgbClr val="002E5D"/>
                </a:solidFill>
              </a:rPr>
              <a:t>)</a:t>
            </a:r>
          </a:p>
          <a:p>
            <a:pPr lvl="4" algn="just" fontAlgn="base">
              <a:defRPr/>
            </a:pPr>
            <a:r>
              <a:rPr lang="en-GB" sz="1400" dirty="0">
                <a:solidFill>
                  <a:srgbClr val="002E5D"/>
                </a:solidFill>
              </a:rPr>
              <a:t>Best price-quality ratio (formerly MEAT)</a:t>
            </a:r>
          </a:p>
          <a:p>
            <a:pPr lvl="4" algn="just" fontAlgn="base">
              <a:defRPr/>
            </a:pPr>
            <a:r>
              <a:rPr lang="en-GB" sz="1400" dirty="0">
                <a:solidFill>
                  <a:srgbClr val="002E5D"/>
                </a:solidFill>
              </a:rPr>
              <a:t>May include: quality, innovation, environment, social considerations</a:t>
            </a:r>
          </a:p>
          <a:p>
            <a:pPr lvl="4" algn="just" fontAlgn="base">
              <a:defRPr/>
            </a:pPr>
            <a:r>
              <a:rPr lang="en-GB" sz="1400" dirty="0">
                <a:solidFill>
                  <a:srgbClr val="002E5D"/>
                </a:solidFill>
              </a:rPr>
              <a:t>Price alone heavily restricted</a:t>
            </a:r>
          </a:p>
          <a:p>
            <a:endParaRPr lang="fr-FR" altLang="fr-FR" sz="1600" dirty="0"/>
          </a:p>
        </p:txBody>
      </p:sp>
      <p:sp>
        <p:nvSpPr>
          <p:cNvPr id="3" name="Titel 2" descr="" title="">
            <a:extLst>
              <a:ext uri="{FF2B5EF4-FFF2-40B4-BE49-F238E27FC236}">
                <a16:creationId xmlns:a16="http://schemas.microsoft.com/office/drawing/2014/main" id="{434639DA-CB2A-4EAB-538D-DE4AA18A6EE0}"/>
              </a:ext>
            </a:extLst>
          </p:cNvPr>
          <p:cNvSpPr>
            <a:spLocks noGrp="1"/>
          </p:cNvSpPr>
          <p:nvPr>
            <p:ph type="title"/>
            <p:custDataLst/>
          </p:nvPr>
        </p:nvSpPr>
        <p:spPr/>
        <p:txBody>
          <a:bodyPr/>
          <a:lstStyle/>
          <a:p>
            <a:r>
              <a:rPr lang="fr-FR" dirty="0"/>
              <a:t>VII. </a:t>
            </a:r>
            <a:r>
              <a:rPr lang="fr-FR" dirty="0" err="1"/>
              <a:t>Selection</a:t>
            </a:r>
            <a:r>
              <a:rPr lang="fr-FR" dirty="0"/>
              <a:t> and </a:t>
            </a:r>
            <a:r>
              <a:rPr lang="fr-FR" dirty="0" err="1"/>
              <a:t>Award</a:t>
            </a:r>
            <a:r>
              <a:rPr lang="fr-FR" dirty="0"/>
              <a:t> </a:t>
            </a:r>
            <a:r>
              <a:rPr lang="fr-FR" dirty="0" err="1"/>
              <a:t>Criteria</a:t>
            </a:r>
            <a:endParaRPr lang="fr-FR" sz="2400" dirty="0"/>
          </a:p>
        </p:txBody>
      </p:sp>
      <p:sp>
        <p:nvSpPr>
          <p:cNvPr id="2" name="Slide Number Placeholder 1" descr="" title="">
            <a:extLst>
              <a:ext uri="{FF2B5EF4-FFF2-40B4-BE49-F238E27FC236}">
                <a16:creationId xmlns:a16="http://schemas.microsoft.com/office/drawing/2014/main" id="{11783C68-128F-4FC9-9F6A-F6A3EE9081C3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2CD022E4-5A93-42CA-A1F8-F6A12DAE4056}" type="slidenum">
              <a:rPr lang="fr-FR" smtClean="0"/>
              <a:pPr/>
              <a:t>9</a:t>
            </a:fld>
            <a:endParaRPr lang="fr-FR" dirty="0"/>
          </a:p>
        </p:txBody>
      </p:sp>
    </p:spTree>
    <p:custDataLst/>
    <p:extLst>
      <p:ext uri="{BB962C8B-B14F-4D97-AF65-F5344CB8AC3E}">
        <p14:creationId xmlns:p14="http://schemas.microsoft.com/office/powerpoint/2010/main" val="385969169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Kantoorthema">
  <a:themeElements>
    <a:clrScheme name="Stibbe">
      <a:dk1>
        <a:srgbClr val="14054B"/>
      </a:dk1>
      <a:lt1>
        <a:sysClr val="window" lastClr="FFFFFF"/>
      </a:lt1>
      <a:dk2>
        <a:srgbClr val="36AC73"/>
      </a:dk2>
      <a:lt2>
        <a:srgbClr val="F0F0F0"/>
      </a:lt2>
      <a:accent1>
        <a:srgbClr val="36AC73"/>
      </a:accent1>
      <a:accent2>
        <a:srgbClr val="34527F"/>
      </a:accent2>
      <a:accent3>
        <a:srgbClr val="7EC49F"/>
      </a:accent3>
      <a:accent4>
        <a:srgbClr val="98A3C2"/>
      </a:accent4>
      <a:accent5>
        <a:srgbClr val="C9E2D0"/>
      </a:accent5>
      <a:accent6>
        <a:srgbClr val="9D9D9D"/>
      </a:accent6>
      <a:hlink>
        <a:srgbClr val="14054B"/>
      </a:hlink>
      <a:folHlink>
        <a:srgbClr val="C1C8D7"/>
      </a:folHlink>
    </a:clrScheme>
    <a:fontScheme name="Stibb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ibbe_Screen.potx" id="{ABA5AA29-BA39-4D14-909E-C3E202962987}" vid="{CA8FF3D7-59C2-458F-A988-E5F303207A0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7405D0E2B4774784F04252B8F471AC" ma:contentTypeVersion="22" ma:contentTypeDescription="Create a new document." ma:contentTypeScope="" ma:versionID="965e87dff6ec6086eac5c8aeb4fb382f">
  <xsd:schema xmlns:xsd="http://www.w3.org/2001/XMLSchema" xmlns:xs="http://www.w3.org/2001/XMLSchema" xmlns:p="http://schemas.microsoft.com/office/2006/metadata/properties" xmlns:ns1="http://schemas.microsoft.com/sharepoint/v3" xmlns:ns2="3a284c00-957e-411f-b408-0edcff1245d3" xmlns:ns3="dbbf74ef-39a0-4c92-8e8c-6a2bf2ed9d67" targetNamespace="http://schemas.microsoft.com/office/2006/metadata/properties" ma:root="true" ma:fieldsID="a83da677bf7f7e4e516d93af7a4669eb" ns1:_="" ns2:_="" ns3:_="">
    <xsd:import namespace="http://schemas.microsoft.com/sharepoint/v3"/>
    <xsd:import namespace="3a284c00-957e-411f-b408-0edcff1245d3"/>
    <xsd:import namespace="dbbf74ef-39a0-4c92-8e8c-6a2bf2ed9d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3:ma437f6ac72440de9b6940dd1bcd81fe" minOccurs="0"/>
                <xsd:element ref="ns3:TaxCatchAll" minOccurs="0"/>
                <xsd:element ref="ns3:TaxCatchAllLabel" minOccurs="0"/>
                <xsd:element ref="ns3:a9af152c25e14af897e7d76220aeab10" minOccurs="0"/>
                <xsd:element ref="ns3:i0f23455c0e84802adaa3c0e3eb1e526" minOccurs="0"/>
                <xsd:element ref="ns3:j9f9f3d914d7431283f4a0aecc8356c0" minOccurs="0"/>
                <xsd:element ref="ns3:hf1399ad930e4b988465711a337d2c2d" minOccurs="0"/>
                <xsd:element ref="ns3:h451082966334e71b63b45337f302ee3" minOccurs="0"/>
                <xsd:element ref="ns3:lc11f1ff9f5c48838a0bc2ec51eac566" minOccurs="0"/>
                <xsd:element ref="ns3:n793ddc026cb4bf697eeb34c7d0091a2" minOccurs="0"/>
                <xsd:element ref="ns3:Year" minOccurs="0"/>
                <xsd:element ref="ns2:Migrated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4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4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284c00-957e-411f-b408-0edcff124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igrated" ma:index="38" nillable="true" ma:displayName="Migrated" ma:default="0" ma:internalName="Migrated">
      <xsd:simpleType>
        <xsd:restriction base="dms:Boolean"/>
      </xsd:simpleType>
    </xsd:element>
    <xsd:element name="MediaLengthInSeconds" ma:index="3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3" nillable="true" ma:taxonomy="true" ma:internalName="lcf76f155ced4ddcb4097134ff3c332f" ma:taxonomyFieldName="MediaServiceImageTags" ma:displayName="Image Tags" ma:readOnly="false" ma:fieldId="{5cf76f15-5ced-4ddc-b409-7134ff3c332f}" ma:taxonomyMulti="true" ma:sspId="2f1d3ea7-f1f4-41f8-90e2-23da3017ac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4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f74ef-39a0-4c92-8e8c-6a2bf2ed9d6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ma437f6ac72440de9b6940dd1bcd81fe" ma:index="19" nillable="true" ma:taxonomy="true" ma:internalName="ma437f6ac72440de9b6940dd1bcd81fe" ma:taxonomyFieldName="Continents" ma:displayName="Continent" ma:default="" ma:fieldId="{6a437f6a-c724-40de-9b69-40dd1bcd81fe}" ma:taxonomyMulti="true" ma:sspId="2f1d3ea7-f1f4-41f8-90e2-23da3017aced" ma:termSetId="b2b54352-13ee-4693-a3c1-8b9b859f8936" ma:anchorId="248ab0e6-4f83-4417-9dfe-95355cb4762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da1557f7-8e08-4ac0-a037-bc51905eb0f9}" ma:internalName="TaxCatchAll" ma:showField="CatchAllData" ma:web="dbbf74ef-39a0-4c92-8e8c-6a2bf2ed9d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Taxonomy Catch All Column1" ma:hidden="true" ma:list="{da1557f7-8e08-4ac0-a037-bc51905eb0f9}" ma:internalName="TaxCatchAllLabel" ma:readOnly="true" ma:showField="CatchAllDataLabel" ma:web="dbbf74ef-39a0-4c92-8e8c-6a2bf2ed9d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9af152c25e14af897e7d76220aeab10" ma:index="23" nillable="true" ma:taxonomy="true" ma:internalName="a9af152c25e14af897e7d76220aeab10" ma:taxonomyFieldName="Countries" ma:displayName="Country" ma:default="" ma:fieldId="{a9af152c-25e1-4af8-97e7-d76220aeab10}" ma:taxonomyMulti="true" ma:sspId="2f1d3ea7-f1f4-41f8-90e2-23da3017aced" ma:termSetId="b2b54352-13ee-4693-a3c1-8b9b859f8936" ma:anchorId="a8f99a60-cada-420a-953e-711ae50b981c" ma:open="false" ma:isKeyword="false">
      <xsd:complexType>
        <xsd:sequence>
          <xsd:element ref="pc:Terms" minOccurs="0" maxOccurs="1"/>
        </xsd:sequence>
      </xsd:complexType>
    </xsd:element>
    <xsd:element name="i0f23455c0e84802adaa3c0e3eb1e526" ma:index="25" nillable="true" ma:taxonomy="true" ma:internalName="i0f23455c0e84802adaa3c0e3eb1e526" ma:taxonomyFieldName="DocumentTypes" ma:displayName="Type of document" ma:default="" ma:fieldId="{20f23455-c0e8-4802-adaa-3c0e3eb1e526}" ma:taxonomyMulti="true" ma:sspId="2f1d3ea7-f1f4-41f8-90e2-23da3017aced" ma:termSetId="b2b54352-13ee-4693-a3c1-8b9b859f8936" ma:anchorId="4407243e-9e44-4744-b328-200b6f69f384" ma:open="false" ma:isKeyword="false">
      <xsd:complexType>
        <xsd:sequence>
          <xsd:element ref="pc:Terms" minOccurs="0" maxOccurs="1"/>
        </xsd:sequence>
      </xsd:complexType>
    </xsd:element>
    <xsd:element name="j9f9f3d914d7431283f4a0aecc8356c0" ma:index="27" nillable="true" ma:taxonomy="true" ma:internalName="j9f9f3d914d7431283f4a0aecc8356c0" ma:taxonomyFieldName="EventType1" ma:displayName="Type of event" ma:default="" ma:fieldId="{39f9f3d9-14d7-4312-83f4-a0aecc8356c0}" ma:sspId="2f1d3ea7-f1f4-41f8-90e2-23da3017aced" ma:termSetId="b2b54352-13ee-4693-a3c1-8b9b859f8936" ma:anchorId="eb19ccd0-86df-4fc8-bce5-a0174e2b4a0a" ma:open="false" ma:isKeyword="false">
      <xsd:complexType>
        <xsd:sequence>
          <xsd:element ref="pc:Terms" minOccurs="0" maxOccurs="1"/>
        </xsd:sequence>
      </xsd:complexType>
    </xsd:element>
    <xsd:element name="hf1399ad930e4b988465711a337d2c2d" ma:index="29" nillable="true" ma:taxonomy="true" ma:internalName="hf1399ad930e4b988465711a337d2c2d" ma:taxonomyFieldName="Languages" ma:displayName="Languages" ma:default="" ma:fieldId="{1f1399ad-930e-4b98-8465-711a337d2c2d}" ma:sspId="2f1d3ea7-f1f4-41f8-90e2-23da3017aced" ma:termSetId="b2b54352-13ee-4693-a3c1-8b9b859f8936" ma:anchorId="ef0c1a47-0d53-489e-ab24-49bbd26076e2" ma:open="false" ma:isKeyword="false">
      <xsd:complexType>
        <xsd:sequence>
          <xsd:element ref="pc:Terms" minOccurs="0" maxOccurs="1"/>
        </xsd:sequence>
      </xsd:complexType>
    </xsd:element>
    <xsd:element name="h451082966334e71b63b45337f302ee3" ma:index="31" nillable="true" ma:taxonomy="true" ma:internalName="h451082966334e71b63b45337f302ee3" ma:taxonomyFieldName="Sectors" ma:displayName="Sector" ma:default="" ma:fieldId="{14510829-6633-4e71-b63b-45337f302ee3}" ma:taxonomyMulti="true" ma:sspId="2f1d3ea7-f1f4-41f8-90e2-23da3017aced" ma:termSetId="b2b54352-13ee-4693-a3c1-8b9b859f8936" ma:anchorId="08298f75-993f-4c35-890f-9e7d9b8e4399" ma:open="false" ma:isKeyword="false">
      <xsd:complexType>
        <xsd:sequence>
          <xsd:element ref="pc:Terms" minOccurs="0" maxOccurs="1"/>
        </xsd:sequence>
      </xsd:complexType>
    </xsd:element>
    <xsd:element name="lc11f1ff9f5c48838a0bc2ec51eac566" ma:index="33" nillable="true" ma:taxonomy="true" ma:internalName="lc11f1ff9f5c48838a0bc2ec51eac566" ma:taxonomyFieldName="Subsectors" ma:displayName="Subsector" ma:default="" ma:fieldId="{5c11f1ff-9f5c-4883-8a0b-c2ec51eac566}" ma:taxonomyMulti="true" ma:sspId="2f1d3ea7-f1f4-41f8-90e2-23da3017aced" ma:termSetId="b2b54352-13ee-4693-a3c1-8b9b859f8936" ma:anchorId="18dedc06-1a45-4ba9-992f-ff7550c19266" ma:open="false" ma:isKeyword="false">
      <xsd:complexType>
        <xsd:sequence>
          <xsd:element ref="pc:Terms" minOccurs="0" maxOccurs="1"/>
        </xsd:sequence>
      </xsd:complexType>
    </xsd:element>
    <xsd:element name="n793ddc026cb4bf697eeb34c7d0091a2" ma:index="35" nillable="true" ma:taxonomy="true" ma:internalName="n793ddc026cb4bf697eeb34c7d0091a2" ma:taxonomyFieldName="Themes" ma:displayName="Theme" ma:default="" ma:fieldId="{7793ddc0-26cb-4bf6-97ee-b34c7d0091a2}" ma:taxonomyMulti="true" ma:sspId="2f1d3ea7-f1f4-41f8-90e2-23da3017aced" ma:termSetId="b2b54352-13ee-4693-a3c1-8b9b859f8936" ma:anchorId="0417383d-5d18-4084-97e6-e1b17970a1b6" ma:open="false" ma:isKeyword="false">
      <xsd:complexType>
        <xsd:sequence>
          <xsd:element ref="pc:Terms" minOccurs="0" maxOccurs="1"/>
        </xsd:sequence>
      </xsd:complexType>
    </xsd:element>
    <xsd:element name="Year" ma:index="37" nillable="true" ma:displayName="Year" ma:internalName="Year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hf1399ad930e4b988465711a337d2c2d xmlns="dbbf74ef-39a0-4c92-8e8c-6a2bf2ed9d67">
      <Terms xmlns="http://schemas.microsoft.com/office/infopath/2007/PartnerControls"/>
    </hf1399ad930e4b988465711a337d2c2d>
    <TaxCatchAll xmlns="dbbf74ef-39a0-4c92-8e8c-6a2bf2ed9d67" xsi:nil="true"/>
    <lc11f1ff9f5c48838a0bc2ec51eac566 xmlns="dbbf74ef-39a0-4c92-8e8c-6a2bf2ed9d67">
      <Terms xmlns="http://schemas.microsoft.com/office/infopath/2007/PartnerControls"/>
    </lc11f1ff9f5c48838a0bc2ec51eac566>
    <lcf76f155ced4ddcb4097134ff3c332f xmlns="3a284c00-957e-411f-b408-0edcff1245d3">
      <Terms xmlns="http://schemas.microsoft.com/office/infopath/2007/PartnerControls"/>
    </lcf76f155ced4ddcb4097134ff3c332f>
    <Year xmlns="dbbf74ef-39a0-4c92-8e8c-6a2bf2ed9d67" xsi:nil="true"/>
    <a9af152c25e14af897e7d76220aeab10 xmlns="dbbf74ef-39a0-4c92-8e8c-6a2bf2ed9d67">
      <Terms xmlns="http://schemas.microsoft.com/office/infopath/2007/PartnerControls"/>
    </a9af152c25e14af897e7d76220aeab10>
    <_ip_UnifiedCompliancePolicyProperties xmlns="http://schemas.microsoft.com/sharepoint/v3" xsi:nil="true"/>
    <Migrated xmlns="3a284c00-957e-411f-b408-0edcff1245d3">false</Migrated>
    <ma437f6ac72440de9b6940dd1bcd81fe xmlns="dbbf74ef-39a0-4c92-8e8c-6a2bf2ed9d67">
      <Terms xmlns="http://schemas.microsoft.com/office/infopath/2007/PartnerControls"/>
    </ma437f6ac72440de9b6940dd1bcd81fe>
    <i0f23455c0e84802adaa3c0e3eb1e526 xmlns="dbbf74ef-39a0-4c92-8e8c-6a2bf2ed9d67">
      <Terms xmlns="http://schemas.microsoft.com/office/infopath/2007/PartnerControls"/>
    </i0f23455c0e84802adaa3c0e3eb1e526>
    <n793ddc026cb4bf697eeb34c7d0091a2 xmlns="dbbf74ef-39a0-4c92-8e8c-6a2bf2ed9d67">
      <Terms xmlns="http://schemas.microsoft.com/office/infopath/2007/PartnerControls"/>
    </n793ddc026cb4bf697eeb34c7d0091a2>
    <j9f9f3d914d7431283f4a0aecc8356c0 xmlns="dbbf74ef-39a0-4c92-8e8c-6a2bf2ed9d67">
      <Terms xmlns="http://schemas.microsoft.com/office/infopath/2007/PartnerControls"/>
    </j9f9f3d914d7431283f4a0aecc8356c0>
    <h451082966334e71b63b45337f302ee3 xmlns="dbbf74ef-39a0-4c92-8e8c-6a2bf2ed9d67">
      <Terms xmlns="http://schemas.microsoft.com/office/infopath/2007/PartnerControls"/>
    </h451082966334e71b63b45337f302ee3>
  </documentManagement>
</p:properties>
</file>

<file path=customXml/itemProps1.xml><?xml version="1.0" encoding="utf-8"?>
<ds:datastoreItem xmlns:ds="http://schemas.openxmlformats.org/officeDocument/2006/customXml" ds:itemID="{5CB7268A-7F03-4911-8869-F3DFAB6E0E63}"/>
</file>

<file path=customXml/itemProps2.xml><?xml version="1.0" encoding="utf-8"?>
<ds:datastoreItem xmlns:ds="http://schemas.openxmlformats.org/officeDocument/2006/customXml" ds:itemID="{53BAF3D3-118D-4350-909B-0D1019C9A430}"/>
</file>

<file path=customXml/itemProps3.xml><?xml version="1.0" encoding="utf-8"?>
<ds:datastoreItem xmlns:ds="http://schemas.openxmlformats.org/officeDocument/2006/customXml" ds:itemID="{F0ADC6C9-4130-4291-A1F1-C05A6D01E6FA}"/>
</file>

<file path=docProps/app.xml><?xml version="1.0" encoding="utf-8"?>
<ap:Properties xmlns:vt="http://schemas.openxmlformats.org/officeDocument/2006/docPropsVTypes" xmlns:ap="http://schemas.openxmlformats.org/officeDocument/2006/extended-properti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1900-01-01T00:00:00Z</dcterms:created>
  <dcterms:modified xsi:type="dcterms:W3CDTF">1900-01-01T00:00:00Z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0x010100BA7405D0E2B4774784F04252B8F471AC</vt:lpwstr>
  </property>
</Properties>
</file>