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5" r:id="rId4"/>
    <p:sldId id="266" r:id="rId5"/>
    <p:sldId id="269" r:id="rId6"/>
    <p:sldId id="272" r:id="rId7"/>
    <p:sldId id="273" r:id="rId8"/>
    <p:sldId id="274" r:id="rId9"/>
    <p:sldId id="276" r:id="rId10"/>
    <p:sldId id="277" r:id="rId11"/>
    <p:sldId id="258" r:id="rId12"/>
    <p:sldId id="281" r:id="rId13"/>
    <p:sldId id="284" r:id="rId14"/>
  </p:sldIdLst>
  <p:sldSz cx="9144000" cy="6858000" type="screen4x3"/>
  <p:notesSz cx="6797675" cy="9926638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18" d="100"/>
          <a:sy n="118" d="100"/>
        </p:scale>
        <p:origin x="-14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8FC7-B7C8-AF48-9EF1-28320E86DD44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2A1-5077-BA4E-8EE2-2DF8076BB55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0206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8FC7-B7C8-AF48-9EF1-28320E86DD44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2A1-5077-BA4E-8EE2-2DF8076BB55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3593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8FC7-B7C8-AF48-9EF1-28320E86DD44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2A1-5077-BA4E-8EE2-2DF8076BB55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513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8FC7-B7C8-AF48-9EF1-28320E86DD44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2A1-5077-BA4E-8EE2-2DF8076BB55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6705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8FC7-B7C8-AF48-9EF1-28320E86DD44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2A1-5077-BA4E-8EE2-2DF8076BB55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4689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8FC7-B7C8-AF48-9EF1-28320E86DD44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2A1-5077-BA4E-8EE2-2DF8076BB55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2135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8FC7-B7C8-AF48-9EF1-28320E86DD44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2A1-5077-BA4E-8EE2-2DF8076BB55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2805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8FC7-B7C8-AF48-9EF1-28320E86DD44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2A1-5077-BA4E-8EE2-2DF8076BB55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2688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8FC7-B7C8-AF48-9EF1-28320E86DD44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2A1-5077-BA4E-8EE2-2DF8076BB55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0011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8FC7-B7C8-AF48-9EF1-28320E86DD44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2A1-5077-BA4E-8EE2-2DF8076BB55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0999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8FC7-B7C8-AF48-9EF1-28320E86DD44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B2A1-5077-BA4E-8EE2-2DF8076BB55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0975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E8FC7-B7C8-AF48-9EF1-28320E86DD44}" type="datetimeFigureOut">
              <a:rPr lang="es-ES" smtClean="0"/>
              <a:pPr/>
              <a:t>14/06/2017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3B2A1-5077-BA4E-8EE2-2DF8076BB55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4417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Uruguay Smart Services Londres Ingle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22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 Uruguay Smart Services Londres Ingles-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0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resentación Uruguay Smart Services Londres Ingle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0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 Uruguay Smart Services Londres Ingles-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07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 Uruguay Smart Services Londres Ingles-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5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 Uruguay Smart Services Londres Ingles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53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 Uruguay Smart Services Londres Ingles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60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 Uruguay Smart Services Londres Ingles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63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 Uruguay Smart Services Londres Ingles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57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 Uruguay Smart Services Londres Ingles-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1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Uruguay Smart Services Londres Ingles-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6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 Uruguay Smart Services Londres Ingles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59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 Uruguay Smart Services Londres Ingles-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30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Kike de Souza</dc:creator>
  <cp:lastModifiedBy>IM</cp:lastModifiedBy>
  <cp:revision>6</cp:revision>
  <cp:lastPrinted>2017-06-12T08:22:17Z</cp:lastPrinted>
  <dcterms:created xsi:type="dcterms:W3CDTF">2017-06-07T18:35:34Z</dcterms:created>
  <dcterms:modified xsi:type="dcterms:W3CDTF">2017-06-14T06:47:02Z</dcterms:modified>
</cp:coreProperties>
</file>