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6" r:id="rId3"/>
    <p:sldId id="311" r:id="rId4"/>
    <p:sldId id="313" r:id="rId5"/>
    <p:sldId id="312" r:id="rId6"/>
    <p:sldId id="328" r:id="rId7"/>
    <p:sldId id="336" r:id="rId8"/>
    <p:sldId id="318" r:id="rId9"/>
    <p:sldId id="319" r:id="rId10"/>
    <p:sldId id="333" r:id="rId11"/>
    <p:sldId id="331" r:id="rId12"/>
    <p:sldId id="332" r:id="rId13"/>
    <p:sldId id="337" r:id="rId14"/>
    <p:sldId id="321" r:id="rId15"/>
    <p:sldId id="326" r:id="rId16"/>
    <p:sldId id="327" r:id="rId17"/>
    <p:sldId id="335" r:id="rId18"/>
    <p:sldId id="329" r:id="rId19"/>
  </p:sldIdLst>
  <p:sldSz cx="9144000" cy="6858000" type="screen4x3"/>
  <p:notesSz cx="6819900" cy="9931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F6600"/>
    <a:srgbClr val="FE5E1E"/>
    <a:srgbClr val="FF481D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94" autoAdjust="0"/>
    <p:restoredTop sz="75072" autoAdjust="0"/>
  </p:normalViewPr>
  <p:slideViewPr>
    <p:cSldViewPr>
      <p:cViewPr>
        <p:scale>
          <a:sx n="64" d="100"/>
          <a:sy n="64" d="100"/>
        </p:scale>
        <p:origin x="-155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46" y="-108"/>
      </p:cViewPr>
      <p:guideLst>
        <p:guide orient="horz" pos="3128"/>
        <p:guide pos="214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C5AAF8-94FF-4154-917C-E25095D58A50}" type="doc">
      <dgm:prSet loTypeId="urn:microsoft.com/office/officeart/2005/8/layout/hierarchy6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fr-LU"/>
        </a:p>
      </dgm:t>
    </dgm:pt>
    <dgm:pt modelId="{C21D1EBE-0D03-4AC1-B3A0-B1E7C05601B2}">
      <dgm:prSet phldrT="[Text]"/>
      <dgm:spPr/>
      <dgm:t>
        <a:bodyPr/>
        <a:lstStyle/>
        <a:p>
          <a:r>
            <a:rPr lang="fr-LU" b="0" dirty="0" smtClean="0"/>
            <a:t>Placé sous l’autorité du Ministère des Finances et  fonctionnant avec la garantie de l’Etat luxembourgeois</a:t>
          </a:r>
          <a:endParaRPr lang="fr-LU" b="0" dirty="0"/>
        </a:p>
      </dgm:t>
    </dgm:pt>
    <dgm:pt modelId="{3CAF2BF0-64C9-4E61-A7D2-518548D2ADEE}" type="parTrans" cxnId="{88F809D3-0750-4C91-98CF-1BEB3CC131E7}">
      <dgm:prSet/>
      <dgm:spPr/>
      <dgm:t>
        <a:bodyPr/>
        <a:lstStyle/>
        <a:p>
          <a:endParaRPr lang="fr-LU"/>
        </a:p>
      </dgm:t>
    </dgm:pt>
    <dgm:pt modelId="{0A6A0D7D-FB4F-4612-8EC9-37496079756F}" type="sibTrans" cxnId="{88F809D3-0750-4C91-98CF-1BEB3CC131E7}">
      <dgm:prSet/>
      <dgm:spPr/>
      <dgm:t>
        <a:bodyPr/>
        <a:lstStyle/>
        <a:p>
          <a:endParaRPr lang="fr-LU"/>
        </a:p>
      </dgm:t>
    </dgm:pt>
    <dgm:pt modelId="{05716006-8767-44F9-91FE-1CBD956AFD8C}">
      <dgm:prSet/>
      <dgm:spPr/>
      <dgm:t>
        <a:bodyPr/>
        <a:lstStyle/>
        <a:p>
          <a:r>
            <a:rPr lang="fr-LU" b="0" dirty="0" smtClean="0"/>
            <a:t>Guichet unique pour les entreprises   luxembourgeoises exportatrices</a:t>
          </a:r>
        </a:p>
      </dgm:t>
    </dgm:pt>
    <dgm:pt modelId="{AD38E19B-3BEE-4F5C-83AE-84FB6EB06868}" type="parTrans" cxnId="{3EDF60A3-FD3D-4855-A6E5-875CFF7AEDC8}">
      <dgm:prSet/>
      <dgm:spPr/>
      <dgm:t>
        <a:bodyPr/>
        <a:lstStyle/>
        <a:p>
          <a:endParaRPr lang="fr-LU"/>
        </a:p>
      </dgm:t>
    </dgm:pt>
    <dgm:pt modelId="{41C77CFB-5502-40CA-8BC6-C03F70C21A59}" type="sibTrans" cxnId="{3EDF60A3-FD3D-4855-A6E5-875CFF7AEDC8}">
      <dgm:prSet/>
      <dgm:spPr/>
      <dgm:t>
        <a:bodyPr/>
        <a:lstStyle/>
        <a:p>
          <a:endParaRPr lang="fr-LU"/>
        </a:p>
      </dgm:t>
    </dgm:pt>
    <dgm:pt modelId="{496D5D41-1061-4A70-AB79-7AAB053BD994}">
      <dgm:prSet phldrT="[Text]"/>
      <dgm:spPr/>
      <dgm:t>
        <a:bodyPr/>
        <a:lstStyle/>
        <a:p>
          <a:r>
            <a:rPr lang="fr-LU" b="0" dirty="0" smtClean="0"/>
            <a:t>Etablissement public créé en 1961</a:t>
          </a:r>
          <a:endParaRPr lang="fr-LU" b="0" dirty="0"/>
        </a:p>
      </dgm:t>
    </dgm:pt>
    <dgm:pt modelId="{757320C1-368F-4499-BBC5-E61BCA4EEB5A}" type="parTrans" cxnId="{78A137AE-8A9C-4A39-94FB-F803BA57270F}">
      <dgm:prSet/>
      <dgm:spPr/>
      <dgm:t>
        <a:bodyPr/>
        <a:lstStyle/>
        <a:p>
          <a:endParaRPr lang="fr-LU"/>
        </a:p>
      </dgm:t>
    </dgm:pt>
    <dgm:pt modelId="{842B5F19-7FB1-470C-BADB-6D10032F876D}" type="sibTrans" cxnId="{78A137AE-8A9C-4A39-94FB-F803BA57270F}">
      <dgm:prSet/>
      <dgm:spPr/>
      <dgm:t>
        <a:bodyPr/>
        <a:lstStyle/>
        <a:p>
          <a:endParaRPr lang="fr-LU"/>
        </a:p>
      </dgm:t>
    </dgm:pt>
    <dgm:pt modelId="{40EFCD9A-82A6-4041-9AC8-33E9F9A00072}">
      <dgm:prSet phldrT="[Text]"/>
      <dgm:spPr/>
      <dgm:t>
        <a:bodyPr/>
        <a:lstStyle/>
        <a:p>
          <a:endParaRPr lang="fr-LU" b="0" dirty="0"/>
        </a:p>
      </dgm:t>
    </dgm:pt>
    <dgm:pt modelId="{F34C92FF-1B5D-43F6-B49B-AEC418D18A96}" type="parTrans" cxnId="{26CECC8C-3198-4BC7-997D-8A611D8784EA}">
      <dgm:prSet/>
      <dgm:spPr/>
      <dgm:t>
        <a:bodyPr/>
        <a:lstStyle/>
        <a:p>
          <a:endParaRPr lang="fr-LU"/>
        </a:p>
      </dgm:t>
    </dgm:pt>
    <dgm:pt modelId="{039C66F5-2780-4752-8D0D-523A19252F57}" type="sibTrans" cxnId="{26CECC8C-3198-4BC7-997D-8A611D8784EA}">
      <dgm:prSet/>
      <dgm:spPr/>
      <dgm:t>
        <a:bodyPr/>
        <a:lstStyle/>
        <a:p>
          <a:endParaRPr lang="fr-LU"/>
        </a:p>
      </dgm:t>
    </dgm:pt>
    <dgm:pt modelId="{6E152872-EF68-4816-A021-918A4891457D}" type="pres">
      <dgm:prSet presAssocID="{E2C5AAF8-94FF-4154-917C-E25095D58A5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LU"/>
        </a:p>
      </dgm:t>
    </dgm:pt>
    <dgm:pt modelId="{09B76004-9E9A-45E3-803B-2404FD51C31E}" type="pres">
      <dgm:prSet presAssocID="{E2C5AAF8-94FF-4154-917C-E25095D58A50}" presName="hierFlow" presStyleCnt="0"/>
      <dgm:spPr/>
      <dgm:t>
        <a:bodyPr/>
        <a:lstStyle/>
        <a:p>
          <a:endParaRPr lang="fr-LU"/>
        </a:p>
      </dgm:t>
    </dgm:pt>
    <dgm:pt modelId="{350C776C-A690-4F53-994C-D6C410B379BA}" type="pres">
      <dgm:prSet presAssocID="{E2C5AAF8-94FF-4154-917C-E25095D58A50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fr-LU"/>
        </a:p>
      </dgm:t>
    </dgm:pt>
    <dgm:pt modelId="{D76987CE-4020-4F16-A865-51CEDA4A6E9F}" type="pres">
      <dgm:prSet presAssocID="{40EFCD9A-82A6-4041-9AC8-33E9F9A00072}" presName="Name14" presStyleCnt="0"/>
      <dgm:spPr/>
    </dgm:pt>
    <dgm:pt modelId="{9E476D95-FAA2-4F10-BED3-74DFD746C7DE}" type="pres">
      <dgm:prSet presAssocID="{40EFCD9A-82A6-4041-9AC8-33E9F9A0007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LU"/>
        </a:p>
      </dgm:t>
    </dgm:pt>
    <dgm:pt modelId="{FF08895D-1C26-4598-B2E5-E9A753E29AD5}" type="pres">
      <dgm:prSet presAssocID="{40EFCD9A-82A6-4041-9AC8-33E9F9A00072}" presName="hierChild2" presStyleCnt="0"/>
      <dgm:spPr/>
    </dgm:pt>
    <dgm:pt modelId="{8BC22176-D82F-4982-AF5E-E88CF9006A3D}" type="pres">
      <dgm:prSet presAssocID="{757320C1-368F-4499-BBC5-E61BCA4EEB5A}" presName="Name19" presStyleLbl="parChTrans1D2" presStyleIdx="0" presStyleCnt="3"/>
      <dgm:spPr/>
      <dgm:t>
        <a:bodyPr/>
        <a:lstStyle/>
        <a:p>
          <a:endParaRPr lang="fr-LU"/>
        </a:p>
      </dgm:t>
    </dgm:pt>
    <dgm:pt modelId="{607AD3CD-59AC-4F58-9279-1FE09B02DEB5}" type="pres">
      <dgm:prSet presAssocID="{496D5D41-1061-4A70-AB79-7AAB053BD994}" presName="Name21" presStyleCnt="0"/>
      <dgm:spPr/>
    </dgm:pt>
    <dgm:pt modelId="{391CEF3E-20EB-41A8-8C59-07D1A1939551}" type="pres">
      <dgm:prSet presAssocID="{496D5D41-1061-4A70-AB79-7AAB053BD994}" presName="level2Shape" presStyleLbl="node2" presStyleIdx="0" presStyleCnt="3"/>
      <dgm:spPr/>
      <dgm:t>
        <a:bodyPr/>
        <a:lstStyle/>
        <a:p>
          <a:endParaRPr lang="fr-LU"/>
        </a:p>
      </dgm:t>
    </dgm:pt>
    <dgm:pt modelId="{CCA5928A-A0E8-4C2A-A666-BCF32ECB7B67}" type="pres">
      <dgm:prSet presAssocID="{496D5D41-1061-4A70-AB79-7AAB053BD994}" presName="hierChild3" presStyleCnt="0"/>
      <dgm:spPr/>
    </dgm:pt>
    <dgm:pt modelId="{8B11A3DE-991D-41DB-B526-FB3421F37986}" type="pres">
      <dgm:prSet presAssocID="{3CAF2BF0-64C9-4E61-A7D2-518548D2ADEE}" presName="Name19" presStyleLbl="parChTrans1D2" presStyleIdx="1" presStyleCnt="3"/>
      <dgm:spPr/>
      <dgm:t>
        <a:bodyPr/>
        <a:lstStyle/>
        <a:p>
          <a:endParaRPr lang="fr-LU"/>
        </a:p>
      </dgm:t>
    </dgm:pt>
    <dgm:pt modelId="{F9D5DF17-0476-4CAA-9B07-E8DAA581676E}" type="pres">
      <dgm:prSet presAssocID="{C21D1EBE-0D03-4AC1-B3A0-B1E7C05601B2}" presName="Name21" presStyleCnt="0"/>
      <dgm:spPr/>
      <dgm:t>
        <a:bodyPr/>
        <a:lstStyle/>
        <a:p>
          <a:endParaRPr lang="fr-LU"/>
        </a:p>
      </dgm:t>
    </dgm:pt>
    <dgm:pt modelId="{1E88068E-362F-4DEC-9F9A-9A3FC9D1BEA4}" type="pres">
      <dgm:prSet presAssocID="{C21D1EBE-0D03-4AC1-B3A0-B1E7C05601B2}" presName="level2Shape" presStyleLbl="node2" presStyleIdx="1" presStyleCnt="3"/>
      <dgm:spPr/>
      <dgm:t>
        <a:bodyPr/>
        <a:lstStyle/>
        <a:p>
          <a:endParaRPr lang="fr-LU"/>
        </a:p>
      </dgm:t>
    </dgm:pt>
    <dgm:pt modelId="{4095D43B-F803-449E-913F-1C095D869AF2}" type="pres">
      <dgm:prSet presAssocID="{C21D1EBE-0D03-4AC1-B3A0-B1E7C05601B2}" presName="hierChild3" presStyleCnt="0"/>
      <dgm:spPr/>
      <dgm:t>
        <a:bodyPr/>
        <a:lstStyle/>
        <a:p>
          <a:endParaRPr lang="fr-LU"/>
        </a:p>
      </dgm:t>
    </dgm:pt>
    <dgm:pt modelId="{7B784C6C-DA7D-4A81-AC7F-7412A62963BE}" type="pres">
      <dgm:prSet presAssocID="{AD38E19B-3BEE-4F5C-83AE-84FB6EB06868}" presName="Name19" presStyleLbl="parChTrans1D2" presStyleIdx="2" presStyleCnt="3"/>
      <dgm:spPr/>
      <dgm:t>
        <a:bodyPr/>
        <a:lstStyle/>
        <a:p>
          <a:endParaRPr lang="fr-LU"/>
        </a:p>
      </dgm:t>
    </dgm:pt>
    <dgm:pt modelId="{54EEA766-7EC2-40B7-B751-A820F6AC8ADA}" type="pres">
      <dgm:prSet presAssocID="{05716006-8767-44F9-91FE-1CBD956AFD8C}" presName="Name21" presStyleCnt="0"/>
      <dgm:spPr/>
      <dgm:t>
        <a:bodyPr/>
        <a:lstStyle/>
        <a:p>
          <a:endParaRPr lang="fr-LU"/>
        </a:p>
      </dgm:t>
    </dgm:pt>
    <dgm:pt modelId="{8A2B8549-3B40-44C4-8D48-1960C3454B6E}" type="pres">
      <dgm:prSet presAssocID="{05716006-8767-44F9-91FE-1CBD956AFD8C}" presName="level2Shape" presStyleLbl="node2" presStyleIdx="2" presStyleCnt="3"/>
      <dgm:spPr/>
      <dgm:t>
        <a:bodyPr/>
        <a:lstStyle/>
        <a:p>
          <a:endParaRPr lang="fr-LU"/>
        </a:p>
      </dgm:t>
    </dgm:pt>
    <dgm:pt modelId="{B83B4B58-C7C9-458F-BCA3-FFEB84C24353}" type="pres">
      <dgm:prSet presAssocID="{05716006-8767-44F9-91FE-1CBD956AFD8C}" presName="hierChild3" presStyleCnt="0"/>
      <dgm:spPr/>
      <dgm:t>
        <a:bodyPr/>
        <a:lstStyle/>
        <a:p>
          <a:endParaRPr lang="fr-LU"/>
        </a:p>
      </dgm:t>
    </dgm:pt>
    <dgm:pt modelId="{FF92A24F-6EBF-43BD-8B70-0F94720E9818}" type="pres">
      <dgm:prSet presAssocID="{E2C5AAF8-94FF-4154-917C-E25095D58A50}" presName="bgShapesFlow" presStyleCnt="0"/>
      <dgm:spPr/>
      <dgm:t>
        <a:bodyPr/>
        <a:lstStyle/>
        <a:p>
          <a:endParaRPr lang="fr-LU"/>
        </a:p>
      </dgm:t>
    </dgm:pt>
  </dgm:ptLst>
  <dgm:cxnLst>
    <dgm:cxn modelId="{E883D3B8-FDC3-4479-AE76-BF9C6300304F}" type="presOf" srcId="{AD38E19B-3BEE-4F5C-83AE-84FB6EB06868}" destId="{7B784C6C-DA7D-4A81-AC7F-7412A62963BE}" srcOrd="0" destOrd="0" presId="urn:microsoft.com/office/officeart/2005/8/layout/hierarchy6"/>
    <dgm:cxn modelId="{372248A6-4492-49FE-807C-F461F302991D}" type="presOf" srcId="{E2C5AAF8-94FF-4154-917C-E25095D58A50}" destId="{6E152872-EF68-4816-A021-918A4891457D}" srcOrd="0" destOrd="0" presId="urn:microsoft.com/office/officeart/2005/8/layout/hierarchy6"/>
    <dgm:cxn modelId="{78A137AE-8A9C-4A39-94FB-F803BA57270F}" srcId="{40EFCD9A-82A6-4041-9AC8-33E9F9A00072}" destId="{496D5D41-1061-4A70-AB79-7AAB053BD994}" srcOrd="0" destOrd="0" parTransId="{757320C1-368F-4499-BBC5-E61BCA4EEB5A}" sibTransId="{842B5F19-7FB1-470C-BADB-6D10032F876D}"/>
    <dgm:cxn modelId="{2183762C-43C2-4FC1-A246-40913DADD237}" type="presOf" srcId="{496D5D41-1061-4A70-AB79-7AAB053BD994}" destId="{391CEF3E-20EB-41A8-8C59-07D1A1939551}" srcOrd="0" destOrd="0" presId="urn:microsoft.com/office/officeart/2005/8/layout/hierarchy6"/>
    <dgm:cxn modelId="{04DB0AFB-AAF7-4D34-AB38-1FCD436EEB14}" type="presOf" srcId="{40EFCD9A-82A6-4041-9AC8-33E9F9A00072}" destId="{9E476D95-FAA2-4F10-BED3-74DFD746C7DE}" srcOrd="0" destOrd="0" presId="urn:microsoft.com/office/officeart/2005/8/layout/hierarchy6"/>
    <dgm:cxn modelId="{88F809D3-0750-4C91-98CF-1BEB3CC131E7}" srcId="{40EFCD9A-82A6-4041-9AC8-33E9F9A00072}" destId="{C21D1EBE-0D03-4AC1-B3A0-B1E7C05601B2}" srcOrd="1" destOrd="0" parTransId="{3CAF2BF0-64C9-4E61-A7D2-518548D2ADEE}" sibTransId="{0A6A0D7D-FB4F-4612-8EC9-37496079756F}"/>
    <dgm:cxn modelId="{7CE36D1B-3E96-40E7-8517-AF8DAFA8658C}" type="presOf" srcId="{C21D1EBE-0D03-4AC1-B3A0-B1E7C05601B2}" destId="{1E88068E-362F-4DEC-9F9A-9A3FC9D1BEA4}" srcOrd="0" destOrd="0" presId="urn:microsoft.com/office/officeart/2005/8/layout/hierarchy6"/>
    <dgm:cxn modelId="{A5A59EF6-2B83-450D-BB5A-BF865CC0597D}" type="presOf" srcId="{05716006-8767-44F9-91FE-1CBD956AFD8C}" destId="{8A2B8549-3B40-44C4-8D48-1960C3454B6E}" srcOrd="0" destOrd="0" presId="urn:microsoft.com/office/officeart/2005/8/layout/hierarchy6"/>
    <dgm:cxn modelId="{26CECC8C-3198-4BC7-997D-8A611D8784EA}" srcId="{E2C5AAF8-94FF-4154-917C-E25095D58A50}" destId="{40EFCD9A-82A6-4041-9AC8-33E9F9A00072}" srcOrd="0" destOrd="0" parTransId="{F34C92FF-1B5D-43F6-B49B-AEC418D18A96}" sibTransId="{039C66F5-2780-4752-8D0D-523A19252F57}"/>
    <dgm:cxn modelId="{3EDF60A3-FD3D-4855-A6E5-875CFF7AEDC8}" srcId="{40EFCD9A-82A6-4041-9AC8-33E9F9A00072}" destId="{05716006-8767-44F9-91FE-1CBD956AFD8C}" srcOrd="2" destOrd="0" parTransId="{AD38E19B-3BEE-4F5C-83AE-84FB6EB06868}" sibTransId="{41C77CFB-5502-40CA-8BC6-C03F70C21A59}"/>
    <dgm:cxn modelId="{1A9B7EC3-E794-494B-B8E6-51BACC6FE445}" type="presOf" srcId="{3CAF2BF0-64C9-4E61-A7D2-518548D2ADEE}" destId="{8B11A3DE-991D-41DB-B526-FB3421F37986}" srcOrd="0" destOrd="0" presId="urn:microsoft.com/office/officeart/2005/8/layout/hierarchy6"/>
    <dgm:cxn modelId="{9E1AD11F-8390-4AD0-B913-AD179AFCF0C6}" type="presOf" srcId="{757320C1-368F-4499-BBC5-E61BCA4EEB5A}" destId="{8BC22176-D82F-4982-AF5E-E88CF9006A3D}" srcOrd="0" destOrd="0" presId="urn:microsoft.com/office/officeart/2005/8/layout/hierarchy6"/>
    <dgm:cxn modelId="{DE61963D-C2A6-4431-AEAC-681A2B984E33}" type="presParOf" srcId="{6E152872-EF68-4816-A021-918A4891457D}" destId="{09B76004-9E9A-45E3-803B-2404FD51C31E}" srcOrd="0" destOrd="0" presId="urn:microsoft.com/office/officeart/2005/8/layout/hierarchy6"/>
    <dgm:cxn modelId="{FA3A080C-218A-4A90-88DA-B7F599DA7BC1}" type="presParOf" srcId="{09B76004-9E9A-45E3-803B-2404FD51C31E}" destId="{350C776C-A690-4F53-994C-D6C410B379BA}" srcOrd="0" destOrd="0" presId="urn:microsoft.com/office/officeart/2005/8/layout/hierarchy6"/>
    <dgm:cxn modelId="{33205E54-577C-47FE-90A0-05762F01E8A3}" type="presParOf" srcId="{350C776C-A690-4F53-994C-D6C410B379BA}" destId="{D76987CE-4020-4F16-A865-51CEDA4A6E9F}" srcOrd="0" destOrd="0" presId="urn:microsoft.com/office/officeart/2005/8/layout/hierarchy6"/>
    <dgm:cxn modelId="{54C360F8-AB01-47BE-A5EA-1A6E70BF3087}" type="presParOf" srcId="{D76987CE-4020-4F16-A865-51CEDA4A6E9F}" destId="{9E476D95-FAA2-4F10-BED3-74DFD746C7DE}" srcOrd="0" destOrd="0" presId="urn:microsoft.com/office/officeart/2005/8/layout/hierarchy6"/>
    <dgm:cxn modelId="{BE029CBB-90BF-43C9-BA5C-A5E35B5728CE}" type="presParOf" srcId="{D76987CE-4020-4F16-A865-51CEDA4A6E9F}" destId="{FF08895D-1C26-4598-B2E5-E9A753E29AD5}" srcOrd="1" destOrd="0" presId="urn:microsoft.com/office/officeart/2005/8/layout/hierarchy6"/>
    <dgm:cxn modelId="{6EFEA2B5-B7D7-4F14-AEC7-4CF8DE123CC7}" type="presParOf" srcId="{FF08895D-1C26-4598-B2E5-E9A753E29AD5}" destId="{8BC22176-D82F-4982-AF5E-E88CF9006A3D}" srcOrd="0" destOrd="0" presId="urn:microsoft.com/office/officeart/2005/8/layout/hierarchy6"/>
    <dgm:cxn modelId="{2B089E2B-54F8-49D2-BA6B-6B8E7DFF2337}" type="presParOf" srcId="{FF08895D-1C26-4598-B2E5-E9A753E29AD5}" destId="{607AD3CD-59AC-4F58-9279-1FE09B02DEB5}" srcOrd="1" destOrd="0" presId="urn:microsoft.com/office/officeart/2005/8/layout/hierarchy6"/>
    <dgm:cxn modelId="{648214F5-DEBB-4129-BEBF-D570641984CA}" type="presParOf" srcId="{607AD3CD-59AC-4F58-9279-1FE09B02DEB5}" destId="{391CEF3E-20EB-41A8-8C59-07D1A1939551}" srcOrd="0" destOrd="0" presId="urn:microsoft.com/office/officeart/2005/8/layout/hierarchy6"/>
    <dgm:cxn modelId="{37723292-50D0-4162-9D45-9A3E1C11AD3C}" type="presParOf" srcId="{607AD3CD-59AC-4F58-9279-1FE09B02DEB5}" destId="{CCA5928A-A0E8-4C2A-A666-BCF32ECB7B67}" srcOrd="1" destOrd="0" presId="urn:microsoft.com/office/officeart/2005/8/layout/hierarchy6"/>
    <dgm:cxn modelId="{C0F6FC02-EE64-467E-ADD0-D1D8A131A30F}" type="presParOf" srcId="{FF08895D-1C26-4598-B2E5-E9A753E29AD5}" destId="{8B11A3DE-991D-41DB-B526-FB3421F37986}" srcOrd="2" destOrd="0" presId="urn:microsoft.com/office/officeart/2005/8/layout/hierarchy6"/>
    <dgm:cxn modelId="{DEE4E870-4EBD-4D16-8E44-D239AC26E085}" type="presParOf" srcId="{FF08895D-1C26-4598-B2E5-E9A753E29AD5}" destId="{F9D5DF17-0476-4CAA-9B07-E8DAA581676E}" srcOrd="3" destOrd="0" presId="urn:microsoft.com/office/officeart/2005/8/layout/hierarchy6"/>
    <dgm:cxn modelId="{F93C9F88-2D95-44D3-9662-70DE3E60F837}" type="presParOf" srcId="{F9D5DF17-0476-4CAA-9B07-E8DAA581676E}" destId="{1E88068E-362F-4DEC-9F9A-9A3FC9D1BEA4}" srcOrd="0" destOrd="0" presId="urn:microsoft.com/office/officeart/2005/8/layout/hierarchy6"/>
    <dgm:cxn modelId="{0684E2A9-55F8-4493-BCD2-C6882F61175A}" type="presParOf" srcId="{F9D5DF17-0476-4CAA-9B07-E8DAA581676E}" destId="{4095D43B-F803-449E-913F-1C095D869AF2}" srcOrd="1" destOrd="0" presId="urn:microsoft.com/office/officeart/2005/8/layout/hierarchy6"/>
    <dgm:cxn modelId="{1388282C-7E6C-44E1-BBB5-D76576EE449D}" type="presParOf" srcId="{FF08895D-1C26-4598-B2E5-E9A753E29AD5}" destId="{7B784C6C-DA7D-4A81-AC7F-7412A62963BE}" srcOrd="4" destOrd="0" presId="urn:microsoft.com/office/officeart/2005/8/layout/hierarchy6"/>
    <dgm:cxn modelId="{7D796681-D181-484B-9832-21E0D76083C2}" type="presParOf" srcId="{FF08895D-1C26-4598-B2E5-E9A753E29AD5}" destId="{54EEA766-7EC2-40B7-B751-A820F6AC8ADA}" srcOrd="5" destOrd="0" presId="urn:microsoft.com/office/officeart/2005/8/layout/hierarchy6"/>
    <dgm:cxn modelId="{394FD073-6672-4297-91F7-9600BA9C5CD4}" type="presParOf" srcId="{54EEA766-7EC2-40B7-B751-A820F6AC8ADA}" destId="{8A2B8549-3B40-44C4-8D48-1960C3454B6E}" srcOrd="0" destOrd="0" presId="urn:microsoft.com/office/officeart/2005/8/layout/hierarchy6"/>
    <dgm:cxn modelId="{F13715B5-11B3-4003-B8D6-B5222529AEFD}" type="presParOf" srcId="{54EEA766-7EC2-40B7-B751-A820F6AC8ADA}" destId="{B83B4B58-C7C9-458F-BCA3-FFEB84C24353}" srcOrd="1" destOrd="0" presId="urn:microsoft.com/office/officeart/2005/8/layout/hierarchy6"/>
    <dgm:cxn modelId="{805E23CB-B1BB-4556-A4CD-970D5D5AB6B7}" type="presParOf" srcId="{6E152872-EF68-4816-A021-918A4891457D}" destId="{FF92A24F-6EBF-43BD-8B70-0F94720E981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434EF53-AAE7-41FA-99D5-229CA04CB3DC}" type="doc">
      <dgm:prSet loTypeId="urn:microsoft.com/office/officeart/2005/8/layout/vList2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fr-LU"/>
        </a:p>
      </dgm:t>
    </dgm:pt>
    <dgm:pt modelId="{C753CABC-82EE-4B4D-B979-45BC60B5F451}">
      <dgm:prSet phldrT="[Text]" custT="1"/>
      <dgm:spPr/>
      <dgm:t>
        <a:bodyPr/>
        <a:lstStyle/>
        <a:p>
          <a:r>
            <a:rPr lang="fr-LU" sz="3200" b="1" u="sng" dirty="0" smtClean="0"/>
            <a:t>Assurance des investissements</a:t>
          </a:r>
        </a:p>
        <a:p>
          <a:r>
            <a:rPr lang="fr-LU" sz="2500" dirty="0" smtClean="0">
              <a:sym typeface="Symbol"/>
            </a:rPr>
            <a:t> </a:t>
          </a:r>
          <a:r>
            <a:rPr lang="fr-LU" sz="2500" b="0" dirty="0" smtClean="0"/>
            <a:t>Minimiser les risques liés à un investissement à l’étranger</a:t>
          </a:r>
          <a:endParaRPr lang="fr-LU" sz="2500" dirty="0"/>
        </a:p>
      </dgm:t>
    </dgm:pt>
    <dgm:pt modelId="{639B88DF-8629-492B-BF71-94A9AF84A307}" type="parTrans" cxnId="{3358E556-9BEB-470F-A5C4-0E35977C893A}">
      <dgm:prSet/>
      <dgm:spPr/>
      <dgm:t>
        <a:bodyPr/>
        <a:lstStyle/>
        <a:p>
          <a:endParaRPr lang="fr-LU"/>
        </a:p>
      </dgm:t>
    </dgm:pt>
    <dgm:pt modelId="{501CE930-BB4E-41EC-B451-F6B1A57F40C8}" type="sibTrans" cxnId="{3358E556-9BEB-470F-A5C4-0E35977C893A}">
      <dgm:prSet/>
      <dgm:spPr/>
      <dgm:t>
        <a:bodyPr/>
        <a:lstStyle/>
        <a:p>
          <a:endParaRPr lang="fr-LU"/>
        </a:p>
      </dgm:t>
    </dgm:pt>
    <dgm:pt modelId="{FE9A4188-C8B7-45A6-9C0E-219588BD3A19}">
      <dgm:prSet phldrT="[Text]"/>
      <dgm:spPr/>
      <dgm:t>
        <a:bodyPr/>
        <a:lstStyle/>
        <a:p>
          <a:endParaRPr lang="fr-LU" dirty="0"/>
        </a:p>
      </dgm:t>
    </dgm:pt>
    <dgm:pt modelId="{6303CB08-CA82-457E-B08D-85E7F9E9A357}" type="parTrans" cxnId="{D66B3277-62CA-4007-902C-BAC33B86CBD3}">
      <dgm:prSet/>
      <dgm:spPr/>
      <dgm:t>
        <a:bodyPr/>
        <a:lstStyle/>
        <a:p>
          <a:endParaRPr lang="fr-LU"/>
        </a:p>
      </dgm:t>
    </dgm:pt>
    <dgm:pt modelId="{1F05B1D1-8E6E-4DA4-8BA3-717C920E4E4E}" type="sibTrans" cxnId="{D66B3277-62CA-4007-902C-BAC33B86CBD3}">
      <dgm:prSet/>
      <dgm:spPr/>
      <dgm:t>
        <a:bodyPr/>
        <a:lstStyle/>
        <a:p>
          <a:endParaRPr lang="fr-LU"/>
        </a:p>
      </dgm:t>
    </dgm:pt>
    <dgm:pt modelId="{09E4B668-87F9-4756-8C69-4749BAAED2DD}">
      <dgm:prSet phldrT="[Text]" custT="1"/>
      <dgm:spPr/>
      <dgm:t>
        <a:bodyPr/>
        <a:lstStyle/>
        <a:p>
          <a:r>
            <a:rPr lang="fr-LU" sz="3200" b="1" u="sng" dirty="0" smtClean="0"/>
            <a:t>Assurance des préfinancements </a:t>
          </a:r>
        </a:p>
        <a:p>
          <a:r>
            <a:rPr lang="fr-LU" sz="2500" dirty="0" smtClean="0">
              <a:sym typeface="Symbol"/>
            </a:rPr>
            <a:t> </a:t>
          </a:r>
          <a:r>
            <a:rPr lang="fr-LU" sz="2500" b="0" dirty="0" smtClean="0"/>
            <a:t>Protéger l’importateur luxembourgeois devant effectuer des paiements d’acompte à un fournisseur étranger</a:t>
          </a:r>
          <a:endParaRPr lang="fr-LU" sz="2500" dirty="0"/>
        </a:p>
      </dgm:t>
    </dgm:pt>
    <dgm:pt modelId="{C2FD6AA8-CFA4-40E1-8CC1-EA6AC6CEC2A5}" type="parTrans" cxnId="{0AB412D2-76E6-45F3-8C16-0D13BE2AB90E}">
      <dgm:prSet/>
      <dgm:spPr/>
      <dgm:t>
        <a:bodyPr/>
        <a:lstStyle/>
        <a:p>
          <a:endParaRPr lang="fr-LU"/>
        </a:p>
      </dgm:t>
    </dgm:pt>
    <dgm:pt modelId="{5EF5E544-0A16-4A0B-8DF6-FD771032D6C8}" type="sibTrans" cxnId="{0AB412D2-76E6-45F3-8C16-0D13BE2AB90E}">
      <dgm:prSet/>
      <dgm:spPr/>
      <dgm:t>
        <a:bodyPr/>
        <a:lstStyle/>
        <a:p>
          <a:endParaRPr lang="fr-LU"/>
        </a:p>
      </dgm:t>
    </dgm:pt>
    <dgm:pt modelId="{9AAE28BD-264D-448E-9BA4-AF7852D4D932}">
      <dgm:prSet phldrT="[Text]"/>
      <dgm:spPr/>
      <dgm:t>
        <a:bodyPr/>
        <a:lstStyle/>
        <a:p>
          <a:endParaRPr lang="fr-LU" dirty="0"/>
        </a:p>
      </dgm:t>
    </dgm:pt>
    <dgm:pt modelId="{265BABF9-A7BF-40F5-A2D1-B92D60C378C4}" type="parTrans" cxnId="{5878F5D5-8E38-4D7A-B139-E8F9AEC1FD65}">
      <dgm:prSet/>
      <dgm:spPr/>
      <dgm:t>
        <a:bodyPr/>
        <a:lstStyle/>
        <a:p>
          <a:endParaRPr lang="fr-LU"/>
        </a:p>
      </dgm:t>
    </dgm:pt>
    <dgm:pt modelId="{EBC9211F-01AA-4F00-AAD6-F84B34BD9707}" type="sibTrans" cxnId="{5878F5D5-8E38-4D7A-B139-E8F9AEC1FD65}">
      <dgm:prSet/>
      <dgm:spPr/>
      <dgm:t>
        <a:bodyPr/>
        <a:lstStyle/>
        <a:p>
          <a:endParaRPr lang="fr-LU"/>
        </a:p>
      </dgm:t>
    </dgm:pt>
    <dgm:pt modelId="{2BC7B35C-35DD-4E60-873E-9732059E183A}" type="pres">
      <dgm:prSet presAssocID="{3434EF53-AAE7-41FA-99D5-229CA04CB3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LU"/>
        </a:p>
      </dgm:t>
    </dgm:pt>
    <dgm:pt modelId="{A27ABBD8-7D4C-414B-9F27-94F5500BAB66}" type="pres">
      <dgm:prSet presAssocID="{C753CABC-82EE-4B4D-B979-45BC60B5F45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53C4C1BD-2CFA-4BA8-90F4-B26F8EDEC1EC}" type="pres">
      <dgm:prSet presAssocID="{C753CABC-82EE-4B4D-B979-45BC60B5F45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D36599F7-C549-446E-B945-F8ECA42E09B3}" type="pres">
      <dgm:prSet presAssocID="{09E4B668-87F9-4756-8C69-4749BAAED2D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A17C4B0B-EFC5-4FE8-9F94-CBAC9CAF125F}" type="pres">
      <dgm:prSet presAssocID="{09E4B668-87F9-4756-8C69-4749BAAED2D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</dgm:ptLst>
  <dgm:cxnLst>
    <dgm:cxn modelId="{FAC1ACDF-5F6E-47AC-9E2B-A542DC5E0185}" type="presOf" srcId="{C753CABC-82EE-4B4D-B979-45BC60B5F451}" destId="{A27ABBD8-7D4C-414B-9F27-94F5500BAB66}" srcOrd="0" destOrd="0" presId="urn:microsoft.com/office/officeart/2005/8/layout/vList2"/>
    <dgm:cxn modelId="{31FE5227-544A-4B9C-B592-D3B86389D9E3}" type="presOf" srcId="{3434EF53-AAE7-41FA-99D5-229CA04CB3DC}" destId="{2BC7B35C-35DD-4E60-873E-9732059E183A}" srcOrd="0" destOrd="0" presId="urn:microsoft.com/office/officeart/2005/8/layout/vList2"/>
    <dgm:cxn modelId="{52AAD49F-BC2C-4328-9F0E-97CF9D7A1A0A}" type="presOf" srcId="{9AAE28BD-264D-448E-9BA4-AF7852D4D932}" destId="{A17C4B0B-EFC5-4FE8-9F94-CBAC9CAF125F}" srcOrd="0" destOrd="0" presId="urn:microsoft.com/office/officeart/2005/8/layout/vList2"/>
    <dgm:cxn modelId="{894B5C05-DBCE-44C1-A51A-86E9037ED913}" type="presOf" srcId="{FE9A4188-C8B7-45A6-9C0E-219588BD3A19}" destId="{53C4C1BD-2CFA-4BA8-90F4-B26F8EDEC1EC}" srcOrd="0" destOrd="0" presId="urn:microsoft.com/office/officeart/2005/8/layout/vList2"/>
    <dgm:cxn modelId="{5878F5D5-8E38-4D7A-B139-E8F9AEC1FD65}" srcId="{09E4B668-87F9-4756-8C69-4749BAAED2DD}" destId="{9AAE28BD-264D-448E-9BA4-AF7852D4D932}" srcOrd="0" destOrd="0" parTransId="{265BABF9-A7BF-40F5-A2D1-B92D60C378C4}" sibTransId="{EBC9211F-01AA-4F00-AAD6-F84B34BD9707}"/>
    <dgm:cxn modelId="{0AB412D2-76E6-45F3-8C16-0D13BE2AB90E}" srcId="{3434EF53-AAE7-41FA-99D5-229CA04CB3DC}" destId="{09E4B668-87F9-4756-8C69-4749BAAED2DD}" srcOrd="1" destOrd="0" parTransId="{C2FD6AA8-CFA4-40E1-8CC1-EA6AC6CEC2A5}" sibTransId="{5EF5E544-0A16-4A0B-8DF6-FD771032D6C8}"/>
    <dgm:cxn modelId="{E5C5DF6E-C5C6-49DA-BF1C-734025C0AF1F}" type="presOf" srcId="{09E4B668-87F9-4756-8C69-4749BAAED2DD}" destId="{D36599F7-C549-446E-B945-F8ECA42E09B3}" srcOrd="0" destOrd="0" presId="urn:microsoft.com/office/officeart/2005/8/layout/vList2"/>
    <dgm:cxn modelId="{D66B3277-62CA-4007-902C-BAC33B86CBD3}" srcId="{C753CABC-82EE-4B4D-B979-45BC60B5F451}" destId="{FE9A4188-C8B7-45A6-9C0E-219588BD3A19}" srcOrd="0" destOrd="0" parTransId="{6303CB08-CA82-457E-B08D-85E7F9E9A357}" sibTransId="{1F05B1D1-8E6E-4DA4-8BA3-717C920E4E4E}"/>
    <dgm:cxn modelId="{3358E556-9BEB-470F-A5C4-0E35977C893A}" srcId="{3434EF53-AAE7-41FA-99D5-229CA04CB3DC}" destId="{C753CABC-82EE-4B4D-B979-45BC60B5F451}" srcOrd="0" destOrd="0" parTransId="{639B88DF-8629-492B-BF71-94A9AF84A307}" sibTransId="{501CE930-BB4E-41EC-B451-F6B1A57F40C8}"/>
    <dgm:cxn modelId="{474535D0-CD1F-47EB-A8E9-7DFD63680EEB}" type="presParOf" srcId="{2BC7B35C-35DD-4E60-873E-9732059E183A}" destId="{A27ABBD8-7D4C-414B-9F27-94F5500BAB66}" srcOrd="0" destOrd="0" presId="urn:microsoft.com/office/officeart/2005/8/layout/vList2"/>
    <dgm:cxn modelId="{226BA50C-BF64-46E0-8150-66381DDF8524}" type="presParOf" srcId="{2BC7B35C-35DD-4E60-873E-9732059E183A}" destId="{53C4C1BD-2CFA-4BA8-90F4-B26F8EDEC1EC}" srcOrd="1" destOrd="0" presId="urn:microsoft.com/office/officeart/2005/8/layout/vList2"/>
    <dgm:cxn modelId="{AB9F1D53-222D-4692-B9D1-3592DCB08EFA}" type="presParOf" srcId="{2BC7B35C-35DD-4E60-873E-9732059E183A}" destId="{D36599F7-C549-446E-B945-F8ECA42E09B3}" srcOrd="2" destOrd="0" presId="urn:microsoft.com/office/officeart/2005/8/layout/vList2"/>
    <dgm:cxn modelId="{BA60628B-4884-44B7-8D17-D6D759DD5BA0}" type="presParOf" srcId="{2BC7B35C-35DD-4E60-873E-9732059E183A}" destId="{A17C4B0B-EFC5-4FE8-9F94-CBAC9CAF125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334594-DD75-41E8-82E3-3B3D0D413969}" type="doc">
      <dgm:prSet loTypeId="urn:microsoft.com/office/officeart/2005/8/layout/vProcess5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fr-LU"/>
        </a:p>
      </dgm:t>
    </dgm:pt>
    <dgm:pt modelId="{077BBB31-90CB-4155-A3E3-C7ED867D1C6F}">
      <dgm:prSet phldrT="[Text]"/>
      <dgm:spPr/>
      <dgm:t>
        <a:bodyPr/>
        <a:lstStyle/>
        <a:p>
          <a:r>
            <a:rPr lang="fr-LU" b="0" dirty="0" smtClean="0"/>
            <a:t>Intérêt luxembourgeois</a:t>
          </a:r>
          <a:endParaRPr lang="fr-LU" b="0" dirty="0"/>
        </a:p>
      </dgm:t>
    </dgm:pt>
    <dgm:pt modelId="{BB366A40-6C0B-4A22-B724-FB0F72D69694}" type="parTrans" cxnId="{FB329780-3A96-4D01-893D-18331DA61BA4}">
      <dgm:prSet/>
      <dgm:spPr/>
      <dgm:t>
        <a:bodyPr/>
        <a:lstStyle/>
        <a:p>
          <a:endParaRPr lang="fr-LU" b="0"/>
        </a:p>
      </dgm:t>
    </dgm:pt>
    <dgm:pt modelId="{A8253FEC-9F67-4B0D-8F28-4196F7ABD0FA}" type="sibTrans" cxnId="{FB329780-3A96-4D01-893D-18331DA61BA4}">
      <dgm:prSet/>
      <dgm:spPr/>
      <dgm:t>
        <a:bodyPr/>
        <a:lstStyle/>
        <a:p>
          <a:endParaRPr lang="fr-LU" b="0"/>
        </a:p>
      </dgm:t>
    </dgm:pt>
    <dgm:pt modelId="{26A1887C-0AC9-4411-B0E7-F2CABC38BB77}">
      <dgm:prSet/>
      <dgm:spPr/>
      <dgm:t>
        <a:bodyPr/>
        <a:lstStyle/>
        <a:p>
          <a:r>
            <a:rPr lang="fr-LU" b="0" dirty="0" smtClean="0"/>
            <a:t>Viabilité financière de l’entreprise demanderesse</a:t>
          </a:r>
        </a:p>
      </dgm:t>
    </dgm:pt>
    <dgm:pt modelId="{ADB49D9C-CE5A-4C3F-8203-B71DAE01A578}" type="parTrans" cxnId="{3A87EC6D-C6CF-47FE-8E2E-8A8231414EE4}">
      <dgm:prSet/>
      <dgm:spPr/>
      <dgm:t>
        <a:bodyPr/>
        <a:lstStyle/>
        <a:p>
          <a:endParaRPr lang="fr-LU" b="0"/>
        </a:p>
      </dgm:t>
    </dgm:pt>
    <dgm:pt modelId="{AFC16E11-A238-4DEC-BE4E-5B17C9A41299}" type="sibTrans" cxnId="{3A87EC6D-C6CF-47FE-8E2E-8A8231414EE4}">
      <dgm:prSet/>
      <dgm:spPr/>
      <dgm:t>
        <a:bodyPr/>
        <a:lstStyle/>
        <a:p>
          <a:endParaRPr lang="fr-LU" b="0"/>
        </a:p>
      </dgm:t>
    </dgm:pt>
    <dgm:pt modelId="{9BE0C2AA-F44A-4CA9-B8D9-77477AF607A1}">
      <dgm:prSet/>
      <dgm:spPr/>
      <dgm:t>
        <a:bodyPr/>
        <a:lstStyle/>
        <a:p>
          <a:r>
            <a:rPr lang="fr-LU" b="0" dirty="0" smtClean="0"/>
            <a:t>Principe de l’antériorité de la demande</a:t>
          </a:r>
        </a:p>
      </dgm:t>
    </dgm:pt>
    <dgm:pt modelId="{2D6B7B5A-4CFA-41DF-90ED-BCA28C7578B4}" type="parTrans" cxnId="{B600E1E8-21AD-4B53-93AD-47F9F5285E73}">
      <dgm:prSet/>
      <dgm:spPr/>
      <dgm:t>
        <a:bodyPr/>
        <a:lstStyle/>
        <a:p>
          <a:endParaRPr lang="fr-LU" b="0"/>
        </a:p>
      </dgm:t>
    </dgm:pt>
    <dgm:pt modelId="{7BF03E3B-BC51-42F6-AC29-3381F1805DBC}" type="sibTrans" cxnId="{B600E1E8-21AD-4B53-93AD-47F9F5285E73}">
      <dgm:prSet/>
      <dgm:spPr/>
      <dgm:t>
        <a:bodyPr/>
        <a:lstStyle/>
        <a:p>
          <a:endParaRPr lang="fr-LU" b="0"/>
        </a:p>
      </dgm:t>
    </dgm:pt>
    <dgm:pt modelId="{F6D5C0AA-D8CA-41DB-A574-E1F964FD3044}">
      <dgm:prSet/>
      <dgm:spPr/>
      <dgm:t>
        <a:bodyPr/>
        <a:lstStyle/>
        <a:p>
          <a:r>
            <a:rPr lang="fr-LU" b="0" dirty="0" smtClean="0"/>
            <a:t>Maximum d’aide 50%</a:t>
          </a:r>
        </a:p>
      </dgm:t>
    </dgm:pt>
    <dgm:pt modelId="{CEE14F1A-426C-48C7-88EB-70411FC9E234}" type="parTrans" cxnId="{012A3AE2-CC3B-4F76-BAF7-E577CE8E3F51}">
      <dgm:prSet/>
      <dgm:spPr/>
      <dgm:t>
        <a:bodyPr/>
        <a:lstStyle/>
        <a:p>
          <a:endParaRPr lang="fr-LU" b="0"/>
        </a:p>
      </dgm:t>
    </dgm:pt>
    <dgm:pt modelId="{F4F218F0-3037-426F-80C9-FE5412F8C4CA}" type="sibTrans" cxnId="{012A3AE2-CC3B-4F76-BAF7-E577CE8E3F51}">
      <dgm:prSet/>
      <dgm:spPr/>
      <dgm:t>
        <a:bodyPr/>
        <a:lstStyle/>
        <a:p>
          <a:endParaRPr lang="fr-LU" b="0"/>
        </a:p>
      </dgm:t>
    </dgm:pt>
    <dgm:pt modelId="{17A412C4-668C-4EA9-A33A-3FA8427CDD4E}">
      <dgm:prSet/>
      <dgm:spPr/>
      <dgm:t>
        <a:bodyPr/>
        <a:lstStyle/>
        <a:p>
          <a:r>
            <a:rPr lang="fr-LU" b="0" smtClean="0"/>
            <a:t>Intervention d’un tiers, les frais internes ne sont pas éligibles</a:t>
          </a:r>
          <a:endParaRPr lang="fr-LU" b="0" dirty="0" smtClean="0"/>
        </a:p>
      </dgm:t>
    </dgm:pt>
    <dgm:pt modelId="{B8983044-1647-4547-AADB-376DD0A2FA87}" type="parTrans" cxnId="{B90F32FD-EE34-4C2F-9E43-A41121DFB6C3}">
      <dgm:prSet/>
      <dgm:spPr/>
      <dgm:t>
        <a:bodyPr/>
        <a:lstStyle/>
        <a:p>
          <a:endParaRPr lang="fr-LU" b="0"/>
        </a:p>
      </dgm:t>
    </dgm:pt>
    <dgm:pt modelId="{05ECE9CB-61BF-414C-8EA7-A299CB82DA9A}" type="sibTrans" cxnId="{B90F32FD-EE34-4C2F-9E43-A41121DFB6C3}">
      <dgm:prSet/>
      <dgm:spPr/>
      <dgm:t>
        <a:bodyPr/>
        <a:lstStyle/>
        <a:p>
          <a:endParaRPr lang="fr-LU" b="0"/>
        </a:p>
      </dgm:t>
    </dgm:pt>
    <dgm:pt modelId="{6620AFF9-1D90-46C1-B320-A10A9D3231DC}">
      <dgm:prSet/>
      <dgm:spPr/>
      <dgm:t>
        <a:bodyPr/>
        <a:lstStyle/>
        <a:p>
          <a:endParaRPr lang="fr-LU" b="0"/>
        </a:p>
      </dgm:t>
    </dgm:pt>
    <dgm:pt modelId="{77C64686-1100-47BE-A3FA-0FA5D85242F8}" type="parTrans" cxnId="{19905F8C-B3E8-40E7-80CD-6AE064F8C88C}">
      <dgm:prSet/>
      <dgm:spPr/>
      <dgm:t>
        <a:bodyPr/>
        <a:lstStyle/>
        <a:p>
          <a:endParaRPr lang="fr-LU" b="0"/>
        </a:p>
      </dgm:t>
    </dgm:pt>
    <dgm:pt modelId="{3122BE4B-0590-40B9-A344-88A2F47BC7CE}" type="sibTrans" cxnId="{19905F8C-B3E8-40E7-80CD-6AE064F8C88C}">
      <dgm:prSet/>
      <dgm:spPr/>
      <dgm:t>
        <a:bodyPr/>
        <a:lstStyle/>
        <a:p>
          <a:endParaRPr lang="fr-LU" b="0"/>
        </a:p>
      </dgm:t>
    </dgm:pt>
    <dgm:pt modelId="{65FA519A-436E-4251-84AD-6C0BED4CCFDF}" type="pres">
      <dgm:prSet presAssocID="{D5334594-DD75-41E8-82E3-3B3D0D4139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LU"/>
        </a:p>
      </dgm:t>
    </dgm:pt>
    <dgm:pt modelId="{C986364F-672A-495E-B023-1129F18096D7}" type="pres">
      <dgm:prSet presAssocID="{D5334594-DD75-41E8-82E3-3B3D0D413969}" presName="dummyMaxCanvas" presStyleCnt="0">
        <dgm:presLayoutVars/>
      </dgm:prSet>
      <dgm:spPr/>
      <dgm:t>
        <a:bodyPr/>
        <a:lstStyle/>
        <a:p>
          <a:endParaRPr lang="fr-LU"/>
        </a:p>
      </dgm:t>
    </dgm:pt>
    <dgm:pt modelId="{91461266-AE61-4E3A-AD10-75FB37A60790}" type="pres">
      <dgm:prSet presAssocID="{D5334594-DD75-41E8-82E3-3B3D0D41396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1FC79765-6D0F-4A3A-AB97-B2CD34EB7104}" type="pres">
      <dgm:prSet presAssocID="{D5334594-DD75-41E8-82E3-3B3D0D41396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AB78CC0D-F4D3-4581-A9B7-A6C26916547E}" type="pres">
      <dgm:prSet presAssocID="{D5334594-DD75-41E8-82E3-3B3D0D41396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EABF7889-FD35-40AB-9F8E-5CB3057780F4}" type="pres">
      <dgm:prSet presAssocID="{D5334594-DD75-41E8-82E3-3B3D0D41396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C83021E7-1D31-4B27-AA3C-74B8AF4FEB9D}" type="pres">
      <dgm:prSet presAssocID="{D5334594-DD75-41E8-82E3-3B3D0D41396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C04D35EF-C62E-40AC-8FF2-2543A8305F76}" type="pres">
      <dgm:prSet presAssocID="{D5334594-DD75-41E8-82E3-3B3D0D41396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14439D76-E8C2-438F-A37F-FBF43707D3C9}" type="pres">
      <dgm:prSet presAssocID="{D5334594-DD75-41E8-82E3-3B3D0D41396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AF0A4DA7-A586-4684-990D-92B34DB61292}" type="pres">
      <dgm:prSet presAssocID="{D5334594-DD75-41E8-82E3-3B3D0D41396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028E621D-6085-4E3E-A82D-C39C39772038}" type="pres">
      <dgm:prSet presAssocID="{D5334594-DD75-41E8-82E3-3B3D0D41396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4ADAE466-8BCF-4A13-83E5-495F77CE4820}" type="pres">
      <dgm:prSet presAssocID="{D5334594-DD75-41E8-82E3-3B3D0D41396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C93A4EA3-4D6F-4F71-A41A-6601F24E60A1}" type="pres">
      <dgm:prSet presAssocID="{D5334594-DD75-41E8-82E3-3B3D0D41396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BD0A307F-5B8E-49EF-857F-0459ADF10DD9}" type="pres">
      <dgm:prSet presAssocID="{D5334594-DD75-41E8-82E3-3B3D0D41396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E850DF2D-BA46-4A58-8435-2557ADB00291}" type="pres">
      <dgm:prSet presAssocID="{D5334594-DD75-41E8-82E3-3B3D0D41396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9E5662B1-22A1-441F-8E75-82EF719B9D3B}" type="pres">
      <dgm:prSet presAssocID="{D5334594-DD75-41E8-82E3-3B3D0D41396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</dgm:ptLst>
  <dgm:cxnLst>
    <dgm:cxn modelId="{30C23770-EA94-40BF-B9F9-E0BBCC251E8D}" type="presOf" srcId="{077BBB31-90CB-4155-A3E3-C7ED867D1C6F}" destId="{4ADAE466-8BCF-4A13-83E5-495F77CE4820}" srcOrd="1" destOrd="0" presId="urn:microsoft.com/office/officeart/2005/8/layout/vProcess5"/>
    <dgm:cxn modelId="{0DA69291-8B62-403F-B4BA-189B372E5C36}" type="presOf" srcId="{26A1887C-0AC9-4411-B0E7-F2CABC38BB77}" destId="{1FC79765-6D0F-4A3A-AB97-B2CD34EB7104}" srcOrd="0" destOrd="0" presId="urn:microsoft.com/office/officeart/2005/8/layout/vProcess5"/>
    <dgm:cxn modelId="{3A87EC6D-C6CF-47FE-8E2E-8A8231414EE4}" srcId="{D5334594-DD75-41E8-82E3-3B3D0D413969}" destId="{26A1887C-0AC9-4411-B0E7-F2CABC38BB77}" srcOrd="1" destOrd="0" parTransId="{ADB49D9C-CE5A-4C3F-8203-B71DAE01A578}" sibTransId="{AFC16E11-A238-4DEC-BE4E-5B17C9A41299}"/>
    <dgm:cxn modelId="{B90F32FD-EE34-4C2F-9E43-A41121DFB6C3}" srcId="{D5334594-DD75-41E8-82E3-3B3D0D413969}" destId="{17A412C4-668C-4EA9-A33A-3FA8427CDD4E}" srcOrd="4" destOrd="0" parTransId="{B8983044-1647-4547-AADB-376DD0A2FA87}" sibTransId="{05ECE9CB-61BF-414C-8EA7-A299CB82DA9A}"/>
    <dgm:cxn modelId="{B1A04DA8-BB45-4949-8AF3-DD870BDC377F}" type="presOf" srcId="{F6D5C0AA-D8CA-41DB-A574-E1F964FD3044}" destId="{EABF7889-FD35-40AB-9F8E-5CB3057780F4}" srcOrd="0" destOrd="0" presId="urn:microsoft.com/office/officeart/2005/8/layout/vProcess5"/>
    <dgm:cxn modelId="{68BA2127-E157-4D4B-9BA6-6C51D3956482}" type="presOf" srcId="{077BBB31-90CB-4155-A3E3-C7ED867D1C6F}" destId="{91461266-AE61-4E3A-AD10-75FB37A60790}" srcOrd="0" destOrd="0" presId="urn:microsoft.com/office/officeart/2005/8/layout/vProcess5"/>
    <dgm:cxn modelId="{8338A016-2CBF-4D76-A9D0-25166749E586}" type="presOf" srcId="{F4F218F0-3037-426F-80C9-FE5412F8C4CA}" destId="{028E621D-6085-4E3E-A82D-C39C39772038}" srcOrd="0" destOrd="0" presId="urn:microsoft.com/office/officeart/2005/8/layout/vProcess5"/>
    <dgm:cxn modelId="{71616434-2DB5-40FB-A90B-7F9AD8268C6D}" type="presOf" srcId="{F6D5C0AA-D8CA-41DB-A574-E1F964FD3044}" destId="{E850DF2D-BA46-4A58-8435-2557ADB00291}" srcOrd="1" destOrd="0" presId="urn:microsoft.com/office/officeart/2005/8/layout/vProcess5"/>
    <dgm:cxn modelId="{012A3AE2-CC3B-4F76-BAF7-E577CE8E3F51}" srcId="{D5334594-DD75-41E8-82E3-3B3D0D413969}" destId="{F6D5C0AA-D8CA-41DB-A574-E1F964FD3044}" srcOrd="3" destOrd="0" parTransId="{CEE14F1A-426C-48C7-88EB-70411FC9E234}" sibTransId="{F4F218F0-3037-426F-80C9-FE5412F8C4CA}"/>
    <dgm:cxn modelId="{19EEC909-AA90-475C-A3DE-C2FFFB12E126}" type="presOf" srcId="{D5334594-DD75-41E8-82E3-3B3D0D413969}" destId="{65FA519A-436E-4251-84AD-6C0BED4CCFDF}" srcOrd="0" destOrd="0" presId="urn:microsoft.com/office/officeart/2005/8/layout/vProcess5"/>
    <dgm:cxn modelId="{95D57321-B59B-4605-BFB9-CAD7889807B4}" type="presOf" srcId="{17A412C4-668C-4EA9-A33A-3FA8427CDD4E}" destId="{9E5662B1-22A1-441F-8E75-82EF719B9D3B}" srcOrd="1" destOrd="0" presId="urn:microsoft.com/office/officeart/2005/8/layout/vProcess5"/>
    <dgm:cxn modelId="{32E72D1A-29D1-45E4-B1E6-A6ADB56D362B}" type="presOf" srcId="{AFC16E11-A238-4DEC-BE4E-5B17C9A41299}" destId="{14439D76-E8C2-438F-A37F-FBF43707D3C9}" srcOrd="0" destOrd="0" presId="urn:microsoft.com/office/officeart/2005/8/layout/vProcess5"/>
    <dgm:cxn modelId="{B10F9C22-47CB-4B2F-BCD7-3BBAC8CD53E7}" type="presOf" srcId="{9BE0C2AA-F44A-4CA9-B8D9-77477AF607A1}" destId="{AB78CC0D-F4D3-4581-A9B7-A6C26916547E}" srcOrd="0" destOrd="0" presId="urn:microsoft.com/office/officeart/2005/8/layout/vProcess5"/>
    <dgm:cxn modelId="{B600E1E8-21AD-4B53-93AD-47F9F5285E73}" srcId="{D5334594-DD75-41E8-82E3-3B3D0D413969}" destId="{9BE0C2AA-F44A-4CA9-B8D9-77477AF607A1}" srcOrd="2" destOrd="0" parTransId="{2D6B7B5A-4CFA-41DF-90ED-BCA28C7578B4}" sibTransId="{7BF03E3B-BC51-42F6-AC29-3381F1805DBC}"/>
    <dgm:cxn modelId="{19905F8C-B3E8-40E7-80CD-6AE064F8C88C}" srcId="{D5334594-DD75-41E8-82E3-3B3D0D413969}" destId="{6620AFF9-1D90-46C1-B320-A10A9D3231DC}" srcOrd="5" destOrd="0" parTransId="{77C64686-1100-47BE-A3FA-0FA5D85242F8}" sibTransId="{3122BE4B-0590-40B9-A344-88A2F47BC7CE}"/>
    <dgm:cxn modelId="{0F620C24-8CAB-4808-8FA2-362267219401}" type="presOf" srcId="{9BE0C2AA-F44A-4CA9-B8D9-77477AF607A1}" destId="{BD0A307F-5B8E-49EF-857F-0459ADF10DD9}" srcOrd="1" destOrd="0" presId="urn:microsoft.com/office/officeart/2005/8/layout/vProcess5"/>
    <dgm:cxn modelId="{A9A38265-832F-4A19-8FFE-AB2D530A9B60}" type="presOf" srcId="{17A412C4-668C-4EA9-A33A-3FA8427CDD4E}" destId="{C83021E7-1D31-4B27-AA3C-74B8AF4FEB9D}" srcOrd="0" destOrd="0" presId="urn:microsoft.com/office/officeart/2005/8/layout/vProcess5"/>
    <dgm:cxn modelId="{3D40688C-E24B-4582-9DA2-B0682C4331AF}" type="presOf" srcId="{A8253FEC-9F67-4B0D-8F28-4196F7ABD0FA}" destId="{C04D35EF-C62E-40AC-8FF2-2543A8305F76}" srcOrd="0" destOrd="0" presId="urn:microsoft.com/office/officeart/2005/8/layout/vProcess5"/>
    <dgm:cxn modelId="{4B1B8530-318B-4329-9113-E753D9A3FD4E}" type="presOf" srcId="{26A1887C-0AC9-4411-B0E7-F2CABC38BB77}" destId="{C93A4EA3-4D6F-4F71-A41A-6601F24E60A1}" srcOrd="1" destOrd="0" presId="urn:microsoft.com/office/officeart/2005/8/layout/vProcess5"/>
    <dgm:cxn modelId="{BD3E0EDC-A7E0-403D-AEF4-584BC039D239}" type="presOf" srcId="{7BF03E3B-BC51-42F6-AC29-3381F1805DBC}" destId="{AF0A4DA7-A586-4684-990D-92B34DB61292}" srcOrd="0" destOrd="0" presId="urn:microsoft.com/office/officeart/2005/8/layout/vProcess5"/>
    <dgm:cxn modelId="{FB329780-3A96-4D01-893D-18331DA61BA4}" srcId="{D5334594-DD75-41E8-82E3-3B3D0D413969}" destId="{077BBB31-90CB-4155-A3E3-C7ED867D1C6F}" srcOrd="0" destOrd="0" parTransId="{BB366A40-6C0B-4A22-B724-FB0F72D69694}" sibTransId="{A8253FEC-9F67-4B0D-8F28-4196F7ABD0FA}"/>
    <dgm:cxn modelId="{11B1C784-549E-4DBF-BCE1-991D0D5ED6F0}" type="presParOf" srcId="{65FA519A-436E-4251-84AD-6C0BED4CCFDF}" destId="{C986364F-672A-495E-B023-1129F18096D7}" srcOrd="0" destOrd="0" presId="urn:microsoft.com/office/officeart/2005/8/layout/vProcess5"/>
    <dgm:cxn modelId="{B56828C7-36A8-412F-AD2B-A3BF01FDED92}" type="presParOf" srcId="{65FA519A-436E-4251-84AD-6C0BED4CCFDF}" destId="{91461266-AE61-4E3A-AD10-75FB37A60790}" srcOrd="1" destOrd="0" presId="urn:microsoft.com/office/officeart/2005/8/layout/vProcess5"/>
    <dgm:cxn modelId="{4A992375-CF63-49D8-9131-9EAD12D1CD4F}" type="presParOf" srcId="{65FA519A-436E-4251-84AD-6C0BED4CCFDF}" destId="{1FC79765-6D0F-4A3A-AB97-B2CD34EB7104}" srcOrd="2" destOrd="0" presId="urn:microsoft.com/office/officeart/2005/8/layout/vProcess5"/>
    <dgm:cxn modelId="{F73227A2-D42B-42AB-9448-E63EFBAB1E27}" type="presParOf" srcId="{65FA519A-436E-4251-84AD-6C0BED4CCFDF}" destId="{AB78CC0D-F4D3-4581-A9B7-A6C26916547E}" srcOrd="3" destOrd="0" presId="urn:microsoft.com/office/officeart/2005/8/layout/vProcess5"/>
    <dgm:cxn modelId="{4D59ED74-AFD7-4095-9788-3A08560F3C13}" type="presParOf" srcId="{65FA519A-436E-4251-84AD-6C0BED4CCFDF}" destId="{EABF7889-FD35-40AB-9F8E-5CB3057780F4}" srcOrd="4" destOrd="0" presId="urn:microsoft.com/office/officeart/2005/8/layout/vProcess5"/>
    <dgm:cxn modelId="{D172DC1C-16C0-4EA1-B35A-C76F98D997AF}" type="presParOf" srcId="{65FA519A-436E-4251-84AD-6C0BED4CCFDF}" destId="{C83021E7-1D31-4B27-AA3C-74B8AF4FEB9D}" srcOrd="5" destOrd="0" presId="urn:microsoft.com/office/officeart/2005/8/layout/vProcess5"/>
    <dgm:cxn modelId="{E9BF58FD-5C5C-4355-8FD4-74293597C31A}" type="presParOf" srcId="{65FA519A-436E-4251-84AD-6C0BED4CCFDF}" destId="{C04D35EF-C62E-40AC-8FF2-2543A8305F76}" srcOrd="6" destOrd="0" presId="urn:microsoft.com/office/officeart/2005/8/layout/vProcess5"/>
    <dgm:cxn modelId="{A6DCBFD7-C85B-49B1-9E67-4B4714B83B43}" type="presParOf" srcId="{65FA519A-436E-4251-84AD-6C0BED4CCFDF}" destId="{14439D76-E8C2-438F-A37F-FBF43707D3C9}" srcOrd="7" destOrd="0" presId="urn:microsoft.com/office/officeart/2005/8/layout/vProcess5"/>
    <dgm:cxn modelId="{5CA9A2D7-5BEE-474E-A428-7524B8E562E5}" type="presParOf" srcId="{65FA519A-436E-4251-84AD-6C0BED4CCFDF}" destId="{AF0A4DA7-A586-4684-990D-92B34DB61292}" srcOrd="8" destOrd="0" presId="urn:microsoft.com/office/officeart/2005/8/layout/vProcess5"/>
    <dgm:cxn modelId="{7FEAA316-C73F-4AF0-B34C-0A2F56A90474}" type="presParOf" srcId="{65FA519A-436E-4251-84AD-6C0BED4CCFDF}" destId="{028E621D-6085-4E3E-A82D-C39C39772038}" srcOrd="9" destOrd="0" presId="urn:microsoft.com/office/officeart/2005/8/layout/vProcess5"/>
    <dgm:cxn modelId="{3AD5E4FC-BFAF-46C8-8328-8090A41E9311}" type="presParOf" srcId="{65FA519A-436E-4251-84AD-6C0BED4CCFDF}" destId="{4ADAE466-8BCF-4A13-83E5-495F77CE4820}" srcOrd="10" destOrd="0" presId="urn:microsoft.com/office/officeart/2005/8/layout/vProcess5"/>
    <dgm:cxn modelId="{F8A4E25F-9A9B-4B57-8BC1-BE379061E88D}" type="presParOf" srcId="{65FA519A-436E-4251-84AD-6C0BED4CCFDF}" destId="{C93A4EA3-4D6F-4F71-A41A-6601F24E60A1}" srcOrd="11" destOrd="0" presId="urn:microsoft.com/office/officeart/2005/8/layout/vProcess5"/>
    <dgm:cxn modelId="{9B08D0BA-980A-407A-BB9A-48AE25E437C3}" type="presParOf" srcId="{65FA519A-436E-4251-84AD-6C0BED4CCFDF}" destId="{BD0A307F-5B8E-49EF-857F-0459ADF10DD9}" srcOrd="12" destOrd="0" presId="urn:microsoft.com/office/officeart/2005/8/layout/vProcess5"/>
    <dgm:cxn modelId="{23DA912B-9102-44D3-9672-6E4BA11443A1}" type="presParOf" srcId="{65FA519A-436E-4251-84AD-6C0BED4CCFDF}" destId="{E850DF2D-BA46-4A58-8435-2557ADB00291}" srcOrd="13" destOrd="0" presId="urn:microsoft.com/office/officeart/2005/8/layout/vProcess5"/>
    <dgm:cxn modelId="{64234596-860E-4234-A09C-E7AB047F009E}" type="presParOf" srcId="{65FA519A-436E-4251-84AD-6C0BED4CCFDF}" destId="{9E5662B1-22A1-441F-8E75-82EF719B9D3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4C2479F-6C44-41AD-98D7-1656E98D395C}" type="doc">
      <dgm:prSet loTypeId="urn:microsoft.com/office/officeart/2005/8/layout/hProcess11" loCatId="process" qsTypeId="urn:microsoft.com/office/officeart/2005/8/quickstyle/3d1" qsCatId="3D" csTypeId="urn:microsoft.com/office/officeart/2005/8/colors/accent0_1" csCatId="mainScheme" phldr="1"/>
      <dgm:spPr/>
    </dgm:pt>
    <dgm:pt modelId="{031E07B9-490E-454A-A700-5CC1A1B0A32E}">
      <dgm:prSet phldrT="[Text]" custT="1"/>
      <dgm:spPr/>
      <dgm:t>
        <a:bodyPr/>
        <a:lstStyle/>
        <a:p>
          <a:r>
            <a:rPr lang="fr-LU" sz="1800" b="0" dirty="0" smtClean="0">
              <a:solidFill>
                <a:schemeClr val="bg2">
                  <a:lumMod val="25000"/>
                </a:schemeClr>
              </a:solidFill>
            </a:rPr>
            <a:t>Introduction d’une demande avant lancement du projet (formulaire sur notre site Internet www.odl.lu)</a:t>
          </a:r>
          <a:endParaRPr lang="fr-LU" sz="1800" b="0" dirty="0">
            <a:solidFill>
              <a:schemeClr val="bg2">
                <a:lumMod val="25000"/>
              </a:schemeClr>
            </a:solidFill>
          </a:endParaRPr>
        </a:p>
      </dgm:t>
    </dgm:pt>
    <dgm:pt modelId="{98598B40-C955-42C1-B24B-E47CD84F681F}" type="parTrans" cxnId="{6A789643-8156-4782-B906-695628C9F402}">
      <dgm:prSet/>
      <dgm:spPr/>
      <dgm:t>
        <a:bodyPr/>
        <a:lstStyle/>
        <a:p>
          <a:endParaRPr lang="fr-LU" b="0">
            <a:solidFill>
              <a:schemeClr val="bg2">
                <a:lumMod val="25000"/>
              </a:schemeClr>
            </a:solidFill>
          </a:endParaRPr>
        </a:p>
      </dgm:t>
    </dgm:pt>
    <dgm:pt modelId="{EEB76F2E-A6D1-4C2A-968D-38A6E49A3206}" type="sibTrans" cxnId="{6A789643-8156-4782-B906-695628C9F402}">
      <dgm:prSet/>
      <dgm:spPr/>
      <dgm:t>
        <a:bodyPr/>
        <a:lstStyle/>
        <a:p>
          <a:endParaRPr lang="fr-LU" b="0">
            <a:solidFill>
              <a:schemeClr val="bg2">
                <a:lumMod val="25000"/>
              </a:schemeClr>
            </a:solidFill>
          </a:endParaRPr>
        </a:p>
      </dgm:t>
    </dgm:pt>
    <dgm:pt modelId="{8AA1F968-F8C4-435E-9F69-53BF84894CFE}">
      <dgm:prSet custT="1"/>
      <dgm:spPr/>
      <dgm:t>
        <a:bodyPr/>
        <a:lstStyle/>
        <a:p>
          <a:r>
            <a:rPr lang="fr-LU" sz="1800" b="0" dirty="0" smtClean="0">
              <a:solidFill>
                <a:schemeClr val="bg2">
                  <a:lumMod val="25000"/>
                </a:schemeClr>
              </a:solidFill>
            </a:rPr>
            <a:t>Contrôle du respect des critères d’éligibilité imposés par l’UE et décision sur l’octroi d’aide par le Comité de l’ODL (1 réunion/mois)</a:t>
          </a:r>
        </a:p>
      </dgm:t>
    </dgm:pt>
    <dgm:pt modelId="{3153E93B-2521-4C4F-8BE0-CABF53CF4A3C}" type="parTrans" cxnId="{5FE5AE84-571E-4343-A17D-89B750F874A5}">
      <dgm:prSet/>
      <dgm:spPr/>
      <dgm:t>
        <a:bodyPr/>
        <a:lstStyle/>
        <a:p>
          <a:endParaRPr lang="fr-LU" b="0">
            <a:solidFill>
              <a:schemeClr val="bg2">
                <a:lumMod val="25000"/>
              </a:schemeClr>
            </a:solidFill>
          </a:endParaRPr>
        </a:p>
      </dgm:t>
    </dgm:pt>
    <dgm:pt modelId="{C993744F-65DA-4163-BE50-A4582BA237B5}" type="sibTrans" cxnId="{5FE5AE84-571E-4343-A17D-89B750F874A5}">
      <dgm:prSet/>
      <dgm:spPr/>
      <dgm:t>
        <a:bodyPr/>
        <a:lstStyle/>
        <a:p>
          <a:endParaRPr lang="fr-LU" b="0">
            <a:solidFill>
              <a:schemeClr val="bg2">
                <a:lumMod val="25000"/>
              </a:schemeClr>
            </a:solidFill>
          </a:endParaRPr>
        </a:p>
      </dgm:t>
    </dgm:pt>
    <dgm:pt modelId="{D1A477A9-2702-4F5D-9F75-24D63C0B518A}">
      <dgm:prSet custT="1"/>
      <dgm:spPr/>
      <dgm:t>
        <a:bodyPr/>
        <a:lstStyle/>
        <a:p>
          <a:r>
            <a:rPr lang="fr-LU" sz="1800" b="0" dirty="0" smtClean="0">
              <a:solidFill>
                <a:schemeClr val="bg2">
                  <a:lumMod val="25000"/>
                </a:schemeClr>
              </a:solidFill>
            </a:rPr>
            <a:t>En cas d’accord: promesse valable pour 6 mois</a:t>
          </a:r>
        </a:p>
      </dgm:t>
    </dgm:pt>
    <dgm:pt modelId="{BEED7B07-D552-4655-845F-499FE19BDCF2}" type="parTrans" cxnId="{D20BCA93-6C49-41BB-844F-AC0C3284E51D}">
      <dgm:prSet/>
      <dgm:spPr/>
      <dgm:t>
        <a:bodyPr/>
        <a:lstStyle/>
        <a:p>
          <a:endParaRPr lang="fr-LU" b="0">
            <a:solidFill>
              <a:schemeClr val="bg2">
                <a:lumMod val="25000"/>
              </a:schemeClr>
            </a:solidFill>
          </a:endParaRPr>
        </a:p>
      </dgm:t>
    </dgm:pt>
    <dgm:pt modelId="{D4A99133-F319-48DF-845B-4380FEC5EEC0}" type="sibTrans" cxnId="{D20BCA93-6C49-41BB-844F-AC0C3284E51D}">
      <dgm:prSet/>
      <dgm:spPr/>
      <dgm:t>
        <a:bodyPr/>
        <a:lstStyle/>
        <a:p>
          <a:endParaRPr lang="fr-LU" b="0">
            <a:solidFill>
              <a:schemeClr val="bg2">
                <a:lumMod val="25000"/>
              </a:schemeClr>
            </a:solidFill>
          </a:endParaRPr>
        </a:p>
      </dgm:t>
    </dgm:pt>
    <dgm:pt modelId="{1BEE67D7-5F6E-45F0-ACA2-70A2A5860568}">
      <dgm:prSet custT="1"/>
      <dgm:spPr/>
      <dgm:t>
        <a:bodyPr/>
        <a:lstStyle/>
        <a:p>
          <a:r>
            <a:rPr lang="fr-LU" sz="1800" b="0" dirty="0" smtClean="0">
              <a:solidFill>
                <a:schemeClr val="bg2">
                  <a:lumMod val="25000"/>
                </a:schemeClr>
              </a:solidFill>
            </a:rPr>
            <a:t>Remboursement sur base des factures et preuves de paiement</a:t>
          </a:r>
        </a:p>
      </dgm:t>
    </dgm:pt>
    <dgm:pt modelId="{E665F343-404E-49D8-B99F-90A8F733474C}" type="parTrans" cxnId="{EC0749AB-5996-4456-9EE3-4305AACE6E5B}">
      <dgm:prSet/>
      <dgm:spPr/>
      <dgm:t>
        <a:bodyPr/>
        <a:lstStyle/>
        <a:p>
          <a:endParaRPr lang="fr-LU" b="0">
            <a:solidFill>
              <a:schemeClr val="bg2">
                <a:lumMod val="25000"/>
              </a:schemeClr>
            </a:solidFill>
          </a:endParaRPr>
        </a:p>
      </dgm:t>
    </dgm:pt>
    <dgm:pt modelId="{16FD0B29-11BC-4A30-8857-318465EFC6B9}" type="sibTrans" cxnId="{EC0749AB-5996-4456-9EE3-4305AACE6E5B}">
      <dgm:prSet/>
      <dgm:spPr/>
      <dgm:t>
        <a:bodyPr/>
        <a:lstStyle/>
        <a:p>
          <a:endParaRPr lang="fr-LU" b="0">
            <a:solidFill>
              <a:schemeClr val="bg2">
                <a:lumMod val="25000"/>
              </a:schemeClr>
            </a:solidFill>
          </a:endParaRPr>
        </a:p>
      </dgm:t>
    </dgm:pt>
    <dgm:pt modelId="{446F7435-BA95-4AD2-BF24-CC63888FBA53}" type="pres">
      <dgm:prSet presAssocID="{94C2479F-6C44-41AD-98D7-1656E98D395C}" presName="Name0" presStyleCnt="0">
        <dgm:presLayoutVars>
          <dgm:dir/>
          <dgm:resizeHandles val="exact"/>
        </dgm:presLayoutVars>
      </dgm:prSet>
      <dgm:spPr/>
    </dgm:pt>
    <dgm:pt modelId="{771C8E0D-CB52-4F47-8C32-70F7A9BA1E56}" type="pres">
      <dgm:prSet presAssocID="{94C2479F-6C44-41AD-98D7-1656E98D395C}" presName="arrow" presStyleLbl="bgShp" presStyleIdx="0" presStyleCnt="1"/>
      <dgm:spPr/>
    </dgm:pt>
    <dgm:pt modelId="{88D427E6-F0A8-4AAB-909A-BCFD0357FC76}" type="pres">
      <dgm:prSet presAssocID="{94C2479F-6C44-41AD-98D7-1656E98D395C}" presName="points" presStyleCnt="0"/>
      <dgm:spPr/>
    </dgm:pt>
    <dgm:pt modelId="{1BBB99DD-1E0F-457E-BDA2-03E148050F3C}" type="pres">
      <dgm:prSet presAssocID="{031E07B9-490E-454A-A700-5CC1A1B0A32E}" presName="compositeA" presStyleCnt="0"/>
      <dgm:spPr/>
    </dgm:pt>
    <dgm:pt modelId="{45A65185-CE65-4CA2-B9DC-01EDE5F9840B}" type="pres">
      <dgm:prSet presAssocID="{031E07B9-490E-454A-A700-5CC1A1B0A32E}" presName="textA" presStyleLbl="revTx" presStyleIdx="0" presStyleCnt="4" custScaleX="163251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E567DC88-0257-4621-8880-F63A53477139}" type="pres">
      <dgm:prSet presAssocID="{031E07B9-490E-454A-A700-5CC1A1B0A32E}" presName="circleA" presStyleLbl="node1" presStyleIdx="0" presStyleCnt="4"/>
      <dgm:spPr/>
    </dgm:pt>
    <dgm:pt modelId="{E1CC5BDC-26D8-4110-9825-9F0A5DCC10D2}" type="pres">
      <dgm:prSet presAssocID="{031E07B9-490E-454A-A700-5CC1A1B0A32E}" presName="spaceA" presStyleCnt="0"/>
      <dgm:spPr/>
    </dgm:pt>
    <dgm:pt modelId="{ABFF9582-31CD-4C19-B107-936CAA1C988C}" type="pres">
      <dgm:prSet presAssocID="{EEB76F2E-A6D1-4C2A-968D-38A6E49A3206}" presName="space" presStyleCnt="0"/>
      <dgm:spPr/>
    </dgm:pt>
    <dgm:pt modelId="{5D5222E6-9D97-45E7-A159-659091376F09}" type="pres">
      <dgm:prSet presAssocID="{8AA1F968-F8C4-435E-9F69-53BF84894CFE}" presName="compositeB" presStyleCnt="0"/>
      <dgm:spPr/>
    </dgm:pt>
    <dgm:pt modelId="{3B9F0A56-6AAF-435F-9932-670F526E9155}" type="pres">
      <dgm:prSet presAssocID="{8AA1F968-F8C4-435E-9F69-53BF84894CFE}" presName="textB" presStyleLbl="revTx" presStyleIdx="1" presStyleCnt="4" custScaleX="182839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6446EBF8-D38F-4A1C-A33F-848050206100}" type="pres">
      <dgm:prSet presAssocID="{8AA1F968-F8C4-435E-9F69-53BF84894CFE}" presName="circleB" presStyleLbl="node1" presStyleIdx="1" presStyleCnt="4"/>
      <dgm:spPr/>
    </dgm:pt>
    <dgm:pt modelId="{1325DA89-8604-4401-8512-36CC7EDA61F2}" type="pres">
      <dgm:prSet presAssocID="{8AA1F968-F8C4-435E-9F69-53BF84894CFE}" presName="spaceB" presStyleCnt="0"/>
      <dgm:spPr/>
    </dgm:pt>
    <dgm:pt modelId="{5ACB94C1-11D9-4919-99F1-F09F3BC56F02}" type="pres">
      <dgm:prSet presAssocID="{C993744F-65DA-4163-BE50-A4582BA237B5}" presName="space" presStyleCnt="0"/>
      <dgm:spPr/>
    </dgm:pt>
    <dgm:pt modelId="{8861AE5B-81E4-4273-BD2D-E3FFC76B18BA}" type="pres">
      <dgm:prSet presAssocID="{D1A477A9-2702-4F5D-9F75-24D63C0B518A}" presName="compositeA" presStyleCnt="0"/>
      <dgm:spPr/>
    </dgm:pt>
    <dgm:pt modelId="{BAEF1DF4-61AF-4E7E-A60E-383CFE5045D6}" type="pres">
      <dgm:prSet presAssocID="{D1A477A9-2702-4F5D-9F75-24D63C0B518A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F9B8F46F-C1AE-40E5-AA76-0ED90C02A97F}" type="pres">
      <dgm:prSet presAssocID="{D1A477A9-2702-4F5D-9F75-24D63C0B518A}" presName="circleA" presStyleLbl="node1" presStyleIdx="2" presStyleCnt="4"/>
      <dgm:spPr/>
    </dgm:pt>
    <dgm:pt modelId="{F7D0D552-3D0B-456A-87FD-CE7975434784}" type="pres">
      <dgm:prSet presAssocID="{D1A477A9-2702-4F5D-9F75-24D63C0B518A}" presName="spaceA" presStyleCnt="0"/>
      <dgm:spPr/>
    </dgm:pt>
    <dgm:pt modelId="{A58C593E-7191-4AA3-9309-8724EA31DA2C}" type="pres">
      <dgm:prSet presAssocID="{D4A99133-F319-48DF-845B-4380FEC5EEC0}" presName="space" presStyleCnt="0"/>
      <dgm:spPr/>
    </dgm:pt>
    <dgm:pt modelId="{61EBC186-94F0-4AD9-8F0F-E96EEED893D7}" type="pres">
      <dgm:prSet presAssocID="{1BEE67D7-5F6E-45F0-ACA2-70A2A5860568}" presName="compositeB" presStyleCnt="0"/>
      <dgm:spPr/>
    </dgm:pt>
    <dgm:pt modelId="{3D07DAED-C754-460A-B7B3-77BFC6B5E5A9}" type="pres">
      <dgm:prSet presAssocID="{1BEE67D7-5F6E-45F0-ACA2-70A2A5860568}" presName="textB" presStyleLbl="revTx" presStyleIdx="3" presStyleCnt="4" custScaleX="158198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99054B7F-B3C4-478F-9A91-33C3643D7B32}" type="pres">
      <dgm:prSet presAssocID="{1BEE67D7-5F6E-45F0-ACA2-70A2A5860568}" presName="circleB" presStyleLbl="node1" presStyleIdx="3" presStyleCnt="4"/>
      <dgm:spPr/>
    </dgm:pt>
    <dgm:pt modelId="{99AA6F27-5E49-40E8-8BB0-3173AC35676B}" type="pres">
      <dgm:prSet presAssocID="{1BEE67D7-5F6E-45F0-ACA2-70A2A5860568}" presName="spaceB" presStyleCnt="0"/>
      <dgm:spPr/>
    </dgm:pt>
  </dgm:ptLst>
  <dgm:cxnLst>
    <dgm:cxn modelId="{EC0749AB-5996-4456-9EE3-4305AACE6E5B}" srcId="{94C2479F-6C44-41AD-98D7-1656E98D395C}" destId="{1BEE67D7-5F6E-45F0-ACA2-70A2A5860568}" srcOrd="3" destOrd="0" parTransId="{E665F343-404E-49D8-B99F-90A8F733474C}" sibTransId="{16FD0B29-11BC-4A30-8857-318465EFC6B9}"/>
    <dgm:cxn modelId="{5FE5AE84-571E-4343-A17D-89B750F874A5}" srcId="{94C2479F-6C44-41AD-98D7-1656E98D395C}" destId="{8AA1F968-F8C4-435E-9F69-53BF84894CFE}" srcOrd="1" destOrd="0" parTransId="{3153E93B-2521-4C4F-8BE0-CABF53CF4A3C}" sibTransId="{C993744F-65DA-4163-BE50-A4582BA237B5}"/>
    <dgm:cxn modelId="{6A789643-8156-4782-B906-695628C9F402}" srcId="{94C2479F-6C44-41AD-98D7-1656E98D395C}" destId="{031E07B9-490E-454A-A700-5CC1A1B0A32E}" srcOrd="0" destOrd="0" parTransId="{98598B40-C955-42C1-B24B-E47CD84F681F}" sibTransId="{EEB76F2E-A6D1-4C2A-968D-38A6E49A3206}"/>
    <dgm:cxn modelId="{ADF343C5-9C56-4279-B95C-BA0129FF0658}" type="presOf" srcId="{8AA1F968-F8C4-435E-9F69-53BF84894CFE}" destId="{3B9F0A56-6AAF-435F-9932-670F526E9155}" srcOrd="0" destOrd="0" presId="urn:microsoft.com/office/officeart/2005/8/layout/hProcess11"/>
    <dgm:cxn modelId="{B0503547-F908-4BBC-A14E-EEDBE7A8E4FA}" type="presOf" srcId="{94C2479F-6C44-41AD-98D7-1656E98D395C}" destId="{446F7435-BA95-4AD2-BF24-CC63888FBA53}" srcOrd="0" destOrd="0" presId="urn:microsoft.com/office/officeart/2005/8/layout/hProcess11"/>
    <dgm:cxn modelId="{E94B02D7-0A87-40B0-BA0E-9A31E2517CD9}" type="presOf" srcId="{1BEE67D7-5F6E-45F0-ACA2-70A2A5860568}" destId="{3D07DAED-C754-460A-B7B3-77BFC6B5E5A9}" srcOrd="0" destOrd="0" presId="urn:microsoft.com/office/officeart/2005/8/layout/hProcess11"/>
    <dgm:cxn modelId="{BDACCD37-8BF1-4A9F-AD27-71B8A9D4A6BB}" type="presOf" srcId="{D1A477A9-2702-4F5D-9F75-24D63C0B518A}" destId="{BAEF1DF4-61AF-4E7E-A60E-383CFE5045D6}" srcOrd="0" destOrd="0" presId="urn:microsoft.com/office/officeart/2005/8/layout/hProcess11"/>
    <dgm:cxn modelId="{D20BCA93-6C49-41BB-844F-AC0C3284E51D}" srcId="{94C2479F-6C44-41AD-98D7-1656E98D395C}" destId="{D1A477A9-2702-4F5D-9F75-24D63C0B518A}" srcOrd="2" destOrd="0" parTransId="{BEED7B07-D552-4655-845F-499FE19BDCF2}" sibTransId="{D4A99133-F319-48DF-845B-4380FEC5EEC0}"/>
    <dgm:cxn modelId="{6D90092A-D897-47F0-BC31-88020175396B}" type="presOf" srcId="{031E07B9-490E-454A-A700-5CC1A1B0A32E}" destId="{45A65185-CE65-4CA2-B9DC-01EDE5F9840B}" srcOrd="0" destOrd="0" presId="urn:microsoft.com/office/officeart/2005/8/layout/hProcess11"/>
    <dgm:cxn modelId="{1489D6F9-432A-4FA5-A2FF-74215579CFCD}" type="presParOf" srcId="{446F7435-BA95-4AD2-BF24-CC63888FBA53}" destId="{771C8E0D-CB52-4F47-8C32-70F7A9BA1E56}" srcOrd="0" destOrd="0" presId="urn:microsoft.com/office/officeart/2005/8/layout/hProcess11"/>
    <dgm:cxn modelId="{7131E608-FBA6-4A5F-8D07-6696B08BEB89}" type="presParOf" srcId="{446F7435-BA95-4AD2-BF24-CC63888FBA53}" destId="{88D427E6-F0A8-4AAB-909A-BCFD0357FC76}" srcOrd="1" destOrd="0" presId="urn:microsoft.com/office/officeart/2005/8/layout/hProcess11"/>
    <dgm:cxn modelId="{040B3195-BE3C-4902-9BBF-9FB815161F1F}" type="presParOf" srcId="{88D427E6-F0A8-4AAB-909A-BCFD0357FC76}" destId="{1BBB99DD-1E0F-457E-BDA2-03E148050F3C}" srcOrd="0" destOrd="0" presId="urn:microsoft.com/office/officeart/2005/8/layout/hProcess11"/>
    <dgm:cxn modelId="{38B91C87-C092-4A87-B349-FA83BB1DF2DA}" type="presParOf" srcId="{1BBB99DD-1E0F-457E-BDA2-03E148050F3C}" destId="{45A65185-CE65-4CA2-B9DC-01EDE5F9840B}" srcOrd="0" destOrd="0" presId="urn:microsoft.com/office/officeart/2005/8/layout/hProcess11"/>
    <dgm:cxn modelId="{4B9B4918-C803-4304-BD9E-4A0409242702}" type="presParOf" srcId="{1BBB99DD-1E0F-457E-BDA2-03E148050F3C}" destId="{E567DC88-0257-4621-8880-F63A53477139}" srcOrd="1" destOrd="0" presId="urn:microsoft.com/office/officeart/2005/8/layout/hProcess11"/>
    <dgm:cxn modelId="{C9F2B3F6-CB7D-46C3-8D31-1F8E4EBDF74B}" type="presParOf" srcId="{1BBB99DD-1E0F-457E-BDA2-03E148050F3C}" destId="{E1CC5BDC-26D8-4110-9825-9F0A5DCC10D2}" srcOrd="2" destOrd="0" presId="urn:microsoft.com/office/officeart/2005/8/layout/hProcess11"/>
    <dgm:cxn modelId="{324B5666-AF7B-4FD0-A0B7-FB864485E0CC}" type="presParOf" srcId="{88D427E6-F0A8-4AAB-909A-BCFD0357FC76}" destId="{ABFF9582-31CD-4C19-B107-936CAA1C988C}" srcOrd="1" destOrd="0" presId="urn:microsoft.com/office/officeart/2005/8/layout/hProcess11"/>
    <dgm:cxn modelId="{36C423F5-2C72-4300-A3BA-CE9EC703B710}" type="presParOf" srcId="{88D427E6-F0A8-4AAB-909A-BCFD0357FC76}" destId="{5D5222E6-9D97-45E7-A159-659091376F09}" srcOrd="2" destOrd="0" presId="urn:microsoft.com/office/officeart/2005/8/layout/hProcess11"/>
    <dgm:cxn modelId="{4335DB66-4318-41FB-A1B1-E56B53A003A3}" type="presParOf" srcId="{5D5222E6-9D97-45E7-A159-659091376F09}" destId="{3B9F0A56-6AAF-435F-9932-670F526E9155}" srcOrd="0" destOrd="0" presId="urn:microsoft.com/office/officeart/2005/8/layout/hProcess11"/>
    <dgm:cxn modelId="{EB0A1709-499D-4B7E-81D7-E1BF1C105A8C}" type="presParOf" srcId="{5D5222E6-9D97-45E7-A159-659091376F09}" destId="{6446EBF8-D38F-4A1C-A33F-848050206100}" srcOrd="1" destOrd="0" presId="urn:microsoft.com/office/officeart/2005/8/layout/hProcess11"/>
    <dgm:cxn modelId="{767A6A04-A535-412D-A316-39DAD4D9BBB2}" type="presParOf" srcId="{5D5222E6-9D97-45E7-A159-659091376F09}" destId="{1325DA89-8604-4401-8512-36CC7EDA61F2}" srcOrd="2" destOrd="0" presId="urn:microsoft.com/office/officeart/2005/8/layout/hProcess11"/>
    <dgm:cxn modelId="{20FB0CF9-FB1F-41B7-93B1-FDE61F7585D7}" type="presParOf" srcId="{88D427E6-F0A8-4AAB-909A-BCFD0357FC76}" destId="{5ACB94C1-11D9-4919-99F1-F09F3BC56F02}" srcOrd="3" destOrd="0" presId="urn:microsoft.com/office/officeart/2005/8/layout/hProcess11"/>
    <dgm:cxn modelId="{00099791-6570-458C-81FB-38207DA2B7BC}" type="presParOf" srcId="{88D427E6-F0A8-4AAB-909A-BCFD0357FC76}" destId="{8861AE5B-81E4-4273-BD2D-E3FFC76B18BA}" srcOrd="4" destOrd="0" presId="urn:microsoft.com/office/officeart/2005/8/layout/hProcess11"/>
    <dgm:cxn modelId="{00EDC119-725B-48F9-99ED-C2A67D0F14B0}" type="presParOf" srcId="{8861AE5B-81E4-4273-BD2D-E3FFC76B18BA}" destId="{BAEF1DF4-61AF-4E7E-A60E-383CFE5045D6}" srcOrd="0" destOrd="0" presId="urn:microsoft.com/office/officeart/2005/8/layout/hProcess11"/>
    <dgm:cxn modelId="{6DCCA922-CF47-4882-A65F-97CBAB352BDF}" type="presParOf" srcId="{8861AE5B-81E4-4273-BD2D-E3FFC76B18BA}" destId="{F9B8F46F-C1AE-40E5-AA76-0ED90C02A97F}" srcOrd="1" destOrd="0" presId="urn:microsoft.com/office/officeart/2005/8/layout/hProcess11"/>
    <dgm:cxn modelId="{196891F9-3013-413B-8B91-4441C5CC8F1C}" type="presParOf" srcId="{8861AE5B-81E4-4273-BD2D-E3FFC76B18BA}" destId="{F7D0D552-3D0B-456A-87FD-CE7975434784}" srcOrd="2" destOrd="0" presId="urn:microsoft.com/office/officeart/2005/8/layout/hProcess11"/>
    <dgm:cxn modelId="{83191CB6-5B0B-4E56-A6A5-2D0B9557C147}" type="presParOf" srcId="{88D427E6-F0A8-4AAB-909A-BCFD0357FC76}" destId="{A58C593E-7191-4AA3-9309-8724EA31DA2C}" srcOrd="5" destOrd="0" presId="urn:microsoft.com/office/officeart/2005/8/layout/hProcess11"/>
    <dgm:cxn modelId="{2EEFA478-46D3-4CFB-A78D-6BB2D70DBF18}" type="presParOf" srcId="{88D427E6-F0A8-4AAB-909A-BCFD0357FC76}" destId="{61EBC186-94F0-4AD9-8F0F-E96EEED893D7}" srcOrd="6" destOrd="0" presId="urn:microsoft.com/office/officeart/2005/8/layout/hProcess11"/>
    <dgm:cxn modelId="{A635762F-31CC-40F2-890D-AB986C50A530}" type="presParOf" srcId="{61EBC186-94F0-4AD9-8F0F-E96EEED893D7}" destId="{3D07DAED-C754-460A-B7B3-77BFC6B5E5A9}" srcOrd="0" destOrd="0" presId="urn:microsoft.com/office/officeart/2005/8/layout/hProcess11"/>
    <dgm:cxn modelId="{A1312A5F-AF31-4B69-B503-19380883F015}" type="presParOf" srcId="{61EBC186-94F0-4AD9-8F0F-E96EEED893D7}" destId="{99054B7F-B3C4-478F-9A91-33C3643D7B32}" srcOrd="1" destOrd="0" presId="urn:microsoft.com/office/officeart/2005/8/layout/hProcess11"/>
    <dgm:cxn modelId="{18CC5358-2D61-4FCD-B003-8B71F447C555}" type="presParOf" srcId="{61EBC186-94F0-4AD9-8F0F-E96EEED893D7}" destId="{99AA6F27-5E49-40E8-8BB0-3173AC35676B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BD28DCA-8074-4CB2-8DEE-DF37F7BE12E5}" type="doc">
      <dgm:prSet loTypeId="urn:microsoft.com/office/officeart/2005/8/layout/default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fr-LU"/>
        </a:p>
      </dgm:t>
    </dgm:pt>
    <dgm:pt modelId="{57DF1ABE-023F-4130-B618-891B5CEF29A5}">
      <dgm:prSet phldrT="[Text]"/>
      <dgm:spPr/>
      <dgm:t>
        <a:bodyPr/>
        <a:lstStyle/>
        <a:p>
          <a:r>
            <a:rPr lang="fr-LU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OFFICE DU DUCROIRE</a:t>
          </a:r>
        </a:p>
        <a:p>
          <a:r>
            <a:rPr lang="fr-LU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7, rue Alcide de Gasperi</a:t>
          </a:r>
        </a:p>
        <a:p>
          <a:r>
            <a:rPr lang="fr-LU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LUXEMBOURG – KIRCHBERG</a:t>
          </a:r>
        </a:p>
        <a:p>
          <a:endParaRPr lang="fr-LU" b="1" dirty="0" smtClean="0">
            <a:solidFill>
              <a:schemeClr val="tx1">
                <a:lumMod val="65000"/>
                <a:lumOff val="35000"/>
              </a:schemeClr>
            </a:solidFill>
          </a:endParaRPr>
        </a:p>
        <a:p>
          <a:r>
            <a:rPr lang="fr-LU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Tel.:	   (+352) 42 39 39-320</a:t>
          </a:r>
        </a:p>
        <a:p>
          <a:r>
            <a:rPr lang="fr-LU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Fax:	  (+352) 42 39 39-821</a:t>
          </a:r>
        </a:p>
        <a:p>
          <a:r>
            <a:rPr lang="fr-LU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E-mail:	odl@odl.lu </a:t>
          </a:r>
        </a:p>
        <a:p>
          <a:r>
            <a:rPr lang="fr-LU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Internet:  www.odl.lu</a:t>
          </a:r>
          <a:endParaRPr lang="fr-LU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55D74D1D-3CAE-468C-9696-AAB62452466E}" type="parTrans" cxnId="{5DE3A39B-CFE9-4DAB-B065-C7206CFA7DC9}">
      <dgm:prSet/>
      <dgm:spPr/>
      <dgm:t>
        <a:bodyPr/>
        <a:lstStyle/>
        <a:p>
          <a:endParaRPr lang="fr-LU"/>
        </a:p>
      </dgm:t>
    </dgm:pt>
    <dgm:pt modelId="{6E7A080F-C05E-48CF-9FB6-3C11D74B8000}" type="sibTrans" cxnId="{5DE3A39B-CFE9-4DAB-B065-C7206CFA7DC9}">
      <dgm:prSet/>
      <dgm:spPr/>
      <dgm:t>
        <a:bodyPr/>
        <a:lstStyle/>
        <a:p>
          <a:endParaRPr lang="fr-LU"/>
        </a:p>
      </dgm:t>
    </dgm:pt>
    <dgm:pt modelId="{416DD5B2-C9F0-4DEE-BCCA-FE2145EDC709}" type="pres">
      <dgm:prSet presAssocID="{CBD28DCA-8074-4CB2-8DEE-DF37F7BE12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LU"/>
        </a:p>
      </dgm:t>
    </dgm:pt>
    <dgm:pt modelId="{F3B0617F-BDD3-4D78-9938-AE7F103D4A79}" type="pres">
      <dgm:prSet presAssocID="{57DF1ABE-023F-4130-B618-891B5CEF29A5}" presName="node" presStyleLbl="node1" presStyleIdx="0" presStyleCnt="1" custScaleX="83604" custScaleY="78690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</dgm:ptLst>
  <dgm:cxnLst>
    <dgm:cxn modelId="{0D20B2EA-9E50-4B23-A245-FCEA4C5F0F7F}" type="presOf" srcId="{CBD28DCA-8074-4CB2-8DEE-DF37F7BE12E5}" destId="{416DD5B2-C9F0-4DEE-BCCA-FE2145EDC709}" srcOrd="0" destOrd="0" presId="urn:microsoft.com/office/officeart/2005/8/layout/default"/>
    <dgm:cxn modelId="{5DE3A39B-CFE9-4DAB-B065-C7206CFA7DC9}" srcId="{CBD28DCA-8074-4CB2-8DEE-DF37F7BE12E5}" destId="{57DF1ABE-023F-4130-B618-891B5CEF29A5}" srcOrd="0" destOrd="0" parTransId="{55D74D1D-3CAE-468C-9696-AAB62452466E}" sibTransId="{6E7A080F-C05E-48CF-9FB6-3C11D74B8000}"/>
    <dgm:cxn modelId="{CBD14327-1C92-4822-8AEA-E6618D945F96}" type="presOf" srcId="{57DF1ABE-023F-4130-B618-891B5CEF29A5}" destId="{F3B0617F-BDD3-4D78-9938-AE7F103D4A79}" srcOrd="0" destOrd="0" presId="urn:microsoft.com/office/officeart/2005/8/layout/default"/>
    <dgm:cxn modelId="{2132667F-D3F6-4702-8E88-2F9052219B95}" type="presParOf" srcId="{416DD5B2-C9F0-4DEE-BCCA-FE2145EDC709}" destId="{F3B0617F-BDD3-4D78-9938-AE7F103D4A7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C79417-0377-4890-8CCB-2E7CA12A79C9}" type="doc">
      <dgm:prSet loTypeId="urn:microsoft.com/office/officeart/2005/8/layout/hProcess9" loCatId="process" qsTypeId="urn:microsoft.com/office/officeart/2005/8/quickstyle/3d2" qsCatId="3D" csTypeId="urn:microsoft.com/office/officeart/2005/8/colors/colorful2" csCatId="colorful" phldr="1"/>
      <dgm:spPr/>
    </dgm:pt>
    <dgm:pt modelId="{A2C764CF-061D-41DB-903F-96C7BA3D1B9A}">
      <dgm:prSet custT="1"/>
      <dgm:spPr/>
      <dgm:t>
        <a:bodyPr/>
        <a:lstStyle/>
        <a:p>
          <a:r>
            <a:rPr lang="fr-LU" sz="1800" b="0" dirty="0" smtClean="0"/>
            <a:t>Favoriser les relations économiques et  financières internationales dans l’intérêt du  Luxembourg</a:t>
          </a:r>
          <a:endParaRPr lang="fr-LU" sz="1800" b="0" dirty="0"/>
        </a:p>
      </dgm:t>
    </dgm:pt>
    <dgm:pt modelId="{63C64661-F303-4A3E-98C5-9C5E6C3A418A}" type="parTrans" cxnId="{E2758A01-8801-4F4A-A777-B13421DFBD55}">
      <dgm:prSet/>
      <dgm:spPr/>
      <dgm:t>
        <a:bodyPr/>
        <a:lstStyle/>
        <a:p>
          <a:endParaRPr lang="fr-LU"/>
        </a:p>
      </dgm:t>
    </dgm:pt>
    <dgm:pt modelId="{89E55C7D-BDB1-470B-A629-C6A67FA078EF}" type="sibTrans" cxnId="{E2758A01-8801-4F4A-A777-B13421DFBD55}">
      <dgm:prSet/>
      <dgm:spPr/>
      <dgm:t>
        <a:bodyPr/>
        <a:lstStyle/>
        <a:p>
          <a:endParaRPr lang="fr-LU"/>
        </a:p>
      </dgm:t>
    </dgm:pt>
    <dgm:pt modelId="{6B561D9D-582B-465B-8C4B-C23B48921D57}">
      <dgm:prSet phldrT="[Text]" custT="1"/>
      <dgm:spPr/>
      <dgm:t>
        <a:bodyPr/>
        <a:lstStyle/>
        <a:p>
          <a:r>
            <a:rPr lang="fr-LU" sz="1800" b="0" dirty="0" smtClean="0"/>
            <a:t>Minimiser les risques liés aux activités d’export grâce à des solutions d’assurance-crédit</a:t>
          </a:r>
        </a:p>
      </dgm:t>
    </dgm:pt>
    <dgm:pt modelId="{061F26F9-509F-4282-9792-015D694C4DE8}" type="parTrans" cxnId="{0F4A5FA1-6C89-40EE-B0F4-61EA3DBFB94E}">
      <dgm:prSet/>
      <dgm:spPr/>
      <dgm:t>
        <a:bodyPr/>
        <a:lstStyle/>
        <a:p>
          <a:endParaRPr lang="fr-LU"/>
        </a:p>
      </dgm:t>
    </dgm:pt>
    <dgm:pt modelId="{6C2481DF-C88A-4EBA-A354-4A101A895B56}" type="sibTrans" cxnId="{0F4A5FA1-6C89-40EE-B0F4-61EA3DBFB94E}">
      <dgm:prSet/>
      <dgm:spPr/>
      <dgm:t>
        <a:bodyPr/>
        <a:lstStyle/>
        <a:p>
          <a:endParaRPr lang="fr-LU"/>
        </a:p>
      </dgm:t>
    </dgm:pt>
    <dgm:pt modelId="{5FAD987A-73EF-41B1-AB98-A9801A3B94B8}">
      <dgm:prSet custT="1"/>
      <dgm:spPr/>
      <dgm:t>
        <a:bodyPr/>
        <a:lstStyle/>
        <a:p>
          <a:r>
            <a:rPr lang="fr-LU" sz="1800" b="0" dirty="0" smtClean="0"/>
            <a:t>Gérer et attribuer les aides financières à l’exportation (COPEL)</a:t>
          </a:r>
        </a:p>
      </dgm:t>
    </dgm:pt>
    <dgm:pt modelId="{6918CBB3-4202-4FCD-8400-3DEAC2F49862}" type="parTrans" cxnId="{74279D1B-BDB2-474A-8892-D90DB0ED3544}">
      <dgm:prSet/>
      <dgm:spPr/>
      <dgm:t>
        <a:bodyPr/>
        <a:lstStyle/>
        <a:p>
          <a:endParaRPr lang="fr-LU"/>
        </a:p>
      </dgm:t>
    </dgm:pt>
    <dgm:pt modelId="{D7D86E73-521E-49A9-95CA-51E1ED0D23A3}" type="sibTrans" cxnId="{74279D1B-BDB2-474A-8892-D90DB0ED3544}">
      <dgm:prSet/>
      <dgm:spPr/>
      <dgm:t>
        <a:bodyPr/>
        <a:lstStyle/>
        <a:p>
          <a:endParaRPr lang="fr-LU"/>
        </a:p>
      </dgm:t>
    </dgm:pt>
    <dgm:pt modelId="{B22B9FE7-4BBA-4306-812D-8F8572465D52}" type="pres">
      <dgm:prSet presAssocID="{44C79417-0377-4890-8CCB-2E7CA12A79C9}" presName="CompostProcess" presStyleCnt="0">
        <dgm:presLayoutVars>
          <dgm:dir/>
          <dgm:resizeHandles val="exact"/>
        </dgm:presLayoutVars>
      </dgm:prSet>
      <dgm:spPr/>
    </dgm:pt>
    <dgm:pt modelId="{D47A2E15-4E09-4BB4-8667-C3258698D236}" type="pres">
      <dgm:prSet presAssocID="{44C79417-0377-4890-8CCB-2E7CA12A79C9}" presName="arrow" presStyleLbl="bgShp" presStyleIdx="0" presStyleCnt="1"/>
      <dgm:spPr/>
    </dgm:pt>
    <dgm:pt modelId="{E39C72E1-7E5C-4B61-BE6B-E0CD6A767A95}" type="pres">
      <dgm:prSet presAssocID="{44C79417-0377-4890-8CCB-2E7CA12A79C9}" presName="linearProcess" presStyleCnt="0"/>
      <dgm:spPr/>
    </dgm:pt>
    <dgm:pt modelId="{255923EE-5E6B-4003-BE1C-939F77ABAC8A}" type="pres">
      <dgm:prSet presAssocID="{A2C764CF-061D-41DB-903F-96C7BA3D1B9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6F3642D5-45D4-4383-B07C-5B7CA4C96701}" type="pres">
      <dgm:prSet presAssocID="{89E55C7D-BDB1-470B-A629-C6A67FA078EF}" presName="sibTrans" presStyleCnt="0"/>
      <dgm:spPr/>
    </dgm:pt>
    <dgm:pt modelId="{CFC76999-93D6-4DD1-826F-C91E13C98D85}" type="pres">
      <dgm:prSet presAssocID="{5FAD987A-73EF-41B1-AB98-A9801A3B94B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56070F34-887E-4017-8AE5-8BD6F08279C5}" type="pres">
      <dgm:prSet presAssocID="{D7D86E73-521E-49A9-95CA-51E1ED0D23A3}" presName="sibTrans" presStyleCnt="0"/>
      <dgm:spPr/>
    </dgm:pt>
    <dgm:pt modelId="{CAF49B90-E45E-4E6E-A8A9-14FE76D2347B}" type="pres">
      <dgm:prSet presAssocID="{6B561D9D-582B-465B-8C4B-C23B48921D57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</dgm:ptLst>
  <dgm:cxnLst>
    <dgm:cxn modelId="{74279D1B-BDB2-474A-8892-D90DB0ED3544}" srcId="{44C79417-0377-4890-8CCB-2E7CA12A79C9}" destId="{5FAD987A-73EF-41B1-AB98-A9801A3B94B8}" srcOrd="1" destOrd="0" parTransId="{6918CBB3-4202-4FCD-8400-3DEAC2F49862}" sibTransId="{D7D86E73-521E-49A9-95CA-51E1ED0D23A3}"/>
    <dgm:cxn modelId="{E2758A01-8801-4F4A-A777-B13421DFBD55}" srcId="{44C79417-0377-4890-8CCB-2E7CA12A79C9}" destId="{A2C764CF-061D-41DB-903F-96C7BA3D1B9A}" srcOrd="0" destOrd="0" parTransId="{63C64661-F303-4A3E-98C5-9C5E6C3A418A}" sibTransId="{89E55C7D-BDB1-470B-A629-C6A67FA078EF}"/>
    <dgm:cxn modelId="{78B1E182-C031-4BDC-BFFE-95B62319C7D0}" type="presOf" srcId="{44C79417-0377-4890-8CCB-2E7CA12A79C9}" destId="{B22B9FE7-4BBA-4306-812D-8F8572465D52}" srcOrd="0" destOrd="0" presId="urn:microsoft.com/office/officeart/2005/8/layout/hProcess9"/>
    <dgm:cxn modelId="{632EDEC2-8ED5-4F36-82EA-2CB389137250}" type="presOf" srcId="{5FAD987A-73EF-41B1-AB98-A9801A3B94B8}" destId="{CFC76999-93D6-4DD1-826F-C91E13C98D85}" srcOrd="0" destOrd="0" presId="urn:microsoft.com/office/officeart/2005/8/layout/hProcess9"/>
    <dgm:cxn modelId="{E5C7427D-178A-4859-B7B6-460A9B114BB0}" type="presOf" srcId="{A2C764CF-061D-41DB-903F-96C7BA3D1B9A}" destId="{255923EE-5E6B-4003-BE1C-939F77ABAC8A}" srcOrd="0" destOrd="0" presId="urn:microsoft.com/office/officeart/2005/8/layout/hProcess9"/>
    <dgm:cxn modelId="{FBE95C74-40B3-4300-98DC-6DDCA391D2AD}" type="presOf" srcId="{6B561D9D-582B-465B-8C4B-C23B48921D57}" destId="{CAF49B90-E45E-4E6E-A8A9-14FE76D2347B}" srcOrd="0" destOrd="0" presId="urn:microsoft.com/office/officeart/2005/8/layout/hProcess9"/>
    <dgm:cxn modelId="{0F4A5FA1-6C89-40EE-B0F4-61EA3DBFB94E}" srcId="{44C79417-0377-4890-8CCB-2E7CA12A79C9}" destId="{6B561D9D-582B-465B-8C4B-C23B48921D57}" srcOrd="2" destOrd="0" parTransId="{061F26F9-509F-4282-9792-015D694C4DE8}" sibTransId="{6C2481DF-C88A-4EBA-A354-4A101A895B56}"/>
    <dgm:cxn modelId="{B75EB978-5F56-4D98-9346-104C4F42BBF6}" type="presParOf" srcId="{B22B9FE7-4BBA-4306-812D-8F8572465D52}" destId="{D47A2E15-4E09-4BB4-8667-C3258698D236}" srcOrd="0" destOrd="0" presId="urn:microsoft.com/office/officeart/2005/8/layout/hProcess9"/>
    <dgm:cxn modelId="{A8B6561D-3548-4486-94EA-AAE99CF6EEBB}" type="presParOf" srcId="{B22B9FE7-4BBA-4306-812D-8F8572465D52}" destId="{E39C72E1-7E5C-4B61-BE6B-E0CD6A767A95}" srcOrd="1" destOrd="0" presId="urn:microsoft.com/office/officeart/2005/8/layout/hProcess9"/>
    <dgm:cxn modelId="{1AEEC603-1C75-4357-903C-6E64B39AAFAB}" type="presParOf" srcId="{E39C72E1-7E5C-4B61-BE6B-E0CD6A767A95}" destId="{255923EE-5E6B-4003-BE1C-939F77ABAC8A}" srcOrd="0" destOrd="0" presId="urn:microsoft.com/office/officeart/2005/8/layout/hProcess9"/>
    <dgm:cxn modelId="{35978DC2-B2C8-4CB0-84E0-A639AE09D39C}" type="presParOf" srcId="{E39C72E1-7E5C-4B61-BE6B-E0CD6A767A95}" destId="{6F3642D5-45D4-4383-B07C-5B7CA4C96701}" srcOrd="1" destOrd="0" presId="urn:microsoft.com/office/officeart/2005/8/layout/hProcess9"/>
    <dgm:cxn modelId="{D8DA1AA5-2091-4F00-9FE5-85302127DBD6}" type="presParOf" srcId="{E39C72E1-7E5C-4B61-BE6B-E0CD6A767A95}" destId="{CFC76999-93D6-4DD1-826F-C91E13C98D85}" srcOrd="2" destOrd="0" presId="urn:microsoft.com/office/officeart/2005/8/layout/hProcess9"/>
    <dgm:cxn modelId="{D7185477-864C-4E0C-A7F0-838BDD261652}" type="presParOf" srcId="{E39C72E1-7E5C-4B61-BE6B-E0CD6A767A95}" destId="{56070F34-887E-4017-8AE5-8BD6F08279C5}" srcOrd="3" destOrd="0" presId="urn:microsoft.com/office/officeart/2005/8/layout/hProcess9"/>
    <dgm:cxn modelId="{E1087E54-5081-4B91-92C4-DC2B7A3F7172}" type="presParOf" srcId="{E39C72E1-7E5C-4B61-BE6B-E0CD6A767A95}" destId="{CAF49B90-E45E-4E6E-A8A9-14FE76D2347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B2A25D-317E-455E-A880-229075D97563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fr-LU"/>
        </a:p>
      </dgm:t>
    </dgm:pt>
    <dgm:pt modelId="{525892BE-B20D-412D-86BA-577EEB89B82E}">
      <dgm:prSet phldrT="[Text]" custT="1"/>
      <dgm:spPr/>
      <dgm:t>
        <a:bodyPr/>
        <a:lstStyle/>
        <a:p>
          <a:r>
            <a:rPr lang="fr-LU" sz="2000" dirty="0" smtClean="0"/>
            <a:t>Assurance-crédi</a:t>
          </a:r>
          <a:r>
            <a:rPr lang="fr-LU" dirty="0" smtClean="0"/>
            <a:t>t</a:t>
          </a:r>
        </a:p>
        <a:p>
          <a:r>
            <a:rPr lang="fr-LU" sz="1400" b="0" dirty="0" smtClean="0"/>
            <a:t>Court terme  / Moyen-long terme </a:t>
          </a:r>
          <a:endParaRPr lang="fr-LU" sz="1400" b="0" dirty="0"/>
        </a:p>
      </dgm:t>
    </dgm:pt>
    <dgm:pt modelId="{69FC6423-6ED3-45A7-A956-23E6C53E7E1C}" type="parTrans" cxnId="{2624664B-F176-4864-B21F-29EAB321A086}">
      <dgm:prSet/>
      <dgm:spPr/>
      <dgm:t>
        <a:bodyPr/>
        <a:lstStyle/>
        <a:p>
          <a:endParaRPr lang="fr-LU"/>
        </a:p>
      </dgm:t>
    </dgm:pt>
    <dgm:pt modelId="{775D5E4A-CA92-45D5-8F22-14846985C08A}" type="sibTrans" cxnId="{2624664B-F176-4864-B21F-29EAB321A086}">
      <dgm:prSet/>
      <dgm:spPr/>
      <dgm:t>
        <a:bodyPr/>
        <a:lstStyle/>
        <a:p>
          <a:endParaRPr lang="fr-LU"/>
        </a:p>
      </dgm:t>
    </dgm:pt>
    <dgm:pt modelId="{BCDF7D86-F37B-4787-8C4A-2A213588C312}">
      <dgm:prSet phldrT="[Text]"/>
      <dgm:spPr/>
      <dgm:t>
        <a:bodyPr/>
        <a:lstStyle/>
        <a:p>
          <a:r>
            <a:rPr lang="fr-LU" dirty="0" smtClean="0"/>
            <a:t>Assurance des préfinancements à l’importation</a:t>
          </a:r>
          <a:endParaRPr lang="fr-LU" dirty="0"/>
        </a:p>
      </dgm:t>
    </dgm:pt>
    <dgm:pt modelId="{590C70B1-F222-4F3A-B954-839C33124B24}" type="parTrans" cxnId="{624CC334-A472-47ED-9628-9289A8C76602}">
      <dgm:prSet/>
      <dgm:spPr/>
      <dgm:t>
        <a:bodyPr/>
        <a:lstStyle/>
        <a:p>
          <a:endParaRPr lang="fr-LU"/>
        </a:p>
      </dgm:t>
    </dgm:pt>
    <dgm:pt modelId="{DA60DDFA-9742-4878-915A-3A98A8D855FD}" type="sibTrans" cxnId="{624CC334-A472-47ED-9628-9289A8C76602}">
      <dgm:prSet/>
      <dgm:spPr/>
      <dgm:t>
        <a:bodyPr/>
        <a:lstStyle/>
        <a:p>
          <a:endParaRPr lang="fr-LU"/>
        </a:p>
      </dgm:t>
    </dgm:pt>
    <dgm:pt modelId="{4B64ECD9-8576-43E0-B921-519B6AAC39CD}">
      <dgm:prSet phldrT="[Text]"/>
      <dgm:spPr/>
      <dgm:t>
        <a:bodyPr/>
        <a:lstStyle/>
        <a:p>
          <a:r>
            <a:rPr lang="fr-LU" dirty="0" smtClean="0"/>
            <a:t>Assurance des garanties bancaires</a:t>
          </a:r>
          <a:endParaRPr lang="fr-LU" dirty="0"/>
        </a:p>
      </dgm:t>
    </dgm:pt>
    <dgm:pt modelId="{DD651906-A7AE-461B-BC01-CF003F452BCE}" type="parTrans" cxnId="{FC6950C2-1554-4026-B493-27C0E63106F1}">
      <dgm:prSet/>
      <dgm:spPr/>
      <dgm:t>
        <a:bodyPr/>
        <a:lstStyle/>
        <a:p>
          <a:endParaRPr lang="fr-LU"/>
        </a:p>
      </dgm:t>
    </dgm:pt>
    <dgm:pt modelId="{21A86F95-7238-4851-B1EA-D66F445EAA7A}" type="sibTrans" cxnId="{FC6950C2-1554-4026-B493-27C0E63106F1}">
      <dgm:prSet/>
      <dgm:spPr/>
      <dgm:t>
        <a:bodyPr/>
        <a:lstStyle/>
        <a:p>
          <a:endParaRPr lang="fr-LU"/>
        </a:p>
      </dgm:t>
    </dgm:pt>
    <dgm:pt modelId="{12D99186-AC74-4E09-B3A7-BE3CA82D3785}">
      <dgm:prSet phldrT="[Text]"/>
      <dgm:spPr/>
      <dgm:t>
        <a:bodyPr/>
        <a:lstStyle/>
        <a:p>
          <a:r>
            <a:rPr lang="fr-LU" dirty="0" smtClean="0"/>
            <a:t>Assurance des investissements</a:t>
          </a:r>
          <a:endParaRPr lang="fr-LU" dirty="0"/>
        </a:p>
      </dgm:t>
    </dgm:pt>
    <dgm:pt modelId="{F2B1A5F6-1C70-4A54-BC8E-1922335B53D1}" type="parTrans" cxnId="{81927616-2ACF-41A6-95F6-5CB1BC5F59E3}">
      <dgm:prSet/>
      <dgm:spPr/>
      <dgm:t>
        <a:bodyPr/>
        <a:lstStyle/>
        <a:p>
          <a:endParaRPr lang="fr-LU"/>
        </a:p>
      </dgm:t>
    </dgm:pt>
    <dgm:pt modelId="{83E49FC5-9C8D-454D-BDA8-3D3B8A399FFB}" type="sibTrans" cxnId="{81927616-2ACF-41A6-95F6-5CB1BC5F59E3}">
      <dgm:prSet/>
      <dgm:spPr/>
      <dgm:t>
        <a:bodyPr/>
        <a:lstStyle/>
        <a:p>
          <a:endParaRPr lang="fr-LU"/>
        </a:p>
      </dgm:t>
    </dgm:pt>
    <dgm:pt modelId="{BF83B388-F449-4A0E-869D-082BAA6A0AC5}">
      <dgm:prSet phldrT="[Text]"/>
      <dgm:spPr/>
      <dgm:t>
        <a:bodyPr/>
        <a:lstStyle/>
        <a:p>
          <a:r>
            <a:rPr lang="fr-LU" dirty="0" smtClean="0"/>
            <a:t>Aides financières</a:t>
          </a:r>
          <a:endParaRPr lang="fr-LU" dirty="0"/>
        </a:p>
      </dgm:t>
    </dgm:pt>
    <dgm:pt modelId="{A59B9311-EEEB-4F05-9B13-9DEABAB5CFCD}" type="parTrans" cxnId="{1968BCD4-7DED-465F-8F40-8E87E8F390A2}">
      <dgm:prSet/>
      <dgm:spPr/>
      <dgm:t>
        <a:bodyPr/>
        <a:lstStyle/>
        <a:p>
          <a:endParaRPr lang="fr-LU"/>
        </a:p>
      </dgm:t>
    </dgm:pt>
    <dgm:pt modelId="{6266DF8F-A285-4E25-A33E-2618B35FE525}" type="sibTrans" cxnId="{1968BCD4-7DED-465F-8F40-8E87E8F390A2}">
      <dgm:prSet/>
      <dgm:spPr/>
      <dgm:t>
        <a:bodyPr/>
        <a:lstStyle/>
        <a:p>
          <a:endParaRPr lang="fr-LU"/>
        </a:p>
      </dgm:t>
    </dgm:pt>
    <dgm:pt modelId="{0CF60F10-08F5-4E86-A97C-C6ED64FE4D7C}">
      <dgm:prSet phldrT="[Text]"/>
      <dgm:spPr/>
      <dgm:t>
        <a:bodyPr/>
        <a:lstStyle/>
        <a:p>
          <a:r>
            <a:rPr lang="fr-LU" dirty="0" smtClean="0"/>
            <a:t>Solutions personnalisées adaptées aux besoins des entreprises</a:t>
          </a:r>
          <a:endParaRPr lang="fr-LU" dirty="0"/>
        </a:p>
      </dgm:t>
    </dgm:pt>
    <dgm:pt modelId="{7AF49A4C-DC18-4F6E-B3BB-E13FAF1E30CA}" type="parTrans" cxnId="{B37F2B89-FAE7-460B-8294-2A1D714CB9D6}">
      <dgm:prSet/>
      <dgm:spPr/>
      <dgm:t>
        <a:bodyPr/>
        <a:lstStyle/>
        <a:p>
          <a:endParaRPr lang="fr-LU"/>
        </a:p>
      </dgm:t>
    </dgm:pt>
    <dgm:pt modelId="{FEF8AD56-C471-43CA-958A-395CC3B4F1AE}" type="sibTrans" cxnId="{B37F2B89-FAE7-460B-8294-2A1D714CB9D6}">
      <dgm:prSet/>
      <dgm:spPr/>
      <dgm:t>
        <a:bodyPr/>
        <a:lstStyle/>
        <a:p>
          <a:endParaRPr lang="fr-LU"/>
        </a:p>
      </dgm:t>
    </dgm:pt>
    <dgm:pt modelId="{119CC2A1-1D38-442C-813E-6550712B3783}" type="pres">
      <dgm:prSet presAssocID="{D5B2A25D-317E-455E-A880-229075D9756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LU"/>
        </a:p>
      </dgm:t>
    </dgm:pt>
    <dgm:pt modelId="{942E624E-051B-44B7-A5F4-010E2D4F94CF}" type="pres">
      <dgm:prSet presAssocID="{525892BE-B20D-412D-86BA-577EEB89B82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9D65CA06-AD6E-4715-8D00-DBD2B4FFCF49}" type="pres">
      <dgm:prSet presAssocID="{775D5E4A-CA92-45D5-8F22-14846985C08A}" presName="sibTrans" presStyleCnt="0"/>
      <dgm:spPr/>
      <dgm:t>
        <a:bodyPr/>
        <a:lstStyle/>
        <a:p>
          <a:endParaRPr lang="fr-LU"/>
        </a:p>
      </dgm:t>
    </dgm:pt>
    <dgm:pt modelId="{BD8EE9F0-A816-46F6-B472-99687FDAA609}" type="pres">
      <dgm:prSet presAssocID="{12D99186-AC74-4E09-B3A7-BE3CA82D378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2345716A-7BCC-4DE6-9327-BEFD331E4DEF}" type="pres">
      <dgm:prSet presAssocID="{83E49FC5-9C8D-454D-BDA8-3D3B8A399FFB}" presName="sibTrans" presStyleCnt="0"/>
      <dgm:spPr/>
      <dgm:t>
        <a:bodyPr/>
        <a:lstStyle/>
        <a:p>
          <a:endParaRPr lang="fr-LU"/>
        </a:p>
      </dgm:t>
    </dgm:pt>
    <dgm:pt modelId="{E0949CE6-21D2-4B5D-B808-90E96662454D}" type="pres">
      <dgm:prSet presAssocID="{BCDF7D86-F37B-4787-8C4A-2A213588C3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2EBFA272-B112-4432-9229-A199D8765688}" type="pres">
      <dgm:prSet presAssocID="{DA60DDFA-9742-4878-915A-3A98A8D855FD}" presName="sibTrans" presStyleCnt="0"/>
      <dgm:spPr/>
      <dgm:t>
        <a:bodyPr/>
        <a:lstStyle/>
        <a:p>
          <a:endParaRPr lang="fr-LU"/>
        </a:p>
      </dgm:t>
    </dgm:pt>
    <dgm:pt modelId="{947499DB-A6EE-44B5-A3A0-90FA1C275BDB}" type="pres">
      <dgm:prSet presAssocID="{4B64ECD9-8576-43E0-B921-519B6AAC39C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4A2BEF43-B2D8-4A74-81A0-AA409241688A}" type="pres">
      <dgm:prSet presAssocID="{21A86F95-7238-4851-B1EA-D66F445EAA7A}" presName="sibTrans" presStyleCnt="0"/>
      <dgm:spPr/>
    </dgm:pt>
    <dgm:pt modelId="{8E6478E3-F519-4DF2-8E1F-330E0A9F4089}" type="pres">
      <dgm:prSet presAssocID="{BF83B388-F449-4A0E-869D-082BAA6A0AC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ECECA197-C667-4E98-A36A-1C1134B2812C}" type="pres">
      <dgm:prSet presAssocID="{6266DF8F-A285-4E25-A33E-2618B35FE525}" presName="sibTrans" presStyleCnt="0"/>
      <dgm:spPr/>
    </dgm:pt>
    <dgm:pt modelId="{19208E1A-2FB5-4D1F-B652-190A2F8B14FC}" type="pres">
      <dgm:prSet presAssocID="{0CF60F10-08F5-4E86-A97C-C6ED64FE4D7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</dgm:ptLst>
  <dgm:cxnLst>
    <dgm:cxn modelId="{23B9A670-721B-4550-807D-2F1FFB88BECB}" type="presOf" srcId="{BF83B388-F449-4A0E-869D-082BAA6A0AC5}" destId="{8E6478E3-F519-4DF2-8E1F-330E0A9F4089}" srcOrd="0" destOrd="0" presId="urn:microsoft.com/office/officeart/2005/8/layout/default"/>
    <dgm:cxn modelId="{79581CDF-0FCD-4C10-81FD-7C0D884568CB}" type="presOf" srcId="{0CF60F10-08F5-4E86-A97C-C6ED64FE4D7C}" destId="{19208E1A-2FB5-4D1F-B652-190A2F8B14FC}" srcOrd="0" destOrd="0" presId="urn:microsoft.com/office/officeart/2005/8/layout/default"/>
    <dgm:cxn modelId="{1AF780DE-2098-4E15-A159-68104109AEC8}" type="presOf" srcId="{12D99186-AC74-4E09-B3A7-BE3CA82D3785}" destId="{BD8EE9F0-A816-46F6-B472-99687FDAA609}" srcOrd="0" destOrd="0" presId="urn:microsoft.com/office/officeart/2005/8/layout/default"/>
    <dgm:cxn modelId="{2624664B-F176-4864-B21F-29EAB321A086}" srcId="{D5B2A25D-317E-455E-A880-229075D97563}" destId="{525892BE-B20D-412D-86BA-577EEB89B82E}" srcOrd="0" destOrd="0" parTransId="{69FC6423-6ED3-45A7-A956-23E6C53E7E1C}" sibTransId="{775D5E4A-CA92-45D5-8F22-14846985C08A}"/>
    <dgm:cxn modelId="{6C8E4AC7-7D40-4CDC-96DD-7EBF73E79F27}" type="presOf" srcId="{D5B2A25D-317E-455E-A880-229075D97563}" destId="{119CC2A1-1D38-442C-813E-6550712B3783}" srcOrd="0" destOrd="0" presId="urn:microsoft.com/office/officeart/2005/8/layout/default"/>
    <dgm:cxn modelId="{1968BCD4-7DED-465F-8F40-8E87E8F390A2}" srcId="{D5B2A25D-317E-455E-A880-229075D97563}" destId="{BF83B388-F449-4A0E-869D-082BAA6A0AC5}" srcOrd="4" destOrd="0" parTransId="{A59B9311-EEEB-4F05-9B13-9DEABAB5CFCD}" sibTransId="{6266DF8F-A285-4E25-A33E-2618B35FE525}"/>
    <dgm:cxn modelId="{624CC334-A472-47ED-9628-9289A8C76602}" srcId="{D5B2A25D-317E-455E-A880-229075D97563}" destId="{BCDF7D86-F37B-4787-8C4A-2A213588C312}" srcOrd="2" destOrd="0" parTransId="{590C70B1-F222-4F3A-B954-839C33124B24}" sibTransId="{DA60DDFA-9742-4878-915A-3A98A8D855FD}"/>
    <dgm:cxn modelId="{B37F2B89-FAE7-460B-8294-2A1D714CB9D6}" srcId="{D5B2A25D-317E-455E-A880-229075D97563}" destId="{0CF60F10-08F5-4E86-A97C-C6ED64FE4D7C}" srcOrd="5" destOrd="0" parTransId="{7AF49A4C-DC18-4F6E-B3BB-E13FAF1E30CA}" sibTransId="{FEF8AD56-C471-43CA-958A-395CC3B4F1AE}"/>
    <dgm:cxn modelId="{8687464E-DCF7-4D95-8ED8-A7A21543A54D}" type="presOf" srcId="{4B64ECD9-8576-43E0-B921-519B6AAC39CD}" destId="{947499DB-A6EE-44B5-A3A0-90FA1C275BDB}" srcOrd="0" destOrd="0" presId="urn:microsoft.com/office/officeart/2005/8/layout/default"/>
    <dgm:cxn modelId="{FC6950C2-1554-4026-B493-27C0E63106F1}" srcId="{D5B2A25D-317E-455E-A880-229075D97563}" destId="{4B64ECD9-8576-43E0-B921-519B6AAC39CD}" srcOrd="3" destOrd="0" parTransId="{DD651906-A7AE-461B-BC01-CF003F452BCE}" sibTransId="{21A86F95-7238-4851-B1EA-D66F445EAA7A}"/>
    <dgm:cxn modelId="{FE0B31C5-459D-4566-B915-D3A0AC216A83}" type="presOf" srcId="{525892BE-B20D-412D-86BA-577EEB89B82E}" destId="{942E624E-051B-44B7-A5F4-010E2D4F94CF}" srcOrd="0" destOrd="0" presId="urn:microsoft.com/office/officeart/2005/8/layout/default"/>
    <dgm:cxn modelId="{81927616-2ACF-41A6-95F6-5CB1BC5F59E3}" srcId="{D5B2A25D-317E-455E-A880-229075D97563}" destId="{12D99186-AC74-4E09-B3A7-BE3CA82D3785}" srcOrd="1" destOrd="0" parTransId="{F2B1A5F6-1C70-4A54-BC8E-1922335B53D1}" sibTransId="{83E49FC5-9C8D-454D-BDA8-3D3B8A399FFB}"/>
    <dgm:cxn modelId="{BC3CFB7D-9305-4B07-A7EA-B319D79DD0C3}" type="presOf" srcId="{BCDF7D86-F37B-4787-8C4A-2A213588C312}" destId="{E0949CE6-21D2-4B5D-B808-90E96662454D}" srcOrd="0" destOrd="0" presId="urn:microsoft.com/office/officeart/2005/8/layout/default"/>
    <dgm:cxn modelId="{EBC5E402-0148-4752-80A5-F2EAAAFF024D}" type="presParOf" srcId="{119CC2A1-1D38-442C-813E-6550712B3783}" destId="{942E624E-051B-44B7-A5F4-010E2D4F94CF}" srcOrd="0" destOrd="0" presId="urn:microsoft.com/office/officeart/2005/8/layout/default"/>
    <dgm:cxn modelId="{7B332A6C-0B01-49C4-AA42-312DCA2685F7}" type="presParOf" srcId="{119CC2A1-1D38-442C-813E-6550712B3783}" destId="{9D65CA06-AD6E-4715-8D00-DBD2B4FFCF49}" srcOrd="1" destOrd="0" presId="urn:microsoft.com/office/officeart/2005/8/layout/default"/>
    <dgm:cxn modelId="{54DA2B65-DE30-45F0-92D2-B868E805A550}" type="presParOf" srcId="{119CC2A1-1D38-442C-813E-6550712B3783}" destId="{BD8EE9F0-A816-46F6-B472-99687FDAA609}" srcOrd="2" destOrd="0" presId="urn:microsoft.com/office/officeart/2005/8/layout/default"/>
    <dgm:cxn modelId="{DAB661E0-9D24-4827-8810-459EEE101472}" type="presParOf" srcId="{119CC2A1-1D38-442C-813E-6550712B3783}" destId="{2345716A-7BCC-4DE6-9327-BEFD331E4DEF}" srcOrd="3" destOrd="0" presId="urn:microsoft.com/office/officeart/2005/8/layout/default"/>
    <dgm:cxn modelId="{2479AC0A-F3F0-4492-B302-1F2E14173E80}" type="presParOf" srcId="{119CC2A1-1D38-442C-813E-6550712B3783}" destId="{E0949CE6-21D2-4B5D-B808-90E96662454D}" srcOrd="4" destOrd="0" presId="urn:microsoft.com/office/officeart/2005/8/layout/default"/>
    <dgm:cxn modelId="{41BB6950-AE6A-4096-B9E4-4D48012CD18C}" type="presParOf" srcId="{119CC2A1-1D38-442C-813E-6550712B3783}" destId="{2EBFA272-B112-4432-9229-A199D8765688}" srcOrd="5" destOrd="0" presId="urn:microsoft.com/office/officeart/2005/8/layout/default"/>
    <dgm:cxn modelId="{6DEB62C6-6A2D-45CF-95FE-1C1DAFB1735B}" type="presParOf" srcId="{119CC2A1-1D38-442C-813E-6550712B3783}" destId="{947499DB-A6EE-44B5-A3A0-90FA1C275BDB}" srcOrd="6" destOrd="0" presId="urn:microsoft.com/office/officeart/2005/8/layout/default"/>
    <dgm:cxn modelId="{8D8B49F9-A576-4BD5-86C2-F2534D7ADCAB}" type="presParOf" srcId="{119CC2A1-1D38-442C-813E-6550712B3783}" destId="{4A2BEF43-B2D8-4A74-81A0-AA409241688A}" srcOrd="7" destOrd="0" presId="urn:microsoft.com/office/officeart/2005/8/layout/default"/>
    <dgm:cxn modelId="{A7B3EF4B-5101-4FFD-B0ED-BED4E0857FC1}" type="presParOf" srcId="{119CC2A1-1D38-442C-813E-6550712B3783}" destId="{8E6478E3-F519-4DF2-8E1F-330E0A9F4089}" srcOrd="8" destOrd="0" presId="urn:microsoft.com/office/officeart/2005/8/layout/default"/>
    <dgm:cxn modelId="{C79DC2EA-D93E-4B7A-AFE2-A11C2997DD12}" type="presParOf" srcId="{119CC2A1-1D38-442C-813E-6550712B3783}" destId="{ECECA197-C667-4E98-A36A-1C1134B2812C}" srcOrd="9" destOrd="0" presId="urn:microsoft.com/office/officeart/2005/8/layout/default"/>
    <dgm:cxn modelId="{1D09D180-B28E-4388-8964-CF9398D50F2B}" type="presParOf" srcId="{119CC2A1-1D38-442C-813E-6550712B3783}" destId="{19208E1A-2FB5-4D1F-B652-190A2F8B14F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248E67-0181-4D54-BDC5-D4540F49A70C}" type="doc">
      <dgm:prSet loTypeId="urn:microsoft.com/office/officeart/2005/8/layout/balance1" loCatId="relationship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fr-LU"/>
        </a:p>
      </dgm:t>
    </dgm:pt>
    <dgm:pt modelId="{C18EBFC0-947F-47D0-B200-726EC6267B40}">
      <dgm:prSet phldrT="[Text]" custT="1"/>
      <dgm:spPr/>
      <dgm:t>
        <a:bodyPr/>
        <a:lstStyle/>
        <a:p>
          <a:r>
            <a:rPr lang="fr-LU" sz="1600" b="1" dirty="0" smtClean="0"/>
            <a:t>Disponibilités</a:t>
          </a:r>
        </a:p>
      </dgm:t>
    </dgm:pt>
    <dgm:pt modelId="{E533759A-C89F-4062-BF97-F9135FDC2361}" type="parTrans" cxnId="{51AD6DFC-3E07-487E-937C-799FA8789629}">
      <dgm:prSet/>
      <dgm:spPr/>
      <dgm:t>
        <a:bodyPr/>
        <a:lstStyle/>
        <a:p>
          <a:endParaRPr lang="fr-LU" sz="2400" b="1"/>
        </a:p>
      </dgm:t>
    </dgm:pt>
    <dgm:pt modelId="{6C2FD73D-BDD0-45D0-AE61-BFD385DDBE1F}" type="sibTrans" cxnId="{51AD6DFC-3E07-487E-937C-799FA8789629}">
      <dgm:prSet/>
      <dgm:spPr/>
      <dgm:t>
        <a:bodyPr/>
        <a:lstStyle/>
        <a:p>
          <a:endParaRPr lang="fr-LU" sz="2400" b="1"/>
        </a:p>
      </dgm:t>
    </dgm:pt>
    <dgm:pt modelId="{38490991-3BD5-466F-9598-F178A0ED67DF}">
      <dgm:prSet phldrT="[Text]" custT="1"/>
      <dgm:spPr/>
      <dgm:t>
        <a:bodyPr/>
        <a:lstStyle/>
        <a:p>
          <a:r>
            <a:rPr lang="fr-LU" sz="2400" b="1" dirty="0" smtClean="0">
              <a:solidFill>
                <a:schemeClr val="bg1">
                  <a:lumMod val="50000"/>
                </a:schemeClr>
              </a:solidFill>
            </a:rPr>
            <a:t>Charges</a:t>
          </a:r>
          <a:endParaRPr lang="fr-LU" sz="2400" b="1" dirty="0">
            <a:solidFill>
              <a:schemeClr val="bg1">
                <a:lumMod val="50000"/>
              </a:schemeClr>
            </a:solidFill>
          </a:endParaRPr>
        </a:p>
      </dgm:t>
    </dgm:pt>
    <dgm:pt modelId="{FE2FBDC0-A62F-460B-9E9B-A22BE85A6113}" type="parTrans" cxnId="{8E08B555-6691-4FF8-AF6B-51C20326B63F}">
      <dgm:prSet/>
      <dgm:spPr/>
      <dgm:t>
        <a:bodyPr/>
        <a:lstStyle/>
        <a:p>
          <a:endParaRPr lang="fr-LU" sz="2400" b="1"/>
        </a:p>
      </dgm:t>
    </dgm:pt>
    <dgm:pt modelId="{6AACCF3F-FA3A-4D3C-81BB-5702BE2F721A}" type="sibTrans" cxnId="{8E08B555-6691-4FF8-AF6B-51C20326B63F}">
      <dgm:prSet/>
      <dgm:spPr/>
      <dgm:t>
        <a:bodyPr/>
        <a:lstStyle/>
        <a:p>
          <a:endParaRPr lang="fr-LU" sz="2400" b="1"/>
        </a:p>
      </dgm:t>
    </dgm:pt>
    <dgm:pt modelId="{235536E2-A9EF-4D82-AB1D-BCF5223BEDE0}">
      <dgm:prSet phldrT="[Text]" custT="1"/>
      <dgm:spPr/>
      <dgm:t>
        <a:bodyPr/>
        <a:lstStyle/>
        <a:p>
          <a:r>
            <a:rPr lang="fr-LU" sz="1600" b="1" dirty="0" smtClean="0"/>
            <a:t>Dettes</a:t>
          </a:r>
          <a:endParaRPr lang="fr-LU" sz="1600" b="1" dirty="0"/>
        </a:p>
      </dgm:t>
    </dgm:pt>
    <dgm:pt modelId="{7283AA6C-A820-416D-95EB-42E66D33250C}" type="parTrans" cxnId="{49E0F4FD-0C68-42F0-B8C9-E1389D254135}">
      <dgm:prSet/>
      <dgm:spPr/>
      <dgm:t>
        <a:bodyPr/>
        <a:lstStyle/>
        <a:p>
          <a:endParaRPr lang="fr-LU" sz="2400" b="1"/>
        </a:p>
      </dgm:t>
    </dgm:pt>
    <dgm:pt modelId="{BADD2214-741A-4179-9BE7-7D5560EA7B19}" type="sibTrans" cxnId="{49E0F4FD-0C68-42F0-B8C9-E1389D254135}">
      <dgm:prSet/>
      <dgm:spPr/>
      <dgm:t>
        <a:bodyPr/>
        <a:lstStyle/>
        <a:p>
          <a:endParaRPr lang="fr-LU" sz="2400" b="1"/>
        </a:p>
      </dgm:t>
    </dgm:pt>
    <dgm:pt modelId="{84112880-33A9-45FE-8F56-78756E05708A}">
      <dgm:prSet phldrT="[Text]" custT="1"/>
      <dgm:spPr/>
      <dgm:t>
        <a:bodyPr/>
        <a:lstStyle/>
        <a:p>
          <a:r>
            <a:rPr lang="fr-LU" sz="1600" b="1" dirty="0" smtClean="0"/>
            <a:t>Retards de paiement</a:t>
          </a:r>
          <a:endParaRPr lang="fr-LU" sz="1600" b="1" dirty="0"/>
        </a:p>
      </dgm:t>
    </dgm:pt>
    <dgm:pt modelId="{3DCB8269-9573-4926-B94D-EB78E5094EF0}" type="parTrans" cxnId="{F7B3F448-8D19-4BF3-9AA8-31096A4D7A9A}">
      <dgm:prSet/>
      <dgm:spPr/>
      <dgm:t>
        <a:bodyPr/>
        <a:lstStyle/>
        <a:p>
          <a:endParaRPr lang="fr-LU" sz="2400" b="1"/>
        </a:p>
      </dgm:t>
    </dgm:pt>
    <dgm:pt modelId="{B4F5935E-0A6C-4F79-9709-9B3F837FAE25}" type="sibTrans" cxnId="{F7B3F448-8D19-4BF3-9AA8-31096A4D7A9A}">
      <dgm:prSet/>
      <dgm:spPr/>
      <dgm:t>
        <a:bodyPr/>
        <a:lstStyle/>
        <a:p>
          <a:endParaRPr lang="fr-LU" sz="2400" b="1"/>
        </a:p>
      </dgm:t>
    </dgm:pt>
    <dgm:pt modelId="{1B15CE0F-27A1-4B71-9B46-8D3BE247128D}">
      <dgm:prSet phldrT="[Text]" custT="1"/>
      <dgm:spPr/>
      <dgm:t>
        <a:bodyPr/>
        <a:lstStyle/>
        <a:p>
          <a:r>
            <a:rPr lang="fr-LU" sz="1600" b="1" dirty="0" smtClean="0"/>
            <a:t>Impayés</a:t>
          </a:r>
          <a:endParaRPr lang="fr-LU" sz="1600" b="1" dirty="0"/>
        </a:p>
      </dgm:t>
    </dgm:pt>
    <dgm:pt modelId="{54101BA0-545F-415C-8107-499B373C4CB1}" type="parTrans" cxnId="{6BBDD2AE-FF69-4AD1-A2BE-975E647AEE2B}">
      <dgm:prSet/>
      <dgm:spPr/>
      <dgm:t>
        <a:bodyPr/>
        <a:lstStyle/>
        <a:p>
          <a:endParaRPr lang="fr-LU" sz="2400" b="1"/>
        </a:p>
      </dgm:t>
    </dgm:pt>
    <dgm:pt modelId="{61FE5254-869C-4201-9468-39FC570B53BD}" type="sibTrans" cxnId="{6BBDD2AE-FF69-4AD1-A2BE-975E647AEE2B}">
      <dgm:prSet/>
      <dgm:spPr/>
      <dgm:t>
        <a:bodyPr/>
        <a:lstStyle/>
        <a:p>
          <a:endParaRPr lang="fr-LU" sz="2400" b="1"/>
        </a:p>
      </dgm:t>
    </dgm:pt>
    <dgm:pt modelId="{220A0620-5DCB-4C30-BAAA-2E0706D5E224}">
      <dgm:prSet phldrT="[Text]" custT="1"/>
      <dgm:spPr/>
      <dgm:t>
        <a:bodyPr/>
        <a:lstStyle/>
        <a:p>
          <a:r>
            <a:rPr lang="fr-LU" sz="1600" b="1" dirty="0" smtClean="0"/>
            <a:t>Frais courants</a:t>
          </a:r>
          <a:endParaRPr lang="fr-LU" sz="1600" b="1" dirty="0"/>
        </a:p>
      </dgm:t>
    </dgm:pt>
    <dgm:pt modelId="{49D7E443-B720-4DE7-8811-914D2EB73630}" type="parTrans" cxnId="{C30829EF-F340-484B-BE44-951B9D2C5AB4}">
      <dgm:prSet/>
      <dgm:spPr/>
      <dgm:t>
        <a:bodyPr/>
        <a:lstStyle/>
        <a:p>
          <a:endParaRPr lang="fr-LU" sz="2400" b="1"/>
        </a:p>
      </dgm:t>
    </dgm:pt>
    <dgm:pt modelId="{C27A60E3-94D9-457C-BF86-F5B91E4ACEC0}" type="sibTrans" cxnId="{C30829EF-F340-484B-BE44-951B9D2C5AB4}">
      <dgm:prSet/>
      <dgm:spPr/>
      <dgm:t>
        <a:bodyPr/>
        <a:lstStyle/>
        <a:p>
          <a:endParaRPr lang="fr-LU" sz="2400" b="1"/>
        </a:p>
      </dgm:t>
    </dgm:pt>
    <dgm:pt modelId="{F43110E0-F905-4956-81A9-69607478D6BB}">
      <dgm:prSet phldrT="[Text]" custT="1"/>
      <dgm:spPr/>
      <dgm:t>
        <a:bodyPr/>
        <a:lstStyle/>
        <a:p>
          <a:r>
            <a:rPr lang="fr-LU" sz="1600" b="1" dirty="0" smtClean="0"/>
            <a:t>Revenus</a:t>
          </a:r>
          <a:endParaRPr lang="fr-LU" sz="1600" b="1" dirty="0"/>
        </a:p>
      </dgm:t>
    </dgm:pt>
    <dgm:pt modelId="{A7C78FBE-C8DA-4695-91DA-07B4F91DE40B}" type="sibTrans" cxnId="{5A095AFF-835E-4D38-A75E-1908B713B09A}">
      <dgm:prSet/>
      <dgm:spPr/>
      <dgm:t>
        <a:bodyPr/>
        <a:lstStyle/>
        <a:p>
          <a:endParaRPr lang="fr-LU" sz="2400" b="1"/>
        </a:p>
      </dgm:t>
    </dgm:pt>
    <dgm:pt modelId="{48BE8061-1C7B-4E2F-9524-A13E13BBE813}" type="parTrans" cxnId="{5A095AFF-835E-4D38-A75E-1908B713B09A}">
      <dgm:prSet/>
      <dgm:spPr/>
      <dgm:t>
        <a:bodyPr/>
        <a:lstStyle/>
        <a:p>
          <a:endParaRPr lang="fr-LU" sz="2400" b="1"/>
        </a:p>
      </dgm:t>
    </dgm:pt>
    <dgm:pt modelId="{CD7B00A3-DD26-4988-9C0D-955A986A7414}">
      <dgm:prSet phldrT="[Text]" custT="1"/>
      <dgm:spPr/>
      <dgm:t>
        <a:bodyPr/>
        <a:lstStyle/>
        <a:p>
          <a:r>
            <a:rPr lang="fr-LU" sz="1600" b="1" dirty="0" smtClean="0"/>
            <a:t>Créances</a:t>
          </a:r>
        </a:p>
      </dgm:t>
    </dgm:pt>
    <dgm:pt modelId="{B031502A-0BF6-4978-8C49-6737F3260E90}" type="parTrans" cxnId="{E90F19DE-E999-4182-9231-DDD70704A8E8}">
      <dgm:prSet/>
      <dgm:spPr/>
      <dgm:t>
        <a:bodyPr/>
        <a:lstStyle/>
        <a:p>
          <a:endParaRPr lang="fr-LU" sz="2400" b="1"/>
        </a:p>
      </dgm:t>
    </dgm:pt>
    <dgm:pt modelId="{4374B4B4-E171-4829-9338-FA3E5EEFB925}" type="sibTrans" cxnId="{E90F19DE-E999-4182-9231-DDD70704A8E8}">
      <dgm:prSet/>
      <dgm:spPr/>
      <dgm:t>
        <a:bodyPr/>
        <a:lstStyle/>
        <a:p>
          <a:endParaRPr lang="fr-LU" sz="2400" b="1"/>
        </a:p>
      </dgm:t>
    </dgm:pt>
    <dgm:pt modelId="{7AE455F2-4A7E-4602-A66A-2D5254C0106D}">
      <dgm:prSet phldrT="[Text]" custT="1"/>
      <dgm:spPr/>
      <dgm:t>
        <a:bodyPr/>
        <a:lstStyle/>
        <a:p>
          <a:r>
            <a:rPr lang="fr-LU" sz="2400" b="1" dirty="0" smtClean="0">
              <a:solidFill>
                <a:schemeClr val="bg1">
                  <a:lumMod val="50000"/>
                </a:schemeClr>
              </a:solidFill>
            </a:rPr>
            <a:t>Revenus</a:t>
          </a:r>
          <a:endParaRPr lang="fr-LU" sz="2400" b="1" dirty="0">
            <a:solidFill>
              <a:schemeClr val="bg1">
                <a:lumMod val="50000"/>
              </a:schemeClr>
            </a:solidFill>
          </a:endParaRPr>
        </a:p>
      </dgm:t>
    </dgm:pt>
    <dgm:pt modelId="{984F3804-8D66-495B-B285-8D467975FE03}" type="sibTrans" cxnId="{CF27AE41-07FF-4E1B-B6DA-A95345429D39}">
      <dgm:prSet/>
      <dgm:spPr/>
      <dgm:t>
        <a:bodyPr/>
        <a:lstStyle/>
        <a:p>
          <a:endParaRPr lang="fr-LU" sz="2400" b="1"/>
        </a:p>
      </dgm:t>
    </dgm:pt>
    <dgm:pt modelId="{810F03EE-9E8B-4699-BC74-7D55EF7B1962}" type="parTrans" cxnId="{CF27AE41-07FF-4E1B-B6DA-A95345429D39}">
      <dgm:prSet/>
      <dgm:spPr/>
      <dgm:t>
        <a:bodyPr/>
        <a:lstStyle/>
        <a:p>
          <a:endParaRPr lang="fr-LU" sz="2400" b="1"/>
        </a:p>
      </dgm:t>
    </dgm:pt>
    <dgm:pt modelId="{79DD5624-F282-4316-A865-073DEB26873D}" type="pres">
      <dgm:prSet presAssocID="{6F248E67-0181-4D54-BDC5-D4540F49A70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fr-LU"/>
        </a:p>
      </dgm:t>
    </dgm:pt>
    <dgm:pt modelId="{F90573F6-C76C-4CC2-B498-9EDA2BD38C59}" type="pres">
      <dgm:prSet presAssocID="{6F248E67-0181-4D54-BDC5-D4540F49A70C}" presName="dummyMaxCanvas" presStyleCnt="0"/>
      <dgm:spPr/>
    </dgm:pt>
    <dgm:pt modelId="{0C6D32AF-14DC-415D-9842-27A83BC6F016}" type="pres">
      <dgm:prSet presAssocID="{6F248E67-0181-4D54-BDC5-D4540F49A70C}" presName="parentComposite" presStyleCnt="0"/>
      <dgm:spPr/>
    </dgm:pt>
    <dgm:pt modelId="{78D95D04-AD99-492E-A619-99D451BEC492}" type="pres">
      <dgm:prSet presAssocID="{6F248E67-0181-4D54-BDC5-D4540F49A70C}" presName="parent1" presStyleLbl="alignAccFollowNode1" presStyleIdx="0" presStyleCnt="4" custLinFactNeighborX="8219">
        <dgm:presLayoutVars>
          <dgm:chMax val="4"/>
        </dgm:presLayoutVars>
      </dgm:prSet>
      <dgm:spPr/>
      <dgm:t>
        <a:bodyPr/>
        <a:lstStyle/>
        <a:p>
          <a:endParaRPr lang="fr-LU"/>
        </a:p>
      </dgm:t>
    </dgm:pt>
    <dgm:pt modelId="{A8430A33-6DEA-4140-9CC3-423F54FF9E3C}" type="pres">
      <dgm:prSet presAssocID="{6F248E67-0181-4D54-BDC5-D4540F49A70C}" presName="parent2" presStyleLbl="alignAccFollowNode1" presStyleIdx="1" presStyleCnt="4" custLinFactNeighborX="7446">
        <dgm:presLayoutVars>
          <dgm:chMax val="4"/>
        </dgm:presLayoutVars>
      </dgm:prSet>
      <dgm:spPr/>
      <dgm:t>
        <a:bodyPr/>
        <a:lstStyle/>
        <a:p>
          <a:endParaRPr lang="fr-LU"/>
        </a:p>
      </dgm:t>
    </dgm:pt>
    <dgm:pt modelId="{2B474358-156B-4C3E-8427-E2A269B89E0D}" type="pres">
      <dgm:prSet presAssocID="{6F248E67-0181-4D54-BDC5-D4540F49A70C}" presName="childrenComposite" presStyleCnt="0"/>
      <dgm:spPr/>
    </dgm:pt>
    <dgm:pt modelId="{BCC9F15E-D09B-4903-AD55-B8BE2392475E}" type="pres">
      <dgm:prSet presAssocID="{6F248E67-0181-4D54-BDC5-D4540F49A70C}" presName="dummyMaxCanvas_ChildArea" presStyleCnt="0"/>
      <dgm:spPr/>
    </dgm:pt>
    <dgm:pt modelId="{209C30E5-271F-4CE2-BE3E-2CDC7EDA9DDA}" type="pres">
      <dgm:prSet presAssocID="{6F248E67-0181-4D54-BDC5-D4540F49A70C}" presName="fulcrum" presStyleLbl="alignAccFollowNode1" presStyleIdx="2" presStyleCnt="4"/>
      <dgm:spPr/>
    </dgm:pt>
    <dgm:pt modelId="{304D9525-7B08-49CC-B576-128484D31324}" type="pres">
      <dgm:prSet presAssocID="{6F248E67-0181-4D54-BDC5-D4540F49A70C}" presName="balance_34" presStyleLbl="alignAccFollowNode1" presStyleIdx="3" presStyleCnt="4">
        <dgm:presLayoutVars>
          <dgm:bulletEnabled val="1"/>
        </dgm:presLayoutVars>
      </dgm:prSet>
      <dgm:spPr/>
    </dgm:pt>
    <dgm:pt modelId="{2724F945-49FF-4295-BDE9-9580F953FFD6}" type="pres">
      <dgm:prSet presAssocID="{6F248E67-0181-4D54-BDC5-D4540F49A70C}" presName="right_34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B27BB505-4A61-44B8-80CC-DFAAD336A746}" type="pres">
      <dgm:prSet presAssocID="{6F248E67-0181-4D54-BDC5-D4540F49A70C}" presName="right_34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FEA287A1-13E5-425F-915E-5DF9218EC11F}" type="pres">
      <dgm:prSet presAssocID="{6F248E67-0181-4D54-BDC5-D4540F49A70C}" presName="right_34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0E034308-809D-41FB-824A-359717DFC8C9}" type="pres">
      <dgm:prSet presAssocID="{6F248E67-0181-4D54-BDC5-D4540F49A70C}" presName="right_34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E25005B3-CA51-4EE1-96FA-7E44FEB0FF67}" type="pres">
      <dgm:prSet presAssocID="{6F248E67-0181-4D54-BDC5-D4540F49A70C}" presName="left_34_1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0DB12C73-B9BE-4DAB-9386-7F4694BD6E0A}" type="pres">
      <dgm:prSet presAssocID="{6F248E67-0181-4D54-BDC5-D4540F49A70C}" presName="left_34_2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D58760A1-F620-42C8-870C-C1672182F8DD}" type="pres">
      <dgm:prSet presAssocID="{6F248E67-0181-4D54-BDC5-D4540F49A70C}" presName="left_34_3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</dgm:ptLst>
  <dgm:cxnLst>
    <dgm:cxn modelId="{7EB8F4BA-35B0-4209-A73E-8F85C99C16F9}" type="presOf" srcId="{C18EBFC0-947F-47D0-B200-726EC6267B40}" destId="{0DB12C73-B9BE-4DAB-9386-7F4694BD6E0A}" srcOrd="0" destOrd="0" presId="urn:microsoft.com/office/officeart/2005/8/layout/balance1"/>
    <dgm:cxn modelId="{E90F19DE-E999-4182-9231-DDD70704A8E8}" srcId="{7AE455F2-4A7E-4602-A66A-2D5254C0106D}" destId="{CD7B00A3-DD26-4988-9C0D-955A986A7414}" srcOrd="2" destOrd="0" parTransId="{B031502A-0BF6-4978-8C49-6737F3260E90}" sibTransId="{4374B4B4-E171-4829-9338-FA3E5EEFB925}"/>
    <dgm:cxn modelId="{8E08B555-6691-4FF8-AF6B-51C20326B63F}" srcId="{6F248E67-0181-4D54-BDC5-D4540F49A70C}" destId="{38490991-3BD5-466F-9598-F178A0ED67DF}" srcOrd="1" destOrd="0" parTransId="{FE2FBDC0-A62F-460B-9E9B-A22BE85A6113}" sibTransId="{6AACCF3F-FA3A-4D3C-81BB-5702BE2F721A}"/>
    <dgm:cxn modelId="{8A4281C9-351C-4D5F-A64B-8FE714F626CB}" type="presOf" srcId="{CD7B00A3-DD26-4988-9C0D-955A986A7414}" destId="{D58760A1-F620-42C8-870C-C1672182F8DD}" srcOrd="0" destOrd="0" presId="urn:microsoft.com/office/officeart/2005/8/layout/balance1"/>
    <dgm:cxn modelId="{6BBDD2AE-FF69-4AD1-A2BE-975E647AEE2B}" srcId="{38490991-3BD5-466F-9598-F178A0ED67DF}" destId="{1B15CE0F-27A1-4B71-9B46-8D3BE247128D}" srcOrd="3" destOrd="0" parTransId="{54101BA0-545F-415C-8107-499B373C4CB1}" sibTransId="{61FE5254-869C-4201-9468-39FC570B53BD}"/>
    <dgm:cxn modelId="{5A095AFF-835E-4D38-A75E-1908B713B09A}" srcId="{7AE455F2-4A7E-4602-A66A-2D5254C0106D}" destId="{F43110E0-F905-4956-81A9-69607478D6BB}" srcOrd="0" destOrd="0" parTransId="{48BE8061-1C7B-4E2F-9524-A13E13BBE813}" sibTransId="{A7C78FBE-C8DA-4695-91DA-07B4F91DE40B}"/>
    <dgm:cxn modelId="{F7B3F448-8D19-4BF3-9AA8-31096A4D7A9A}" srcId="{38490991-3BD5-466F-9598-F178A0ED67DF}" destId="{84112880-33A9-45FE-8F56-78756E05708A}" srcOrd="2" destOrd="0" parTransId="{3DCB8269-9573-4926-B94D-EB78E5094EF0}" sibTransId="{B4F5935E-0A6C-4F79-9709-9B3F837FAE25}"/>
    <dgm:cxn modelId="{51AD6DFC-3E07-487E-937C-799FA8789629}" srcId="{7AE455F2-4A7E-4602-A66A-2D5254C0106D}" destId="{C18EBFC0-947F-47D0-B200-726EC6267B40}" srcOrd="1" destOrd="0" parTransId="{E533759A-C89F-4062-BF97-F9135FDC2361}" sibTransId="{6C2FD73D-BDD0-45D0-AE61-BFD385DDBE1F}"/>
    <dgm:cxn modelId="{06F79DB0-80C8-4C4A-B025-60E9571B5292}" type="presOf" srcId="{38490991-3BD5-466F-9598-F178A0ED67DF}" destId="{A8430A33-6DEA-4140-9CC3-423F54FF9E3C}" srcOrd="0" destOrd="0" presId="urn:microsoft.com/office/officeart/2005/8/layout/balance1"/>
    <dgm:cxn modelId="{BA02C6BF-3A3C-4055-A179-42B2F36E5677}" type="presOf" srcId="{235536E2-A9EF-4D82-AB1D-BCF5223BEDE0}" destId="{2724F945-49FF-4295-BDE9-9580F953FFD6}" srcOrd="0" destOrd="0" presId="urn:microsoft.com/office/officeart/2005/8/layout/balance1"/>
    <dgm:cxn modelId="{C30829EF-F340-484B-BE44-951B9D2C5AB4}" srcId="{38490991-3BD5-466F-9598-F178A0ED67DF}" destId="{220A0620-5DCB-4C30-BAAA-2E0706D5E224}" srcOrd="1" destOrd="0" parTransId="{49D7E443-B720-4DE7-8811-914D2EB73630}" sibTransId="{C27A60E3-94D9-457C-BF86-F5B91E4ACEC0}"/>
    <dgm:cxn modelId="{49E0F4FD-0C68-42F0-B8C9-E1389D254135}" srcId="{38490991-3BD5-466F-9598-F178A0ED67DF}" destId="{235536E2-A9EF-4D82-AB1D-BCF5223BEDE0}" srcOrd="0" destOrd="0" parTransId="{7283AA6C-A820-416D-95EB-42E66D33250C}" sibTransId="{BADD2214-741A-4179-9BE7-7D5560EA7B19}"/>
    <dgm:cxn modelId="{3723B611-ED62-438A-8418-8C86BF64005B}" type="presOf" srcId="{84112880-33A9-45FE-8F56-78756E05708A}" destId="{FEA287A1-13E5-425F-915E-5DF9218EC11F}" srcOrd="0" destOrd="0" presId="urn:microsoft.com/office/officeart/2005/8/layout/balance1"/>
    <dgm:cxn modelId="{2AB8198D-6535-4839-BDF7-DF20477D4128}" type="presOf" srcId="{6F248E67-0181-4D54-BDC5-D4540F49A70C}" destId="{79DD5624-F282-4316-A865-073DEB26873D}" srcOrd="0" destOrd="0" presId="urn:microsoft.com/office/officeart/2005/8/layout/balance1"/>
    <dgm:cxn modelId="{DC13F75D-5733-44A6-B416-0FC8CC6BA7D1}" type="presOf" srcId="{1B15CE0F-27A1-4B71-9B46-8D3BE247128D}" destId="{0E034308-809D-41FB-824A-359717DFC8C9}" srcOrd="0" destOrd="0" presId="urn:microsoft.com/office/officeart/2005/8/layout/balance1"/>
    <dgm:cxn modelId="{A6BD515C-64A1-4028-8E2A-36BEC38E3B15}" type="presOf" srcId="{7AE455F2-4A7E-4602-A66A-2D5254C0106D}" destId="{78D95D04-AD99-492E-A619-99D451BEC492}" srcOrd="0" destOrd="0" presId="urn:microsoft.com/office/officeart/2005/8/layout/balance1"/>
    <dgm:cxn modelId="{18FECDF4-6064-4B45-A174-AAB1F5855F32}" type="presOf" srcId="{F43110E0-F905-4956-81A9-69607478D6BB}" destId="{E25005B3-CA51-4EE1-96FA-7E44FEB0FF67}" srcOrd="0" destOrd="0" presId="urn:microsoft.com/office/officeart/2005/8/layout/balance1"/>
    <dgm:cxn modelId="{BB3F1D2E-3CFF-4E03-AE2C-81C7FA827F80}" type="presOf" srcId="{220A0620-5DCB-4C30-BAAA-2E0706D5E224}" destId="{B27BB505-4A61-44B8-80CC-DFAAD336A746}" srcOrd="0" destOrd="0" presId="urn:microsoft.com/office/officeart/2005/8/layout/balance1"/>
    <dgm:cxn modelId="{CF27AE41-07FF-4E1B-B6DA-A95345429D39}" srcId="{6F248E67-0181-4D54-BDC5-D4540F49A70C}" destId="{7AE455F2-4A7E-4602-A66A-2D5254C0106D}" srcOrd="0" destOrd="0" parTransId="{810F03EE-9E8B-4699-BC74-7D55EF7B1962}" sibTransId="{984F3804-8D66-495B-B285-8D467975FE03}"/>
    <dgm:cxn modelId="{9504538C-4F69-4376-B18B-DD8A71B098B5}" type="presParOf" srcId="{79DD5624-F282-4316-A865-073DEB26873D}" destId="{F90573F6-C76C-4CC2-B498-9EDA2BD38C59}" srcOrd="0" destOrd="0" presId="urn:microsoft.com/office/officeart/2005/8/layout/balance1"/>
    <dgm:cxn modelId="{DBF17F92-2EDA-4E7B-AD5A-37AD1C0AB3BC}" type="presParOf" srcId="{79DD5624-F282-4316-A865-073DEB26873D}" destId="{0C6D32AF-14DC-415D-9842-27A83BC6F016}" srcOrd="1" destOrd="0" presId="urn:microsoft.com/office/officeart/2005/8/layout/balance1"/>
    <dgm:cxn modelId="{0117CD67-ADFF-4EAD-82D5-B262A64F56AD}" type="presParOf" srcId="{0C6D32AF-14DC-415D-9842-27A83BC6F016}" destId="{78D95D04-AD99-492E-A619-99D451BEC492}" srcOrd="0" destOrd="0" presId="urn:microsoft.com/office/officeart/2005/8/layout/balance1"/>
    <dgm:cxn modelId="{DB037DCB-3A41-4CD8-909E-0F39E4538B4D}" type="presParOf" srcId="{0C6D32AF-14DC-415D-9842-27A83BC6F016}" destId="{A8430A33-6DEA-4140-9CC3-423F54FF9E3C}" srcOrd="1" destOrd="0" presId="urn:microsoft.com/office/officeart/2005/8/layout/balance1"/>
    <dgm:cxn modelId="{656DB795-2A6E-496B-9E4C-81282ED67FF0}" type="presParOf" srcId="{79DD5624-F282-4316-A865-073DEB26873D}" destId="{2B474358-156B-4C3E-8427-E2A269B89E0D}" srcOrd="2" destOrd="0" presId="urn:microsoft.com/office/officeart/2005/8/layout/balance1"/>
    <dgm:cxn modelId="{6BEBB160-7B55-44FE-8959-161DA1214886}" type="presParOf" srcId="{2B474358-156B-4C3E-8427-E2A269B89E0D}" destId="{BCC9F15E-D09B-4903-AD55-B8BE2392475E}" srcOrd="0" destOrd="0" presId="urn:microsoft.com/office/officeart/2005/8/layout/balance1"/>
    <dgm:cxn modelId="{D0EC146F-3C6F-4C07-99CD-310DDFA43D96}" type="presParOf" srcId="{2B474358-156B-4C3E-8427-E2A269B89E0D}" destId="{209C30E5-271F-4CE2-BE3E-2CDC7EDA9DDA}" srcOrd="1" destOrd="0" presId="urn:microsoft.com/office/officeart/2005/8/layout/balance1"/>
    <dgm:cxn modelId="{88FE3DA7-47E4-468A-88DB-102C4894AC97}" type="presParOf" srcId="{2B474358-156B-4C3E-8427-E2A269B89E0D}" destId="{304D9525-7B08-49CC-B576-128484D31324}" srcOrd="2" destOrd="0" presId="urn:microsoft.com/office/officeart/2005/8/layout/balance1"/>
    <dgm:cxn modelId="{981C3F5F-7F9B-4CDB-B9AF-89FCD0753485}" type="presParOf" srcId="{2B474358-156B-4C3E-8427-E2A269B89E0D}" destId="{2724F945-49FF-4295-BDE9-9580F953FFD6}" srcOrd="3" destOrd="0" presId="urn:microsoft.com/office/officeart/2005/8/layout/balance1"/>
    <dgm:cxn modelId="{F514E007-B019-4CB1-95CF-E4D64C37C2E9}" type="presParOf" srcId="{2B474358-156B-4C3E-8427-E2A269B89E0D}" destId="{B27BB505-4A61-44B8-80CC-DFAAD336A746}" srcOrd="4" destOrd="0" presId="urn:microsoft.com/office/officeart/2005/8/layout/balance1"/>
    <dgm:cxn modelId="{F732DB71-052F-42FC-AE0B-516C926A17F2}" type="presParOf" srcId="{2B474358-156B-4C3E-8427-E2A269B89E0D}" destId="{FEA287A1-13E5-425F-915E-5DF9218EC11F}" srcOrd="5" destOrd="0" presId="urn:microsoft.com/office/officeart/2005/8/layout/balance1"/>
    <dgm:cxn modelId="{83E63AB0-D0D6-4AC8-9830-045B5865B7F9}" type="presParOf" srcId="{2B474358-156B-4C3E-8427-E2A269B89E0D}" destId="{0E034308-809D-41FB-824A-359717DFC8C9}" srcOrd="6" destOrd="0" presId="urn:microsoft.com/office/officeart/2005/8/layout/balance1"/>
    <dgm:cxn modelId="{AE3696A6-5B19-4EEE-AFF0-AF217A29938E}" type="presParOf" srcId="{2B474358-156B-4C3E-8427-E2A269B89E0D}" destId="{E25005B3-CA51-4EE1-96FA-7E44FEB0FF67}" srcOrd="7" destOrd="0" presId="urn:microsoft.com/office/officeart/2005/8/layout/balance1"/>
    <dgm:cxn modelId="{7ADB5415-2DFF-4AA5-857E-67D3C66351A5}" type="presParOf" srcId="{2B474358-156B-4C3E-8427-E2A269B89E0D}" destId="{0DB12C73-B9BE-4DAB-9386-7F4694BD6E0A}" srcOrd="8" destOrd="0" presId="urn:microsoft.com/office/officeart/2005/8/layout/balance1"/>
    <dgm:cxn modelId="{A7D47C83-1081-4447-AFAA-7917B375EBDC}" type="presParOf" srcId="{2B474358-156B-4C3E-8427-E2A269B89E0D}" destId="{D58760A1-F620-42C8-870C-C1672182F8DD}" srcOrd="9" destOrd="0" presId="urn:microsoft.com/office/officeart/2005/8/layout/balance1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248E67-0181-4D54-BDC5-D4540F49A70C}" type="doc">
      <dgm:prSet loTypeId="urn:microsoft.com/office/officeart/2005/8/layout/balance1" loCatId="relationship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fr-LU"/>
        </a:p>
      </dgm:t>
    </dgm:pt>
    <dgm:pt modelId="{C18EBFC0-947F-47D0-B200-726EC6267B40}">
      <dgm:prSet phldrT="[Text]" custT="1"/>
      <dgm:spPr/>
      <dgm:t>
        <a:bodyPr/>
        <a:lstStyle/>
        <a:p>
          <a:r>
            <a:rPr lang="fr-LU" sz="1600" b="1" dirty="0" smtClean="0"/>
            <a:t>Disponibilités</a:t>
          </a:r>
        </a:p>
      </dgm:t>
    </dgm:pt>
    <dgm:pt modelId="{E533759A-C89F-4062-BF97-F9135FDC2361}" type="parTrans" cxnId="{51AD6DFC-3E07-487E-937C-799FA8789629}">
      <dgm:prSet/>
      <dgm:spPr/>
      <dgm:t>
        <a:bodyPr/>
        <a:lstStyle/>
        <a:p>
          <a:endParaRPr lang="fr-LU" sz="2400" b="1"/>
        </a:p>
      </dgm:t>
    </dgm:pt>
    <dgm:pt modelId="{6C2FD73D-BDD0-45D0-AE61-BFD385DDBE1F}" type="sibTrans" cxnId="{51AD6DFC-3E07-487E-937C-799FA8789629}">
      <dgm:prSet/>
      <dgm:spPr/>
      <dgm:t>
        <a:bodyPr/>
        <a:lstStyle/>
        <a:p>
          <a:endParaRPr lang="fr-LU" sz="2400" b="1"/>
        </a:p>
      </dgm:t>
    </dgm:pt>
    <dgm:pt modelId="{38490991-3BD5-466F-9598-F178A0ED67DF}">
      <dgm:prSet phldrT="[Text]" custT="1"/>
      <dgm:spPr/>
      <dgm:t>
        <a:bodyPr/>
        <a:lstStyle/>
        <a:p>
          <a:r>
            <a:rPr lang="fr-LU" sz="2400" b="1" dirty="0" smtClean="0">
              <a:solidFill>
                <a:schemeClr val="bg1">
                  <a:lumMod val="50000"/>
                </a:schemeClr>
              </a:solidFill>
            </a:rPr>
            <a:t>Charges</a:t>
          </a:r>
          <a:endParaRPr lang="fr-LU" sz="2400" b="1" dirty="0">
            <a:solidFill>
              <a:schemeClr val="bg1">
                <a:lumMod val="50000"/>
              </a:schemeClr>
            </a:solidFill>
          </a:endParaRPr>
        </a:p>
      </dgm:t>
    </dgm:pt>
    <dgm:pt modelId="{FE2FBDC0-A62F-460B-9E9B-A22BE85A6113}" type="parTrans" cxnId="{8E08B555-6691-4FF8-AF6B-51C20326B63F}">
      <dgm:prSet/>
      <dgm:spPr/>
      <dgm:t>
        <a:bodyPr/>
        <a:lstStyle/>
        <a:p>
          <a:endParaRPr lang="fr-LU" sz="2400" b="1"/>
        </a:p>
      </dgm:t>
    </dgm:pt>
    <dgm:pt modelId="{6AACCF3F-FA3A-4D3C-81BB-5702BE2F721A}" type="sibTrans" cxnId="{8E08B555-6691-4FF8-AF6B-51C20326B63F}">
      <dgm:prSet/>
      <dgm:spPr/>
      <dgm:t>
        <a:bodyPr/>
        <a:lstStyle/>
        <a:p>
          <a:endParaRPr lang="fr-LU" sz="2400" b="1"/>
        </a:p>
      </dgm:t>
    </dgm:pt>
    <dgm:pt modelId="{235536E2-A9EF-4D82-AB1D-BCF5223BEDE0}">
      <dgm:prSet phldrT="[Text]" custT="1"/>
      <dgm:spPr/>
      <dgm:t>
        <a:bodyPr/>
        <a:lstStyle/>
        <a:p>
          <a:r>
            <a:rPr lang="fr-LU" sz="1600" b="1" dirty="0" smtClean="0"/>
            <a:t>Dettes</a:t>
          </a:r>
          <a:endParaRPr lang="fr-LU" sz="1600" b="1" dirty="0"/>
        </a:p>
      </dgm:t>
    </dgm:pt>
    <dgm:pt modelId="{7283AA6C-A820-416D-95EB-42E66D33250C}" type="parTrans" cxnId="{49E0F4FD-0C68-42F0-B8C9-E1389D254135}">
      <dgm:prSet/>
      <dgm:spPr/>
      <dgm:t>
        <a:bodyPr/>
        <a:lstStyle/>
        <a:p>
          <a:endParaRPr lang="fr-LU" sz="2400" b="1"/>
        </a:p>
      </dgm:t>
    </dgm:pt>
    <dgm:pt modelId="{BADD2214-741A-4179-9BE7-7D5560EA7B19}" type="sibTrans" cxnId="{49E0F4FD-0C68-42F0-B8C9-E1389D254135}">
      <dgm:prSet/>
      <dgm:spPr/>
      <dgm:t>
        <a:bodyPr/>
        <a:lstStyle/>
        <a:p>
          <a:endParaRPr lang="fr-LU" sz="2400" b="1"/>
        </a:p>
      </dgm:t>
    </dgm:pt>
    <dgm:pt modelId="{84112880-33A9-45FE-8F56-78756E05708A}">
      <dgm:prSet phldrT="[Text]" custT="1"/>
      <dgm:spPr/>
      <dgm:t>
        <a:bodyPr/>
        <a:lstStyle/>
        <a:p>
          <a:r>
            <a:rPr lang="fr-LU" sz="1600" b="1" dirty="0" smtClean="0"/>
            <a:t>Retards de paiement</a:t>
          </a:r>
          <a:endParaRPr lang="fr-LU" sz="1600" b="1" dirty="0"/>
        </a:p>
      </dgm:t>
    </dgm:pt>
    <dgm:pt modelId="{3DCB8269-9573-4926-B94D-EB78E5094EF0}" type="parTrans" cxnId="{F7B3F448-8D19-4BF3-9AA8-31096A4D7A9A}">
      <dgm:prSet/>
      <dgm:spPr/>
      <dgm:t>
        <a:bodyPr/>
        <a:lstStyle/>
        <a:p>
          <a:endParaRPr lang="fr-LU" sz="2400" b="1"/>
        </a:p>
      </dgm:t>
    </dgm:pt>
    <dgm:pt modelId="{B4F5935E-0A6C-4F79-9709-9B3F837FAE25}" type="sibTrans" cxnId="{F7B3F448-8D19-4BF3-9AA8-31096A4D7A9A}">
      <dgm:prSet/>
      <dgm:spPr/>
      <dgm:t>
        <a:bodyPr/>
        <a:lstStyle/>
        <a:p>
          <a:endParaRPr lang="fr-LU" sz="2400" b="1"/>
        </a:p>
      </dgm:t>
    </dgm:pt>
    <dgm:pt modelId="{1B15CE0F-27A1-4B71-9B46-8D3BE247128D}">
      <dgm:prSet phldrT="[Text]" custT="1"/>
      <dgm:spPr/>
      <dgm:t>
        <a:bodyPr/>
        <a:lstStyle/>
        <a:p>
          <a:r>
            <a:rPr lang="fr-LU" sz="1600" b="1" dirty="0" smtClean="0"/>
            <a:t>Impayés</a:t>
          </a:r>
          <a:endParaRPr lang="fr-LU" sz="1600" b="1" dirty="0"/>
        </a:p>
      </dgm:t>
    </dgm:pt>
    <dgm:pt modelId="{54101BA0-545F-415C-8107-499B373C4CB1}" type="parTrans" cxnId="{6BBDD2AE-FF69-4AD1-A2BE-975E647AEE2B}">
      <dgm:prSet/>
      <dgm:spPr/>
      <dgm:t>
        <a:bodyPr/>
        <a:lstStyle/>
        <a:p>
          <a:endParaRPr lang="fr-LU" sz="2400" b="1"/>
        </a:p>
      </dgm:t>
    </dgm:pt>
    <dgm:pt modelId="{61FE5254-869C-4201-9468-39FC570B53BD}" type="sibTrans" cxnId="{6BBDD2AE-FF69-4AD1-A2BE-975E647AEE2B}">
      <dgm:prSet/>
      <dgm:spPr/>
      <dgm:t>
        <a:bodyPr/>
        <a:lstStyle/>
        <a:p>
          <a:endParaRPr lang="fr-LU" sz="2400" b="1"/>
        </a:p>
      </dgm:t>
    </dgm:pt>
    <dgm:pt modelId="{220A0620-5DCB-4C30-BAAA-2E0706D5E224}">
      <dgm:prSet phldrT="[Text]" custT="1"/>
      <dgm:spPr/>
      <dgm:t>
        <a:bodyPr/>
        <a:lstStyle/>
        <a:p>
          <a:r>
            <a:rPr lang="fr-LU" sz="1600" b="1" dirty="0" smtClean="0"/>
            <a:t>Frais courants</a:t>
          </a:r>
          <a:endParaRPr lang="fr-LU" sz="1600" b="1" dirty="0"/>
        </a:p>
      </dgm:t>
    </dgm:pt>
    <dgm:pt modelId="{49D7E443-B720-4DE7-8811-914D2EB73630}" type="parTrans" cxnId="{C30829EF-F340-484B-BE44-951B9D2C5AB4}">
      <dgm:prSet/>
      <dgm:spPr/>
      <dgm:t>
        <a:bodyPr/>
        <a:lstStyle/>
        <a:p>
          <a:endParaRPr lang="fr-LU" sz="2400" b="1"/>
        </a:p>
      </dgm:t>
    </dgm:pt>
    <dgm:pt modelId="{C27A60E3-94D9-457C-BF86-F5B91E4ACEC0}" type="sibTrans" cxnId="{C30829EF-F340-484B-BE44-951B9D2C5AB4}">
      <dgm:prSet/>
      <dgm:spPr/>
      <dgm:t>
        <a:bodyPr/>
        <a:lstStyle/>
        <a:p>
          <a:endParaRPr lang="fr-LU" sz="2400" b="1"/>
        </a:p>
      </dgm:t>
    </dgm:pt>
    <dgm:pt modelId="{F43110E0-F905-4956-81A9-69607478D6BB}">
      <dgm:prSet phldrT="[Text]" custT="1"/>
      <dgm:spPr/>
      <dgm:t>
        <a:bodyPr/>
        <a:lstStyle/>
        <a:p>
          <a:r>
            <a:rPr lang="fr-LU" sz="1600" b="1" dirty="0" smtClean="0"/>
            <a:t>Revenus</a:t>
          </a:r>
          <a:endParaRPr lang="fr-LU" sz="1600" b="1" dirty="0"/>
        </a:p>
      </dgm:t>
    </dgm:pt>
    <dgm:pt modelId="{A7C78FBE-C8DA-4695-91DA-07B4F91DE40B}" type="sibTrans" cxnId="{5A095AFF-835E-4D38-A75E-1908B713B09A}">
      <dgm:prSet/>
      <dgm:spPr/>
      <dgm:t>
        <a:bodyPr/>
        <a:lstStyle/>
        <a:p>
          <a:endParaRPr lang="fr-LU" sz="2400" b="1"/>
        </a:p>
      </dgm:t>
    </dgm:pt>
    <dgm:pt modelId="{48BE8061-1C7B-4E2F-9524-A13E13BBE813}" type="parTrans" cxnId="{5A095AFF-835E-4D38-A75E-1908B713B09A}">
      <dgm:prSet/>
      <dgm:spPr/>
      <dgm:t>
        <a:bodyPr/>
        <a:lstStyle/>
        <a:p>
          <a:endParaRPr lang="fr-LU" sz="2400" b="1"/>
        </a:p>
      </dgm:t>
    </dgm:pt>
    <dgm:pt modelId="{CD7B00A3-DD26-4988-9C0D-955A986A7414}">
      <dgm:prSet phldrT="[Text]" custT="1"/>
      <dgm:spPr/>
      <dgm:t>
        <a:bodyPr/>
        <a:lstStyle/>
        <a:p>
          <a:r>
            <a:rPr lang="fr-LU" sz="1600" b="1" dirty="0" smtClean="0"/>
            <a:t>Créances</a:t>
          </a:r>
        </a:p>
      </dgm:t>
    </dgm:pt>
    <dgm:pt modelId="{B031502A-0BF6-4978-8C49-6737F3260E90}" type="parTrans" cxnId="{E90F19DE-E999-4182-9231-DDD70704A8E8}">
      <dgm:prSet/>
      <dgm:spPr/>
      <dgm:t>
        <a:bodyPr/>
        <a:lstStyle/>
        <a:p>
          <a:endParaRPr lang="fr-LU" sz="2400" b="1"/>
        </a:p>
      </dgm:t>
    </dgm:pt>
    <dgm:pt modelId="{4374B4B4-E171-4829-9338-FA3E5EEFB925}" type="sibTrans" cxnId="{E90F19DE-E999-4182-9231-DDD70704A8E8}">
      <dgm:prSet/>
      <dgm:spPr/>
      <dgm:t>
        <a:bodyPr/>
        <a:lstStyle/>
        <a:p>
          <a:endParaRPr lang="fr-LU" sz="2400" b="1"/>
        </a:p>
      </dgm:t>
    </dgm:pt>
    <dgm:pt modelId="{7AE455F2-4A7E-4602-A66A-2D5254C0106D}">
      <dgm:prSet phldrT="[Text]" custT="1"/>
      <dgm:spPr/>
      <dgm:t>
        <a:bodyPr/>
        <a:lstStyle/>
        <a:p>
          <a:r>
            <a:rPr lang="fr-LU" sz="2400" b="1" dirty="0" smtClean="0">
              <a:solidFill>
                <a:schemeClr val="bg1">
                  <a:lumMod val="50000"/>
                </a:schemeClr>
              </a:solidFill>
            </a:rPr>
            <a:t>Revenus</a:t>
          </a:r>
          <a:endParaRPr lang="fr-LU" sz="2400" b="1" dirty="0">
            <a:solidFill>
              <a:schemeClr val="bg1">
                <a:lumMod val="50000"/>
              </a:schemeClr>
            </a:solidFill>
          </a:endParaRPr>
        </a:p>
      </dgm:t>
    </dgm:pt>
    <dgm:pt modelId="{984F3804-8D66-495B-B285-8D467975FE03}" type="sibTrans" cxnId="{CF27AE41-07FF-4E1B-B6DA-A95345429D39}">
      <dgm:prSet/>
      <dgm:spPr/>
      <dgm:t>
        <a:bodyPr/>
        <a:lstStyle/>
        <a:p>
          <a:endParaRPr lang="fr-LU" sz="2400" b="1"/>
        </a:p>
      </dgm:t>
    </dgm:pt>
    <dgm:pt modelId="{810F03EE-9E8B-4699-BC74-7D55EF7B1962}" type="parTrans" cxnId="{CF27AE41-07FF-4E1B-B6DA-A95345429D39}">
      <dgm:prSet/>
      <dgm:spPr/>
      <dgm:t>
        <a:bodyPr/>
        <a:lstStyle/>
        <a:p>
          <a:endParaRPr lang="fr-LU" sz="2400" b="1"/>
        </a:p>
      </dgm:t>
    </dgm:pt>
    <dgm:pt modelId="{0ADE910A-1B7E-4FF4-95A0-392E5F7968B4}">
      <dgm:prSet phldrT="[Text]" custT="1"/>
      <dgm:spPr>
        <a:solidFill>
          <a:srgbClr val="FE5E1E"/>
        </a:solidFill>
      </dgm:spPr>
      <dgm:t>
        <a:bodyPr/>
        <a:lstStyle/>
        <a:p>
          <a:r>
            <a:rPr lang="fr-LU" sz="1600" b="1" dirty="0" smtClean="0"/>
            <a:t>INDEMNITES</a:t>
          </a:r>
        </a:p>
      </dgm:t>
    </dgm:pt>
    <dgm:pt modelId="{62628F41-7DEC-4305-A8A7-FDE76A04B2E1}" type="parTrans" cxnId="{E599EE5C-BC40-45F0-BC69-B29DAFB0FE1A}">
      <dgm:prSet/>
      <dgm:spPr/>
      <dgm:t>
        <a:bodyPr/>
        <a:lstStyle/>
        <a:p>
          <a:endParaRPr lang="fr-LU"/>
        </a:p>
      </dgm:t>
    </dgm:pt>
    <dgm:pt modelId="{050A392C-3B2B-4C9D-AF6B-ED7235FD9CC3}" type="sibTrans" cxnId="{E599EE5C-BC40-45F0-BC69-B29DAFB0FE1A}">
      <dgm:prSet/>
      <dgm:spPr/>
      <dgm:t>
        <a:bodyPr/>
        <a:lstStyle/>
        <a:p>
          <a:endParaRPr lang="fr-LU"/>
        </a:p>
      </dgm:t>
    </dgm:pt>
    <dgm:pt modelId="{79DD5624-F282-4316-A865-073DEB26873D}" type="pres">
      <dgm:prSet presAssocID="{6F248E67-0181-4D54-BDC5-D4540F49A70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fr-LU"/>
        </a:p>
      </dgm:t>
    </dgm:pt>
    <dgm:pt modelId="{F90573F6-C76C-4CC2-B498-9EDA2BD38C59}" type="pres">
      <dgm:prSet presAssocID="{6F248E67-0181-4D54-BDC5-D4540F49A70C}" presName="dummyMaxCanvas" presStyleCnt="0"/>
      <dgm:spPr/>
    </dgm:pt>
    <dgm:pt modelId="{0C6D32AF-14DC-415D-9842-27A83BC6F016}" type="pres">
      <dgm:prSet presAssocID="{6F248E67-0181-4D54-BDC5-D4540F49A70C}" presName="parentComposite" presStyleCnt="0"/>
      <dgm:spPr/>
    </dgm:pt>
    <dgm:pt modelId="{78D95D04-AD99-492E-A619-99D451BEC492}" type="pres">
      <dgm:prSet presAssocID="{6F248E67-0181-4D54-BDC5-D4540F49A70C}" presName="parent1" presStyleLbl="alignAccFollowNode1" presStyleIdx="0" presStyleCnt="4" custLinFactNeighborX="-3526">
        <dgm:presLayoutVars>
          <dgm:chMax val="4"/>
        </dgm:presLayoutVars>
      </dgm:prSet>
      <dgm:spPr/>
      <dgm:t>
        <a:bodyPr/>
        <a:lstStyle/>
        <a:p>
          <a:endParaRPr lang="fr-LU"/>
        </a:p>
      </dgm:t>
    </dgm:pt>
    <dgm:pt modelId="{A8430A33-6DEA-4140-9CC3-423F54FF9E3C}" type="pres">
      <dgm:prSet presAssocID="{6F248E67-0181-4D54-BDC5-D4540F49A70C}" presName="parent2" presStyleLbl="alignAccFollowNode1" presStyleIdx="1" presStyleCnt="4" custLinFactNeighborX="-4299">
        <dgm:presLayoutVars>
          <dgm:chMax val="4"/>
        </dgm:presLayoutVars>
      </dgm:prSet>
      <dgm:spPr/>
      <dgm:t>
        <a:bodyPr/>
        <a:lstStyle/>
        <a:p>
          <a:endParaRPr lang="fr-LU"/>
        </a:p>
      </dgm:t>
    </dgm:pt>
    <dgm:pt modelId="{2B474358-156B-4C3E-8427-E2A269B89E0D}" type="pres">
      <dgm:prSet presAssocID="{6F248E67-0181-4D54-BDC5-D4540F49A70C}" presName="childrenComposite" presStyleCnt="0"/>
      <dgm:spPr/>
    </dgm:pt>
    <dgm:pt modelId="{BCC9F15E-D09B-4903-AD55-B8BE2392475E}" type="pres">
      <dgm:prSet presAssocID="{6F248E67-0181-4D54-BDC5-D4540F49A70C}" presName="dummyMaxCanvas_ChildArea" presStyleCnt="0"/>
      <dgm:spPr/>
    </dgm:pt>
    <dgm:pt modelId="{209C30E5-271F-4CE2-BE3E-2CDC7EDA9DDA}" type="pres">
      <dgm:prSet presAssocID="{6F248E67-0181-4D54-BDC5-D4540F49A70C}" presName="fulcrum" presStyleLbl="alignAccFollowNode1" presStyleIdx="2" presStyleCnt="4"/>
      <dgm:spPr/>
    </dgm:pt>
    <dgm:pt modelId="{709AD891-6FDF-4DF2-90BB-79E375C75499}" type="pres">
      <dgm:prSet presAssocID="{6F248E67-0181-4D54-BDC5-D4540F49A70C}" presName="balance_44" presStyleLbl="alignAccFollowNode1" presStyleIdx="3" presStyleCnt="4">
        <dgm:presLayoutVars>
          <dgm:bulletEnabled val="1"/>
        </dgm:presLayoutVars>
      </dgm:prSet>
      <dgm:spPr/>
    </dgm:pt>
    <dgm:pt modelId="{528DFE67-7547-4E92-8512-A1B392E4918D}" type="pres">
      <dgm:prSet presAssocID="{6F248E67-0181-4D54-BDC5-D4540F49A70C}" presName="right_44_1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0DFF90A5-D57A-4382-BE24-522BFDFBCFBF}" type="pres">
      <dgm:prSet presAssocID="{6F248E67-0181-4D54-BDC5-D4540F49A70C}" presName="right_44_2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BA07086F-FA38-4811-9571-D1544D3293EE}" type="pres">
      <dgm:prSet presAssocID="{6F248E67-0181-4D54-BDC5-D4540F49A70C}" presName="right_44_3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AD1C0DA1-3A50-4114-9059-4EDCB7826888}" type="pres">
      <dgm:prSet presAssocID="{6F248E67-0181-4D54-BDC5-D4540F49A70C}" presName="right_44_4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B86D5F93-776A-48C4-95AC-891E6E721C94}" type="pres">
      <dgm:prSet presAssocID="{6F248E67-0181-4D54-BDC5-D4540F49A70C}" presName="left_44_1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CB2A01AD-AD23-4F53-916B-246CE16A145E}" type="pres">
      <dgm:prSet presAssocID="{6F248E67-0181-4D54-BDC5-D4540F49A70C}" presName="left_44_2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10AA4EF5-DDCC-4B48-A853-F4F686F18891}" type="pres">
      <dgm:prSet presAssocID="{6F248E67-0181-4D54-BDC5-D4540F49A70C}" presName="left_44_3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6D4FB261-4D6C-4797-8C83-119150F021CA}" type="pres">
      <dgm:prSet presAssocID="{6F248E67-0181-4D54-BDC5-D4540F49A70C}" presName="left_44_4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</dgm:ptLst>
  <dgm:cxnLst>
    <dgm:cxn modelId="{E90F19DE-E999-4182-9231-DDD70704A8E8}" srcId="{7AE455F2-4A7E-4602-A66A-2D5254C0106D}" destId="{CD7B00A3-DD26-4988-9C0D-955A986A7414}" srcOrd="2" destOrd="0" parTransId="{B031502A-0BF6-4978-8C49-6737F3260E90}" sibTransId="{4374B4B4-E171-4829-9338-FA3E5EEFB925}"/>
    <dgm:cxn modelId="{0FB043BC-EFD6-471D-9B1D-79C8541D3960}" type="presOf" srcId="{1B15CE0F-27A1-4B71-9B46-8D3BE247128D}" destId="{AD1C0DA1-3A50-4114-9059-4EDCB7826888}" srcOrd="0" destOrd="0" presId="urn:microsoft.com/office/officeart/2005/8/layout/balance1"/>
    <dgm:cxn modelId="{8E08B555-6691-4FF8-AF6B-51C20326B63F}" srcId="{6F248E67-0181-4D54-BDC5-D4540F49A70C}" destId="{38490991-3BD5-466F-9598-F178A0ED67DF}" srcOrd="1" destOrd="0" parTransId="{FE2FBDC0-A62F-460B-9E9B-A22BE85A6113}" sibTransId="{6AACCF3F-FA3A-4D3C-81BB-5702BE2F721A}"/>
    <dgm:cxn modelId="{6BBDD2AE-FF69-4AD1-A2BE-975E647AEE2B}" srcId="{38490991-3BD5-466F-9598-F178A0ED67DF}" destId="{1B15CE0F-27A1-4B71-9B46-8D3BE247128D}" srcOrd="3" destOrd="0" parTransId="{54101BA0-545F-415C-8107-499B373C4CB1}" sibTransId="{61FE5254-869C-4201-9468-39FC570B53BD}"/>
    <dgm:cxn modelId="{2A9763DC-3C34-40FE-B375-78BD84BDC44A}" type="presOf" srcId="{7AE455F2-4A7E-4602-A66A-2D5254C0106D}" destId="{78D95D04-AD99-492E-A619-99D451BEC492}" srcOrd="0" destOrd="0" presId="urn:microsoft.com/office/officeart/2005/8/layout/balance1"/>
    <dgm:cxn modelId="{5A095AFF-835E-4D38-A75E-1908B713B09A}" srcId="{7AE455F2-4A7E-4602-A66A-2D5254C0106D}" destId="{F43110E0-F905-4956-81A9-69607478D6BB}" srcOrd="0" destOrd="0" parTransId="{48BE8061-1C7B-4E2F-9524-A13E13BBE813}" sibTransId="{A7C78FBE-C8DA-4695-91DA-07B4F91DE40B}"/>
    <dgm:cxn modelId="{F7B3F448-8D19-4BF3-9AA8-31096A4D7A9A}" srcId="{38490991-3BD5-466F-9598-F178A0ED67DF}" destId="{84112880-33A9-45FE-8F56-78756E05708A}" srcOrd="2" destOrd="0" parTransId="{3DCB8269-9573-4926-B94D-EB78E5094EF0}" sibTransId="{B4F5935E-0A6C-4F79-9709-9B3F837FAE25}"/>
    <dgm:cxn modelId="{E79155C2-ABAF-4244-B7BE-9991B88FED95}" type="presOf" srcId="{220A0620-5DCB-4C30-BAAA-2E0706D5E224}" destId="{0DFF90A5-D57A-4382-BE24-522BFDFBCFBF}" srcOrd="0" destOrd="0" presId="urn:microsoft.com/office/officeart/2005/8/layout/balance1"/>
    <dgm:cxn modelId="{371FDB73-3AC1-49E6-B625-1BE6C33D9E05}" type="presOf" srcId="{6F248E67-0181-4D54-BDC5-D4540F49A70C}" destId="{79DD5624-F282-4316-A865-073DEB26873D}" srcOrd="0" destOrd="0" presId="urn:microsoft.com/office/officeart/2005/8/layout/balance1"/>
    <dgm:cxn modelId="{51AD6DFC-3E07-487E-937C-799FA8789629}" srcId="{7AE455F2-4A7E-4602-A66A-2D5254C0106D}" destId="{C18EBFC0-947F-47D0-B200-726EC6267B40}" srcOrd="1" destOrd="0" parTransId="{E533759A-C89F-4062-BF97-F9135FDC2361}" sibTransId="{6C2FD73D-BDD0-45D0-AE61-BFD385DDBE1F}"/>
    <dgm:cxn modelId="{C30829EF-F340-484B-BE44-951B9D2C5AB4}" srcId="{38490991-3BD5-466F-9598-F178A0ED67DF}" destId="{220A0620-5DCB-4C30-BAAA-2E0706D5E224}" srcOrd="1" destOrd="0" parTransId="{49D7E443-B720-4DE7-8811-914D2EB73630}" sibTransId="{C27A60E3-94D9-457C-BF86-F5B91E4ACEC0}"/>
    <dgm:cxn modelId="{49E0F4FD-0C68-42F0-B8C9-E1389D254135}" srcId="{38490991-3BD5-466F-9598-F178A0ED67DF}" destId="{235536E2-A9EF-4D82-AB1D-BCF5223BEDE0}" srcOrd="0" destOrd="0" parTransId="{7283AA6C-A820-416D-95EB-42E66D33250C}" sibTransId="{BADD2214-741A-4179-9BE7-7D5560EA7B19}"/>
    <dgm:cxn modelId="{1E3B6AD0-FD59-4F3D-89CA-28AE72FD6910}" type="presOf" srcId="{CD7B00A3-DD26-4988-9C0D-955A986A7414}" destId="{10AA4EF5-DDCC-4B48-A853-F4F686F18891}" srcOrd="0" destOrd="0" presId="urn:microsoft.com/office/officeart/2005/8/layout/balance1"/>
    <dgm:cxn modelId="{11FE5783-8A50-4DA4-81AE-86B30A59B8CA}" type="presOf" srcId="{C18EBFC0-947F-47D0-B200-726EC6267B40}" destId="{CB2A01AD-AD23-4F53-916B-246CE16A145E}" srcOrd="0" destOrd="0" presId="urn:microsoft.com/office/officeart/2005/8/layout/balance1"/>
    <dgm:cxn modelId="{0F91F960-6A8E-4329-9B67-4E004D8B6676}" type="presOf" srcId="{84112880-33A9-45FE-8F56-78756E05708A}" destId="{BA07086F-FA38-4811-9571-D1544D3293EE}" srcOrd="0" destOrd="0" presId="urn:microsoft.com/office/officeart/2005/8/layout/balance1"/>
    <dgm:cxn modelId="{FEF1D665-3C54-496C-985B-A1B1CCE5C0AE}" type="presOf" srcId="{235536E2-A9EF-4D82-AB1D-BCF5223BEDE0}" destId="{528DFE67-7547-4E92-8512-A1B392E4918D}" srcOrd="0" destOrd="0" presId="urn:microsoft.com/office/officeart/2005/8/layout/balance1"/>
    <dgm:cxn modelId="{A5562D3E-31AF-44E9-A9EE-C019C094871A}" type="presOf" srcId="{0ADE910A-1B7E-4FF4-95A0-392E5F7968B4}" destId="{6D4FB261-4D6C-4797-8C83-119150F021CA}" srcOrd="0" destOrd="0" presId="urn:microsoft.com/office/officeart/2005/8/layout/balance1"/>
    <dgm:cxn modelId="{00DDE7B7-5A68-4854-8C50-DEF163F5D5C8}" type="presOf" srcId="{F43110E0-F905-4956-81A9-69607478D6BB}" destId="{B86D5F93-776A-48C4-95AC-891E6E721C94}" srcOrd="0" destOrd="0" presId="urn:microsoft.com/office/officeart/2005/8/layout/balance1"/>
    <dgm:cxn modelId="{E599EE5C-BC40-45F0-BC69-B29DAFB0FE1A}" srcId="{7AE455F2-4A7E-4602-A66A-2D5254C0106D}" destId="{0ADE910A-1B7E-4FF4-95A0-392E5F7968B4}" srcOrd="3" destOrd="0" parTransId="{62628F41-7DEC-4305-A8A7-FDE76A04B2E1}" sibTransId="{050A392C-3B2B-4C9D-AF6B-ED7235FD9CC3}"/>
    <dgm:cxn modelId="{CF27AE41-07FF-4E1B-B6DA-A95345429D39}" srcId="{6F248E67-0181-4D54-BDC5-D4540F49A70C}" destId="{7AE455F2-4A7E-4602-A66A-2D5254C0106D}" srcOrd="0" destOrd="0" parTransId="{810F03EE-9E8B-4699-BC74-7D55EF7B1962}" sibTransId="{984F3804-8D66-495B-B285-8D467975FE03}"/>
    <dgm:cxn modelId="{36585820-3FF7-4E46-97EC-CE9503774FAD}" type="presOf" srcId="{38490991-3BD5-466F-9598-F178A0ED67DF}" destId="{A8430A33-6DEA-4140-9CC3-423F54FF9E3C}" srcOrd="0" destOrd="0" presId="urn:microsoft.com/office/officeart/2005/8/layout/balance1"/>
    <dgm:cxn modelId="{AE2628D4-ACCE-4168-BF19-BCD895641B71}" type="presParOf" srcId="{79DD5624-F282-4316-A865-073DEB26873D}" destId="{F90573F6-C76C-4CC2-B498-9EDA2BD38C59}" srcOrd="0" destOrd="0" presId="urn:microsoft.com/office/officeart/2005/8/layout/balance1"/>
    <dgm:cxn modelId="{1C9ADC37-61E1-4BA5-BAFB-AC22A4D6E629}" type="presParOf" srcId="{79DD5624-F282-4316-A865-073DEB26873D}" destId="{0C6D32AF-14DC-415D-9842-27A83BC6F016}" srcOrd="1" destOrd="0" presId="urn:microsoft.com/office/officeart/2005/8/layout/balance1"/>
    <dgm:cxn modelId="{19B0C4E3-00CE-4F75-85ED-EB68A68AD149}" type="presParOf" srcId="{0C6D32AF-14DC-415D-9842-27A83BC6F016}" destId="{78D95D04-AD99-492E-A619-99D451BEC492}" srcOrd="0" destOrd="0" presId="urn:microsoft.com/office/officeart/2005/8/layout/balance1"/>
    <dgm:cxn modelId="{9F2A5EEA-EDA6-4CEA-87D0-62EEBC61FC58}" type="presParOf" srcId="{0C6D32AF-14DC-415D-9842-27A83BC6F016}" destId="{A8430A33-6DEA-4140-9CC3-423F54FF9E3C}" srcOrd="1" destOrd="0" presId="urn:microsoft.com/office/officeart/2005/8/layout/balance1"/>
    <dgm:cxn modelId="{53D28A43-3586-4CA0-B427-16AE3A98AF34}" type="presParOf" srcId="{79DD5624-F282-4316-A865-073DEB26873D}" destId="{2B474358-156B-4C3E-8427-E2A269B89E0D}" srcOrd="2" destOrd="0" presId="urn:microsoft.com/office/officeart/2005/8/layout/balance1"/>
    <dgm:cxn modelId="{F7AEE036-5179-47ED-A86B-1B1734D36011}" type="presParOf" srcId="{2B474358-156B-4C3E-8427-E2A269B89E0D}" destId="{BCC9F15E-D09B-4903-AD55-B8BE2392475E}" srcOrd="0" destOrd="0" presId="urn:microsoft.com/office/officeart/2005/8/layout/balance1"/>
    <dgm:cxn modelId="{6A79EF01-1A34-44CA-8C00-CA9AAB166B04}" type="presParOf" srcId="{2B474358-156B-4C3E-8427-E2A269B89E0D}" destId="{209C30E5-271F-4CE2-BE3E-2CDC7EDA9DDA}" srcOrd="1" destOrd="0" presId="urn:microsoft.com/office/officeart/2005/8/layout/balance1"/>
    <dgm:cxn modelId="{53E991A4-FCDB-4B55-9F69-72259ED42B97}" type="presParOf" srcId="{2B474358-156B-4C3E-8427-E2A269B89E0D}" destId="{709AD891-6FDF-4DF2-90BB-79E375C75499}" srcOrd="2" destOrd="0" presId="urn:microsoft.com/office/officeart/2005/8/layout/balance1"/>
    <dgm:cxn modelId="{8BF45538-0AFB-41EE-8123-4273951AEC93}" type="presParOf" srcId="{2B474358-156B-4C3E-8427-E2A269B89E0D}" destId="{528DFE67-7547-4E92-8512-A1B392E4918D}" srcOrd="3" destOrd="0" presId="urn:microsoft.com/office/officeart/2005/8/layout/balance1"/>
    <dgm:cxn modelId="{1FA54B99-C2DA-4F50-85C8-43F8E8D99EE5}" type="presParOf" srcId="{2B474358-156B-4C3E-8427-E2A269B89E0D}" destId="{0DFF90A5-D57A-4382-BE24-522BFDFBCFBF}" srcOrd="4" destOrd="0" presId="urn:microsoft.com/office/officeart/2005/8/layout/balance1"/>
    <dgm:cxn modelId="{314D38FE-3A47-4A64-BDF9-DEF439632AD6}" type="presParOf" srcId="{2B474358-156B-4C3E-8427-E2A269B89E0D}" destId="{BA07086F-FA38-4811-9571-D1544D3293EE}" srcOrd="5" destOrd="0" presId="urn:microsoft.com/office/officeart/2005/8/layout/balance1"/>
    <dgm:cxn modelId="{1CD19359-791E-4275-9DF8-DE7122481846}" type="presParOf" srcId="{2B474358-156B-4C3E-8427-E2A269B89E0D}" destId="{AD1C0DA1-3A50-4114-9059-4EDCB7826888}" srcOrd="6" destOrd="0" presId="urn:microsoft.com/office/officeart/2005/8/layout/balance1"/>
    <dgm:cxn modelId="{9575E3F2-9F98-4CFD-B480-CE9B3DBEE940}" type="presParOf" srcId="{2B474358-156B-4C3E-8427-E2A269B89E0D}" destId="{B86D5F93-776A-48C4-95AC-891E6E721C94}" srcOrd="7" destOrd="0" presId="urn:microsoft.com/office/officeart/2005/8/layout/balance1"/>
    <dgm:cxn modelId="{089C7A84-A551-4434-ABCC-F38F09AA647C}" type="presParOf" srcId="{2B474358-156B-4C3E-8427-E2A269B89E0D}" destId="{CB2A01AD-AD23-4F53-916B-246CE16A145E}" srcOrd="8" destOrd="0" presId="urn:microsoft.com/office/officeart/2005/8/layout/balance1"/>
    <dgm:cxn modelId="{A885EDA9-B4BE-4954-BD3C-BDEB67449225}" type="presParOf" srcId="{2B474358-156B-4C3E-8427-E2A269B89E0D}" destId="{10AA4EF5-DDCC-4B48-A853-F4F686F18891}" srcOrd="9" destOrd="0" presId="urn:microsoft.com/office/officeart/2005/8/layout/balance1"/>
    <dgm:cxn modelId="{751C37FF-AE66-4EE0-9CD5-B12FF11A8EE6}" type="presParOf" srcId="{2B474358-156B-4C3E-8427-E2A269B89E0D}" destId="{6D4FB261-4D6C-4797-8C83-119150F021CA}" srcOrd="10" destOrd="0" presId="urn:microsoft.com/office/officeart/2005/8/layout/balance1"/>
  </dgm:cxnLst>
  <dgm:bg>
    <a:noFill/>
  </dgm:bg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0436EBB-015E-464B-BD8A-492FF2AEF8BF}" type="doc">
      <dgm:prSet loTypeId="urn:microsoft.com/office/officeart/2005/8/layout/vProcess5" loCatId="process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fr-LU"/>
        </a:p>
      </dgm:t>
    </dgm:pt>
    <dgm:pt modelId="{9093F74C-1752-4CB2-B159-8886DFBA2B7D}">
      <dgm:prSet phldrT="[Text]" custT="1"/>
      <dgm:spPr/>
      <dgm:t>
        <a:bodyPr/>
        <a:lstStyle/>
        <a:p>
          <a:r>
            <a:rPr lang="fr-LU" sz="2700" b="0" dirty="0" smtClean="0">
              <a:solidFill>
                <a:schemeClr val="bg1"/>
              </a:solidFill>
            </a:rPr>
            <a:t>Prévention</a:t>
          </a:r>
        </a:p>
        <a:p>
          <a:r>
            <a:rPr lang="fr-LU" sz="2000" dirty="0" smtClean="0">
              <a:solidFill>
                <a:schemeClr val="bg1"/>
              </a:solidFill>
            </a:rPr>
            <a:t>Analyse  des clients existants et nouveaux</a:t>
          </a:r>
          <a:endParaRPr lang="fr-LU" sz="2000" dirty="0">
            <a:solidFill>
              <a:schemeClr val="bg1"/>
            </a:solidFill>
          </a:endParaRPr>
        </a:p>
      </dgm:t>
    </dgm:pt>
    <dgm:pt modelId="{FE961CA2-7CE7-4539-9B46-50F1B66ECB0A}" type="parTrans" cxnId="{DC04E8C9-432B-4526-9A9E-AA295D681AB9}">
      <dgm:prSet/>
      <dgm:spPr/>
      <dgm:t>
        <a:bodyPr/>
        <a:lstStyle/>
        <a:p>
          <a:endParaRPr lang="fr-LU"/>
        </a:p>
      </dgm:t>
    </dgm:pt>
    <dgm:pt modelId="{F5A30FBA-2AE6-4EF3-BA20-E5BD3961392A}" type="sibTrans" cxnId="{DC04E8C9-432B-4526-9A9E-AA295D681AB9}">
      <dgm:prSet/>
      <dgm:spPr/>
      <dgm:t>
        <a:bodyPr/>
        <a:lstStyle/>
        <a:p>
          <a:endParaRPr lang="fr-LU"/>
        </a:p>
      </dgm:t>
    </dgm:pt>
    <dgm:pt modelId="{6413526A-9C08-40BB-98BD-4258989103B0}">
      <dgm:prSet phldrT="[Text]" custT="1"/>
      <dgm:spPr/>
      <dgm:t>
        <a:bodyPr/>
        <a:lstStyle/>
        <a:p>
          <a:r>
            <a:rPr lang="fr-LU" sz="2700" b="0" dirty="0" smtClean="0">
              <a:solidFill>
                <a:schemeClr val="bg1"/>
              </a:solidFill>
            </a:rPr>
            <a:t>Recouvrement</a:t>
          </a:r>
        </a:p>
        <a:p>
          <a:r>
            <a:rPr lang="fr-LU" sz="2000" dirty="0" smtClean="0">
              <a:solidFill>
                <a:schemeClr val="bg1"/>
              </a:solidFill>
            </a:rPr>
            <a:t>Recouvrement des factures impayées</a:t>
          </a:r>
          <a:endParaRPr lang="fr-LU" sz="2000" dirty="0">
            <a:solidFill>
              <a:schemeClr val="bg1"/>
            </a:solidFill>
          </a:endParaRPr>
        </a:p>
      </dgm:t>
    </dgm:pt>
    <dgm:pt modelId="{B771D847-020B-4774-87DF-1F1EC85F4057}" type="parTrans" cxnId="{D0EFBA4B-27E1-4A99-9DFF-94F9B6BF946F}">
      <dgm:prSet/>
      <dgm:spPr/>
      <dgm:t>
        <a:bodyPr/>
        <a:lstStyle/>
        <a:p>
          <a:endParaRPr lang="fr-LU"/>
        </a:p>
      </dgm:t>
    </dgm:pt>
    <dgm:pt modelId="{FC6D328D-6D7F-4D8E-A2F9-4239545B34A4}" type="sibTrans" cxnId="{D0EFBA4B-27E1-4A99-9DFF-94F9B6BF946F}">
      <dgm:prSet/>
      <dgm:spPr/>
      <dgm:t>
        <a:bodyPr/>
        <a:lstStyle/>
        <a:p>
          <a:endParaRPr lang="fr-LU"/>
        </a:p>
      </dgm:t>
    </dgm:pt>
    <dgm:pt modelId="{36628098-FCDE-4B41-9083-7C5D7BFC4F53}">
      <dgm:prSet phldrT="[Text]" custT="1"/>
      <dgm:spPr/>
      <dgm:t>
        <a:bodyPr/>
        <a:lstStyle/>
        <a:p>
          <a:r>
            <a:rPr lang="fr-LU" sz="2700" b="1" dirty="0" smtClean="0">
              <a:solidFill>
                <a:schemeClr val="bg1"/>
              </a:solidFill>
            </a:rPr>
            <a:t>I</a:t>
          </a:r>
          <a:r>
            <a:rPr lang="fr-LU" sz="2700" b="0" dirty="0" smtClean="0">
              <a:solidFill>
                <a:schemeClr val="bg1"/>
              </a:solidFill>
            </a:rPr>
            <a:t>ndemnisation</a:t>
          </a:r>
        </a:p>
        <a:p>
          <a:r>
            <a:rPr lang="fr-LU" sz="2000" dirty="0" smtClean="0">
              <a:solidFill>
                <a:schemeClr val="bg1"/>
              </a:solidFill>
            </a:rPr>
            <a:t>En cas de non-récupération et passé un délai de carence déterminé, la perte est indemnisée</a:t>
          </a:r>
          <a:endParaRPr lang="fr-LU" sz="2000" dirty="0">
            <a:solidFill>
              <a:schemeClr val="bg1"/>
            </a:solidFill>
          </a:endParaRPr>
        </a:p>
      </dgm:t>
    </dgm:pt>
    <dgm:pt modelId="{48BFB0BA-E376-47B6-B027-C3393F84D1C6}" type="parTrans" cxnId="{D6AD8780-CE37-4670-8485-E0A586AC4276}">
      <dgm:prSet/>
      <dgm:spPr/>
      <dgm:t>
        <a:bodyPr/>
        <a:lstStyle/>
        <a:p>
          <a:endParaRPr lang="fr-LU"/>
        </a:p>
      </dgm:t>
    </dgm:pt>
    <dgm:pt modelId="{0628FFCF-B340-4284-8D9E-7F5F149F5AC9}" type="sibTrans" cxnId="{D6AD8780-CE37-4670-8485-E0A586AC4276}">
      <dgm:prSet/>
      <dgm:spPr/>
      <dgm:t>
        <a:bodyPr/>
        <a:lstStyle/>
        <a:p>
          <a:endParaRPr lang="fr-LU"/>
        </a:p>
      </dgm:t>
    </dgm:pt>
    <dgm:pt modelId="{331A6FDE-A3CB-4F0E-967E-C948C9F75832}" type="pres">
      <dgm:prSet presAssocID="{D0436EBB-015E-464B-BD8A-492FF2AEF8B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fr-LU"/>
        </a:p>
      </dgm:t>
    </dgm:pt>
    <dgm:pt modelId="{5A6AE156-FB48-423A-990E-FD92B94F00F4}" type="pres">
      <dgm:prSet presAssocID="{D0436EBB-015E-464B-BD8A-492FF2AEF8BF}" presName="dummyMaxCanvas" presStyleCnt="0">
        <dgm:presLayoutVars/>
      </dgm:prSet>
      <dgm:spPr/>
      <dgm:t>
        <a:bodyPr/>
        <a:lstStyle/>
        <a:p>
          <a:endParaRPr lang="fr-LU"/>
        </a:p>
      </dgm:t>
    </dgm:pt>
    <dgm:pt modelId="{C50E29F4-F1CF-4066-8EB2-17CBED508DD8}" type="pres">
      <dgm:prSet presAssocID="{D0436EBB-015E-464B-BD8A-492FF2AEF8B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7594F3EE-8A1A-4F7A-8DA6-FAF1DA112E6E}" type="pres">
      <dgm:prSet presAssocID="{D0436EBB-015E-464B-BD8A-492FF2AEF8B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0ECD09EE-90B0-4FC4-8421-3EE030A0C76E}" type="pres">
      <dgm:prSet presAssocID="{D0436EBB-015E-464B-BD8A-492FF2AEF8B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CB581A33-6444-4138-8E7D-6408A29A690C}" type="pres">
      <dgm:prSet presAssocID="{D0436EBB-015E-464B-BD8A-492FF2AEF8B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D4A7767C-08CE-4967-9A99-143EF8B5A823}" type="pres">
      <dgm:prSet presAssocID="{D0436EBB-015E-464B-BD8A-492FF2AEF8B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684C1113-F439-4BBC-B732-0FC068758789}" type="pres">
      <dgm:prSet presAssocID="{D0436EBB-015E-464B-BD8A-492FF2AEF8B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7BCBDDC7-8866-433D-AE89-B55D6E38219A}" type="pres">
      <dgm:prSet presAssocID="{D0436EBB-015E-464B-BD8A-492FF2AEF8B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67A55846-2805-410B-9C71-678BB6A7EE63}" type="pres">
      <dgm:prSet presAssocID="{D0436EBB-015E-464B-BD8A-492FF2AEF8B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</dgm:ptLst>
  <dgm:cxnLst>
    <dgm:cxn modelId="{D6AD8780-CE37-4670-8485-E0A586AC4276}" srcId="{D0436EBB-015E-464B-BD8A-492FF2AEF8BF}" destId="{36628098-FCDE-4B41-9083-7C5D7BFC4F53}" srcOrd="2" destOrd="0" parTransId="{48BFB0BA-E376-47B6-B027-C3393F84D1C6}" sibTransId="{0628FFCF-B340-4284-8D9E-7F5F149F5AC9}"/>
    <dgm:cxn modelId="{D0EFBA4B-27E1-4A99-9DFF-94F9B6BF946F}" srcId="{D0436EBB-015E-464B-BD8A-492FF2AEF8BF}" destId="{6413526A-9C08-40BB-98BD-4258989103B0}" srcOrd="1" destOrd="0" parTransId="{B771D847-020B-4774-87DF-1F1EC85F4057}" sibTransId="{FC6D328D-6D7F-4D8E-A2F9-4239545B34A4}"/>
    <dgm:cxn modelId="{598D2F22-785A-4A5B-8B17-4859C5B5333C}" type="presOf" srcId="{D0436EBB-015E-464B-BD8A-492FF2AEF8BF}" destId="{331A6FDE-A3CB-4F0E-967E-C948C9F75832}" srcOrd="0" destOrd="0" presId="urn:microsoft.com/office/officeart/2005/8/layout/vProcess5"/>
    <dgm:cxn modelId="{7D368CA9-9345-48E4-9F1A-8CA03E9597EA}" type="presOf" srcId="{36628098-FCDE-4B41-9083-7C5D7BFC4F53}" destId="{0ECD09EE-90B0-4FC4-8421-3EE030A0C76E}" srcOrd="0" destOrd="0" presId="urn:microsoft.com/office/officeart/2005/8/layout/vProcess5"/>
    <dgm:cxn modelId="{B410E502-F1BE-4B5A-80BA-7629C53F9315}" type="presOf" srcId="{36628098-FCDE-4B41-9083-7C5D7BFC4F53}" destId="{67A55846-2805-410B-9C71-678BB6A7EE63}" srcOrd="1" destOrd="0" presId="urn:microsoft.com/office/officeart/2005/8/layout/vProcess5"/>
    <dgm:cxn modelId="{0C14E379-5CAD-4198-B0BE-3184CCCA7B13}" type="presOf" srcId="{6413526A-9C08-40BB-98BD-4258989103B0}" destId="{7BCBDDC7-8866-433D-AE89-B55D6E38219A}" srcOrd="1" destOrd="0" presId="urn:microsoft.com/office/officeart/2005/8/layout/vProcess5"/>
    <dgm:cxn modelId="{092C4152-5215-4D97-8158-09F2E7429A27}" type="presOf" srcId="{9093F74C-1752-4CB2-B159-8886DFBA2B7D}" destId="{C50E29F4-F1CF-4066-8EB2-17CBED508DD8}" srcOrd="0" destOrd="0" presId="urn:microsoft.com/office/officeart/2005/8/layout/vProcess5"/>
    <dgm:cxn modelId="{DC04E8C9-432B-4526-9A9E-AA295D681AB9}" srcId="{D0436EBB-015E-464B-BD8A-492FF2AEF8BF}" destId="{9093F74C-1752-4CB2-B159-8886DFBA2B7D}" srcOrd="0" destOrd="0" parTransId="{FE961CA2-7CE7-4539-9B46-50F1B66ECB0A}" sibTransId="{F5A30FBA-2AE6-4EF3-BA20-E5BD3961392A}"/>
    <dgm:cxn modelId="{14F0443B-3E9A-4D5D-AC9B-346260A785C7}" type="presOf" srcId="{FC6D328D-6D7F-4D8E-A2F9-4239545B34A4}" destId="{D4A7767C-08CE-4967-9A99-143EF8B5A823}" srcOrd="0" destOrd="0" presId="urn:microsoft.com/office/officeart/2005/8/layout/vProcess5"/>
    <dgm:cxn modelId="{065DC4B5-19CF-4DE9-ACF9-BBC500215D4D}" type="presOf" srcId="{6413526A-9C08-40BB-98BD-4258989103B0}" destId="{7594F3EE-8A1A-4F7A-8DA6-FAF1DA112E6E}" srcOrd="0" destOrd="0" presId="urn:microsoft.com/office/officeart/2005/8/layout/vProcess5"/>
    <dgm:cxn modelId="{16944503-18CC-4FEB-8678-9536D4E069B9}" type="presOf" srcId="{9093F74C-1752-4CB2-B159-8886DFBA2B7D}" destId="{684C1113-F439-4BBC-B732-0FC068758789}" srcOrd="1" destOrd="0" presId="urn:microsoft.com/office/officeart/2005/8/layout/vProcess5"/>
    <dgm:cxn modelId="{A9B72EB6-0AC9-4DD6-A8CA-507B7FD9D2A5}" type="presOf" srcId="{F5A30FBA-2AE6-4EF3-BA20-E5BD3961392A}" destId="{CB581A33-6444-4138-8E7D-6408A29A690C}" srcOrd="0" destOrd="0" presId="urn:microsoft.com/office/officeart/2005/8/layout/vProcess5"/>
    <dgm:cxn modelId="{BFFE6972-C051-43CB-A3A6-709BD2DB9DBF}" type="presParOf" srcId="{331A6FDE-A3CB-4F0E-967E-C948C9F75832}" destId="{5A6AE156-FB48-423A-990E-FD92B94F00F4}" srcOrd="0" destOrd="0" presId="urn:microsoft.com/office/officeart/2005/8/layout/vProcess5"/>
    <dgm:cxn modelId="{3C52C6CE-015C-4F6B-89F3-6DE05FBE3A81}" type="presParOf" srcId="{331A6FDE-A3CB-4F0E-967E-C948C9F75832}" destId="{C50E29F4-F1CF-4066-8EB2-17CBED508DD8}" srcOrd="1" destOrd="0" presId="urn:microsoft.com/office/officeart/2005/8/layout/vProcess5"/>
    <dgm:cxn modelId="{B60C035B-4917-4B82-943E-57F9C1CB9867}" type="presParOf" srcId="{331A6FDE-A3CB-4F0E-967E-C948C9F75832}" destId="{7594F3EE-8A1A-4F7A-8DA6-FAF1DA112E6E}" srcOrd="2" destOrd="0" presId="urn:microsoft.com/office/officeart/2005/8/layout/vProcess5"/>
    <dgm:cxn modelId="{379AF337-29F7-43F9-87A6-336B3806A932}" type="presParOf" srcId="{331A6FDE-A3CB-4F0E-967E-C948C9F75832}" destId="{0ECD09EE-90B0-4FC4-8421-3EE030A0C76E}" srcOrd="3" destOrd="0" presId="urn:microsoft.com/office/officeart/2005/8/layout/vProcess5"/>
    <dgm:cxn modelId="{C40EC2C1-B20B-4A07-84E6-D86E6A3DB4C6}" type="presParOf" srcId="{331A6FDE-A3CB-4F0E-967E-C948C9F75832}" destId="{CB581A33-6444-4138-8E7D-6408A29A690C}" srcOrd="4" destOrd="0" presId="urn:microsoft.com/office/officeart/2005/8/layout/vProcess5"/>
    <dgm:cxn modelId="{40F91B82-9127-4738-B591-04A102F52056}" type="presParOf" srcId="{331A6FDE-A3CB-4F0E-967E-C948C9F75832}" destId="{D4A7767C-08CE-4967-9A99-143EF8B5A823}" srcOrd="5" destOrd="0" presId="urn:microsoft.com/office/officeart/2005/8/layout/vProcess5"/>
    <dgm:cxn modelId="{5A4FFD0B-9462-4E17-9A6A-53474A14AB5D}" type="presParOf" srcId="{331A6FDE-A3CB-4F0E-967E-C948C9F75832}" destId="{684C1113-F439-4BBC-B732-0FC068758789}" srcOrd="6" destOrd="0" presId="urn:microsoft.com/office/officeart/2005/8/layout/vProcess5"/>
    <dgm:cxn modelId="{D4090069-05D4-4826-9D81-A3A79F1FDEC5}" type="presParOf" srcId="{331A6FDE-A3CB-4F0E-967E-C948C9F75832}" destId="{7BCBDDC7-8866-433D-AE89-B55D6E38219A}" srcOrd="7" destOrd="0" presId="urn:microsoft.com/office/officeart/2005/8/layout/vProcess5"/>
    <dgm:cxn modelId="{76661E5C-D1F1-4EA0-B4BE-4311CBAD6D49}" type="presParOf" srcId="{331A6FDE-A3CB-4F0E-967E-C948C9F75832}" destId="{67A55846-2805-410B-9C71-678BB6A7EE63}" srcOrd="8" destOrd="0" presId="urn:microsoft.com/office/officeart/2005/8/layout/vProcess5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F97693-8ABE-4A02-B737-BC58C87AF514}" type="doc">
      <dgm:prSet loTypeId="urn:microsoft.com/office/officeart/2005/8/layout/hierarchy4" loCatId="hierarchy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fr-LU"/>
        </a:p>
      </dgm:t>
    </dgm:pt>
    <dgm:pt modelId="{D1C997C5-4459-4F20-BD70-0BAFAE7CA7EC}">
      <dgm:prSet phldrT="[Text]" custT="1"/>
      <dgm:spPr/>
      <dgm:t>
        <a:bodyPr/>
        <a:lstStyle/>
        <a:p>
          <a:r>
            <a:rPr lang="fr-LU" sz="1800" b="0" dirty="0" smtClean="0"/>
            <a:t>Les causes de sinistres peuvent être d’origine:</a:t>
          </a:r>
          <a:endParaRPr lang="fr-LU" sz="1800" b="0" dirty="0"/>
        </a:p>
      </dgm:t>
    </dgm:pt>
    <dgm:pt modelId="{79C05278-3812-4AE1-A9D5-A3B907A8EF35}" type="parTrans" cxnId="{F902DCFC-AA31-443D-B9C6-012CBA2A2DE4}">
      <dgm:prSet/>
      <dgm:spPr/>
      <dgm:t>
        <a:bodyPr/>
        <a:lstStyle/>
        <a:p>
          <a:endParaRPr lang="fr-LU" sz="1600"/>
        </a:p>
      </dgm:t>
    </dgm:pt>
    <dgm:pt modelId="{C62418B8-9238-4774-8912-39458676CECB}" type="sibTrans" cxnId="{F902DCFC-AA31-443D-B9C6-012CBA2A2DE4}">
      <dgm:prSet/>
      <dgm:spPr/>
      <dgm:t>
        <a:bodyPr/>
        <a:lstStyle/>
        <a:p>
          <a:endParaRPr lang="fr-LU" sz="1600"/>
        </a:p>
      </dgm:t>
    </dgm:pt>
    <dgm:pt modelId="{DB7B70A3-EA43-4B7C-998F-AF80CB217DCC}">
      <dgm:prSet phldrT="[Text]" custT="1"/>
      <dgm:spPr/>
      <dgm:t>
        <a:bodyPr/>
        <a:lstStyle/>
        <a:p>
          <a:r>
            <a:rPr lang="fr-LU" sz="1800" b="1" dirty="0" smtClean="0"/>
            <a:t>commerciale</a:t>
          </a:r>
        </a:p>
        <a:p>
          <a:r>
            <a:rPr lang="fr-LU" sz="1600" dirty="0" smtClean="0"/>
            <a:t>(risque de ne pas être payé par l’importateur)</a:t>
          </a:r>
          <a:endParaRPr lang="fr-LU" sz="1600" dirty="0"/>
        </a:p>
      </dgm:t>
    </dgm:pt>
    <dgm:pt modelId="{8FDE14E2-4859-4B72-9147-FA965AD11ABE}" type="parTrans" cxnId="{9B3862FB-3528-4497-B209-E74167457C66}">
      <dgm:prSet/>
      <dgm:spPr/>
      <dgm:t>
        <a:bodyPr/>
        <a:lstStyle/>
        <a:p>
          <a:endParaRPr lang="fr-LU" sz="1600"/>
        </a:p>
      </dgm:t>
    </dgm:pt>
    <dgm:pt modelId="{186D50E5-D04B-4C43-A5C8-C84AA0716B11}" type="sibTrans" cxnId="{9B3862FB-3528-4497-B209-E74167457C66}">
      <dgm:prSet/>
      <dgm:spPr/>
      <dgm:t>
        <a:bodyPr/>
        <a:lstStyle/>
        <a:p>
          <a:endParaRPr lang="fr-LU" sz="1600"/>
        </a:p>
      </dgm:t>
    </dgm:pt>
    <dgm:pt modelId="{606FFD7B-9DA5-4340-883F-123205D934BE}">
      <dgm:prSet phldrT="[Text]" custT="1"/>
      <dgm:spPr/>
      <dgm:t>
        <a:bodyPr/>
        <a:lstStyle/>
        <a:p>
          <a:r>
            <a:rPr lang="fr-LU" sz="2400" b="0" dirty="0" smtClean="0"/>
            <a:t>Couverture du risque de non-paiement et de résiliation des créances assurées</a:t>
          </a:r>
          <a:endParaRPr lang="fr-LU" sz="2400" b="0" dirty="0"/>
        </a:p>
      </dgm:t>
    </dgm:pt>
    <dgm:pt modelId="{B0E97211-5F39-4E30-B692-0CBEE96AD713}" type="sibTrans" cxnId="{6FD0E32B-5175-44BC-B3E6-FA1132DDE9A0}">
      <dgm:prSet/>
      <dgm:spPr/>
      <dgm:t>
        <a:bodyPr/>
        <a:lstStyle/>
        <a:p>
          <a:endParaRPr lang="fr-LU" sz="1600"/>
        </a:p>
      </dgm:t>
    </dgm:pt>
    <dgm:pt modelId="{2DEDD51C-86F3-432E-B96E-DB65C16BC531}" type="parTrans" cxnId="{6FD0E32B-5175-44BC-B3E6-FA1132DDE9A0}">
      <dgm:prSet/>
      <dgm:spPr/>
      <dgm:t>
        <a:bodyPr/>
        <a:lstStyle/>
        <a:p>
          <a:endParaRPr lang="fr-LU" sz="1600"/>
        </a:p>
      </dgm:t>
    </dgm:pt>
    <dgm:pt modelId="{C0D720C0-383C-4F7C-ACCE-831D6D53AED9}">
      <dgm:prSet custT="1"/>
      <dgm:spPr/>
      <dgm:t>
        <a:bodyPr/>
        <a:lstStyle/>
        <a:p>
          <a:r>
            <a:rPr lang="fr-LU" sz="1800" b="1" dirty="0" smtClean="0"/>
            <a:t>pays</a:t>
          </a:r>
        </a:p>
        <a:p>
          <a:r>
            <a:rPr lang="fr-LU" sz="1600" dirty="0" smtClean="0"/>
            <a:t>(risque politique, risque économico-</a:t>
          </a:r>
        </a:p>
        <a:p>
          <a:r>
            <a:rPr lang="fr-LU" sz="1600" dirty="0" smtClean="0"/>
            <a:t>financier)</a:t>
          </a:r>
          <a:endParaRPr lang="fr-LU" sz="1600" dirty="0"/>
        </a:p>
      </dgm:t>
    </dgm:pt>
    <dgm:pt modelId="{0CE58A60-55C1-4E9F-BC25-FC1D6D2BC754}" type="parTrans" cxnId="{A5B42390-4CB4-459B-A3AC-F240F3514C55}">
      <dgm:prSet/>
      <dgm:spPr/>
      <dgm:t>
        <a:bodyPr/>
        <a:lstStyle/>
        <a:p>
          <a:endParaRPr lang="fr-LU"/>
        </a:p>
      </dgm:t>
    </dgm:pt>
    <dgm:pt modelId="{5CAFC224-2751-49E2-A112-0270518F4A1C}" type="sibTrans" cxnId="{A5B42390-4CB4-459B-A3AC-F240F3514C55}">
      <dgm:prSet/>
      <dgm:spPr/>
      <dgm:t>
        <a:bodyPr/>
        <a:lstStyle/>
        <a:p>
          <a:endParaRPr lang="fr-LU"/>
        </a:p>
      </dgm:t>
    </dgm:pt>
    <dgm:pt modelId="{563A3E8C-C7B9-4F18-8D07-B648AEDCAC5A}" type="pres">
      <dgm:prSet presAssocID="{BDF97693-8ABE-4A02-B737-BC58C87AF51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LU"/>
        </a:p>
      </dgm:t>
    </dgm:pt>
    <dgm:pt modelId="{FFA0781C-8ADD-4CDF-9910-CA50107010C5}" type="pres">
      <dgm:prSet presAssocID="{606FFD7B-9DA5-4340-883F-123205D934BE}" presName="vertOne" presStyleCnt="0"/>
      <dgm:spPr/>
    </dgm:pt>
    <dgm:pt modelId="{C0BFF80B-57A3-40F6-887A-60E0AE5D5EFA}" type="pres">
      <dgm:prSet presAssocID="{606FFD7B-9DA5-4340-883F-123205D934BE}" presName="txOne" presStyleLbl="node0" presStyleIdx="0" presStyleCnt="1" custScaleY="24050" custLinFactY="-2870" custLinFactNeighborY="-100000">
        <dgm:presLayoutVars>
          <dgm:chPref val="3"/>
        </dgm:presLayoutVars>
      </dgm:prSet>
      <dgm:spPr/>
      <dgm:t>
        <a:bodyPr/>
        <a:lstStyle/>
        <a:p>
          <a:endParaRPr lang="fr-LU"/>
        </a:p>
      </dgm:t>
    </dgm:pt>
    <dgm:pt modelId="{AB33CF36-2F8A-4E94-BA50-7B23962C08DF}" type="pres">
      <dgm:prSet presAssocID="{606FFD7B-9DA5-4340-883F-123205D934BE}" presName="parTransOne" presStyleCnt="0"/>
      <dgm:spPr/>
    </dgm:pt>
    <dgm:pt modelId="{0377EE55-1B6C-4BE5-A28E-37BA6218D873}" type="pres">
      <dgm:prSet presAssocID="{606FFD7B-9DA5-4340-883F-123205D934BE}" presName="horzOne" presStyleCnt="0"/>
      <dgm:spPr/>
    </dgm:pt>
    <dgm:pt modelId="{99771183-0B75-4B89-95BF-73A0CF0E9FDD}" type="pres">
      <dgm:prSet presAssocID="{D1C997C5-4459-4F20-BD70-0BAFAE7CA7EC}" presName="vertTwo" presStyleCnt="0"/>
      <dgm:spPr/>
    </dgm:pt>
    <dgm:pt modelId="{49B7F4DA-DACF-40EC-8089-A5EB9E74C9A0}" type="pres">
      <dgm:prSet presAssocID="{D1C997C5-4459-4F20-BD70-0BAFAE7CA7EC}" presName="txTwo" presStyleLbl="node2" presStyleIdx="0" presStyleCnt="3" custScaleX="231176" custScaleY="20572" custLinFactX="11627" custLinFactNeighborX="100000" custLinFactNeighborY="-21308">
        <dgm:presLayoutVars>
          <dgm:chPref val="3"/>
        </dgm:presLayoutVars>
      </dgm:prSet>
      <dgm:spPr/>
      <dgm:t>
        <a:bodyPr/>
        <a:lstStyle/>
        <a:p>
          <a:endParaRPr lang="fr-LU"/>
        </a:p>
      </dgm:t>
    </dgm:pt>
    <dgm:pt modelId="{51819405-148E-48A6-B950-3870D64CE44C}" type="pres">
      <dgm:prSet presAssocID="{D1C997C5-4459-4F20-BD70-0BAFAE7CA7EC}" presName="horzTwo" presStyleCnt="0"/>
      <dgm:spPr/>
    </dgm:pt>
    <dgm:pt modelId="{32B9856C-9EC1-4589-8338-8E6E1DF9AA8E}" type="pres">
      <dgm:prSet presAssocID="{C62418B8-9238-4774-8912-39458676CECB}" presName="sibSpaceTwo" presStyleCnt="0"/>
      <dgm:spPr/>
    </dgm:pt>
    <dgm:pt modelId="{80C9B095-CA12-4C6E-9CD5-CDC66EC25F81}" type="pres">
      <dgm:prSet presAssocID="{DB7B70A3-EA43-4B7C-998F-AF80CB217DCC}" presName="vertTwo" presStyleCnt="0"/>
      <dgm:spPr/>
    </dgm:pt>
    <dgm:pt modelId="{62815089-62C5-49FA-AAE3-6045BAE41B38}" type="pres">
      <dgm:prSet presAssocID="{DB7B70A3-EA43-4B7C-998F-AF80CB217DCC}" presName="txTwo" presStyleLbl="node2" presStyleIdx="1" presStyleCnt="3" custScaleY="28692" custLinFactX="-14764" custLinFactNeighborX="-100000" custLinFactNeighborY="17514">
        <dgm:presLayoutVars>
          <dgm:chPref val="3"/>
        </dgm:presLayoutVars>
      </dgm:prSet>
      <dgm:spPr/>
      <dgm:t>
        <a:bodyPr/>
        <a:lstStyle/>
        <a:p>
          <a:endParaRPr lang="fr-LU"/>
        </a:p>
      </dgm:t>
    </dgm:pt>
    <dgm:pt modelId="{9FA27F5D-2556-4A20-B7C7-EAC35476EBF2}" type="pres">
      <dgm:prSet presAssocID="{DB7B70A3-EA43-4B7C-998F-AF80CB217DCC}" presName="horzTwo" presStyleCnt="0"/>
      <dgm:spPr/>
    </dgm:pt>
    <dgm:pt modelId="{EB6F292B-CB2D-4577-89F5-27CE7AF4F3FA}" type="pres">
      <dgm:prSet presAssocID="{186D50E5-D04B-4C43-A5C8-C84AA0716B11}" presName="sibSpaceTwo" presStyleCnt="0"/>
      <dgm:spPr/>
    </dgm:pt>
    <dgm:pt modelId="{43E131A1-7A16-4660-B4B6-BCDE92C1897C}" type="pres">
      <dgm:prSet presAssocID="{C0D720C0-383C-4F7C-ACCE-831D6D53AED9}" presName="vertTwo" presStyleCnt="0"/>
      <dgm:spPr/>
    </dgm:pt>
    <dgm:pt modelId="{FFEC3E03-6FE8-4645-BE8C-3931580C63F3}" type="pres">
      <dgm:prSet presAssocID="{C0D720C0-383C-4F7C-ACCE-831D6D53AED9}" presName="txTwo" presStyleLbl="node2" presStyleIdx="2" presStyleCnt="3" custScaleY="28696" custLinFactX="-16642" custLinFactNeighborX="-100000" custLinFactNeighborY="17514">
        <dgm:presLayoutVars>
          <dgm:chPref val="3"/>
        </dgm:presLayoutVars>
      </dgm:prSet>
      <dgm:spPr/>
      <dgm:t>
        <a:bodyPr/>
        <a:lstStyle/>
        <a:p>
          <a:endParaRPr lang="fr-LU"/>
        </a:p>
      </dgm:t>
    </dgm:pt>
    <dgm:pt modelId="{B9DCF2B7-05E0-4E74-A576-E27B9328E48F}" type="pres">
      <dgm:prSet presAssocID="{C0D720C0-383C-4F7C-ACCE-831D6D53AED9}" presName="horzTwo" presStyleCnt="0"/>
      <dgm:spPr/>
    </dgm:pt>
  </dgm:ptLst>
  <dgm:cxnLst>
    <dgm:cxn modelId="{A52184A5-B80E-4749-A2AE-9A2318415E47}" type="presOf" srcId="{DB7B70A3-EA43-4B7C-998F-AF80CB217DCC}" destId="{62815089-62C5-49FA-AAE3-6045BAE41B38}" srcOrd="0" destOrd="0" presId="urn:microsoft.com/office/officeart/2005/8/layout/hierarchy4"/>
    <dgm:cxn modelId="{A99F9614-D034-48CB-923D-D689E1641869}" type="presOf" srcId="{606FFD7B-9DA5-4340-883F-123205D934BE}" destId="{C0BFF80B-57A3-40F6-887A-60E0AE5D5EFA}" srcOrd="0" destOrd="0" presId="urn:microsoft.com/office/officeart/2005/8/layout/hierarchy4"/>
    <dgm:cxn modelId="{D7FD9F5C-CC5A-4577-98AC-4B55AB1F4A6A}" type="presOf" srcId="{D1C997C5-4459-4F20-BD70-0BAFAE7CA7EC}" destId="{49B7F4DA-DACF-40EC-8089-A5EB9E74C9A0}" srcOrd="0" destOrd="0" presId="urn:microsoft.com/office/officeart/2005/8/layout/hierarchy4"/>
    <dgm:cxn modelId="{6FD0E32B-5175-44BC-B3E6-FA1132DDE9A0}" srcId="{BDF97693-8ABE-4A02-B737-BC58C87AF514}" destId="{606FFD7B-9DA5-4340-883F-123205D934BE}" srcOrd="0" destOrd="0" parTransId="{2DEDD51C-86F3-432E-B96E-DB65C16BC531}" sibTransId="{B0E97211-5F39-4E30-B692-0CBEE96AD713}"/>
    <dgm:cxn modelId="{9B3862FB-3528-4497-B209-E74167457C66}" srcId="{606FFD7B-9DA5-4340-883F-123205D934BE}" destId="{DB7B70A3-EA43-4B7C-998F-AF80CB217DCC}" srcOrd="1" destOrd="0" parTransId="{8FDE14E2-4859-4B72-9147-FA965AD11ABE}" sibTransId="{186D50E5-D04B-4C43-A5C8-C84AA0716B11}"/>
    <dgm:cxn modelId="{88048F85-EB9A-4F60-B802-741C28C6D473}" type="presOf" srcId="{C0D720C0-383C-4F7C-ACCE-831D6D53AED9}" destId="{FFEC3E03-6FE8-4645-BE8C-3931580C63F3}" srcOrd="0" destOrd="0" presId="urn:microsoft.com/office/officeart/2005/8/layout/hierarchy4"/>
    <dgm:cxn modelId="{F902DCFC-AA31-443D-B9C6-012CBA2A2DE4}" srcId="{606FFD7B-9DA5-4340-883F-123205D934BE}" destId="{D1C997C5-4459-4F20-BD70-0BAFAE7CA7EC}" srcOrd="0" destOrd="0" parTransId="{79C05278-3812-4AE1-A9D5-A3B907A8EF35}" sibTransId="{C62418B8-9238-4774-8912-39458676CECB}"/>
    <dgm:cxn modelId="{5B0263ED-336A-42EA-8FB2-E08075D79F02}" type="presOf" srcId="{BDF97693-8ABE-4A02-B737-BC58C87AF514}" destId="{563A3E8C-C7B9-4F18-8D07-B648AEDCAC5A}" srcOrd="0" destOrd="0" presId="urn:microsoft.com/office/officeart/2005/8/layout/hierarchy4"/>
    <dgm:cxn modelId="{A5B42390-4CB4-459B-A3AC-F240F3514C55}" srcId="{606FFD7B-9DA5-4340-883F-123205D934BE}" destId="{C0D720C0-383C-4F7C-ACCE-831D6D53AED9}" srcOrd="2" destOrd="0" parTransId="{0CE58A60-55C1-4E9F-BC25-FC1D6D2BC754}" sibTransId="{5CAFC224-2751-49E2-A112-0270518F4A1C}"/>
    <dgm:cxn modelId="{087C6878-2EEA-4294-B361-1B386AE29C24}" type="presParOf" srcId="{563A3E8C-C7B9-4F18-8D07-B648AEDCAC5A}" destId="{FFA0781C-8ADD-4CDF-9910-CA50107010C5}" srcOrd="0" destOrd="0" presId="urn:microsoft.com/office/officeart/2005/8/layout/hierarchy4"/>
    <dgm:cxn modelId="{A43EB67C-EEF3-408A-8E54-AB695997E85B}" type="presParOf" srcId="{FFA0781C-8ADD-4CDF-9910-CA50107010C5}" destId="{C0BFF80B-57A3-40F6-887A-60E0AE5D5EFA}" srcOrd="0" destOrd="0" presId="urn:microsoft.com/office/officeart/2005/8/layout/hierarchy4"/>
    <dgm:cxn modelId="{2F1C25FA-402B-471A-9E21-0210BC6A8685}" type="presParOf" srcId="{FFA0781C-8ADD-4CDF-9910-CA50107010C5}" destId="{AB33CF36-2F8A-4E94-BA50-7B23962C08DF}" srcOrd="1" destOrd="0" presId="urn:microsoft.com/office/officeart/2005/8/layout/hierarchy4"/>
    <dgm:cxn modelId="{03BBE8A3-8CC3-4809-996E-37268A364581}" type="presParOf" srcId="{FFA0781C-8ADD-4CDF-9910-CA50107010C5}" destId="{0377EE55-1B6C-4BE5-A28E-37BA6218D873}" srcOrd="2" destOrd="0" presId="urn:microsoft.com/office/officeart/2005/8/layout/hierarchy4"/>
    <dgm:cxn modelId="{5FED56ED-1F0E-48E9-96E4-9DF46E8B78A5}" type="presParOf" srcId="{0377EE55-1B6C-4BE5-A28E-37BA6218D873}" destId="{99771183-0B75-4B89-95BF-73A0CF0E9FDD}" srcOrd="0" destOrd="0" presId="urn:microsoft.com/office/officeart/2005/8/layout/hierarchy4"/>
    <dgm:cxn modelId="{1D4005EE-172B-4FBF-B056-700884BC08FD}" type="presParOf" srcId="{99771183-0B75-4B89-95BF-73A0CF0E9FDD}" destId="{49B7F4DA-DACF-40EC-8089-A5EB9E74C9A0}" srcOrd="0" destOrd="0" presId="urn:microsoft.com/office/officeart/2005/8/layout/hierarchy4"/>
    <dgm:cxn modelId="{5A3B7961-DCF0-41EA-99D0-61EC188A90BB}" type="presParOf" srcId="{99771183-0B75-4B89-95BF-73A0CF0E9FDD}" destId="{51819405-148E-48A6-B950-3870D64CE44C}" srcOrd="1" destOrd="0" presId="urn:microsoft.com/office/officeart/2005/8/layout/hierarchy4"/>
    <dgm:cxn modelId="{48CECB41-6764-4196-8622-C3F793633EBB}" type="presParOf" srcId="{0377EE55-1B6C-4BE5-A28E-37BA6218D873}" destId="{32B9856C-9EC1-4589-8338-8E6E1DF9AA8E}" srcOrd="1" destOrd="0" presId="urn:microsoft.com/office/officeart/2005/8/layout/hierarchy4"/>
    <dgm:cxn modelId="{55787AA8-56D0-495C-B032-9CEC0ED06DA6}" type="presParOf" srcId="{0377EE55-1B6C-4BE5-A28E-37BA6218D873}" destId="{80C9B095-CA12-4C6E-9CD5-CDC66EC25F81}" srcOrd="2" destOrd="0" presId="urn:microsoft.com/office/officeart/2005/8/layout/hierarchy4"/>
    <dgm:cxn modelId="{CCE6C611-D40F-419A-81C7-A9547FCD74AD}" type="presParOf" srcId="{80C9B095-CA12-4C6E-9CD5-CDC66EC25F81}" destId="{62815089-62C5-49FA-AAE3-6045BAE41B38}" srcOrd="0" destOrd="0" presId="urn:microsoft.com/office/officeart/2005/8/layout/hierarchy4"/>
    <dgm:cxn modelId="{7FD96BF1-3885-44AC-81AF-C57CB8D22DC9}" type="presParOf" srcId="{80C9B095-CA12-4C6E-9CD5-CDC66EC25F81}" destId="{9FA27F5D-2556-4A20-B7C7-EAC35476EBF2}" srcOrd="1" destOrd="0" presId="urn:microsoft.com/office/officeart/2005/8/layout/hierarchy4"/>
    <dgm:cxn modelId="{B34892A1-B840-4F68-BE7E-B2D30161C700}" type="presParOf" srcId="{0377EE55-1B6C-4BE5-A28E-37BA6218D873}" destId="{EB6F292B-CB2D-4577-89F5-27CE7AF4F3FA}" srcOrd="3" destOrd="0" presId="urn:microsoft.com/office/officeart/2005/8/layout/hierarchy4"/>
    <dgm:cxn modelId="{DA376301-6C61-4810-B17A-5B03B567C55E}" type="presParOf" srcId="{0377EE55-1B6C-4BE5-A28E-37BA6218D873}" destId="{43E131A1-7A16-4660-B4B6-BCDE92C1897C}" srcOrd="4" destOrd="0" presId="urn:microsoft.com/office/officeart/2005/8/layout/hierarchy4"/>
    <dgm:cxn modelId="{E209AA82-A8B0-43DB-916D-6B32D5B4805D}" type="presParOf" srcId="{43E131A1-7A16-4660-B4B6-BCDE92C1897C}" destId="{FFEC3E03-6FE8-4645-BE8C-3931580C63F3}" srcOrd="0" destOrd="0" presId="urn:microsoft.com/office/officeart/2005/8/layout/hierarchy4"/>
    <dgm:cxn modelId="{522ABD83-5F7F-4569-9120-1C3E39F1A6F5}" type="presParOf" srcId="{43E131A1-7A16-4660-B4B6-BCDE92C1897C}" destId="{B9DCF2B7-05E0-4E74-A576-E27B9328E48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4E01D2-18E3-4964-9799-520D3027F64E}" type="doc">
      <dgm:prSet loTypeId="urn:microsoft.com/office/officeart/2005/8/layout/venn3" loCatId="relationship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fr-LU"/>
        </a:p>
      </dgm:t>
    </dgm:pt>
    <dgm:pt modelId="{2CBA6B9D-2C30-4628-8068-8FE9A51BCAA6}">
      <dgm:prSet phldrT="[Text]" custT="1"/>
      <dgm:spPr/>
      <dgm:t>
        <a:bodyPr/>
        <a:lstStyle/>
        <a:p>
          <a:pPr algn="l"/>
          <a:r>
            <a:rPr lang="fr-LU" sz="1600" b="1" smtClean="0">
              <a:solidFill>
                <a:schemeClr val="bg1"/>
              </a:solidFill>
            </a:rPr>
            <a:t>Participation propre de l’assuré dans le risque, pas d’assurance à 100%	</a:t>
          </a:r>
          <a:endParaRPr lang="fr-LU" sz="1600" b="1" dirty="0">
            <a:solidFill>
              <a:schemeClr val="bg1"/>
            </a:solidFill>
          </a:endParaRPr>
        </a:p>
      </dgm:t>
    </dgm:pt>
    <dgm:pt modelId="{B42BC2A5-F801-4165-9CBA-B8BA3CEE8A88}" type="parTrans" cxnId="{594E34A2-C36E-44F5-A2F2-ACE8E221AC2C}">
      <dgm:prSet/>
      <dgm:spPr/>
      <dgm:t>
        <a:bodyPr/>
        <a:lstStyle/>
        <a:p>
          <a:endParaRPr lang="fr-LU" b="1">
            <a:solidFill>
              <a:schemeClr val="bg1"/>
            </a:solidFill>
          </a:endParaRPr>
        </a:p>
      </dgm:t>
    </dgm:pt>
    <dgm:pt modelId="{2B8049BF-06D5-4CE1-9C88-DB16A6B86891}" type="sibTrans" cxnId="{594E34A2-C36E-44F5-A2F2-ACE8E221AC2C}">
      <dgm:prSet/>
      <dgm:spPr/>
      <dgm:t>
        <a:bodyPr/>
        <a:lstStyle/>
        <a:p>
          <a:endParaRPr lang="fr-LU" b="1">
            <a:solidFill>
              <a:schemeClr val="bg1"/>
            </a:solidFill>
          </a:endParaRPr>
        </a:p>
      </dgm:t>
    </dgm:pt>
    <dgm:pt modelId="{25F8A9BB-E746-467F-A556-1C2EAE863B82}">
      <dgm:prSet phldrT="[Text]" custT="1"/>
      <dgm:spPr/>
      <dgm:t>
        <a:bodyPr/>
        <a:lstStyle/>
        <a:p>
          <a:r>
            <a:rPr lang="fr-LU" sz="1600" b="1" smtClean="0">
              <a:solidFill>
                <a:schemeClr val="bg1"/>
              </a:solidFill>
            </a:rPr>
            <a:t>Possibilité de cession du bénéfice de la police  à une Banque</a:t>
          </a:r>
          <a:endParaRPr lang="fr-LU" sz="1600" b="1" dirty="0">
            <a:solidFill>
              <a:schemeClr val="bg1"/>
            </a:solidFill>
          </a:endParaRPr>
        </a:p>
      </dgm:t>
    </dgm:pt>
    <dgm:pt modelId="{3F359039-38C0-4D51-811C-4C87AF6938D0}" type="parTrans" cxnId="{EB7F7F0C-18D0-49FC-8BA7-A9AE07FA2A5B}">
      <dgm:prSet/>
      <dgm:spPr/>
      <dgm:t>
        <a:bodyPr/>
        <a:lstStyle/>
        <a:p>
          <a:endParaRPr lang="fr-LU" b="1">
            <a:solidFill>
              <a:schemeClr val="bg1"/>
            </a:solidFill>
          </a:endParaRPr>
        </a:p>
      </dgm:t>
    </dgm:pt>
    <dgm:pt modelId="{344DAE5C-5261-4619-8DD2-EB6661440A22}" type="sibTrans" cxnId="{EB7F7F0C-18D0-49FC-8BA7-A9AE07FA2A5B}">
      <dgm:prSet/>
      <dgm:spPr/>
      <dgm:t>
        <a:bodyPr/>
        <a:lstStyle/>
        <a:p>
          <a:endParaRPr lang="fr-LU" b="1">
            <a:solidFill>
              <a:schemeClr val="bg1"/>
            </a:solidFill>
          </a:endParaRPr>
        </a:p>
      </dgm:t>
    </dgm:pt>
    <dgm:pt modelId="{124636E9-90E4-4E92-A8B3-81CB615BA016}">
      <dgm:prSet phldrT="[Text]" custT="1"/>
      <dgm:spPr/>
      <dgm:t>
        <a:bodyPr/>
        <a:lstStyle/>
        <a:p>
          <a:r>
            <a:rPr lang="fr-LU" sz="1600" b="1" smtClean="0">
              <a:solidFill>
                <a:schemeClr val="bg1"/>
              </a:solidFill>
            </a:rPr>
            <a:t>Assurance de la globalité du chiffre d’affaire d’une entreprise</a:t>
          </a:r>
          <a:endParaRPr lang="fr-LU" sz="1600" b="1" dirty="0">
            <a:solidFill>
              <a:schemeClr val="bg1"/>
            </a:solidFill>
          </a:endParaRPr>
        </a:p>
      </dgm:t>
    </dgm:pt>
    <dgm:pt modelId="{1A6897FF-1EB6-4718-BCEE-9D3B9ED5BAA9}" type="sibTrans" cxnId="{5E8CD746-BBFB-4B6F-B5B8-7637EC1B8C8C}">
      <dgm:prSet/>
      <dgm:spPr/>
      <dgm:t>
        <a:bodyPr/>
        <a:lstStyle/>
        <a:p>
          <a:endParaRPr lang="fr-LU" b="1">
            <a:solidFill>
              <a:schemeClr val="bg1"/>
            </a:solidFill>
          </a:endParaRPr>
        </a:p>
      </dgm:t>
    </dgm:pt>
    <dgm:pt modelId="{E7B36F50-18A7-4642-A58F-340A31AC4385}" type="parTrans" cxnId="{5E8CD746-BBFB-4B6F-B5B8-7637EC1B8C8C}">
      <dgm:prSet/>
      <dgm:spPr/>
      <dgm:t>
        <a:bodyPr/>
        <a:lstStyle/>
        <a:p>
          <a:endParaRPr lang="fr-LU" b="1">
            <a:solidFill>
              <a:schemeClr val="bg1"/>
            </a:solidFill>
          </a:endParaRPr>
        </a:p>
      </dgm:t>
    </dgm:pt>
    <dgm:pt modelId="{9306C0EB-592F-4628-9E51-2C89A2BE39B7}" type="pres">
      <dgm:prSet presAssocID="{E74E01D2-18E3-4964-9799-520D3027F6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LU"/>
        </a:p>
      </dgm:t>
    </dgm:pt>
    <dgm:pt modelId="{0CB0DDBE-602D-4E5B-A211-151FC988DCA6}" type="pres">
      <dgm:prSet presAssocID="{124636E9-90E4-4E92-A8B3-81CB615BA016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65A1A32E-BE5C-4623-88B2-8FF0EFE98D69}" type="pres">
      <dgm:prSet presAssocID="{1A6897FF-1EB6-4718-BCEE-9D3B9ED5BAA9}" presName="space" presStyleCnt="0"/>
      <dgm:spPr/>
      <dgm:t>
        <a:bodyPr/>
        <a:lstStyle/>
        <a:p>
          <a:endParaRPr lang="fr-LU"/>
        </a:p>
      </dgm:t>
    </dgm:pt>
    <dgm:pt modelId="{BE500C1A-37CF-449D-86D9-3C53399DEDA7}" type="pres">
      <dgm:prSet presAssocID="{2CBA6B9D-2C30-4628-8068-8FE9A51BCAA6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DCD2081C-C72F-4434-96A2-C5F42CD50796}" type="pres">
      <dgm:prSet presAssocID="{2B8049BF-06D5-4CE1-9C88-DB16A6B86891}" presName="space" presStyleCnt="0"/>
      <dgm:spPr/>
      <dgm:t>
        <a:bodyPr/>
        <a:lstStyle/>
        <a:p>
          <a:endParaRPr lang="fr-LU"/>
        </a:p>
      </dgm:t>
    </dgm:pt>
    <dgm:pt modelId="{CBDC657A-66F1-45CE-9CAA-37A6798E617B}" type="pres">
      <dgm:prSet presAssocID="{25F8A9BB-E746-467F-A556-1C2EAE863B82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</dgm:ptLst>
  <dgm:cxnLst>
    <dgm:cxn modelId="{FDA28AB1-E036-4438-9551-6D49A09E3FB6}" type="presOf" srcId="{E74E01D2-18E3-4964-9799-520D3027F64E}" destId="{9306C0EB-592F-4628-9E51-2C89A2BE39B7}" srcOrd="0" destOrd="0" presId="urn:microsoft.com/office/officeart/2005/8/layout/venn3"/>
    <dgm:cxn modelId="{5E8CD746-BBFB-4B6F-B5B8-7637EC1B8C8C}" srcId="{E74E01D2-18E3-4964-9799-520D3027F64E}" destId="{124636E9-90E4-4E92-A8B3-81CB615BA016}" srcOrd="0" destOrd="0" parTransId="{E7B36F50-18A7-4642-A58F-340A31AC4385}" sibTransId="{1A6897FF-1EB6-4718-BCEE-9D3B9ED5BAA9}"/>
    <dgm:cxn modelId="{8873C7B1-FEB5-40CD-86F4-8B5AEAABD43A}" type="presOf" srcId="{124636E9-90E4-4E92-A8B3-81CB615BA016}" destId="{0CB0DDBE-602D-4E5B-A211-151FC988DCA6}" srcOrd="0" destOrd="0" presId="urn:microsoft.com/office/officeart/2005/8/layout/venn3"/>
    <dgm:cxn modelId="{5879DC60-E72F-469E-A0D6-8BB0E9D3CA25}" type="presOf" srcId="{25F8A9BB-E746-467F-A556-1C2EAE863B82}" destId="{CBDC657A-66F1-45CE-9CAA-37A6798E617B}" srcOrd="0" destOrd="0" presId="urn:microsoft.com/office/officeart/2005/8/layout/venn3"/>
    <dgm:cxn modelId="{F8336BF3-6F06-4575-8059-606467843ADC}" type="presOf" srcId="{2CBA6B9D-2C30-4628-8068-8FE9A51BCAA6}" destId="{BE500C1A-37CF-449D-86D9-3C53399DEDA7}" srcOrd="0" destOrd="0" presId="urn:microsoft.com/office/officeart/2005/8/layout/venn3"/>
    <dgm:cxn modelId="{EB7F7F0C-18D0-49FC-8BA7-A9AE07FA2A5B}" srcId="{E74E01D2-18E3-4964-9799-520D3027F64E}" destId="{25F8A9BB-E746-467F-A556-1C2EAE863B82}" srcOrd="2" destOrd="0" parTransId="{3F359039-38C0-4D51-811C-4C87AF6938D0}" sibTransId="{344DAE5C-5261-4619-8DD2-EB6661440A22}"/>
    <dgm:cxn modelId="{594E34A2-C36E-44F5-A2F2-ACE8E221AC2C}" srcId="{E74E01D2-18E3-4964-9799-520D3027F64E}" destId="{2CBA6B9D-2C30-4628-8068-8FE9A51BCAA6}" srcOrd="1" destOrd="0" parTransId="{B42BC2A5-F801-4165-9CBA-B8BA3CEE8A88}" sibTransId="{2B8049BF-06D5-4CE1-9C88-DB16A6B86891}"/>
    <dgm:cxn modelId="{77747C93-0736-457D-9B0B-F9A6A6016CB3}" type="presParOf" srcId="{9306C0EB-592F-4628-9E51-2C89A2BE39B7}" destId="{0CB0DDBE-602D-4E5B-A211-151FC988DCA6}" srcOrd="0" destOrd="0" presId="urn:microsoft.com/office/officeart/2005/8/layout/venn3"/>
    <dgm:cxn modelId="{F6BB6C6D-906F-4DC7-90A8-C52D92195411}" type="presParOf" srcId="{9306C0EB-592F-4628-9E51-2C89A2BE39B7}" destId="{65A1A32E-BE5C-4623-88B2-8FF0EFE98D69}" srcOrd="1" destOrd="0" presId="urn:microsoft.com/office/officeart/2005/8/layout/venn3"/>
    <dgm:cxn modelId="{5B1E2DE4-638E-432F-B2F0-09436E07991A}" type="presParOf" srcId="{9306C0EB-592F-4628-9E51-2C89A2BE39B7}" destId="{BE500C1A-37CF-449D-86D9-3C53399DEDA7}" srcOrd="2" destOrd="0" presId="urn:microsoft.com/office/officeart/2005/8/layout/venn3"/>
    <dgm:cxn modelId="{4B2C8DF2-C6E7-40DB-95C9-DF0DB5CF5A2B}" type="presParOf" srcId="{9306C0EB-592F-4628-9E51-2C89A2BE39B7}" destId="{DCD2081C-C72F-4434-96A2-C5F42CD50796}" srcOrd="3" destOrd="0" presId="urn:microsoft.com/office/officeart/2005/8/layout/venn3"/>
    <dgm:cxn modelId="{97BE82E0-73FE-4EDA-B868-8C345092897B}" type="presParOf" srcId="{9306C0EB-592F-4628-9E51-2C89A2BE39B7}" destId="{CBDC657A-66F1-45CE-9CAA-37A6798E617B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334594-DD75-41E8-82E3-3B3D0D413969}" type="doc">
      <dgm:prSet loTypeId="urn:microsoft.com/office/officeart/2005/8/layout/hProcess9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fr-LU"/>
        </a:p>
      </dgm:t>
    </dgm:pt>
    <dgm:pt modelId="{077BBB31-90CB-4155-A3E3-C7ED867D1C6F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LU" sz="1400" b="1" dirty="0" smtClean="0"/>
            <a:t>Signature d’une police cadre entre la  Banque et l’ODL</a:t>
          </a:r>
          <a:endParaRPr lang="fr-LU" sz="1400" b="1" dirty="0"/>
        </a:p>
      </dgm:t>
    </dgm:pt>
    <dgm:pt modelId="{BB366A40-6C0B-4A22-B724-FB0F72D69694}" type="parTrans" cxnId="{FB329780-3A96-4D01-893D-18331DA61BA4}">
      <dgm:prSet/>
      <dgm:spPr/>
      <dgm:t>
        <a:bodyPr/>
        <a:lstStyle/>
        <a:p>
          <a:endParaRPr lang="fr-LU" b="0"/>
        </a:p>
      </dgm:t>
    </dgm:pt>
    <dgm:pt modelId="{A8253FEC-9F67-4B0D-8F28-4196F7ABD0FA}" type="sibTrans" cxnId="{FB329780-3A96-4D01-893D-18331DA61BA4}">
      <dgm:prSet/>
      <dgm:spPr/>
      <dgm:t>
        <a:bodyPr/>
        <a:lstStyle/>
        <a:p>
          <a:endParaRPr lang="fr-LU" b="0"/>
        </a:p>
      </dgm:t>
    </dgm:pt>
    <dgm:pt modelId="{26A1887C-0AC9-4411-B0E7-F2CABC38BB77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LU" sz="1400" b="1" dirty="0" smtClean="0"/>
            <a:t>Soumission d’une demande d’agrément signée par la Banque et le donneur d’ordre</a:t>
          </a:r>
        </a:p>
      </dgm:t>
    </dgm:pt>
    <dgm:pt modelId="{ADB49D9C-CE5A-4C3F-8203-B71DAE01A578}" type="parTrans" cxnId="{3A87EC6D-C6CF-47FE-8E2E-8A8231414EE4}">
      <dgm:prSet/>
      <dgm:spPr/>
      <dgm:t>
        <a:bodyPr/>
        <a:lstStyle/>
        <a:p>
          <a:endParaRPr lang="fr-LU" b="0"/>
        </a:p>
      </dgm:t>
    </dgm:pt>
    <dgm:pt modelId="{AFC16E11-A238-4DEC-BE4E-5B17C9A41299}" type="sibTrans" cxnId="{3A87EC6D-C6CF-47FE-8E2E-8A8231414EE4}">
      <dgm:prSet/>
      <dgm:spPr/>
      <dgm:t>
        <a:bodyPr/>
        <a:lstStyle/>
        <a:p>
          <a:endParaRPr lang="fr-LU" b="0"/>
        </a:p>
      </dgm:t>
    </dgm:pt>
    <dgm:pt modelId="{9BE0C2AA-F44A-4CA9-B8D9-77477AF607A1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LU" sz="1400" b="1" dirty="0" smtClean="0"/>
            <a:t>Analyse du donneur d’ordre par l’ODL et émission d’un agrément à la Banque et au donneur d’ordre</a:t>
          </a:r>
        </a:p>
      </dgm:t>
    </dgm:pt>
    <dgm:pt modelId="{2D6B7B5A-4CFA-41DF-90ED-BCA28C7578B4}" type="parTrans" cxnId="{B600E1E8-21AD-4B53-93AD-47F9F5285E73}">
      <dgm:prSet/>
      <dgm:spPr/>
      <dgm:t>
        <a:bodyPr/>
        <a:lstStyle/>
        <a:p>
          <a:endParaRPr lang="fr-LU" b="0"/>
        </a:p>
      </dgm:t>
    </dgm:pt>
    <dgm:pt modelId="{7BF03E3B-BC51-42F6-AC29-3381F1805DBC}" type="sibTrans" cxnId="{B600E1E8-21AD-4B53-93AD-47F9F5285E73}">
      <dgm:prSet/>
      <dgm:spPr/>
      <dgm:t>
        <a:bodyPr/>
        <a:lstStyle/>
        <a:p>
          <a:endParaRPr lang="fr-LU" b="0"/>
        </a:p>
      </dgm:t>
    </dgm:pt>
    <dgm:pt modelId="{F6D5C0AA-D8CA-41DB-A574-E1F964FD3044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LU" sz="1400" b="1" dirty="0" smtClean="0"/>
            <a:t>Si donneur d’ordre tombe en faillite ou en carence, indemnisation de la Banque par l’ODL au plus tard 1 mois après déclaration du sinistre</a:t>
          </a:r>
        </a:p>
      </dgm:t>
    </dgm:pt>
    <dgm:pt modelId="{CEE14F1A-426C-48C7-88EB-70411FC9E234}" type="parTrans" cxnId="{012A3AE2-CC3B-4F76-BAF7-E577CE8E3F51}">
      <dgm:prSet/>
      <dgm:spPr/>
      <dgm:t>
        <a:bodyPr/>
        <a:lstStyle/>
        <a:p>
          <a:endParaRPr lang="fr-LU" b="0"/>
        </a:p>
      </dgm:t>
    </dgm:pt>
    <dgm:pt modelId="{F4F218F0-3037-426F-80C9-FE5412F8C4CA}" type="sibTrans" cxnId="{012A3AE2-CC3B-4F76-BAF7-E577CE8E3F51}">
      <dgm:prSet/>
      <dgm:spPr/>
      <dgm:t>
        <a:bodyPr/>
        <a:lstStyle/>
        <a:p>
          <a:endParaRPr lang="fr-LU" b="0"/>
        </a:p>
      </dgm:t>
    </dgm:pt>
    <dgm:pt modelId="{C352B654-5EBD-4F15-A945-0C8FCD064FC3}" type="pres">
      <dgm:prSet presAssocID="{D5334594-DD75-41E8-82E3-3B3D0D41396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LU"/>
        </a:p>
      </dgm:t>
    </dgm:pt>
    <dgm:pt modelId="{0455E1A8-0628-4C40-9C3A-7AC658BD6D62}" type="pres">
      <dgm:prSet presAssocID="{D5334594-DD75-41E8-82E3-3B3D0D413969}" presName="arrow" presStyleLbl="bgShp" presStyleIdx="0" presStyleCnt="1"/>
      <dgm:spPr/>
    </dgm:pt>
    <dgm:pt modelId="{C771FAE2-156D-41AC-BFE4-100CA6B94FA5}" type="pres">
      <dgm:prSet presAssocID="{D5334594-DD75-41E8-82E3-3B3D0D413969}" presName="linearProcess" presStyleCnt="0"/>
      <dgm:spPr/>
    </dgm:pt>
    <dgm:pt modelId="{D9762535-DEE5-41F1-8868-57E2E6BA8868}" type="pres">
      <dgm:prSet presAssocID="{077BBB31-90CB-4155-A3E3-C7ED867D1C6F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016AEE2B-BDB9-4DFE-A98D-B168700863D4}" type="pres">
      <dgm:prSet presAssocID="{A8253FEC-9F67-4B0D-8F28-4196F7ABD0FA}" presName="sibTrans" presStyleCnt="0"/>
      <dgm:spPr/>
    </dgm:pt>
    <dgm:pt modelId="{59C3458F-4E1D-4D2D-ADC7-66BBBF05E04D}" type="pres">
      <dgm:prSet presAssocID="{26A1887C-0AC9-4411-B0E7-F2CABC38BB77}" presName="textNode" presStyleLbl="node1" presStyleIdx="1" presStyleCnt="4" custScaleX="111124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252D60C3-56CB-4FEA-9116-07E6663AD660}" type="pres">
      <dgm:prSet presAssocID="{AFC16E11-A238-4DEC-BE4E-5B17C9A41299}" presName="sibTrans" presStyleCnt="0"/>
      <dgm:spPr/>
    </dgm:pt>
    <dgm:pt modelId="{8B12F8CD-91F3-4529-8934-591645556391}" type="pres">
      <dgm:prSet presAssocID="{9BE0C2AA-F44A-4CA9-B8D9-77477AF607A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  <dgm:pt modelId="{96A05EE5-3D03-4009-B4BF-0BA5A80B6708}" type="pres">
      <dgm:prSet presAssocID="{7BF03E3B-BC51-42F6-AC29-3381F1805DBC}" presName="sibTrans" presStyleCnt="0"/>
      <dgm:spPr/>
    </dgm:pt>
    <dgm:pt modelId="{CF375753-6A68-44C6-9894-7D8A0D01A223}" type="pres">
      <dgm:prSet presAssocID="{F6D5C0AA-D8CA-41DB-A574-E1F964FD3044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LU"/>
        </a:p>
      </dgm:t>
    </dgm:pt>
  </dgm:ptLst>
  <dgm:cxnLst>
    <dgm:cxn modelId="{72B450A8-CF33-49D5-BAE0-4B89413265B6}" type="presOf" srcId="{F6D5C0AA-D8CA-41DB-A574-E1F964FD3044}" destId="{CF375753-6A68-44C6-9894-7D8A0D01A223}" srcOrd="0" destOrd="0" presId="urn:microsoft.com/office/officeart/2005/8/layout/hProcess9"/>
    <dgm:cxn modelId="{012A3AE2-CC3B-4F76-BAF7-E577CE8E3F51}" srcId="{D5334594-DD75-41E8-82E3-3B3D0D413969}" destId="{F6D5C0AA-D8CA-41DB-A574-E1F964FD3044}" srcOrd="3" destOrd="0" parTransId="{CEE14F1A-426C-48C7-88EB-70411FC9E234}" sibTransId="{F4F218F0-3037-426F-80C9-FE5412F8C4CA}"/>
    <dgm:cxn modelId="{B600E1E8-21AD-4B53-93AD-47F9F5285E73}" srcId="{D5334594-DD75-41E8-82E3-3B3D0D413969}" destId="{9BE0C2AA-F44A-4CA9-B8D9-77477AF607A1}" srcOrd="2" destOrd="0" parTransId="{2D6B7B5A-4CFA-41DF-90ED-BCA28C7578B4}" sibTransId="{7BF03E3B-BC51-42F6-AC29-3381F1805DBC}"/>
    <dgm:cxn modelId="{3A87EC6D-C6CF-47FE-8E2E-8A8231414EE4}" srcId="{D5334594-DD75-41E8-82E3-3B3D0D413969}" destId="{26A1887C-0AC9-4411-B0E7-F2CABC38BB77}" srcOrd="1" destOrd="0" parTransId="{ADB49D9C-CE5A-4C3F-8203-B71DAE01A578}" sibTransId="{AFC16E11-A238-4DEC-BE4E-5B17C9A41299}"/>
    <dgm:cxn modelId="{FB329780-3A96-4D01-893D-18331DA61BA4}" srcId="{D5334594-DD75-41E8-82E3-3B3D0D413969}" destId="{077BBB31-90CB-4155-A3E3-C7ED867D1C6F}" srcOrd="0" destOrd="0" parTransId="{BB366A40-6C0B-4A22-B724-FB0F72D69694}" sibTransId="{A8253FEC-9F67-4B0D-8F28-4196F7ABD0FA}"/>
    <dgm:cxn modelId="{A3E3060F-2E58-46D0-97BB-17A25419D2F4}" type="presOf" srcId="{D5334594-DD75-41E8-82E3-3B3D0D413969}" destId="{C352B654-5EBD-4F15-A945-0C8FCD064FC3}" srcOrd="0" destOrd="0" presId="urn:microsoft.com/office/officeart/2005/8/layout/hProcess9"/>
    <dgm:cxn modelId="{4F3494D8-C18F-4299-850D-C3B3E8B3B391}" type="presOf" srcId="{26A1887C-0AC9-4411-B0E7-F2CABC38BB77}" destId="{59C3458F-4E1D-4D2D-ADC7-66BBBF05E04D}" srcOrd="0" destOrd="0" presId="urn:microsoft.com/office/officeart/2005/8/layout/hProcess9"/>
    <dgm:cxn modelId="{4B5149C4-84BF-4D2C-B455-F09ED0D4AF28}" type="presOf" srcId="{9BE0C2AA-F44A-4CA9-B8D9-77477AF607A1}" destId="{8B12F8CD-91F3-4529-8934-591645556391}" srcOrd="0" destOrd="0" presId="urn:microsoft.com/office/officeart/2005/8/layout/hProcess9"/>
    <dgm:cxn modelId="{BD2A211E-DA16-4C29-A968-C89E4622C81E}" type="presOf" srcId="{077BBB31-90CB-4155-A3E3-C7ED867D1C6F}" destId="{D9762535-DEE5-41F1-8868-57E2E6BA8868}" srcOrd="0" destOrd="0" presId="urn:microsoft.com/office/officeart/2005/8/layout/hProcess9"/>
    <dgm:cxn modelId="{D431E15B-47CD-4EA9-B763-848E01E66CA9}" type="presParOf" srcId="{C352B654-5EBD-4F15-A945-0C8FCD064FC3}" destId="{0455E1A8-0628-4C40-9C3A-7AC658BD6D62}" srcOrd="0" destOrd="0" presId="urn:microsoft.com/office/officeart/2005/8/layout/hProcess9"/>
    <dgm:cxn modelId="{9A4D7407-ED21-4CCF-8AA7-A61D3AE50814}" type="presParOf" srcId="{C352B654-5EBD-4F15-A945-0C8FCD064FC3}" destId="{C771FAE2-156D-41AC-BFE4-100CA6B94FA5}" srcOrd="1" destOrd="0" presId="urn:microsoft.com/office/officeart/2005/8/layout/hProcess9"/>
    <dgm:cxn modelId="{07EA644B-C0AE-44BC-8C79-61EA75E28471}" type="presParOf" srcId="{C771FAE2-156D-41AC-BFE4-100CA6B94FA5}" destId="{D9762535-DEE5-41F1-8868-57E2E6BA8868}" srcOrd="0" destOrd="0" presId="urn:microsoft.com/office/officeart/2005/8/layout/hProcess9"/>
    <dgm:cxn modelId="{26D52700-2591-402F-BEE9-69C616CC169E}" type="presParOf" srcId="{C771FAE2-156D-41AC-BFE4-100CA6B94FA5}" destId="{016AEE2B-BDB9-4DFE-A98D-B168700863D4}" srcOrd="1" destOrd="0" presId="urn:microsoft.com/office/officeart/2005/8/layout/hProcess9"/>
    <dgm:cxn modelId="{CB0DB640-B9FD-4F7D-9752-D9E46A32C874}" type="presParOf" srcId="{C771FAE2-156D-41AC-BFE4-100CA6B94FA5}" destId="{59C3458F-4E1D-4D2D-ADC7-66BBBF05E04D}" srcOrd="2" destOrd="0" presId="urn:microsoft.com/office/officeart/2005/8/layout/hProcess9"/>
    <dgm:cxn modelId="{2BF37D8A-D294-4700-B2ED-152186803015}" type="presParOf" srcId="{C771FAE2-156D-41AC-BFE4-100CA6B94FA5}" destId="{252D60C3-56CB-4FEA-9116-07E6663AD660}" srcOrd="3" destOrd="0" presId="urn:microsoft.com/office/officeart/2005/8/layout/hProcess9"/>
    <dgm:cxn modelId="{B0B649C9-C476-436E-ABFE-245160EF915D}" type="presParOf" srcId="{C771FAE2-156D-41AC-BFE4-100CA6B94FA5}" destId="{8B12F8CD-91F3-4529-8934-591645556391}" srcOrd="4" destOrd="0" presId="urn:microsoft.com/office/officeart/2005/8/layout/hProcess9"/>
    <dgm:cxn modelId="{40C16E02-ED1D-4F88-94C0-B4D16B98C55B}" type="presParOf" srcId="{C771FAE2-156D-41AC-BFE4-100CA6B94FA5}" destId="{96A05EE5-3D03-4009-B4BF-0BA5A80B6708}" srcOrd="5" destOrd="0" presId="urn:microsoft.com/office/officeart/2005/8/layout/hProcess9"/>
    <dgm:cxn modelId="{EB7D16E3-CC0A-4166-A8C2-6034EECB4507}" type="presParOf" srcId="{C771FAE2-156D-41AC-BFE4-100CA6B94FA5}" destId="{CF375753-6A68-44C6-9894-7D8A0D01A22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476D95-FAA2-4F10-BED3-74DFD746C7DE}">
      <dsp:nvSpPr>
        <dsp:cNvPr id="0" name=""/>
        <dsp:cNvSpPr/>
      </dsp:nvSpPr>
      <dsp:spPr>
        <a:xfrm>
          <a:off x="2983211" y="422334"/>
          <a:ext cx="2289816" cy="1526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LU" sz="1700" b="0" kern="1200" dirty="0"/>
        </a:p>
      </dsp:txBody>
      <dsp:txXfrm>
        <a:off x="2983211" y="422334"/>
        <a:ext cx="2289816" cy="1526544"/>
      </dsp:txXfrm>
    </dsp:sp>
    <dsp:sp modelId="{8BC22176-D82F-4982-AF5E-E88CF9006A3D}">
      <dsp:nvSpPr>
        <dsp:cNvPr id="0" name=""/>
        <dsp:cNvSpPr/>
      </dsp:nvSpPr>
      <dsp:spPr>
        <a:xfrm>
          <a:off x="1151358" y="1948879"/>
          <a:ext cx="2976761" cy="610617"/>
        </a:xfrm>
        <a:custGeom>
          <a:avLst/>
          <a:gdLst/>
          <a:ahLst/>
          <a:cxnLst/>
          <a:rect l="0" t="0" r="0" b="0"/>
          <a:pathLst>
            <a:path>
              <a:moveTo>
                <a:pt x="2976761" y="0"/>
              </a:moveTo>
              <a:lnTo>
                <a:pt x="2976761" y="305308"/>
              </a:lnTo>
              <a:lnTo>
                <a:pt x="0" y="305308"/>
              </a:lnTo>
              <a:lnTo>
                <a:pt x="0" y="61061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CEF3E-20EB-41A8-8C59-07D1A1939551}">
      <dsp:nvSpPr>
        <dsp:cNvPr id="0" name=""/>
        <dsp:cNvSpPr/>
      </dsp:nvSpPr>
      <dsp:spPr>
        <a:xfrm>
          <a:off x="6450" y="2559496"/>
          <a:ext cx="2289816" cy="1526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700" b="0" kern="1200" dirty="0" smtClean="0"/>
            <a:t>Etablissement public créé en 1961</a:t>
          </a:r>
          <a:endParaRPr lang="fr-LU" sz="1700" b="0" kern="1200" dirty="0"/>
        </a:p>
      </dsp:txBody>
      <dsp:txXfrm>
        <a:off x="6450" y="2559496"/>
        <a:ext cx="2289816" cy="1526544"/>
      </dsp:txXfrm>
    </dsp:sp>
    <dsp:sp modelId="{8B11A3DE-991D-41DB-B526-FB3421F37986}">
      <dsp:nvSpPr>
        <dsp:cNvPr id="0" name=""/>
        <dsp:cNvSpPr/>
      </dsp:nvSpPr>
      <dsp:spPr>
        <a:xfrm>
          <a:off x="4082400" y="1948879"/>
          <a:ext cx="91440" cy="6106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061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8068E-362F-4DEC-9F9A-9A3FC9D1BEA4}">
      <dsp:nvSpPr>
        <dsp:cNvPr id="0" name=""/>
        <dsp:cNvSpPr/>
      </dsp:nvSpPr>
      <dsp:spPr>
        <a:xfrm>
          <a:off x="2983211" y="2559496"/>
          <a:ext cx="2289816" cy="1526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700" b="0" kern="1200" dirty="0" smtClean="0"/>
            <a:t>Placé sous l’autorité du Ministère des Finances et  fonctionnant avec la garantie de l’Etat luxembourgeois</a:t>
          </a:r>
          <a:endParaRPr lang="fr-LU" sz="1700" b="0" kern="1200" dirty="0"/>
        </a:p>
      </dsp:txBody>
      <dsp:txXfrm>
        <a:off x="2983211" y="2559496"/>
        <a:ext cx="2289816" cy="1526544"/>
      </dsp:txXfrm>
    </dsp:sp>
    <dsp:sp modelId="{7B784C6C-DA7D-4A81-AC7F-7412A62963BE}">
      <dsp:nvSpPr>
        <dsp:cNvPr id="0" name=""/>
        <dsp:cNvSpPr/>
      </dsp:nvSpPr>
      <dsp:spPr>
        <a:xfrm>
          <a:off x="4128120" y="1948879"/>
          <a:ext cx="2976761" cy="6106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308"/>
              </a:lnTo>
              <a:lnTo>
                <a:pt x="2976761" y="305308"/>
              </a:lnTo>
              <a:lnTo>
                <a:pt x="2976761" y="61061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B8549-3B40-44C4-8D48-1960C3454B6E}">
      <dsp:nvSpPr>
        <dsp:cNvPr id="0" name=""/>
        <dsp:cNvSpPr/>
      </dsp:nvSpPr>
      <dsp:spPr>
        <a:xfrm>
          <a:off x="5959973" y="2559496"/>
          <a:ext cx="2289816" cy="15265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700" b="0" kern="1200" dirty="0" smtClean="0"/>
            <a:t>Guichet unique pour les entreprises   luxembourgeoises exportatrices</a:t>
          </a:r>
        </a:p>
      </dsp:txBody>
      <dsp:txXfrm>
        <a:off x="5959973" y="2559496"/>
        <a:ext cx="2289816" cy="152654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7ABBD8-7D4C-414B-9F27-94F5500BAB66}">
      <dsp:nvSpPr>
        <dsp:cNvPr id="0" name=""/>
        <dsp:cNvSpPr/>
      </dsp:nvSpPr>
      <dsp:spPr>
        <a:xfrm>
          <a:off x="0" y="6647"/>
          <a:ext cx="8208910" cy="1758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3200" b="1" u="sng" kern="1200" dirty="0" smtClean="0"/>
            <a:t>Assurance des investissements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500" kern="1200" dirty="0" smtClean="0">
              <a:sym typeface="Symbol"/>
            </a:rPr>
            <a:t> </a:t>
          </a:r>
          <a:r>
            <a:rPr lang="fr-LU" sz="2500" b="0" kern="1200" dirty="0" smtClean="0"/>
            <a:t>Minimiser les risques liés à un investissement à l’étranger</a:t>
          </a:r>
          <a:endParaRPr lang="fr-LU" sz="2500" kern="1200" dirty="0"/>
        </a:p>
      </dsp:txBody>
      <dsp:txXfrm>
        <a:off x="0" y="6647"/>
        <a:ext cx="8208910" cy="1758400"/>
      </dsp:txXfrm>
    </dsp:sp>
    <dsp:sp modelId="{53C4C1BD-2CFA-4BA8-90F4-B26F8EDEC1EC}">
      <dsp:nvSpPr>
        <dsp:cNvPr id="0" name=""/>
        <dsp:cNvSpPr/>
      </dsp:nvSpPr>
      <dsp:spPr>
        <a:xfrm>
          <a:off x="0" y="1765048"/>
          <a:ext cx="8208910" cy="38088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LU" sz="1800" kern="1200" dirty="0"/>
        </a:p>
      </dsp:txBody>
      <dsp:txXfrm>
        <a:off x="0" y="1765048"/>
        <a:ext cx="8208910" cy="380880"/>
      </dsp:txXfrm>
    </dsp:sp>
    <dsp:sp modelId="{D36599F7-C549-446E-B945-F8ECA42E09B3}">
      <dsp:nvSpPr>
        <dsp:cNvPr id="0" name=""/>
        <dsp:cNvSpPr/>
      </dsp:nvSpPr>
      <dsp:spPr>
        <a:xfrm>
          <a:off x="0" y="2145928"/>
          <a:ext cx="8208910" cy="1758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3200" b="1" u="sng" kern="1200" dirty="0" smtClean="0"/>
            <a:t>Assurance des préfinancements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500" kern="1200" dirty="0" smtClean="0">
              <a:sym typeface="Symbol"/>
            </a:rPr>
            <a:t> </a:t>
          </a:r>
          <a:r>
            <a:rPr lang="fr-LU" sz="2500" b="0" kern="1200" dirty="0" smtClean="0"/>
            <a:t>Protéger l’importateur luxembourgeois devant effectuer des paiements d’acompte à un fournisseur étranger</a:t>
          </a:r>
          <a:endParaRPr lang="fr-LU" sz="2500" kern="1200" dirty="0"/>
        </a:p>
      </dsp:txBody>
      <dsp:txXfrm>
        <a:off x="0" y="2145928"/>
        <a:ext cx="8208910" cy="1758400"/>
      </dsp:txXfrm>
    </dsp:sp>
    <dsp:sp modelId="{A17C4B0B-EFC5-4FE8-9F94-CBAC9CAF125F}">
      <dsp:nvSpPr>
        <dsp:cNvPr id="0" name=""/>
        <dsp:cNvSpPr/>
      </dsp:nvSpPr>
      <dsp:spPr>
        <a:xfrm>
          <a:off x="0" y="3904328"/>
          <a:ext cx="8208910" cy="38088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633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fr-LU" sz="1800" kern="1200" dirty="0"/>
        </a:p>
      </dsp:txBody>
      <dsp:txXfrm>
        <a:off x="0" y="3904328"/>
        <a:ext cx="8208910" cy="38088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461266-AE61-4E3A-AD10-75FB37A60790}">
      <dsp:nvSpPr>
        <dsp:cNvPr id="0" name=""/>
        <dsp:cNvSpPr/>
      </dsp:nvSpPr>
      <dsp:spPr>
        <a:xfrm>
          <a:off x="0" y="0"/>
          <a:ext cx="5710954" cy="8424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200" b="0" kern="1200" dirty="0" smtClean="0"/>
            <a:t>Intérêt luxembourgeois</a:t>
          </a:r>
          <a:endParaRPr lang="fr-LU" sz="2200" b="0" kern="1200" dirty="0"/>
        </a:p>
      </dsp:txBody>
      <dsp:txXfrm>
        <a:off x="0" y="0"/>
        <a:ext cx="4752618" cy="842493"/>
      </dsp:txXfrm>
    </dsp:sp>
    <dsp:sp modelId="{1FC79765-6D0F-4A3A-AB97-B2CD34EB7104}">
      <dsp:nvSpPr>
        <dsp:cNvPr id="0" name=""/>
        <dsp:cNvSpPr/>
      </dsp:nvSpPr>
      <dsp:spPr>
        <a:xfrm>
          <a:off x="426467" y="959506"/>
          <a:ext cx="5710954" cy="8424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200" b="0" kern="1200" dirty="0" smtClean="0"/>
            <a:t>Viabilité financière de l’entreprise demanderesse</a:t>
          </a:r>
        </a:p>
      </dsp:txBody>
      <dsp:txXfrm>
        <a:off x="426467" y="959506"/>
        <a:ext cx="4736866" cy="842493"/>
      </dsp:txXfrm>
    </dsp:sp>
    <dsp:sp modelId="{AB78CC0D-F4D3-4581-A9B7-A6C26916547E}">
      <dsp:nvSpPr>
        <dsp:cNvPr id="0" name=""/>
        <dsp:cNvSpPr/>
      </dsp:nvSpPr>
      <dsp:spPr>
        <a:xfrm>
          <a:off x="852934" y="1919013"/>
          <a:ext cx="5710954" cy="8424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200" b="0" kern="1200" dirty="0" smtClean="0"/>
            <a:t>Principe de l’antériorité de la demande</a:t>
          </a:r>
        </a:p>
      </dsp:txBody>
      <dsp:txXfrm>
        <a:off x="852934" y="1919013"/>
        <a:ext cx="4736866" cy="842493"/>
      </dsp:txXfrm>
    </dsp:sp>
    <dsp:sp modelId="{EABF7889-FD35-40AB-9F8E-5CB3057780F4}">
      <dsp:nvSpPr>
        <dsp:cNvPr id="0" name=""/>
        <dsp:cNvSpPr/>
      </dsp:nvSpPr>
      <dsp:spPr>
        <a:xfrm>
          <a:off x="1279402" y="2878519"/>
          <a:ext cx="5710954" cy="8424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200" b="0" kern="1200" dirty="0" smtClean="0"/>
            <a:t>Maximum d’aide 50%</a:t>
          </a:r>
        </a:p>
      </dsp:txBody>
      <dsp:txXfrm>
        <a:off x="1279402" y="2878519"/>
        <a:ext cx="4736866" cy="842493"/>
      </dsp:txXfrm>
    </dsp:sp>
    <dsp:sp modelId="{C83021E7-1D31-4B27-AA3C-74B8AF4FEB9D}">
      <dsp:nvSpPr>
        <dsp:cNvPr id="0" name=""/>
        <dsp:cNvSpPr/>
      </dsp:nvSpPr>
      <dsp:spPr>
        <a:xfrm>
          <a:off x="1705869" y="3838026"/>
          <a:ext cx="5710954" cy="8424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200" b="0" kern="1200" smtClean="0"/>
            <a:t>Intervention d’un tiers, les frais internes ne sont pas éligibles</a:t>
          </a:r>
          <a:endParaRPr lang="fr-LU" sz="2200" b="0" kern="1200" dirty="0" smtClean="0"/>
        </a:p>
      </dsp:txBody>
      <dsp:txXfrm>
        <a:off x="1705869" y="3838026"/>
        <a:ext cx="4736866" cy="842493"/>
      </dsp:txXfrm>
    </dsp:sp>
    <dsp:sp modelId="{C04D35EF-C62E-40AC-8FF2-2543A8305F76}">
      <dsp:nvSpPr>
        <dsp:cNvPr id="0" name=""/>
        <dsp:cNvSpPr/>
      </dsp:nvSpPr>
      <dsp:spPr>
        <a:xfrm>
          <a:off x="5163333" y="615488"/>
          <a:ext cx="547620" cy="5476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LU" sz="2400" b="0" kern="1200"/>
        </a:p>
      </dsp:txBody>
      <dsp:txXfrm>
        <a:off x="5163333" y="615488"/>
        <a:ext cx="547620" cy="547620"/>
      </dsp:txXfrm>
    </dsp:sp>
    <dsp:sp modelId="{14439D76-E8C2-438F-A37F-FBF43707D3C9}">
      <dsp:nvSpPr>
        <dsp:cNvPr id="0" name=""/>
        <dsp:cNvSpPr/>
      </dsp:nvSpPr>
      <dsp:spPr>
        <a:xfrm>
          <a:off x="5589801" y="1574994"/>
          <a:ext cx="547620" cy="5476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LU" sz="2400" b="0" kern="1200"/>
        </a:p>
      </dsp:txBody>
      <dsp:txXfrm>
        <a:off x="5589801" y="1574994"/>
        <a:ext cx="547620" cy="547620"/>
      </dsp:txXfrm>
    </dsp:sp>
    <dsp:sp modelId="{AF0A4DA7-A586-4684-990D-92B34DB61292}">
      <dsp:nvSpPr>
        <dsp:cNvPr id="0" name=""/>
        <dsp:cNvSpPr/>
      </dsp:nvSpPr>
      <dsp:spPr>
        <a:xfrm>
          <a:off x="6016268" y="2520460"/>
          <a:ext cx="547620" cy="5476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LU" sz="2400" b="0" kern="1200"/>
        </a:p>
      </dsp:txBody>
      <dsp:txXfrm>
        <a:off x="6016268" y="2520460"/>
        <a:ext cx="547620" cy="547620"/>
      </dsp:txXfrm>
    </dsp:sp>
    <dsp:sp modelId="{028E621D-6085-4E3E-A82D-C39C39772038}">
      <dsp:nvSpPr>
        <dsp:cNvPr id="0" name=""/>
        <dsp:cNvSpPr/>
      </dsp:nvSpPr>
      <dsp:spPr>
        <a:xfrm>
          <a:off x="6442735" y="3489327"/>
          <a:ext cx="547620" cy="5476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LU" sz="2400" b="0" kern="1200"/>
        </a:p>
      </dsp:txBody>
      <dsp:txXfrm>
        <a:off x="6442735" y="3489327"/>
        <a:ext cx="547620" cy="54762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1C8E0D-CB52-4F47-8C32-70F7A9BA1E56}">
      <dsp:nvSpPr>
        <dsp:cNvPr id="0" name=""/>
        <dsp:cNvSpPr/>
      </dsp:nvSpPr>
      <dsp:spPr>
        <a:xfrm>
          <a:off x="0" y="1391126"/>
          <a:ext cx="8785225" cy="1854835"/>
        </a:xfrm>
        <a:prstGeom prst="notchedRightArrow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5A65185-CE65-4CA2-B9DC-01EDE5F9840B}">
      <dsp:nvSpPr>
        <dsp:cNvPr id="0" name=""/>
        <dsp:cNvSpPr/>
      </dsp:nvSpPr>
      <dsp:spPr>
        <a:xfrm>
          <a:off x="2419" y="0"/>
          <a:ext cx="2083016" cy="1854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800" b="0" kern="1200" dirty="0" smtClean="0">
              <a:solidFill>
                <a:schemeClr val="bg2">
                  <a:lumMod val="25000"/>
                </a:schemeClr>
              </a:solidFill>
            </a:rPr>
            <a:t>Introduction d’une demande avant lancement du projet (formulaire sur notre site Internet www.odl.lu)</a:t>
          </a:r>
          <a:endParaRPr lang="fr-LU" sz="1800" b="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419" y="0"/>
        <a:ext cx="2083016" cy="1854835"/>
      </dsp:txXfrm>
    </dsp:sp>
    <dsp:sp modelId="{E567DC88-0257-4621-8880-F63A53477139}">
      <dsp:nvSpPr>
        <dsp:cNvPr id="0" name=""/>
        <dsp:cNvSpPr/>
      </dsp:nvSpPr>
      <dsp:spPr>
        <a:xfrm>
          <a:off x="812073" y="2086689"/>
          <a:ext cx="463708" cy="46370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9F0A56-6AAF-435F-9932-670F526E9155}">
      <dsp:nvSpPr>
        <dsp:cNvPr id="0" name=""/>
        <dsp:cNvSpPr/>
      </dsp:nvSpPr>
      <dsp:spPr>
        <a:xfrm>
          <a:off x="2149233" y="2782252"/>
          <a:ext cx="2332951" cy="1854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800" b="0" kern="1200" dirty="0" smtClean="0">
              <a:solidFill>
                <a:schemeClr val="bg2">
                  <a:lumMod val="25000"/>
                </a:schemeClr>
              </a:solidFill>
            </a:rPr>
            <a:t>Contrôle du respect des critères d’éligibilité imposés par l’UE et décision sur l’octroi d’aide par le Comité de l’ODL (1 réunion/mois)</a:t>
          </a:r>
        </a:p>
      </dsp:txBody>
      <dsp:txXfrm>
        <a:off x="2149233" y="2782252"/>
        <a:ext cx="2332951" cy="1854835"/>
      </dsp:txXfrm>
    </dsp:sp>
    <dsp:sp modelId="{6446EBF8-D38F-4A1C-A33F-848050206100}">
      <dsp:nvSpPr>
        <dsp:cNvPr id="0" name=""/>
        <dsp:cNvSpPr/>
      </dsp:nvSpPr>
      <dsp:spPr>
        <a:xfrm>
          <a:off x="3083855" y="2086689"/>
          <a:ext cx="463708" cy="46370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EF1DF4-61AF-4E7E-A60E-383CFE5045D6}">
      <dsp:nvSpPr>
        <dsp:cNvPr id="0" name=""/>
        <dsp:cNvSpPr/>
      </dsp:nvSpPr>
      <dsp:spPr>
        <a:xfrm>
          <a:off x="4545983" y="0"/>
          <a:ext cx="1275959" cy="1854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800" b="0" kern="1200" dirty="0" smtClean="0">
              <a:solidFill>
                <a:schemeClr val="bg2">
                  <a:lumMod val="25000"/>
                </a:schemeClr>
              </a:solidFill>
            </a:rPr>
            <a:t>En cas d’accord: promesse valable pour 6 mois</a:t>
          </a:r>
        </a:p>
      </dsp:txBody>
      <dsp:txXfrm>
        <a:off x="4545983" y="0"/>
        <a:ext cx="1275959" cy="1854835"/>
      </dsp:txXfrm>
    </dsp:sp>
    <dsp:sp modelId="{F9B8F46F-C1AE-40E5-AA76-0ED90C02A97F}">
      <dsp:nvSpPr>
        <dsp:cNvPr id="0" name=""/>
        <dsp:cNvSpPr/>
      </dsp:nvSpPr>
      <dsp:spPr>
        <a:xfrm>
          <a:off x="4952108" y="2086689"/>
          <a:ext cx="463708" cy="46370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07DAED-C754-460A-B7B3-77BFC6B5E5A9}">
      <dsp:nvSpPr>
        <dsp:cNvPr id="0" name=""/>
        <dsp:cNvSpPr/>
      </dsp:nvSpPr>
      <dsp:spPr>
        <a:xfrm>
          <a:off x="5885740" y="2782252"/>
          <a:ext cx="2018542" cy="1854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800" b="0" kern="1200" dirty="0" smtClean="0">
              <a:solidFill>
                <a:schemeClr val="bg2">
                  <a:lumMod val="25000"/>
                </a:schemeClr>
              </a:solidFill>
            </a:rPr>
            <a:t>Remboursement sur base des factures et preuves de paiement</a:t>
          </a:r>
        </a:p>
      </dsp:txBody>
      <dsp:txXfrm>
        <a:off x="5885740" y="2782252"/>
        <a:ext cx="2018542" cy="1854835"/>
      </dsp:txXfrm>
    </dsp:sp>
    <dsp:sp modelId="{99054B7F-B3C4-478F-9A91-33C3643D7B32}">
      <dsp:nvSpPr>
        <dsp:cNvPr id="0" name=""/>
        <dsp:cNvSpPr/>
      </dsp:nvSpPr>
      <dsp:spPr>
        <a:xfrm>
          <a:off x="6663157" y="2086689"/>
          <a:ext cx="463708" cy="46370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B0617F-BDD3-4D78-9938-AE7F103D4A79}">
      <dsp:nvSpPr>
        <dsp:cNvPr id="0" name=""/>
        <dsp:cNvSpPr/>
      </dsp:nvSpPr>
      <dsp:spPr>
        <a:xfrm>
          <a:off x="720212" y="244615"/>
          <a:ext cx="7344799" cy="414785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OFFICE DU DUCROIRE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7, rue Alcide de Gasperi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LUXEMBOURG – KIRCHBERG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LU" sz="2600" b="1" kern="1200" dirty="0" smtClean="0">
            <a:solidFill>
              <a:schemeClr val="tx1">
                <a:lumMod val="65000"/>
                <a:lumOff val="35000"/>
              </a:schemeClr>
            </a:solidFill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Tel.:	   (+352) 42 39 39-320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Fax:	  (+352) 42 39 39-821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E-mail:	odl@odl.lu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6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Internet:  www.odl.lu</a:t>
          </a:r>
          <a:endParaRPr lang="fr-LU" sz="2600" b="1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720212" y="244615"/>
        <a:ext cx="7344799" cy="41478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7A2E15-4E09-4BB4-8667-C3258698D236}">
      <dsp:nvSpPr>
        <dsp:cNvPr id="0" name=""/>
        <dsp:cNvSpPr/>
      </dsp:nvSpPr>
      <dsp:spPr>
        <a:xfrm>
          <a:off x="617475" y="0"/>
          <a:ext cx="6998056" cy="4432944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55923EE-5E6B-4003-BE1C-939F77ABAC8A}">
      <dsp:nvSpPr>
        <dsp:cNvPr id="0" name=""/>
        <dsp:cNvSpPr/>
      </dsp:nvSpPr>
      <dsp:spPr>
        <a:xfrm>
          <a:off x="4020" y="1329883"/>
          <a:ext cx="2484374" cy="177317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800" b="0" kern="1200" dirty="0" smtClean="0"/>
            <a:t>Favoriser les relations économiques et  financières internationales dans l’intérêt du  Luxembourg</a:t>
          </a:r>
          <a:endParaRPr lang="fr-LU" sz="1800" b="0" kern="1200" dirty="0"/>
        </a:p>
      </dsp:txBody>
      <dsp:txXfrm>
        <a:off x="4020" y="1329883"/>
        <a:ext cx="2484374" cy="1773177"/>
      </dsp:txXfrm>
    </dsp:sp>
    <dsp:sp modelId="{CFC76999-93D6-4DD1-826F-C91E13C98D85}">
      <dsp:nvSpPr>
        <dsp:cNvPr id="0" name=""/>
        <dsp:cNvSpPr/>
      </dsp:nvSpPr>
      <dsp:spPr>
        <a:xfrm>
          <a:off x="2874316" y="1329883"/>
          <a:ext cx="2484374" cy="177317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549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-549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-54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800" b="0" kern="1200" dirty="0" smtClean="0"/>
            <a:t>Gérer et attribuer les aides financières à l’exportation (COPEL)</a:t>
          </a:r>
        </a:p>
      </dsp:txBody>
      <dsp:txXfrm>
        <a:off x="2874316" y="1329883"/>
        <a:ext cx="2484374" cy="1773177"/>
      </dsp:txXfrm>
    </dsp:sp>
    <dsp:sp modelId="{CAF49B90-E45E-4E6E-A8A9-14FE76D2347B}">
      <dsp:nvSpPr>
        <dsp:cNvPr id="0" name=""/>
        <dsp:cNvSpPr/>
      </dsp:nvSpPr>
      <dsp:spPr>
        <a:xfrm>
          <a:off x="5744613" y="1329883"/>
          <a:ext cx="2484374" cy="177317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-1098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-1098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-109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800" b="0" kern="1200" dirty="0" smtClean="0"/>
            <a:t>Minimiser les risques liés aux activités d’export grâce à des solutions d’assurance-crédit</a:t>
          </a:r>
        </a:p>
      </dsp:txBody>
      <dsp:txXfrm>
        <a:off x="5744613" y="1329883"/>
        <a:ext cx="2484374" cy="17731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2E624E-051B-44B7-A5F4-010E2D4F94CF}">
      <dsp:nvSpPr>
        <dsp:cNvPr id="0" name=""/>
        <dsp:cNvSpPr/>
      </dsp:nvSpPr>
      <dsp:spPr>
        <a:xfrm>
          <a:off x="0" y="522033"/>
          <a:ext cx="2385265" cy="14311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000" kern="1200" dirty="0" smtClean="0"/>
            <a:t>Assurance-crédi</a:t>
          </a:r>
          <a:r>
            <a:rPr lang="fr-LU" kern="1200" dirty="0" smtClean="0"/>
            <a:t>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400" b="0" kern="1200" dirty="0" smtClean="0"/>
            <a:t>Court terme  / Moyen-long terme </a:t>
          </a:r>
          <a:endParaRPr lang="fr-LU" sz="1400" b="0" kern="1200" dirty="0"/>
        </a:p>
      </dsp:txBody>
      <dsp:txXfrm>
        <a:off x="0" y="522033"/>
        <a:ext cx="2385265" cy="1431158"/>
      </dsp:txXfrm>
    </dsp:sp>
    <dsp:sp modelId="{BD8EE9F0-A816-46F6-B472-99687FDAA609}">
      <dsp:nvSpPr>
        <dsp:cNvPr id="0" name=""/>
        <dsp:cNvSpPr/>
      </dsp:nvSpPr>
      <dsp:spPr>
        <a:xfrm>
          <a:off x="2623791" y="522033"/>
          <a:ext cx="2385265" cy="1431158"/>
        </a:xfrm>
        <a:prstGeom prst="rect">
          <a:avLst/>
        </a:prstGeom>
        <a:solidFill>
          <a:schemeClr val="accent3">
            <a:hueOff val="0"/>
            <a:satOff val="0"/>
            <a:lumOff val="-172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000" kern="1200" dirty="0" smtClean="0"/>
            <a:t>Assurance des investissements</a:t>
          </a:r>
          <a:endParaRPr lang="fr-LU" sz="2000" kern="1200" dirty="0"/>
        </a:p>
      </dsp:txBody>
      <dsp:txXfrm>
        <a:off x="2623791" y="522033"/>
        <a:ext cx="2385265" cy="1431158"/>
      </dsp:txXfrm>
    </dsp:sp>
    <dsp:sp modelId="{E0949CE6-21D2-4B5D-B808-90E96662454D}">
      <dsp:nvSpPr>
        <dsp:cNvPr id="0" name=""/>
        <dsp:cNvSpPr/>
      </dsp:nvSpPr>
      <dsp:spPr>
        <a:xfrm>
          <a:off x="5247583" y="522033"/>
          <a:ext cx="2385265" cy="1431158"/>
        </a:xfrm>
        <a:prstGeom prst="rect">
          <a:avLst/>
        </a:prstGeom>
        <a:solidFill>
          <a:schemeClr val="accent3">
            <a:hueOff val="0"/>
            <a:satOff val="0"/>
            <a:lumOff val="-345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000" kern="1200" dirty="0" smtClean="0"/>
            <a:t>Assurance des préfinancements à l’importation</a:t>
          </a:r>
          <a:endParaRPr lang="fr-LU" sz="2000" kern="1200" dirty="0"/>
        </a:p>
      </dsp:txBody>
      <dsp:txXfrm>
        <a:off x="5247583" y="522033"/>
        <a:ext cx="2385265" cy="1431158"/>
      </dsp:txXfrm>
    </dsp:sp>
    <dsp:sp modelId="{947499DB-A6EE-44B5-A3A0-90FA1C275BDB}">
      <dsp:nvSpPr>
        <dsp:cNvPr id="0" name=""/>
        <dsp:cNvSpPr/>
      </dsp:nvSpPr>
      <dsp:spPr>
        <a:xfrm>
          <a:off x="0" y="2191719"/>
          <a:ext cx="2385265" cy="1431158"/>
        </a:xfrm>
        <a:prstGeom prst="rect">
          <a:avLst/>
        </a:prstGeom>
        <a:solidFill>
          <a:schemeClr val="accent3">
            <a:hueOff val="0"/>
            <a:satOff val="0"/>
            <a:lumOff val="-517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000" kern="1200" dirty="0" smtClean="0"/>
            <a:t>Assurance des garanties bancaires</a:t>
          </a:r>
          <a:endParaRPr lang="fr-LU" sz="2000" kern="1200" dirty="0"/>
        </a:p>
      </dsp:txBody>
      <dsp:txXfrm>
        <a:off x="0" y="2191719"/>
        <a:ext cx="2385265" cy="1431158"/>
      </dsp:txXfrm>
    </dsp:sp>
    <dsp:sp modelId="{8E6478E3-F519-4DF2-8E1F-330E0A9F4089}">
      <dsp:nvSpPr>
        <dsp:cNvPr id="0" name=""/>
        <dsp:cNvSpPr/>
      </dsp:nvSpPr>
      <dsp:spPr>
        <a:xfrm>
          <a:off x="2623791" y="2191719"/>
          <a:ext cx="2385265" cy="1431158"/>
        </a:xfrm>
        <a:prstGeom prst="rect">
          <a:avLst/>
        </a:prstGeom>
        <a:solidFill>
          <a:schemeClr val="accent3">
            <a:hueOff val="0"/>
            <a:satOff val="0"/>
            <a:lumOff val="-690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000" kern="1200" dirty="0" smtClean="0"/>
            <a:t>Aides financières</a:t>
          </a:r>
          <a:endParaRPr lang="fr-LU" sz="2000" kern="1200" dirty="0"/>
        </a:p>
      </dsp:txBody>
      <dsp:txXfrm>
        <a:off x="2623791" y="2191719"/>
        <a:ext cx="2385265" cy="1431158"/>
      </dsp:txXfrm>
    </dsp:sp>
    <dsp:sp modelId="{19208E1A-2FB5-4D1F-B652-190A2F8B14FC}">
      <dsp:nvSpPr>
        <dsp:cNvPr id="0" name=""/>
        <dsp:cNvSpPr/>
      </dsp:nvSpPr>
      <dsp:spPr>
        <a:xfrm>
          <a:off x="5247583" y="2191719"/>
          <a:ext cx="2385265" cy="1431158"/>
        </a:xfrm>
        <a:prstGeom prst="rect">
          <a:avLst/>
        </a:prstGeom>
        <a:solidFill>
          <a:schemeClr val="accent3">
            <a:hueOff val="0"/>
            <a:satOff val="0"/>
            <a:lumOff val="-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000" kern="1200" dirty="0" smtClean="0"/>
            <a:t>Solutions personnalisées adaptées aux besoins des entreprises</a:t>
          </a:r>
          <a:endParaRPr lang="fr-LU" sz="2000" kern="1200" dirty="0"/>
        </a:p>
      </dsp:txBody>
      <dsp:txXfrm>
        <a:off x="5247583" y="2191719"/>
        <a:ext cx="2385265" cy="14311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D95D04-AD99-492E-A619-99D451BEC492}">
      <dsp:nvSpPr>
        <dsp:cNvPr id="0" name=""/>
        <dsp:cNvSpPr/>
      </dsp:nvSpPr>
      <dsp:spPr>
        <a:xfrm>
          <a:off x="2586906" y="0"/>
          <a:ext cx="1804314" cy="100239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400" b="1" kern="1200" dirty="0" smtClean="0">
              <a:solidFill>
                <a:schemeClr val="bg1">
                  <a:lumMod val="50000"/>
                </a:schemeClr>
              </a:solidFill>
            </a:rPr>
            <a:t>Revenus</a:t>
          </a:r>
          <a:endParaRPr lang="fr-LU" sz="24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586906" y="0"/>
        <a:ext cx="1804314" cy="1002396"/>
      </dsp:txXfrm>
    </dsp:sp>
    <dsp:sp modelId="{A8430A33-6DEA-4140-9CC3-423F54FF9E3C}">
      <dsp:nvSpPr>
        <dsp:cNvPr id="0" name=""/>
        <dsp:cNvSpPr/>
      </dsp:nvSpPr>
      <dsp:spPr>
        <a:xfrm>
          <a:off x="5179190" y="0"/>
          <a:ext cx="1804314" cy="100239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400" b="1" kern="1200" dirty="0" smtClean="0">
              <a:solidFill>
                <a:schemeClr val="bg1">
                  <a:lumMod val="50000"/>
                </a:schemeClr>
              </a:solidFill>
            </a:rPr>
            <a:t>Charges</a:t>
          </a:r>
          <a:endParaRPr lang="fr-LU" sz="24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5179190" y="0"/>
        <a:ext cx="1804314" cy="1002396"/>
      </dsp:txXfrm>
    </dsp:sp>
    <dsp:sp modelId="{209C30E5-271F-4CE2-BE3E-2CDC7EDA9DDA}">
      <dsp:nvSpPr>
        <dsp:cNvPr id="0" name=""/>
        <dsp:cNvSpPr/>
      </dsp:nvSpPr>
      <dsp:spPr>
        <a:xfrm>
          <a:off x="4267984" y="4260186"/>
          <a:ext cx="751797" cy="751797"/>
        </a:xfrm>
        <a:prstGeom prst="triangl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4D9525-7B08-49CC-B576-128484D31324}">
      <dsp:nvSpPr>
        <dsp:cNvPr id="0" name=""/>
        <dsp:cNvSpPr/>
      </dsp:nvSpPr>
      <dsp:spPr>
        <a:xfrm rot="240000">
          <a:off x="2387801" y="3938032"/>
          <a:ext cx="4512163" cy="315521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724F945-49FF-4295-BDE9-9580F953FFD6}">
      <dsp:nvSpPr>
        <dsp:cNvPr id="0" name=""/>
        <dsp:cNvSpPr/>
      </dsp:nvSpPr>
      <dsp:spPr>
        <a:xfrm rot="240000">
          <a:off x="5101818" y="3369609"/>
          <a:ext cx="1790600" cy="618373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Dettes</a:t>
          </a:r>
          <a:endParaRPr lang="fr-LU" sz="1600" b="1" kern="1200" dirty="0"/>
        </a:p>
      </dsp:txBody>
      <dsp:txXfrm rot="240000">
        <a:off x="5101818" y="3369609"/>
        <a:ext cx="1790600" cy="618373"/>
      </dsp:txXfrm>
    </dsp:sp>
    <dsp:sp modelId="{B27BB505-4A61-44B8-80CC-DFAAD336A746}">
      <dsp:nvSpPr>
        <dsp:cNvPr id="0" name=""/>
        <dsp:cNvSpPr/>
      </dsp:nvSpPr>
      <dsp:spPr>
        <a:xfrm rot="240000">
          <a:off x="5151938" y="2708027"/>
          <a:ext cx="1790600" cy="618373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Frais courants</a:t>
          </a:r>
          <a:endParaRPr lang="fr-LU" sz="1600" b="1" kern="1200" dirty="0"/>
        </a:p>
      </dsp:txBody>
      <dsp:txXfrm rot="240000">
        <a:off x="5151938" y="2708027"/>
        <a:ext cx="1790600" cy="618373"/>
      </dsp:txXfrm>
    </dsp:sp>
    <dsp:sp modelId="{FEA287A1-13E5-425F-915E-5DF9218EC11F}">
      <dsp:nvSpPr>
        <dsp:cNvPr id="0" name=""/>
        <dsp:cNvSpPr/>
      </dsp:nvSpPr>
      <dsp:spPr>
        <a:xfrm rot="240000">
          <a:off x="5202058" y="2046445"/>
          <a:ext cx="1790600" cy="618373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Retards de paiement</a:t>
          </a:r>
          <a:endParaRPr lang="fr-LU" sz="1600" b="1" kern="1200" dirty="0"/>
        </a:p>
      </dsp:txBody>
      <dsp:txXfrm rot="240000">
        <a:off x="5202058" y="2046445"/>
        <a:ext cx="1790600" cy="618373"/>
      </dsp:txXfrm>
    </dsp:sp>
    <dsp:sp modelId="{0E034308-809D-41FB-824A-359717DFC8C9}">
      <dsp:nvSpPr>
        <dsp:cNvPr id="0" name=""/>
        <dsp:cNvSpPr/>
      </dsp:nvSpPr>
      <dsp:spPr>
        <a:xfrm rot="240000">
          <a:off x="5252178" y="1384863"/>
          <a:ext cx="1790600" cy="618373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Impayés</a:t>
          </a:r>
          <a:endParaRPr lang="fr-LU" sz="1600" b="1" kern="1200" dirty="0"/>
        </a:p>
      </dsp:txBody>
      <dsp:txXfrm rot="240000">
        <a:off x="5252178" y="1384863"/>
        <a:ext cx="1790600" cy="618373"/>
      </dsp:txXfrm>
    </dsp:sp>
    <dsp:sp modelId="{E25005B3-CA51-4EE1-96FA-7E44FEB0FF67}">
      <dsp:nvSpPr>
        <dsp:cNvPr id="0" name=""/>
        <dsp:cNvSpPr/>
      </dsp:nvSpPr>
      <dsp:spPr>
        <a:xfrm rot="240000">
          <a:off x="2495586" y="3189177"/>
          <a:ext cx="1790600" cy="618373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Revenus</a:t>
          </a:r>
          <a:endParaRPr lang="fr-LU" sz="1600" b="1" kern="1200" dirty="0"/>
        </a:p>
      </dsp:txBody>
      <dsp:txXfrm rot="240000">
        <a:off x="2495586" y="3189177"/>
        <a:ext cx="1790600" cy="618373"/>
      </dsp:txXfrm>
    </dsp:sp>
    <dsp:sp modelId="{0DB12C73-B9BE-4DAB-9386-7F4694BD6E0A}">
      <dsp:nvSpPr>
        <dsp:cNvPr id="0" name=""/>
        <dsp:cNvSpPr/>
      </dsp:nvSpPr>
      <dsp:spPr>
        <a:xfrm rot="240000">
          <a:off x="2545706" y="2527595"/>
          <a:ext cx="1790600" cy="618373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3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Disponibilités</a:t>
          </a:r>
        </a:p>
      </dsp:txBody>
      <dsp:txXfrm rot="240000">
        <a:off x="2545706" y="2527595"/>
        <a:ext cx="1790600" cy="618373"/>
      </dsp:txXfrm>
    </dsp:sp>
    <dsp:sp modelId="{D58760A1-F620-42C8-870C-C1672182F8DD}">
      <dsp:nvSpPr>
        <dsp:cNvPr id="0" name=""/>
        <dsp:cNvSpPr/>
      </dsp:nvSpPr>
      <dsp:spPr>
        <a:xfrm rot="240000">
          <a:off x="2595826" y="1866014"/>
          <a:ext cx="1790600" cy="618373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Créances</a:t>
          </a:r>
        </a:p>
      </dsp:txBody>
      <dsp:txXfrm rot="240000">
        <a:off x="2595826" y="1866014"/>
        <a:ext cx="1790600" cy="61837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D95D04-AD99-492E-A619-99D451BEC492}">
      <dsp:nvSpPr>
        <dsp:cNvPr id="0" name=""/>
        <dsp:cNvSpPr/>
      </dsp:nvSpPr>
      <dsp:spPr>
        <a:xfrm>
          <a:off x="2374989" y="0"/>
          <a:ext cx="1804314" cy="100239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400" b="1" kern="1200" dirty="0" smtClean="0">
              <a:solidFill>
                <a:schemeClr val="bg1">
                  <a:lumMod val="50000"/>
                </a:schemeClr>
              </a:solidFill>
            </a:rPr>
            <a:t>Revenus</a:t>
          </a:r>
          <a:endParaRPr lang="fr-LU" sz="24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374989" y="0"/>
        <a:ext cx="1804314" cy="1002396"/>
      </dsp:txXfrm>
    </dsp:sp>
    <dsp:sp modelId="{A8430A33-6DEA-4140-9CC3-423F54FF9E3C}">
      <dsp:nvSpPr>
        <dsp:cNvPr id="0" name=""/>
        <dsp:cNvSpPr/>
      </dsp:nvSpPr>
      <dsp:spPr>
        <a:xfrm>
          <a:off x="4967274" y="0"/>
          <a:ext cx="1804314" cy="1002396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400" b="1" kern="1200" dirty="0" smtClean="0">
              <a:solidFill>
                <a:schemeClr val="bg1">
                  <a:lumMod val="50000"/>
                </a:schemeClr>
              </a:solidFill>
            </a:rPr>
            <a:t>Charges</a:t>
          </a:r>
          <a:endParaRPr lang="fr-LU" sz="2400" b="1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4967274" y="0"/>
        <a:ext cx="1804314" cy="1002396"/>
      </dsp:txXfrm>
    </dsp:sp>
    <dsp:sp modelId="{209C30E5-271F-4CE2-BE3E-2CDC7EDA9DDA}">
      <dsp:nvSpPr>
        <dsp:cNvPr id="0" name=""/>
        <dsp:cNvSpPr/>
      </dsp:nvSpPr>
      <dsp:spPr>
        <a:xfrm>
          <a:off x="4267984" y="4260186"/>
          <a:ext cx="751797" cy="751797"/>
        </a:xfrm>
        <a:prstGeom prst="triangl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09AD891-6FDF-4DF2-90BB-79E375C75499}">
      <dsp:nvSpPr>
        <dsp:cNvPr id="0" name=""/>
        <dsp:cNvSpPr/>
      </dsp:nvSpPr>
      <dsp:spPr>
        <a:xfrm>
          <a:off x="2388490" y="3945433"/>
          <a:ext cx="4510785" cy="30472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DFE67-7547-4E92-8512-A1B392E4918D}">
      <dsp:nvSpPr>
        <dsp:cNvPr id="0" name=""/>
        <dsp:cNvSpPr/>
      </dsp:nvSpPr>
      <dsp:spPr>
        <a:xfrm>
          <a:off x="5044841" y="3291871"/>
          <a:ext cx="1804314" cy="61747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Dettes</a:t>
          </a:r>
          <a:endParaRPr lang="fr-LU" sz="1600" b="1" kern="1200" dirty="0"/>
        </a:p>
      </dsp:txBody>
      <dsp:txXfrm>
        <a:off x="5044841" y="3291871"/>
        <a:ext cx="1804314" cy="617476"/>
      </dsp:txXfrm>
    </dsp:sp>
    <dsp:sp modelId="{0DFF90A5-D57A-4382-BE24-522BFDFBCFBF}">
      <dsp:nvSpPr>
        <dsp:cNvPr id="0" name=""/>
        <dsp:cNvSpPr/>
      </dsp:nvSpPr>
      <dsp:spPr>
        <a:xfrm>
          <a:off x="5044841" y="2626279"/>
          <a:ext cx="1804314" cy="61747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5714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5714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5714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Frais courants</a:t>
          </a:r>
          <a:endParaRPr lang="fr-LU" sz="1600" b="1" kern="1200" dirty="0"/>
        </a:p>
      </dsp:txBody>
      <dsp:txXfrm>
        <a:off x="5044841" y="2626279"/>
        <a:ext cx="1804314" cy="617476"/>
      </dsp:txXfrm>
    </dsp:sp>
    <dsp:sp modelId="{BA07086F-FA38-4811-9571-D1544D3293EE}">
      <dsp:nvSpPr>
        <dsp:cNvPr id="0" name=""/>
        <dsp:cNvSpPr/>
      </dsp:nvSpPr>
      <dsp:spPr>
        <a:xfrm>
          <a:off x="5044841" y="1960688"/>
          <a:ext cx="1804314" cy="61747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1429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1429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1429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Retards de paiement</a:t>
          </a:r>
          <a:endParaRPr lang="fr-LU" sz="1600" b="1" kern="1200" dirty="0"/>
        </a:p>
      </dsp:txBody>
      <dsp:txXfrm>
        <a:off x="5044841" y="1960688"/>
        <a:ext cx="1804314" cy="617476"/>
      </dsp:txXfrm>
    </dsp:sp>
    <dsp:sp modelId="{AD1C0DA1-3A50-4114-9059-4EDCB7826888}">
      <dsp:nvSpPr>
        <dsp:cNvPr id="0" name=""/>
        <dsp:cNvSpPr/>
      </dsp:nvSpPr>
      <dsp:spPr>
        <a:xfrm>
          <a:off x="5044841" y="1283067"/>
          <a:ext cx="1804314" cy="61747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714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714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714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Impayés</a:t>
          </a:r>
          <a:endParaRPr lang="fr-LU" sz="1600" b="1" kern="1200" dirty="0"/>
        </a:p>
      </dsp:txBody>
      <dsp:txXfrm>
        <a:off x="5044841" y="1283067"/>
        <a:ext cx="1804314" cy="617476"/>
      </dsp:txXfrm>
    </dsp:sp>
    <dsp:sp modelId="{B86D5F93-776A-48C4-95AC-891E6E721C94}">
      <dsp:nvSpPr>
        <dsp:cNvPr id="0" name=""/>
        <dsp:cNvSpPr/>
      </dsp:nvSpPr>
      <dsp:spPr>
        <a:xfrm>
          <a:off x="2438610" y="3291871"/>
          <a:ext cx="1804314" cy="61747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285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285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285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Revenus</a:t>
          </a:r>
          <a:endParaRPr lang="fr-LU" sz="1600" b="1" kern="1200" dirty="0"/>
        </a:p>
      </dsp:txBody>
      <dsp:txXfrm>
        <a:off x="2438610" y="3291871"/>
        <a:ext cx="1804314" cy="617476"/>
      </dsp:txXfrm>
    </dsp:sp>
    <dsp:sp modelId="{CB2A01AD-AD23-4F53-916B-246CE16A145E}">
      <dsp:nvSpPr>
        <dsp:cNvPr id="0" name=""/>
        <dsp:cNvSpPr/>
      </dsp:nvSpPr>
      <dsp:spPr>
        <a:xfrm>
          <a:off x="2438610" y="2626279"/>
          <a:ext cx="1804314" cy="61747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8571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8571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8571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Disponibilités</a:t>
          </a:r>
        </a:p>
      </dsp:txBody>
      <dsp:txXfrm>
        <a:off x="2438610" y="2626279"/>
        <a:ext cx="1804314" cy="617476"/>
      </dsp:txXfrm>
    </dsp:sp>
    <dsp:sp modelId="{10AA4EF5-DDCC-4B48-A853-F4F686F18891}">
      <dsp:nvSpPr>
        <dsp:cNvPr id="0" name=""/>
        <dsp:cNvSpPr/>
      </dsp:nvSpPr>
      <dsp:spPr>
        <a:xfrm>
          <a:off x="2438610" y="1960688"/>
          <a:ext cx="1804314" cy="617476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4286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34286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4286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Créances</a:t>
          </a:r>
        </a:p>
      </dsp:txBody>
      <dsp:txXfrm>
        <a:off x="2438610" y="1960688"/>
        <a:ext cx="1804314" cy="617476"/>
      </dsp:txXfrm>
    </dsp:sp>
    <dsp:sp modelId="{6D4FB261-4D6C-4797-8C83-119150F021CA}">
      <dsp:nvSpPr>
        <dsp:cNvPr id="0" name=""/>
        <dsp:cNvSpPr/>
      </dsp:nvSpPr>
      <dsp:spPr>
        <a:xfrm>
          <a:off x="2438610" y="1283067"/>
          <a:ext cx="1804314" cy="617476"/>
        </a:xfrm>
        <a:prstGeom prst="roundRect">
          <a:avLst/>
        </a:prstGeom>
        <a:solidFill>
          <a:srgbClr val="FE5E1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dirty="0" smtClean="0"/>
            <a:t>INDEMNITES</a:t>
          </a:r>
        </a:p>
      </dsp:txBody>
      <dsp:txXfrm>
        <a:off x="2438610" y="1283067"/>
        <a:ext cx="1804314" cy="61747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0E29F4-F1CF-4066-8EB2-17CBED508DD8}">
      <dsp:nvSpPr>
        <dsp:cNvPr id="0" name=""/>
        <dsp:cNvSpPr/>
      </dsp:nvSpPr>
      <dsp:spPr>
        <a:xfrm>
          <a:off x="0" y="0"/>
          <a:ext cx="7099988" cy="13393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700" b="0" kern="1200" dirty="0" smtClean="0">
              <a:solidFill>
                <a:schemeClr val="bg1"/>
              </a:solidFill>
            </a:rPr>
            <a:t>Prévention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000" kern="1200" dirty="0" smtClean="0">
              <a:solidFill>
                <a:schemeClr val="bg1"/>
              </a:solidFill>
            </a:rPr>
            <a:t>Analyse  des clients existants et nouveaux</a:t>
          </a:r>
          <a:endParaRPr lang="fr-LU" sz="2000" kern="1200" dirty="0">
            <a:solidFill>
              <a:schemeClr val="bg1"/>
            </a:solidFill>
          </a:endParaRPr>
        </a:p>
      </dsp:txBody>
      <dsp:txXfrm>
        <a:off x="0" y="0"/>
        <a:ext cx="5733183" cy="1339348"/>
      </dsp:txXfrm>
    </dsp:sp>
    <dsp:sp modelId="{7594F3EE-8A1A-4F7A-8DA6-FAF1DA112E6E}">
      <dsp:nvSpPr>
        <dsp:cNvPr id="0" name=""/>
        <dsp:cNvSpPr/>
      </dsp:nvSpPr>
      <dsp:spPr>
        <a:xfrm>
          <a:off x="626469" y="1562573"/>
          <a:ext cx="7099988" cy="13393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-4314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700" b="0" kern="1200" dirty="0" smtClean="0">
              <a:solidFill>
                <a:schemeClr val="bg1"/>
              </a:solidFill>
            </a:rPr>
            <a:t>Recouvrement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000" kern="1200" dirty="0" smtClean="0">
              <a:solidFill>
                <a:schemeClr val="bg1"/>
              </a:solidFill>
            </a:rPr>
            <a:t>Recouvrement des factures impayées</a:t>
          </a:r>
          <a:endParaRPr lang="fr-LU" sz="2000" kern="1200" dirty="0">
            <a:solidFill>
              <a:schemeClr val="bg1"/>
            </a:solidFill>
          </a:endParaRPr>
        </a:p>
      </dsp:txBody>
      <dsp:txXfrm>
        <a:off x="626469" y="1562573"/>
        <a:ext cx="5602942" cy="1339348"/>
      </dsp:txXfrm>
    </dsp:sp>
    <dsp:sp modelId="{0ECD09EE-90B0-4FC4-8421-3EE030A0C76E}">
      <dsp:nvSpPr>
        <dsp:cNvPr id="0" name=""/>
        <dsp:cNvSpPr/>
      </dsp:nvSpPr>
      <dsp:spPr>
        <a:xfrm>
          <a:off x="1252939" y="3125147"/>
          <a:ext cx="7099988" cy="13393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-862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700" b="1" kern="1200" dirty="0" smtClean="0">
              <a:solidFill>
                <a:schemeClr val="bg1"/>
              </a:solidFill>
            </a:rPr>
            <a:t>I</a:t>
          </a:r>
          <a:r>
            <a:rPr lang="fr-LU" sz="2700" b="0" kern="1200" dirty="0" smtClean="0">
              <a:solidFill>
                <a:schemeClr val="bg1"/>
              </a:solidFill>
            </a:rPr>
            <a:t>ndemnisation</a:t>
          </a:r>
        </a:p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000" kern="1200" dirty="0" smtClean="0">
              <a:solidFill>
                <a:schemeClr val="bg1"/>
              </a:solidFill>
            </a:rPr>
            <a:t>En cas de non-récupération et passé un délai de carence déterminé, la perte est indemnisée</a:t>
          </a:r>
          <a:endParaRPr lang="fr-LU" sz="2000" kern="1200" dirty="0">
            <a:solidFill>
              <a:schemeClr val="bg1"/>
            </a:solidFill>
          </a:endParaRPr>
        </a:p>
      </dsp:txBody>
      <dsp:txXfrm>
        <a:off x="1252939" y="3125147"/>
        <a:ext cx="5602942" cy="1339348"/>
      </dsp:txXfrm>
    </dsp:sp>
    <dsp:sp modelId="{CB581A33-6444-4138-8E7D-6408A29A690C}">
      <dsp:nvSpPr>
        <dsp:cNvPr id="0" name=""/>
        <dsp:cNvSpPr/>
      </dsp:nvSpPr>
      <dsp:spPr>
        <a:xfrm>
          <a:off x="6229412" y="1015672"/>
          <a:ext cx="870576" cy="87057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LU" sz="3600" kern="1200"/>
        </a:p>
      </dsp:txBody>
      <dsp:txXfrm>
        <a:off x="6229412" y="1015672"/>
        <a:ext cx="870576" cy="870576"/>
      </dsp:txXfrm>
    </dsp:sp>
    <dsp:sp modelId="{D4A7767C-08CE-4967-9A99-143EF8B5A823}">
      <dsp:nvSpPr>
        <dsp:cNvPr id="0" name=""/>
        <dsp:cNvSpPr/>
      </dsp:nvSpPr>
      <dsp:spPr>
        <a:xfrm>
          <a:off x="6855881" y="2569317"/>
          <a:ext cx="870576" cy="87057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-1924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-1924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LU" sz="3600" kern="1200"/>
        </a:p>
      </dsp:txBody>
      <dsp:txXfrm>
        <a:off x="6855881" y="2569317"/>
        <a:ext cx="870576" cy="87057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BFF80B-57A3-40F6-887A-60E0AE5D5EFA}">
      <dsp:nvSpPr>
        <dsp:cNvPr id="0" name=""/>
        <dsp:cNvSpPr/>
      </dsp:nvSpPr>
      <dsp:spPr>
        <a:xfrm>
          <a:off x="1607" y="224561"/>
          <a:ext cx="8782009" cy="11152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2400" b="0" kern="1200" dirty="0" smtClean="0"/>
            <a:t>Couverture du risque de non-paiement et de résiliation des créances assurées</a:t>
          </a:r>
          <a:endParaRPr lang="fr-LU" sz="2400" b="0" kern="1200" dirty="0"/>
        </a:p>
      </dsp:txBody>
      <dsp:txXfrm>
        <a:off x="1607" y="224561"/>
        <a:ext cx="8782009" cy="1115219"/>
      </dsp:txXfrm>
    </dsp:sp>
    <dsp:sp modelId="{49B7F4DA-DACF-40EC-8089-A5EB9E74C9A0}">
      <dsp:nvSpPr>
        <dsp:cNvPr id="0" name=""/>
        <dsp:cNvSpPr/>
      </dsp:nvSpPr>
      <dsp:spPr>
        <a:xfrm>
          <a:off x="2189915" y="1468740"/>
          <a:ext cx="4531916" cy="9539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800" b="0" kern="1200" dirty="0" smtClean="0"/>
            <a:t>Les causes de sinistres peuvent être d’origine:</a:t>
          </a:r>
          <a:endParaRPr lang="fr-LU" sz="1800" b="0" kern="1200" dirty="0"/>
        </a:p>
      </dsp:txBody>
      <dsp:txXfrm>
        <a:off x="2189915" y="1468740"/>
        <a:ext cx="4531916" cy="953941"/>
      </dsp:txXfrm>
    </dsp:sp>
    <dsp:sp modelId="{62815089-62C5-49FA-AAE3-6045BAE41B38}">
      <dsp:nvSpPr>
        <dsp:cNvPr id="0" name=""/>
        <dsp:cNvSpPr/>
      </dsp:nvSpPr>
      <dsp:spPr>
        <a:xfrm>
          <a:off x="2448391" y="3268950"/>
          <a:ext cx="1960374" cy="13304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800" b="1" kern="1200" dirty="0" smtClean="0"/>
            <a:t>commerciale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kern="1200" dirty="0" smtClean="0"/>
            <a:t>(risque de ne pas être payé par l’importateur)</a:t>
          </a:r>
          <a:endParaRPr lang="fr-LU" sz="1600" kern="1200" dirty="0"/>
        </a:p>
      </dsp:txBody>
      <dsp:txXfrm>
        <a:off x="2448391" y="3268950"/>
        <a:ext cx="1960374" cy="1330473"/>
      </dsp:txXfrm>
    </dsp:sp>
    <dsp:sp modelId="{FFEC3E03-6FE8-4645-BE8C-3931580C63F3}">
      <dsp:nvSpPr>
        <dsp:cNvPr id="0" name=""/>
        <dsp:cNvSpPr/>
      </dsp:nvSpPr>
      <dsp:spPr>
        <a:xfrm>
          <a:off x="4536621" y="3268950"/>
          <a:ext cx="1960374" cy="13306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800" b="1" kern="1200" dirty="0" smtClean="0"/>
            <a:t>pays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kern="1200" dirty="0" smtClean="0"/>
            <a:t>(risque politique, risque économico-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kern="1200" dirty="0" smtClean="0"/>
            <a:t>financier)</a:t>
          </a:r>
          <a:endParaRPr lang="fr-LU" sz="1600" kern="1200" dirty="0"/>
        </a:p>
      </dsp:txBody>
      <dsp:txXfrm>
        <a:off x="4536621" y="3268950"/>
        <a:ext cx="1960374" cy="133065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B0DDBE-602D-4E5B-A211-151FC988DCA6}">
      <dsp:nvSpPr>
        <dsp:cNvPr id="0" name=""/>
        <dsp:cNvSpPr/>
      </dsp:nvSpPr>
      <dsp:spPr>
        <a:xfrm>
          <a:off x="3776" y="899876"/>
          <a:ext cx="3302338" cy="330233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1739" tIns="20320" rIns="181739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smtClean="0">
              <a:solidFill>
                <a:schemeClr val="bg1"/>
              </a:solidFill>
            </a:rPr>
            <a:t>Assurance de la globalité du chiffre d’affaire d’une entreprise</a:t>
          </a:r>
          <a:endParaRPr lang="fr-LU" sz="1600" b="1" kern="1200" dirty="0">
            <a:solidFill>
              <a:schemeClr val="bg1"/>
            </a:solidFill>
          </a:endParaRPr>
        </a:p>
      </dsp:txBody>
      <dsp:txXfrm>
        <a:off x="3776" y="899876"/>
        <a:ext cx="3302338" cy="3302338"/>
      </dsp:txXfrm>
    </dsp:sp>
    <dsp:sp modelId="{BE500C1A-37CF-449D-86D9-3C53399DEDA7}">
      <dsp:nvSpPr>
        <dsp:cNvPr id="0" name=""/>
        <dsp:cNvSpPr/>
      </dsp:nvSpPr>
      <dsp:spPr>
        <a:xfrm>
          <a:off x="2645646" y="899876"/>
          <a:ext cx="3302338" cy="3302338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1739" tIns="20320" rIns="181739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smtClean="0">
              <a:solidFill>
                <a:schemeClr val="bg1"/>
              </a:solidFill>
            </a:rPr>
            <a:t>Participation propre de l’assuré dans le risque, pas d’assurance à 100%	</a:t>
          </a:r>
          <a:endParaRPr lang="fr-LU" sz="1600" b="1" kern="1200" dirty="0">
            <a:solidFill>
              <a:schemeClr val="bg1"/>
            </a:solidFill>
          </a:endParaRPr>
        </a:p>
      </dsp:txBody>
      <dsp:txXfrm>
        <a:off x="2645646" y="899876"/>
        <a:ext cx="3302338" cy="3302338"/>
      </dsp:txXfrm>
    </dsp:sp>
    <dsp:sp modelId="{CBDC657A-66F1-45CE-9CAA-37A6798E617B}">
      <dsp:nvSpPr>
        <dsp:cNvPr id="0" name=""/>
        <dsp:cNvSpPr/>
      </dsp:nvSpPr>
      <dsp:spPr>
        <a:xfrm>
          <a:off x="5287517" y="899876"/>
          <a:ext cx="3302338" cy="330233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1739" tIns="20320" rIns="181739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600" b="1" kern="1200" smtClean="0">
              <a:solidFill>
                <a:schemeClr val="bg1"/>
              </a:solidFill>
            </a:rPr>
            <a:t>Possibilité de cession du bénéfice de la police  à une Banque</a:t>
          </a:r>
          <a:endParaRPr lang="fr-LU" sz="1600" b="1" kern="1200" dirty="0">
            <a:solidFill>
              <a:schemeClr val="bg1"/>
            </a:solidFill>
          </a:endParaRPr>
        </a:p>
      </dsp:txBody>
      <dsp:txXfrm>
        <a:off x="5287517" y="899876"/>
        <a:ext cx="3302338" cy="330233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55E1A8-0628-4C40-9C3A-7AC658BD6D62}">
      <dsp:nvSpPr>
        <dsp:cNvPr id="0" name=""/>
        <dsp:cNvSpPr/>
      </dsp:nvSpPr>
      <dsp:spPr>
        <a:xfrm>
          <a:off x="642671" y="0"/>
          <a:ext cx="7283609" cy="496855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9762535-DEE5-41F1-8868-57E2E6BA8868}">
      <dsp:nvSpPr>
        <dsp:cNvPr id="0" name=""/>
        <dsp:cNvSpPr/>
      </dsp:nvSpPr>
      <dsp:spPr>
        <a:xfrm>
          <a:off x="1274" y="1490565"/>
          <a:ext cx="1857722" cy="19874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400" b="1" kern="1200" dirty="0" smtClean="0"/>
            <a:t>Signature d’une police cadre entre la  Banque et l’ODL</a:t>
          </a:r>
          <a:endParaRPr lang="fr-LU" sz="1400" b="1" kern="1200" dirty="0"/>
        </a:p>
      </dsp:txBody>
      <dsp:txXfrm>
        <a:off x="1274" y="1490565"/>
        <a:ext cx="1857722" cy="1987420"/>
      </dsp:txXfrm>
    </dsp:sp>
    <dsp:sp modelId="{59C3458F-4E1D-4D2D-ADC7-66BBBF05E04D}">
      <dsp:nvSpPr>
        <dsp:cNvPr id="0" name=""/>
        <dsp:cNvSpPr/>
      </dsp:nvSpPr>
      <dsp:spPr>
        <a:xfrm>
          <a:off x="2168617" y="1490565"/>
          <a:ext cx="2064375" cy="19874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400" b="1" kern="1200" dirty="0" smtClean="0"/>
            <a:t>Soumission d’une demande d’agrément signée par la Banque et le donneur d’ordre</a:t>
          </a:r>
        </a:p>
      </dsp:txBody>
      <dsp:txXfrm>
        <a:off x="2168617" y="1490565"/>
        <a:ext cx="2064375" cy="1987420"/>
      </dsp:txXfrm>
    </dsp:sp>
    <dsp:sp modelId="{8B12F8CD-91F3-4529-8934-591645556391}">
      <dsp:nvSpPr>
        <dsp:cNvPr id="0" name=""/>
        <dsp:cNvSpPr/>
      </dsp:nvSpPr>
      <dsp:spPr>
        <a:xfrm>
          <a:off x="4542612" y="1490565"/>
          <a:ext cx="1857722" cy="19874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400" b="1" kern="1200" dirty="0" smtClean="0"/>
            <a:t>Analyse du donneur d’ordre par l’ODL et émission d’un agrément à la Banque et au donneur d’ordre</a:t>
          </a:r>
        </a:p>
      </dsp:txBody>
      <dsp:txXfrm>
        <a:off x="4542612" y="1490565"/>
        <a:ext cx="1857722" cy="1987420"/>
      </dsp:txXfrm>
    </dsp:sp>
    <dsp:sp modelId="{CF375753-6A68-44C6-9894-7D8A0D01A223}">
      <dsp:nvSpPr>
        <dsp:cNvPr id="0" name=""/>
        <dsp:cNvSpPr/>
      </dsp:nvSpPr>
      <dsp:spPr>
        <a:xfrm>
          <a:off x="6709955" y="1490565"/>
          <a:ext cx="1857722" cy="19874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LU" sz="1400" b="1" kern="1200" dirty="0" smtClean="0"/>
            <a:t>Si donneur d’ordre tombe en faillite ou en carence, indemnisation de la Banque par l’ODL au plus tard 1 mois après déclaration du sinistre</a:t>
          </a:r>
        </a:p>
      </dsp:txBody>
      <dsp:txXfrm>
        <a:off x="6709955" y="1490565"/>
        <a:ext cx="1857722" cy="1987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396" cy="496570"/>
          </a:xfrm>
          <a:prstGeom prst="rect">
            <a:avLst/>
          </a:prstGeom>
        </p:spPr>
        <p:txBody>
          <a:bodyPr vert="horz" lIns="96150" tIns="48075" rIns="96150" bIns="480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239"/>
            <a:ext cx="2955396" cy="496570"/>
          </a:xfrm>
          <a:prstGeom prst="rect">
            <a:avLst/>
          </a:prstGeom>
        </p:spPr>
        <p:txBody>
          <a:bodyPr vert="horz" lIns="96150" tIns="48075" rIns="96150" bIns="480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932" y="9433239"/>
            <a:ext cx="2955396" cy="496570"/>
          </a:xfrm>
          <a:prstGeom prst="rect">
            <a:avLst/>
          </a:prstGeom>
        </p:spPr>
        <p:txBody>
          <a:bodyPr vert="horz" lIns="96150" tIns="48075" rIns="96150" bIns="480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5DC46D9-6E1C-4D90-9295-50179245A972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xmlns="" val="179643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396" cy="496570"/>
          </a:xfrm>
          <a:prstGeom prst="rect">
            <a:avLst/>
          </a:prstGeom>
        </p:spPr>
        <p:txBody>
          <a:bodyPr vert="horz" lIns="96150" tIns="48075" rIns="96150" bIns="4807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2932" y="0"/>
            <a:ext cx="2955396" cy="496570"/>
          </a:xfrm>
          <a:prstGeom prst="rect">
            <a:avLst/>
          </a:prstGeom>
        </p:spPr>
        <p:txBody>
          <a:bodyPr vert="horz" lIns="96150" tIns="48075" rIns="96150" bIns="4807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1B9533D-A109-45B4-A444-73A8D496650D}" type="datetimeFigureOut">
              <a:rPr lang="fr-LU"/>
              <a:pPr>
                <a:defRPr/>
              </a:pPr>
              <a:t>26/03/2015</a:t>
            </a:fld>
            <a:endParaRPr lang="fr-L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150" tIns="48075" rIns="96150" bIns="48075" rtlCol="0" anchor="ctr"/>
          <a:lstStyle/>
          <a:p>
            <a:pPr lvl="0"/>
            <a:endParaRPr lang="fr-L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2619" y="4717415"/>
            <a:ext cx="5454662" cy="4469130"/>
          </a:xfrm>
          <a:prstGeom prst="rect">
            <a:avLst/>
          </a:prstGeom>
        </p:spPr>
        <p:txBody>
          <a:bodyPr vert="horz" lIns="96150" tIns="48075" rIns="96150" bIns="480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r-L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239"/>
            <a:ext cx="2955396" cy="496570"/>
          </a:xfrm>
          <a:prstGeom prst="rect">
            <a:avLst/>
          </a:prstGeom>
        </p:spPr>
        <p:txBody>
          <a:bodyPr vert="horz" lIns="96150" tIns="48075" rIns="96150" bIns="4807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2932" y="9433239"/>
            <a:ext cx="2955396" cy="496570"/>
          </a:xfrm>
          <a:prstGeom prst="rect">
            <a:avLst/>
          </a:prstGeom>
        </p:spPr>
        <p:txBody>
          <a:bodyPr vert="horz" lIns="96150" tIns="48075" rIns="96150" bIns="4807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251E252-26CB-4FB2-8658-40CBBB221CCE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xmlns="" val="1749581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defTabSz="916412" eaLnBrk="1" hangingPunct="1">
              <a:spcBef>
                <a:spcPct val="0"/>
              </a:spcBef>
              <a:defRPr/>
            </a:pPr>
            <a:endParaRPr lang="fr-LU" sz="1000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AEA5B3-B855-4680-8479-6375C38BF978}" type="slidenum">
              <a:rPr lang="fr-L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L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10</a:t>
            </a:fld>
            <a:endParaRPr lang="fr-L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Symbol"/>
              <a:buNone/>
            </a:pPr>
            <a:endParaRPr lang="fr-LU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EB574B-EAF0-46F1-863C-3CCB4CA1102B}" type="slidenum">
              <a:rPr lang="fr-L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L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12</a:t>
            </a:fld>
            <a:endParaRPr lang="fr-L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L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13</a:t>
            </a:fld>
            <a:endParaRPr lang="fr-L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L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14</a:t>
            </a:fld>
            <a:endParaRPr lang="fr-L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L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15</a:t>
            </a:fld>
            <a:endParaRPr lang="fr-L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16</a:t>
            </a:fld>
            <a:endParaRPr lang="fr-L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fr-LU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17</a:t>
            </a:fld>
            <a:endParaRPr lang="fr-L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18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xmlns="" val="109667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2</a:t>
            </a:fld>
            <a:endParaRPr lang="fr-LU"/>
          </a:p>
        </p:txBody>
      </p:sp>
    </p:spTree>
    <p:extLst>
      <p:ext uri="{BB962C8B-B14F-4D97-AF65-F5344CB8AC3E}">
        <p14:creationId xmlns:p14="http://schemas.microsoft.com/office/powerpoint/2010/main" xmlns="" val="3660855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LU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3</a:t>
            </a:fld>
            <a:endParaRPr lang="fr-L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LU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EB574B-EAF0-46F1-863C-3CCB4CA1102B}" type="slidenum">
              <a:rPr lang="fr-L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L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5</a:t>
            </a:fld>
            <a:endParaRPr lang="fr-L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6</a:t>
            </a:fld>
            <a:endParaRPr lang="fr-L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7</a:t>
            </a:fld>
            <a:endParaRPr lang="fr-L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8</a:t>
            </a:fld>
            <a:endParaRPr lang="fr-L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L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1E252-26CB-4FB2-8658-40CBBB221CCE}" type="slidenum">
              <a:rPr lang="fr-LU" smtClean="0"/>
              <a:pPr>
                <a:defRPr/>
              </a:pPr>
              <a:t>9</a:t>
            </a:fld>
            <a:endParaRPr lang="fr-L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print">
            <a:lum/>
          </a:blip>
          <a:srcRect/>
          <a:stretch>
            <a:fillRect t="-25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56792"/>
            <a:ext cx="9144000" cy="2016224"/>
          </a:xfrm>
          <a:solidFill>
            <a:schemeClr val="tx1">
              <a:lumMod val="75000"/>
              <a:lumOff val="25000"/>
              <a:alpha val="31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L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5976" y="4005064"/>
            <a:ext cx="4788024" cy="10527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L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1DC1E-9964-4D97-8522-B3B28E5220A1}" type="datetime1">
              <a:rPr lang="fr-LU"/>
              <a:pPr>
                <a:defRPr/>
              </a:pPr>
              <a:t>26/03/2015</a:t>
            </a:fld>
            <a:endParaRPr lang="fr-L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fr-L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4AEBF-CFCC-4E5C-9CB8-4CF51B78A7B9}" type="datetime1">
              <a:rPr lang="fr-LU"/>
              <a:pPr>
                <a:defRPr/>
              </a:pPr>
              <a:t>26/03/2015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53EE-CFB3-4A2D-95B4-230249CAB61D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L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7EEFA-88B7-40B5-89FE-D6CF7E525643}" type="datetime1">
              <a:rPr lang="fr-LU"/>
              <a:pPr>
                <a:defRPr/>
              </a:pPr>
              <a:t>26/03/2015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F58BF-B959-4DEE-A749-7C366474721F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 cstate="print">
            <a:alphaModFix amt="50000"/>
            <a:lum/>
          </a:blip>
          <a:srcRect/>
          <a:stretch>
            <a:fillRect t="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0" y="-27384"/>
            <a:ext cx="9144000" cy="1556792"/>
          </a:xfrm>
          <a:prstGeom prst="rect">
            <a:avLst/>
          </a:prstGeom>
          <a:solidFill>
            <a:schemeClr val="tx1">
              <a:lumMod val="75000"/>
              <a:lumOff val="25000"/>
              <a:alpha val="27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L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0"/>
            <a:ext cx="7092280" cy="1417638"/>
          </a:xfrm>
        </p:spPr>
        <p:txBody>
          <a:bodyPr/>
          <a:lstStyle>
            <a:lvl1pPr>
              <a:defRPr b="1">
                <a:solidFill>
                  <a:srgbClr val="FE5E1E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637112"/>
          </a:xfrm>
        </p:spPr>
        <p:txBody>
          <a:bodyPr/>
          <a:lstStyle>
            <a:lvl1pPr marL="0" indent="0">
              <a:buNone/>
              <a:defRPr/>
            </a:lvl1pPr>
            <a:lvl2pPr marL="0" indent="0">
              <a:defRPr/>
            </a:lvl2pPr>
            <a:lvl3pPr marL="0" indent="0">
              <a:defRPr/>
            </a:lvl3pPr>
            <a:lvl4pPr marL="0" indent="0">
              <a:defRPr/>
            </a:lvl4pPr>
            <a:lvl5pPr marL="0" indent="0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L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EC72-9F20-4CB9-8F7A-CC60C58BEE05}" type="datetime1">
              <a:rPr lang="fr-LU"/>
              <a:pPr>
                <a:defRPr/>
              </a:pPr>
              <a:t>26/03/2015</a:t>
            </a:fld>
            <a:endParaRPr lang="fr-L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D6904E9-FFDA-4B23-ADA2-12FE735F7665}" type="slidenum">
              <a:rPr lang="fr-LU"/>
              <a:pPr>
                <a:defRPr/>
              </a:pPr>
              <a:t>‹#›</a:t>
            </a:fld>
            <a:endParaRPr lang="fr-L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8FE8E-0007-4876-ADA7-172E18900CCA}" type="datetime1">
              <a:rPr lang="fr-LU"/>
              <a:pPr>
                <a:defRPr/>
              </a:pPr>
              <a:t>26/03/2015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D1AC4-EAD7-459D-88AA-223DEF31B6A9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L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L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EBE8D-A78A-4F0A-BF5F-5FF2742CBE01}" type="datetime1">
              <a:rPr lang="fr-LU"/>
              <a:pPr>
                <a:defRPr/>
              </a:pPr>
              <a:t>26/03/2015</a:t>
            </a:fld>
            <a:endParaRPr lang="fr-L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D2D22-8D6A-49D6-90A1-91299273AF03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L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319CE-5FBC-4B8E-B57D-EDCD59F4D7D2}" type="datetime1">
              <a:rPr lang="fr-LU"/>
              <a:pPr>
                <a:defRPr/>
              </a:pPr>
              <a:t>26/03/2015</a:t>
            </a:fld>
            <a:endParaRPr lang="fr-L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D7266-2AA2-492C-BD3D-2DD2C1FCF7BE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L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00EFB-3432-465C-8789-44A67BDDB1A0}" type="datetime1">
              <a:rPr lang="fr-LU"/>
              <a:pPr>
                <a:defRPr/>
              </a:pPr>
              <a:t>26/03/2015</a:t>
            </a:fld>
            <a:endParaRPr lang="fr-L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A27C9-282D-4C37-92DB-5CDFBF45488D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D8B3A-9957-4A1B-B4D2-5B477C6A24B3}" type="datetime1">
              <a:rPr lang="fr-LU"/>
              <a:pPr>
                <a:defRPr/>
              </a:pPr>
              <a:t>26/03/2015</a:t>
            </a:fld>
            <a:endParaRPr lang="fr-L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768CB-9EFC-48E5-8CF1-9299B14C0460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504AA-DC32-423E-AE86-F00BCD6DF197}" type="datetime1">
              <a:rPr lang="fr-LU"/>
              <a:pPr>
                <a:defRPr/>
              </a:pPr>
              <a:t>26/03/2015</a:t>
            </a:fld>
            <a:endParaRPr lang="fr-L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FE13F-BC34-464B-8E58-2AA06ABA2714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L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CC2C7-4D1C-4058-8BC6-03FCBA3A01C8}" type="datetime1">
              <a:rPr lang="fr-LU"/>
              <a:pPr>
                <a:defRPr/>
              </a:pPr>
              <a:t>26/03/2015</a:t>
            </a:fld>
            <a:endParaRPr lang="fr-L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516A0-2C2C-4FBA-9EE6-48DAEA5E926E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fr-L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L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BCD5F4-50DE-44B0-B907-81BD88540260}" type="datetime1">
              <a:rPr lang="fr-LU"/>
              <a:pPr>
                <a:defRPr/>
              </a:pPr>
              <a:t>26/03/2015</a:t>
            </a:fld>
            <a:endParaRPr lang="fr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E71BC9-C026-4381-8653-C9ECFFE410A2}" type="slidenum">
              <a:rPr lang="fr-LU"/>
              <a:pPr>
                <a:defRPr/>
              </a:pPr>
              <a:t>‹#›</a:t>
            </a:fld>
            <a:endParaRPr lang="fr-L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tiff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iff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3.tiff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iff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3.tiff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tif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tif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tiff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openxmlformats.org/officeDocument/2006/relationships/diagramColors" Target="../diagrams/colors5.xml"/><Relationship Id="rId3" Type="http://schemas.openxmlformats.org/officeDocument/2006/relationships/image" Target="../media/image3.tiff"/><Relationship Id="rId7" Type="http://schemas.openxmlformats.org/officeDocument/2006/relationships/diagramColors" Target="../diagrams/colors4.xml"/><Relationship Id="rId12" Type="http://schemas.openxmlformats.org/officeDocument/2006/relationships/diagramQuickStyle" Target="../diagrams/quickStyl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diagramLayout" Target="../diagrams/layout5.xml"/><Relationship Id="rId5" Type="http://schemas.openxmlformats.org/officeDocument/2006/relationships/diagramLayout" Target="../diagrams/layout4.xml"/><Relationship Id="rId15" Type="http://schemas.openxmlformats.org/officeDocument/2006/relationships/image" Target="../media/image6.png"/><Relationship Id="rId10" Type="http://schemas.openxmlformats.org/officeDocument/2006/relationships/diagramData" Target="../diagrams/data5.xml"/><Relationship Id="rId4" Type="http://schemas.openxmlformats.org/officeDocument/2006/relationships/diagramData" Target="../diagrams/data4.xml"/><Relationship Id="rId9" Type="http://schemas.openxmlformats.org/officeDocument/2006/relationships/image" Target="../media/image5.jpeg"/><Relationship Id="rId14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tiff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11" Type="http://schemas.openxmlformats.org/officeDocument/2006/relationships/image" Target="../media/image9.wmf"/><Relationship Id="rId5" Type="http://schemas.openxmlformats.org/officeDocument/2006/relationships/diagramLayout" Target="../diagrams/layout6.xml"/><Relationship Id="rId10" Type="http://schemas.openxmlformats.org/officeDocument/2006/relationships/image" Target="../media/image8.png"/><Relationship Id="rId4" Type="http://schemas.openxmlformats.org/officeDocument/2006/relationships/diagramData" Target="../diagrams/data6.xml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3.tiff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3.tiff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915"/>
            <a:ext cx="9144000" cy="2016125"/>
          </a:xfrm>
          <a:solidFill>
            <a:schemeClr val="tx1">
              <a:lumMod val="75000"/>
              <a:lumOff val="25000"/>
              <a:alpha val="47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LU" sz="3600" dirty="0" smtClean="0"/>
              <a:t>Les instruments proposés par                       l’Office du Ducroire pour soutenir et sécuriser vos activités à l’échelle internationale</a:t>
            </a:r>
            <a:endParaRPr lang="fr-L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5976" y="3960664"/>
            <a:ext cx="4788024" cy="1052512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LU" dirty="0" smtClean="0">
                <a:solidFill>
                  <a:srgbClr val="FF481D"/>
                </a:solidFill>
              </a:rPr>
              <a:t>Simone JOACHIM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LU" dirty="0" smtClean="0">
                <a:solidFill>
                  <a:srgbClr val="FF481D"/>
                </a:solidFill>
              </a:rPr>
              <a:t>Secrétaire Générale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LU" dirty="0">
              <a:solidFill>
                <a:srgbClr val="FF481D"/>
              </a:solidFill>
            </a:endParaRPr>
          </a:p>
        </p:txBody>
      </p:sp>
      <p:pic>
        <p:nvPicPr>
          <p:cNvPr id="5" name="Picture 4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69852" y="0"/>
            <a:ext cx="2374148" cy="1484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904E9-FFDA-4B23-ADA2-12FE735F7665}" type="slidenum">
              <a:rPr lang="fr-LU" smtClean="0"/>
              <a:pPr>
                <a:defRPr/>
              </a:pPr>
              <a:t>10</a:t>
            </a:fld>
            <a:endParaRPr lang="fr-L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7092950" cy="1417638"/>
          </a:xfrm>
        </p:spPr>
        <p:txBody>
          <a:bodyPr/>
          <a:lstStyle/>
          <a:p>
            <a:pPr eaLnBrk="1" hangingPunct="1"/>
            <a:r>
              <a:rPr lang="fr-LU" sz="4000" dirty="0" smtClean="0"/>
              <a:t> 2.5. 5 bonnes raisons pour opter pour l’assurance-crédit</a:t>
            </a:r>
          </a:p>
        </p:txBody>
      </p:sp>
      <p:pic>
        <p:nvPicPr>
          <p:cNvPr id="6" name="Picture 5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5536" y="1772816"/>
            <a:ext cx="835292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  <a:buFont typeface="Symbol" pitchFamily="18" charset="2"/>
              <a:buChar char="®"/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Bénéficier d’un suivi permanent de la situation  </a:t>
            </a:r>
          </a:p>
          <a:p>
            <a:pPr lvl="0">
              <a:spcAft>
                <a:spcPts val="600"/>
              </a:spcAft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    financière des clients et prospects</a:t>
            </a:r>
          </a:p>
          <a:p>
            <a:pPr lvl="0">
              <a:spcAft>
                <a:spcPts val="600"/>
              </a:spcAft>
              <a:buFont typeface="Symbol" pitchFamily="18" charset="2"/>
              <a:buChar char="®"/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Gagner en réactivité dans l’acceptation de nouvelles </a:t>
            </a:r>
          </a:p>
          <a:p>
            <a:pPr lvl="0">
              <a:spcAft>
                <a:spcPts val="600"/>
              </a:spcAft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    commandes</a:t>
            </a:r>
          </a:p>
          <a:p>
            <a:pPr lvl="0">
              <a:spcAft>
                <a:spcPts val="600"/>
              </a:spcAft>
              <a:buFont typeface="Symbol" pitchFamily="18" charset="2"/>
              <a:buChar char="®"/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Etre déchargé du recouvrement des factures</a:t>
            </a:r>
          </a:p>
          <a:p>
            <a:pPr lvl="0">
              <a:spcAft>
                <a:spcPts val="600"/>
              </a:spcAft>
              <a:buFont typeface="Symbol" pitchFamily="18" charset="2"/>
              <a:buChar char="®"/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Optimiser le taux de récupération des créances </a:t>
            </a:r>
          </a:p>
          <a:p>
            <a:pPr lvl="0">
              <a:spcAft>
                <a:spcPts val="600"/>
              </a:spcAft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     impayées</a:t>
            </a:r>
          </a:p>
          <a:p>
            <a:pPr lvl="0">
              <a:spcAft>
                <a:spcPts val="600"/>
              </a:spcAft>
              <a:buFont typeface="Symbol" pitchFamily="18" charset="2"/>
              <a:buChar char="®"/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Pouvoir s’engager en étant sûr d’être payé</a:t>
            </a:r>
          </a:p>
          <a:p>
            <a:pPr lvl="0">
              <a:buFont typeface="Arial" pitchFamily="34" charset="0"/>
              <a:buChar char="•"/>
            </a:pPr>
            <a:endParaRPr lang="fr-LU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fr-LU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fr-LU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fr-LU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fr-LU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endParaRPr lang="fr-LU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7092950" cy="141763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LU" sz="4000" dirty="0" smtClean="0"/>
              <a:t>3. Nouveau produit: Assurance des engagements de garanties bancaires</a:t>
            </a:r>
            <a:endParaRPr lang="fr-LU" sz="4000" dirty="0"/>
          </a:p>
        </p:txBody>
      </p:sp>
      <p:pic>
        <p:nvPicPr>
          <p:cNvPr id="9" name="Picture 8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>
          <a:xfrm>
            <a:off x="104562" y="1988840"/>
            <a:ext cx="2091174" cy="46805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sz="2000" dirty="0" smtClean="0">
                <a:solidFill>
                  <a:schemeClr val="bg1"/>
                </a:solidFill>
              </a:rPr>
              <a:t>Exportateur luxembourgeois</a:t>
            </a:r>
          </a:p>
          <a:p>
            <a:pPr algn="ctr"/>
            <a:r>
              <a:rPr lang="fr-LU" sz="1600" dirty="0" smtClean="0">
                <a:solidFill>
                  <a:schemeClr val="bg1"/>
                </a:solidFill>
              </a:rPr>
              <a:t>(Donneur d’ordre)</a:t>
            </a:r>
            <a:endParaRPr lang="fr-LU" sz="1600" dirty="0">
              <a:solidFill>
                <a:schemeClr val="bg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839872" y="2780928"/>
            <a:ext cx="1512168" cy="388843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sz="2500" dirty="0" smtClean="0">
                <a:solidFill>
                  <a:schemeClr val="bg1"/>
                </a:solidFill>
              </a:rPr>
              <a:t>Banque</a:t>
            </a:r>
            <a:endParaRPr lang="fr-LU" sz="2500" dirty="0">
              <a:solidFill>
                <a:schemeClr val="bg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936216" y="1988840"/>
            <a:ext cx="2091174" cy="468052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sz="2000" dirty="0" smtClean="0">
                <a:solidFill>
                  <a:schemeClr val="bg1"/>
                </a:solidFill>
              </a:rPr>
              <a:t>Client étranger</a:t>
            </a:r>
            <a:endParaRPr lang="fr-LU" sz="20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97804" y="2060848"/>
            <a:ext cx="396044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sz="1200" dirty="0" smtClean="0">
                <a:solidFill>
                  <a:schemeClr val="bg1"/>
                </a:solidFill>
              </a:rPr>
              <a:t>1. Contrat commercial prévoyant  l’émission d’une garantie bancaire 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309772" y="2564904"/>
            <a:ext cx="4464496" cy="0"/>
          </a:xfrm>
          <a:prstGeom prst="straightConnector1">
            <a:avLst/>
          </a:prstGeom>
          <a:ln>
            <a:solidFill>
              <a:schemeClr val="tx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267744" y="3861048"/>
            <a:ext cx="151216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483768" y="3356992"/>
            <a:ext cx="4248472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sz="1200" dirty="0" smtClean="0">
                <a:solidFill>
                  <a:schemeClr val="bg1"/>
                </a:solidFill>
              </a:rPr>
              <a:t>2. Donne ordre d’émettre la garantie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5436096" y="4581128"/>
            <a:ext cx="144016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640072" y="4653136"/>
            <a:ext cx="108012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sz="1200" dirty="0" smtClean="0">
                <a:solidFill>
                  <a:schemeClr val="bg1"/>
                </a:solidFill>
              </a:rPr>
              <a:t>3. Appel de la garantie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436096" y="5517232"/>
            <a:ext cx="144016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652120" y="5589240"/>
            <a:ext cx="108012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sz="1200" dirty="0" smtClean="0">
                <a:solidFill>
                  <a:schemeClr val="bg1"/>
                </a:solidFill>
              </a:rPr>
              <a:t>4. Paiement</a:t>
            </a:r>
          </a:p>
        </p:txBody>
      </p:sp>
      <p:sp>
        <p:nvSpPr>
          <p:cNvPr id="61" name="Left Arrow 60"/>
          <p:cNvSpPr/>
          <p:nvPr/>
        </p:nvSpPr>
        <p:spPr>
          <a:xfrm>
            <a:off x="2252754" y="4221088"/>
            <a:ext cx="1512168" cy="1368152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sz="1050" b="1" dirty="0" smtClean="0">
                <a:solidFill>
                  <a:srgbClr val="FF3300"/>
                </a:solidFill>
              </a:rPr>
              <a:t>5. Risque  si Exportateur faillite ou carence</a:t>
            </a:r>
            <a:endParaRPr lang="fr-LU" sz="1050" b="1" dirty="0">
              <a:solidFill>
                <a:srgbClr val="FF33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357422" y="5715016"/>
            <a:ext cx="1296144" cy="86409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LU" sz="1300" b="1" dirty="0" smtClean="0">
                <a:solidFill>
                  <a:srgbClr val="FF3300"/>
                </a:solidFill>
              </a:rPr>
              <a:t>6. Assurance ODL à 50%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5436096" y="3861048"/>
            <a:ext cx="1440160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1" grpId="0" animBg="1"/>
      <p:bldP spid="42" grpId="0" animBg="1"/>
      <p:bldP spid="45" grpId="0" animBg="1"/>
      <p:bldP spid="48" grpId="0" animBg="1"/>
      <p:bldP spid="61" grpId="0" animBg="1"/>
      <p:bldP spid="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7092950" cy="141763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LU" sz="4000" dirty="0" smtClean="0"/>
              <a:t>3.1. Assurance des engagements de caution: procédure</a:t>
            </a:r>
            <a:endParaRPr lang="fr-LU" sz="40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637088"/>
          </a:xfrm>
        </p:spPr>
        <p:txBody>
          <a:bodyPr/>
          <a:lstStyle/>
          <a:p>
            <a:pPr marL="514350" indent="-514350" algn="just" eaLnBrk="1" hangingPunct="1">
              <a:buAutoNum type="arabicPeriod"/>
            </a:pPr>
            <a:endParaRPr lang="fr-LU" sz="800" u="sng" dirty="0" smtClean="0"/>
          </a:p>
          <a:p>
            <a:pPr algn="just" eaLnBrk="1" hangingPunct="1"/>
            <a:endParaRPr lang="fr-L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008D9-07FE-48EA-A047-C6FFD15FA25F}" type="slidenum">
              <a:rPr lang="fr-LU"/>
              <a:pPr>
                <a:defRPr/>
              </a:pPr>
              <a:t>12</a:t>
            </a:fld>
            <a:endParaRPr lang="fr-LU"/>
          </a:p>
        </p:txBody>
      </p:sp>
      <p:pic>
        <p:nvPicPr>
          <p:cNvPr id="7" name="Picture 6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323528" y="1556792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LU" dirty="0" smtClean="0"/>
              <a:t>4. Autres solutions proposées par l’ODL</a:t>
            </a:r>
            <a:endParaRPr lang="fr-L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67546" y="1772816"/>
          <a:ext cx="8208910" cy="4291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904E9-FFDA-4B23-ADA2-12FE735F7665}" type="slidenum">
              <a:rPr lang="fr-LU" smtClean="0"/>
              <a:pPr>
                <a:defRPr/>
              </a:pPr>
              <a:t>13</a:t>
            </a:fld>
            <a:endParaRPr lang="fr-LU" dirty="0"/>
          </a:p>
        </p:txBody>
      </p:sp>
      <p:pic>
        <p:nvPicPr>
          <p:cNvPr id="5" name="Picture 4" descr="ODL logo CMYK.tif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907704" y="0"/>
            <a:ext cx="7236296" cy="1417638"/>
          </a:xfrm>
        </p:spPr>
        <p:txBody>
          <a:bodyPr/>
          <a:lstStyle/>
          <a:p>
            <a:pPr eaLnBrk="1" hangingPunct="1"/>
            <a:r>
              <a:rPr lang="fr-LU" sz="3500" dirty="0" smtClean="0"/>
              <a:t>6. Solutions personnalisées adaptées aux besoins des entreprises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D491A-3255-4CE9-9BC6-14885CB3A661}" type="slidenum">
              <a:rPr lang="fr-LU"/>
              <a:pPr>
                <a:defRPr/>
              </a:pPr>
              <a:t>14</a:t>
            </a:fld>
            <a:endParaRPr lang="fr-LU"/>
          </a:p>
        </p:txBody>
      </p:sp>
      <p:grpSp>
        <p:nvGrpSpPr>
          <p:cNvPr id="11" name="Group 10"/>
          <p:cNvGrpSpPr/>
          <p:nvPr/>
        </p:nvGrpSpPr>
        <p:grpSpPr>
          <a:xfrm>
            <a:off x="107516" y="1600200"/>
            <a:ext cx="8857097" cy="4637088"/>
            <a:chOff x="107516" y="1600200"/>
            <a:chExt cx="8857097" cy="4637088"/>
          </a:xfrm>
        </p:grpSpPr>
        <p:sp>
          <p:nvSpPr>
            <p:cNvPr id="12" name="Rectangle 11"/>
            <p:cNvSpPr/>
            <p:nvPr/>
          </p:nvSpPr>
          <p:spPr>
            <a:xfrm>
              <a:off x="179388" y="1600200"/>
              <a:ext cx="8785225" cy="4637088"/>
            </a:xfrm>
            <a:prstGeom prst="rect">
              <a:avLst/>
            </a:prstGeom>
            <a:noFill/>
          </p:spPr>
        </p:sp>
        <p:sp>
          <p:nvSpPr>
            <p:cNvPr id="13" name="Right Arrow 12"/>
            <p:cNvSpPr/>
            <p:nvPr/>
          </p:nvSpPr>
          <p:spPr>
            <a:xfrm>
              <a:off x="2051720" y="2392261"/>
              <a:ext cx="3480126" cy="3052965"/>
            </a:xfrm>
            <a:prstGeom prst="rightArrow">
              <a:avLst>
                <a:gd name="adj1" fmla="val 70000"/>
                <a:gd name="adj2" fmla="val 50000"/>
              </a:avLst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107516" y="2204865"/>
              <a:ext cx="3816412" cy="3427758"/>
            </a:xfrm>
            <a:custGeom>
              <a:avLst/>
              <a:gdLst>
                <a:gd name="connsiteX0" fmla="*/ 0 w 3528400"/>
                <a:gd name="connsiteY0" fmla="*/ 1569858 h 3139715"/>
                <a:gd name="connsiteX1" fmla="*/ 591430 w 3528400"/>
                <a:gd name="connsiteY1" fmla="*/ 397087 h 3139715"/>
                <a:gd name="connsiteX2" fmla="*/ 1764203 w 3528400"/>
                <a:gd name="connsiteY2" fmla="*/ 2 h 3139715"/>
                <a:gd name="connsiteX3" fmla="*/ 2936975 w 3528400"/>
                <a:gd name="connsiteY3" fmla="*/ 397090 h 3139715"/>
                <a:gd name="connsiteX4" fmla="*/ 3528401 w 3528400"/>
                <a:gd name="connsiteY4" fmla="*/ 1569863 h 3139715"/>
                <a:gd name="connsiteX5" fmla="*/ 2936972 w 3528400"/>
                <a:gd name="connsiteY5" fmla="*/ 2742635 h 3139715"/>
                <a:gd name="connsiteX6" fmla="*/ 1764200 w 3528400"/>
                <a:gd name="connsiteY6" fmla="*/ 3139721 h 3139715"/>
                <a:gd name="connsiteX7" fmla="*/ 591428 w 3528400"/>
                <a:gd name="connsiteY7" fmla="*/ 2742634 h 3139715"/>
                <a:gd name="connsiteX8" fmla="*/ 1 w 3528400"/>
                <a:gd name="connsiteY8" fmla="*/ 1569861 h 3139715"/>
                <a:gd name="connsiteX9" fmla="*/ 0 w 3528400"/>
                <a:gd name="connsiteY9" fmla="*/ 1569858 h 3139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528400" h="3139715">
                  <a:moveTo>
                    <a:pt x="0" y="1569858"/>
                  </a:moveTo>
                  <a:cubicBezTo>
                    <a:pt x="1" y="1121738"/>
                    <a:pt x="215216" y="694979"/>
                    <a:pt x="591430" y="397087"/>
                  </a:cubicBezTo>
                  <a:cubicBezTo>
                    <a:pt x="914458" y="141308"/>
                    <a:pt x="1331802" y="2"/>
                    <a:pt x="1764203" y="2"/>
                  </a:cubicBezTo>
                  <a:cubicBezTo>
                    <a:pt x="2196604" y="2"/>
                    <a:pt x="2613947" y="141310"/>
                    <a:pt x="2936975" y="397090"/>
                  </a:cubicBezTo>
                  <a:cubicBezTo>
                    <a:pt x="3313189" y="694983"/>
                    <a:pt x="3528402" y="1121743"/>
                    <a:pt x="3528401" y="1569863"/>
                  </a:cubicBezTo>
                  <a:cubicBezTo>
                    <a:pt x="3528401" y="2017983"/>
                    <a:pt x="3313186" y="2444742"/>
                    <a:pt x="2936972" y="2742635"/>
                  </a:cubicBezTo>
                  <a:cubicBezTo>
                    <a:pt x="2613944" y="2998414"/>
                    <a:pt x="2196601" y="3139721"/>
                    <a:pt x="1764200" y="3139721"/>
                  </a:cubicBezTo>
                  <a:cubicBezTo>
                    <a:pt x="1331799" y="3139721"/>
                    <a:pt x="914456" y="2998413"/>
                    <a:pt x="591428" y="2742634"/>
                  </a:cubicBezTo>
                  <a:cubicBezTo>
                    <a:pt x="215214" y="2444741"/>
                    <a:pt x="0" y="2017981"/>
                    <a:pt x="1" y="1569861"/>
                  </a:cubicBezTo>
                  <a:cubicBezTo>
                    <a:pt x="1" y="1569860"/>
                    <a:pt x="0" y="1569859"/>
                    <a:pt x="0" y="1569858"/>
                  </a:cubicBez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8788" tIns="471865" rIns="528788" bIns="4718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LU" sz="2200" kern="1200" dirty="0" smtClean="0">
                  <a:solidFill>
                    <a:schemeClr val="bg1"/>
                  </a:solidFill>
                </a:rPr>
                <a:t>Hormis les solutions précitées,  l’Office du Ducroire est en mesure de fournir des solutions d’assurance-crédit personnalisées adaptées aux besoins des entreprises </a:t>
              </a:r>
              <a:endParaRPr lang="fr-LU" sz="2200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7" name="Picture 6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pic>
        <p:nvPicPr>
          <p:cNvPr id="6146" name="Picture 2" descr="http://www.tamikaanderson.com/wp-content/uploads/Pathway-to-succ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5122" y="2456892"/>
            <a:ext cx="3563888" cy="26729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7092950" cy="14176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LU" sz="3600" dirty="0" smtClean="0"/>
              <a:t> 7.1. Aides financières à l’exportation (COPEL): principes</a:t>
            </a:r>
            <a:endParaRPr lang="fr-LU" sz="36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637088"/>
          </a:xfrm>
        </p:spPr>
        <p:txBody>
          <a:bodyPr/>
          <a:lstStyle/>
          <a:p>
            <a:pPr marL="514350" indent="-514350" algn="just" eaLnBrk="1" hangingPunct="1">
              <a:buAutoNum type="arabicPeriod"/>
            </a:pPr>
            <a:endParaRPr lang="fr-LU" sz="800" u="sng" dirty="0" smtClean="0"/>
          </a:p>
          <a:p>
            <a:pPr algn="just" eaLnBrk="1" hangingPunct="1"/>
            <a:endParaRPr lang="fr-L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008D9-07FE-48EA-A047-C6FFD15FA25F}" type="slidenum">
              <a:rPr lang="fr-LU"/>
              <a:pPr>
                <a:defRPr/>
              </a:pPr>
              <a:t>15</a:t>
            </a:fld>
            <a:endParaRPr lang="fr-LU"/>
          </a:p>
        </p:txBody>
      </p:sp>
      <p:pic>
        <p:nvPicPr>
          <p:cNvPr id="7" name="Picture 6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611560" y="1700808"/>
          <a:ext cx="741682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0"/>
            <a:ext cx="7920880" cy="14176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LU" sz="3700" dirty="0" smtClean="0"/>
              <a:t> 7.2. Aides financières à l’exportation (COPEL): procédure</a:t>
            </a:r>
            <a:endParaRPr lang="fr-LU" sz="37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9C0233-26D5-49C9-962B-FB2E5FE53890}" type="slidenum">
              <a:rPr lang="fr-LU"/>
              <a:pPr>
                <a:defRPr/>
              </a:pPr>
              <a:t>16</a:t>
            </a:fld>
            <a:endParaRPr lang="fr-LU"/>
          </a:p>
        </p:txBody>
      </p:sp>
      <p:pic>
        <p:nvPicPr>
          <p:cNvPr id="7" name="Picture 6" descr="ODL logo CMYK.tif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7092950" cy="14176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LU" sz="3600" dirty="0" smtClean="0"/>
              <a:t>7.3. Aides financières à l’exportation (COPEL): exemples de frais éligibles</a:t>
            </a:r>
            <a:endParaRPr lang="fr-LU" sz="36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637088"/>
          </a:xfrm>
        </p:spPr>
        <p:txBody>
          <a:bodyPr/>
          <a:lstStyle/>
          <a:p>
            <a:pPr marL="514350" indent="-514350" algn="just" eaLnBrk="1" hangingPunct="1">
              <a:buAutoNum type="arabicPeriod"/>
            </a:pPr>
            <a:endParaRPr lang="fr-LU" sz="800" u="sng" dirty="0" smtClean="0"/>
          </a:p>
          <a:p>
            <a:pPr algn="just" eaLnBrk="1" hangingPunct="1"/>
            <a:endParaRPr lang="fr-L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008D9-07FE-48EA-A047-C6FFD15FA25F}" type="slidenum">
              <a:rPr lang="fr-LU"/>
              <a:pPr>
                <a:defRPr/>
              </a:pPr>
              <a:t>17</a:t>
            </a:fld>
            <a:endParaRPr lang="fr-LU"/>
          </a:p>
        </p:txBody>
      </p:sp>
      <p:pic>
        <p:nvPicPr>
          <p:cNvPr id="7" name="Picture 6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5536" y="1772816"/>
            <a:ext cx="842493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Foires, salons spécialisés à l’étranger, séminaires et </a:t>
            </a:r>
          </a:p>
          <a:p>
            <a:pPr lvl="0">
              <a:spcAft>
                <a:spcPts val="1200"/>
              </a:spcAft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 conférences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Conception de supports promotionnels </a:t>
            </a:r>
            <a:r>
              <a:rPr lang="fr-LU" sz="24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(brochures,  …)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Services de conseil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Traduction de supports promotionnels </a:t>
            </a:r>
            <a:r>
              <a:rPr lang="fr-LU" sz="24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(sauf en  FR et DE)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fr-LU" sz="2800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 Frais de publicité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endParaRPr lang="fr-LU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fr-LU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fr-LU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fr-LU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fr-LU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fr-LU" sz="2800" dirty="0" smtClean="0">
              <a:solidFill>
                <a:schemeClr val="tx2">
                  <a:lumMod val="65000"/>
                  <a:lumOff val="35000"/>
                </a:schemeClr>
              </a:solidFill>
            </a:endParaRPr>
          </a:p>
          <a:p>
            <a:endParaRPr lang="fr-LU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7092950" cy="1417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LU" dirty="0" smtClean="0"/>
              <a:t>CONTACT ODL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8BC02-51CD-4852-BE4D-8D07EA40D353}" type="slidenum">
              <a:rPr lang="fr-LU"/>
              <a:pPr>
                <a:defRPr/>
              </a:pPr>
              <a:t>18</a:t>
            </a:fld>
            <a:endParaRPr lang="fr-LU" dirty="0"/>
          </a:p>
        </p:txBody>
      </p:sp>
      <p:pic>
        <p:nvPicPr>
          <p:cNvPr id="7" name="Picture 6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7092950" cy="14176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LU" sz="4000" dirty="0" smtClean="0"/>
              <a:t>1. Qui sommes-nous?</a:t>
            </a:r>
            <a:endParaRPr lang="fr-LU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921BF-90F5-40E5-B99E-4B048E20F459}" type="slidenum">
              <a:rPr lang="fr-LU"/>
              <a:pPr>
                <a:defRPr/>
              </a:pPr>
              <a:t>2</a:t>
            </a:fld>
            <a:endParaRPr lang="fr-LU" dirty="0"/>
          </a:p>
        </p:txBody>
      </p:sp>
      <p:pic>
        <p:nvPicPr>
          <p:cNvPr id="8" name="Picture 7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/>
        </p:nvGraphicFramePr>
        <p:xfrm>
          <a:off x="420216" y="1484784"/>
          <a:ext cx="8256240" cy="4508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5" descr="ODL logo sans bord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802928" y="1839097"/>
            <a:ext cx="3497264" cy="1638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7092950" cy="1417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LU" dirty="0" smtClean="0"/>
              <a:t>1.1. Missions principales de l’ODL</a:t>
            </a:r>
            <a:endParaRPr lang="fr-LU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637088"/>
          </a:xfrm>
        </p:spPr>
        <p:txBody>
          <a:bodyPr/>
          <a:lstStyle/>
          <a:p>
            <a:pPr eaLnBrk="1" hangingPunct="1"/>
            <a:endParaRPr lang="fr-LU" sz="800" dirty="0" smtClean="0"/>
          </a:p>
          <a:p>
            <a:pPr eaLnBrk="1" hangingPunct="1">
              <a:buFont typeface="Arial" charset="0"/>
              <a:buChar char="•"/>
            </a:pPr>
            <a:endParaRPr lang="fr-L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921BF-90F5-40E5-B99E-4B048E20F459}" type="slidenum">
              <a:rPr lang="fr-LU"/>
              <a:pPr>
                <a:defRPr/>
              </a:pPr>
              <a:t>3</a:t>
            </a:fld>
            <a:endParaRPr lang="fr-LU" dirty="0"/>
          </a:p>
        </p:txBody>
      </p:sp>
      <p:pic>
        <p:nvPicPr>
          <p:cNvPr id="7" name="Picture 6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/>
        </p:nvGraphicFramePr>
        <p:xfrm>
          <a:off x="443448" y="1948384"/>
          <a:ext cx="8233008" cy="4432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7092950" cy="1417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LU" dirty="0" smtClean="0"/>
              <a:t>1.2. Produits et solutions proposés par l’ODL</a:t>
            </a:r>
            <a:endParaRPr lang="fr-LU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637088"/>
          </a:xfrm>
        </p:spPr>
        <p:txBody>
          <a:bodyPr/>
          <a:lstStyle/>
          <a:p>
            <a:pPr algn="ctr" eaLnBrk="1" hangingPunct="1"/>
            <a:endParaRPr lang="fr-LU" sz="800" b="1" dirty="0" smtClean="0"/>
          </a:p>
          <a:p>
            <a:pPr eaLnBrk="1" hangingPunct="1"/>
            <a:endParaRPr lang="fr-LU" dirty="0" smtClean="0"/>
          </a:p>
        </p:txBody>
      </p:sp>
      <p:sp>
        <p:nvSpPr>
          <p:cNvPr id="11269" name="TextBox 21"/>
          <p:cNvSpPr txBox="1">
            <a:spLocks noChangeArrowheads="1"/>
          </p:cNvSpPr>
          <p:nvPr/>
        </p:nvSpPr>
        <p:spPr bwMode="auto">
          <a:xfrm>
            <a:off x="3348038" y="5084763"/>
            <a:ext cx="5184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LU" dirty="0"/>
              <a:t>	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9529C-A36C-465C-866F-84A9E2C1E7BF}" type="slidenum">
              <a:rPr lang="fr-LU"/>
              <a:pPr>
                <a:defRPr/>
              </a:pPr>
              <a:t>4</a:t>
            </a:fld>
            <a:endParaRPr lang="fr-LU" dirty="0"/>
          </a:p>
        </p:txBody>
      </p:sp>
      <p:pic>
        <p:nvPicPr>
          <p:cNvPr id="9" name="Picture 8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/>
        </p:nvGraphicFramePr>
        <p:xfrm>
          <a:off x="755576" y="2060848"/>
          <a:ext cx="7632848" cy="4144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7092950" cy="14176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LU" dirty="0" smtClean="0"/>
              <a:t>2.  Assurance-crédit: pourquoi?</a:t>
            </a:r>
            <a:endParaRPr lang="fr-LU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79388" y="1700808"/>
            <a:ext cx="8785225" cy="4637088"/>
          </a:xfrm>
        </p:spPr>
        <p:txBody>
          <a:bodyPr/>
          <a:lstStyle/>
          <a:p>
            <a:pPr eaLnBrk="1" hangingPunct="1"/>
            <a:endParaRPr lang="fr-LU" sz="800" dirty="0" smtClean="0"/>
          </a:p>
          <a:p>
            <a:pPr eaLnBrk="1" hangingPunct="1">
              <a:buFont typeface="Arial" charset="0"/>
              <a:buChar char="•"/>
            </a:pPr>
            <a:endParaRPr lang="fr-L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921BF-90F5-40E5-B99E-4B048E20F459}" type="slidenum">
              <a:rPr lang="fr-LU"/>
              <a:pPr>
                <a:defRPr/>
              </a:pPr>
              <a:t>5</a:t>
            </a:fld>
            <a:endParaRPr lang="fr-LU" dirty="0"/>
          </a:p>
        </p:txBody>
      </p:sp>
      <p:pic>
        <p:nvPicPr>
          <p:cNvPr id="7" name="Picture 6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27584" y="1628800"/>
          <a:ext cx="7536160" cy="5120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68080"/>
                <a:gridCol w="3768080"/>
              </a:tblGrid>
              <a:tr h="282597">
                <a:tc>
                  <a:txBody>
                    <a:bodyPr/>
                    <a:lstStyle/>
                    <a:p>
                      <a:r>
                        <a:rPr lang="fr-LU" dirty="0" smtClean="0"/>
                        <a:t>ACTIF</a:t>
                      </a:r>
                      <a:endParaRPr lang="fr-L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LU" dirty="0" smtClean="0"/>
                        <a:t>PASSIF</a:t>
                      </a:r>
                      <a:endParaRPr lang="fr-LU" dirty="0"/>
                    </a:p>
                  </a:txBody>
                  <a:tcPr/>
                </a:tc>
              </a:tr>
              <a:tr h="282597">
                <a:tc>
                  <a:txBody>
                    <a:bodyPr/>
                    <a:lstStyle/>
                    <a:p>
                      <a:r>
                        <a:rPr lang="fr-LU" b="1" dirty="0" smtClean="0"/>
                        <a:t>ACTIF IMMOBILISE</a:t>
                      </a:r>
                      <a:endParaRPr lang="fr-L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LU" b="1" dirty="0" smtClean="0"/>
                        <a:t>CAPITAUX</a:t>
                      </a:r>
                      <a:r>
                        <a:rPr lang="fr-LU" b="1" baseline="0" dirty="0" smtClean="0"/>
                        <a:t> PROPRES</a:t>
                      </a:r>
                      <a:endParaRPr lang="fr-LU" b="1" dirty="0"/>
                    </a:p>
                  </a:txBody>
                  <a:tcPr/>
                </a:tc>
              </a:tr>
              <a:tr h="1554285">
                <a:tc>
                  <a:txBody>
                    <a:bodyPr/>
                    <a:lstStyle/>
                    <a:p>
                      <a:r>
                        <a:rPr lang="fr-LU" b="1" dirty="0" smtClean="0"/>
                        <a:t>Immobilisations corporelles</a:t>
                      </a:r>
                    </a:p>
                    <a:p>
                      <a:r>
                        <a:rPr lang="fr-LU" dirty="0" smtClean="0"/>
                        <a:t>(Brevets,</a:t>
                      </a:r>
                      <a:r>
                        <a:rPr lang="fr-LU" baseline="0" dirty="0" smtClean="0"/>
                        <a:t> fonds commercial,…)</a:t>
                      </a:r>
                    </a:p>
                    <a:p>
                      <a:r>
                        <a:rPr lang="fr-LU" b="1" baseline="0" dirty="0" smtClean="0"/>
                        <a:t>Immobilisations incorporelles</a:t>
                      </a:r>
                    </a:p>
                    <a:p>
                      <a:r>
                        <a:rPr lang="fr-LU" baseline="0" dirty="0" smtClean="0"/>
                        <a:t>(Terrains, constructions, matériel industriel,…)</a:t>
                      </a:r>
                    </a:p>
                    <a:p>
                      <a:r>
                        <a:rPr lang="fr-LU" b="1" dirty="0" smtClean="0"/>
                        <a:t>Immobilisations financières</a:t>
                      </a:r>
                    </a:p>
                    <a:p>
                      <a:r>
                        <a:rPr lang="fr-LU" b="0" dirty="0" smtClean="0"/>
                        <a:t>(Titres de participation, prêts,…)</a:t>
                      </a:r>
                      <a:endParaRPr lang="fr-L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LU" b="1" dirty="0" smtClean="0"/>
                        <a:t>Capital, réserves,</a:t>
                      </a:r>
                    </a:p>
                    <a:p>
                      <a:r>
                        <a:rPr lang="fr-LU" b="1" dirty="0" smtClean="0"/>
                        <a:t>Résultat de l’exercice </a:t>
                      </a:r>
                    </a:p>
                    <a:p>
                      <a:r>
                        <a:rPr lang="fr-LU" b="0" dirty="0" smtClean="0"/>
                        <a:t>(bénéfice/perte)</a:t>
                      </a:r>
                    </a:p>
                    <a:p>
                      <a:r>
                        <a:rPr lang="fr-LU" b="1" dirty="0" smtClean="0"/>
                        <a:t>Report à nouveau</a:t>
                      </a:r>
                      <a:r>
                        <a:rPr lang="fr-LU" b="1" baseline="0" dirty="0" smtClean="0"/>
                        <a:t> (positif/négatif)</a:t>
                      </a:r>
                      <a:endParaRPr lang="fr-LU" b="1" dirty="0"/>
                    </a:p>
                  </a:txBody>
                  <a:tcPr/>
                </a:tc>
              </a:tr>
              <a:tr h="2825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L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ACTIF CIRCULANT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L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DETTES</a:t>
                      </a:r>
                    </a:p>
                  </a:txBody>
                  <a:tcPr/>
                </a:tc>
              </a:tr>
              <a:tr h="1342337">
                <a:tc>
                  <a:txBody>
                    <a:bodyPr/>
                    <a:lstStyle/>
                    <a:p>
                      <a:r>
                        <a:rPr lang="fr-L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Stocks</a:t>
                      </a:r>
                    </a:p>
                    <a:p>
                      <a:r>
                        <a:rPr lang="fr-L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(Marchandises, matières premières,</a:t>
                      </a:r>
                      <a:r>
                        <a:rPr lang="fr-L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produits finis,…)</a:t>
                      </a:r>
                      <a:endParaRPr lang="fr-L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L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Créances</a:t>
                      </a:r>
                    </a:p>
                    <a:p>
                      <a:r>
                        <a:rPr lang="fr-LU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(Créances sur</a:t>
                      </a:r>
                      <a:r>
                        <a:rPr lang="fr-LU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clients,…)</a:t>
                      </a:r>
                      <a:endParaRPr lang="fr-LU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L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Disponibilités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LU" b="1" dirty="0" smtClean="0"/>
                        <a:t>Dettes financières</a:t>
                      </a:r>
                    </a:p>
                    <a:p>
                      <a:r>
                        <a:rPr lang="fr-LU" b="0" dirty="0" smtClean="0"/>
                        <a:t>(Emprunts, découverts,…)</a:t>
                      </a:r>
                    </a:p>
                    <a:p>
                      <a:r>
                        <a:rPr lang="fr-LU" b="1" dirty="0" smtClean="0"/>
                        <a:t>Dettes d’exploitation</a:t>
                      </a:r>
                    </a:p>
                    <a:p>
                      <a:r>
                        <a:rPr lang="fr-LU" b="0" dirty="0" smtClean="0"/>
                        <a:t>(Dettes  auprès fournisseurs, dettes fiscales,…) </a:t>
                      </a:r>
                    </a:p>
                    <a:p>
                      <a:r>
                        <a:rPr lang="fr-LU" b="1" dirty="0" smtClean="0"/>
                        <a:t>Dettes</a:t>
                      </a:r>
                      <a:r>
                        <a:rPr lang="fr-LU" b="1" baseline="0" dirty="0" smtClean="0"/>
                        <a:t> sur immobilisation </a:t>
                      </a:r>
                    </a:p>
                    <a:p>
                      <a:r>
                        <a:rPr lang="fr-LU" b="1" baseline="0" dirty="0" smtClean="0"/>
                        <a:t>Autres dettes</a:t>
                      </a:r>
                      <a:endParaRPr lang="fr-L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-17932" y="4792397"/>
            <a:ext cx="9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400" b="1" dirty="0" smtClean="0">
                <a:solidFill>
                  <a:srgbClr val="FF3300"/>
                </a:solidFill>
              </a:rPr>
              <a:t>Assurés!</a:t>
            </a:r>
            <a:endParaRPr lang="fr-LU" sz="1400" b="1" dirty="0">
              <a:solidFill>
                <a:srgbClr val="FF33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6512" y="2924944"/>
            <a:ext cx="9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400" b="1" dirty="0" smtClean="0">
                <a:solidFill>
                  <a:srgbClr val="FF3300"/>
                </a:solidFill>
              </a:rPr>
              <a:t>Assurées!</a:t>
            </a:r>
            <a:endParaRPr lang="fr-LU" sz="1400" b="1" dirty="0">
              <a:solidFill>
                <a:srgbClr val="FF33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6512" y="2348880"/>
            <a:ext cx="9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400" b="1" dirty="0" smtClean="0">
                <a:solidFill>
                  <a:srgbClr val="FF3300"/>
                </a:solidFill>
              </a:rPr>
              <a:t>Assurées!</a:t>
            </a:r>
            <a:endParaRPr lang="fr-LU" sz="1400" b="1" dirty="0">
              <a:solidFill>
                <a:srgbClr val="FF33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60608" y="586957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LU" sz="1400" b="1" dirty="0" smtClean="0">
                <a:solidFill>
                  <a:srgbClr val="FF3300"/>
                </a:solidFill>
              </a:rPr>
              <a:t>Assurées?</a:t>
            </a:r>
            <a:endParaRPr lang="fr-LU" sz="1400" b="1" dirty="0">
              <a:solidFill>
                <a:srgbClr val="FF33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2534" y="5604230"/>
            <a:ext cx="2664000" cy="576000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LU" dirty="0">
              <a:ln w="381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4EBB8-88EE-48F0-817B-B8D3C1901685}" type="slidenum">
              <a:rPr lang="fr-LU"/>
              <a:pPr>
                <a:defRPr/>
              </a:pPr>
              <a:t>6</a:t>
            </a:fld>
            <a:endParaRPr lang="fr-LU" dirty="0"/>
          </a:p>
        </p:txBody>
      </p:sp>
      <p:sp>
        <p:nvSpPr>
          <p:cNvPr id="14340" name="Title 1"/>
          <p:cNvSpPr>
            <a:spLocks/>
          </p:cNvSpPr>
          <p:nvPr/>
        </p:nvSpPr>
        <p:spPr bwMode="auto">
          <a:xfrm>
            <a:off x="2195736" y="0"/>
            <a:ext cx="694826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62000" indent="-762000" algn="ctr"/>
            <a:r>
              <a:rPr lang="fr-LU" sz="4000" b="1" dirty="0" smtClean="0">
                <a:solidFill>
                  <a:srgbClr val="FE5E1E"/>
                </a:solidFill>
              </a:rPr>
              <a:t>2.1.  Assurance-crédit: conséquences?</a:t>
            </a:r>
          </a:p>
        </p:txBody>
      </p:sp>
      <p:pic>
        <p:nvPicPr>
          <p:cNvPr id="7" name="Picture 6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-1043358" y="1658780"/>
          <a:ext cx="9287766" cy="5011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3" name="Picture 12" descr="12882361-les-temps-sont-durs-en-cas-de-faillite-d-affaires-et-financier-en-raison-des-conditions-economiques-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48506" y="4992174"/>
            <a:ext cx="1895902" cy="1749194"/>
          </a:xfrm>
          <a:prstGeom prst="rect">
            <a:avLst/>
          </a:prstGeom>
        </p:spPr>
      </p:pic>
      <p:graphicFrame>
        <p:nvGraphicFramePr>
          <p:cNvPr id="8" name="Content Placeholder 9"/>
          <p:cNvGraphicFramePr>
            <a:graphicFrameLocks/>
          </p:cNvGraphicFramePr>
          <p:nvPr/>
        </p:nvGraphicFramePr>
        <p:xfrm>
          <a:off x="-828600" y="1628800"/>
          <a:ext cx="9287766" cy="5011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9" name="Picture 2" descr="http://uk.solarenergyevents.com/assets/lib/psr-2013/img/thumbs-up-icon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444208" y="3573016"/>
            <a:ext cx="1234480" cy="1234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637088"/>
          </a:xfrm>
        </p:spPr>
        <p:txBody>
          <a:bodyPr/>
          <a:lstStyle/>
          <a:p>
            <a:pPr algn="just" eaLnBrk="1" hangingPunct="1"/>
            <a:endParaRPr lang="fr-LU" dirty="0" smtClean="0"/>
          </a:p>
          <a:p>
            <a:pPr eaLnBrk="1" hangingPunct="1"/>
            <a:r>
              <a:rPr lang="fr-LU" dirty="0" smtClean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ACF5BE-E0F7-41A0-BC29-A2B1E3FAD1FC}" type="slidenum">
              <a:rPr lang="fr-LU"/>
              <a:pPr>
                <a:defRPr/>
              </a:pPr>
              <a:t>7</a:t>
            </a:fld>
            <a:endParaRPr lang="fr-LU" dirty="0"/>
          </a:p>
        </p:txBody>
      </p:sp>
      <p:sp>
        <p:nvSpPr>
          <p:cNvPr id="13316" name="Title 1"/>
          <p:cNvSpPr>
            <a:spLocks/>
          </p:cNvSpPr>
          <p:nvPr/>
        </p:nvSpPr>
        <p:spPr bwMode="auto">
          <a:xfrm>
            <a:off x="2123729" y="0"/>
            <a:ext cx="7020272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62000" indent="-762000"/>
            <a:r>
              <a:rPr lang="fr-LU" sz="4000" b="1" dirty="0" smtClean="0">
                <a:solidFill>
                  <a:srgbClr val="FE5E1E"/>
                </a:solidFill>
              </a:rPr>
              <a:t>2.2.  Assurance-crédit: </a:t>
            </a:r>
          </a:p>
          <a:p>
            <a:pPr marL="762000" indent="-762000" algn="ctr"/>
            <a:r>
              <a:rPr lang="fr-LU" sz="4000" b="1" dirty="0" smtClean="0">
                <a:solidFill>
                  <a:srgbClr val="FE5E1E"/>
                </a:solidFill>
              </a:rPr>
              <a:t>Les services de l’assureur-crédit</a:t>
            </a:r>
            <a:endParaRPr lang="fr-LU" sz="4000" b="1" dirty="0">
              <a:solidFill>
                <a:srgbClr val="FE5E1E"/>
              </a:solidFill>
            </a:endParaRPr>
          </a:p>
        </p:txBody>
      </p:sp>
      <p:pic>
        <p:nvPicPr>
          <p:cNvPr id="7" name="Picture 6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467544" y="1772816"/>
          <a:ext cx="83529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34028" y="1995162"/>
            <a:ext cx="1008112" cy="956820"/>
          </a:xfrm>
          <a:prstGeom prst="rect">
            <a:avLst/>
          </a:prstGeom>
          <a:noFill/>
        </p:spPr>
      </p:pic>
      <p:pic>
        <p:nvPicPr>
          <p:cNvPr id="1039" name="Picture 15" descr="http://www.clipartbest.com/cliparts/9T4/o5K/9T4o5KKqc.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75382" y="5298772"/>
            <a:ext cx="1152622" cy="706880"/>
          </a:xfrm>
          <a:prstGeom prst="rect">
            <a:avLst/>
          </a:prstGeom>
          <a:noFill/>
        </p:spPr>
      </p:pic>
      <p:pic>
        <p:nvPicPr>
          <p:cNvPr id="1040" name="Picture 16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856096" y="3528046"/>
            <a:ext cx="1008112" cy="1024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4EBB8-88EE-48F0-817B-B8D3C1901685}" type="slidenum">
              <a:rPr lang="fr-LU"/>
              <a:pPr>
                <a:defRPr/>
              </a:pPr>
              <a:t>8</a:t>
            </a:fld>
            <a:endParaRPr lang="fr-LU" dirty="0"/>
          </a:p>
        </p:txBody>
      </p:sp>
      <p:sp>
        <p:nvSpPr>
          <p:cNvPr id="14340" name="Title 1"/>
          <p:cNvSpPr>
            <a:spLocks/>
          </p:cNvSpPr>
          <p:nvPr/>
        </p:nvSpPr>
        <p:spPr bwMode="auto">
          <a:xfrm>
            <a:off x="2195736" y="0"/>
            <a:ext cx="6948265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762000" indent="-762000" algn="ctr"/>
            <a:r>
              <a:rPr lang="fr-LU" sz="4000" b="1" dirty="0" smtClean="0">
                <a:solidFill>
                  <a:srgbClr val="FE5E1E"/>
                </a:solidFill>
              </a:rPr>
              <a:t>2.3.  Assurance-crédit: </a:t>
            </a:r>
          </a:p>
          <a:p>
            <a:pPr marL="762000" indent="-762000" algn="ctr"/>
            <a:r>
              <a:rPr lang="fr-LU" sz="4000" b="1" dirty="0" smtClean="0">
                <a:solidFill>
                  <a:srgbClr val="FE5E1E"/>
                </a:solidFill>
              </a:rPr>
              <a:t>risques couverts</a:t>
            </a:r>
          </a:p>
        </p:txBody>
      </p:sp>
      <p:pic>
        <p:nvPicPr>
          <p:cNvPr id="7" name="Picture 6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Down Arrow 10"/>
          <p:cNvSpPr/>
          <p:nvPr/>
        </p:nvSpPr>
        <p:spPr>
          <a:xfrm>
            <a:off x="3203848" y="4221088"/>
            <a:ext cx="8640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  <p:sp>
        <p:nvSpPr>
          <p:cNvPr id="12" name="Down Arrow 11"/>
          <p:cNvSpPr/>
          <p:nvPr/>
        </p:nvSpPr>
        <p:spPr>
          <a:xfrm>
            <a:off x="5232120" y="4221088"/>
            <a:ext cx="86409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7092950" cy="1417638"/>
          </a:xfrm>
        </p:spPr>
        <p:txBody>
          <a:bodyPr/>
          <a:lstStyle/>
          <a:p>
            <a:pPr eaLnBrk="1" hangingPunct="1"/>
            <a:r>
              <a:rPr lang="fr-LU" sz="4000" dirty="0" smtClean="0"/>
              <a:t>2.4. Assurance-crédit:  </a:t>
            </a:r>
            <a:br>
              <a:rPr lang="fr-LU" sz="4000" dirty="0" smtClean="0"/>
            </a:br>
            <a:r>
              <a:rPr lang="fr-LU" sz="4000" dirty="0" smtClean="0"/>
              <a:t>principes de base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79388" y="1600200"/>
            <a:ext cx="8785225" cy="4637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fr-LU" sz="800" u="sng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fr-L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738BC-2EEB-41CB-801D-D54E2D797F26}" type="slidenum">
              <a:rPr lang="fr-LU"/>
              <a:pPr>
                <a:defRPr/>
              </a:pPr>
              <a:t>9</a:t>
            </a:fld>
            <a:endParaRPr lang="fr-LU" dirty="0"/>
          </a:p>
        </p:txBody>
      </p:sp>
      <p:pic>
        <p:nvPicPr>
          <p:cNvPr id="7" name="Picture 6" descr="ODL logo CMYK.t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0420" y="-27384"/>
            <a:ext cx="2374148" cy="1484784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/>
        </p:nvGraphicFramePr>
        <p:xfrm>
          <a:off x="370856" y="1628800"/>
          <a:ext cx="8593632" cy="5102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port financing 15.2.2012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850</Words>
  <Application>Microsoft Office PowerPoint</Application>
  <PresentationFormat>On-screen Show (4:3)</PresentationFormat>
  <Paragraphs>197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Export financing 15.2.2012</vt:lpstr>
      <vt:lpstr>Les instruments proposés par                       l’Office du Ducroire pour soutenir et sécuriser vos activités à l’échelle internationale</vt:lpstr>
      <vt:lpstr>1. Qui sommes-nous?</vt:lpstr>
      <vt:lpstr>1.1. Missions principales de l’ODL</vt:lpstr>
      <vt:lpstr>1.2. Produits et solutions proposés par l’ODL</vt:lpstr>
      <vt:lpstr>2.  Assurance-crédit: pourquoi?</vt:lpstr>
      <vt:lpstr>Slide 6</vt:lpstr>
      <vt:lpstr>Slide 7</vt:lpstr>
      <vt:lpstr>Slide 8</vt:lpstr>
      <vt:lpstr>2.4. Assurance-crédit:   principes de base</vt:lpstr>
      <vt:lpstr> 2.5. 5 bonnes raisons pour opter pour l’assurance-crédit</vt:lpstr>
      <vt:lpstr>3. Nouveau produit: Assurance des engagements de garanties bancaires</vt:lpstr>
      <vt:lpstr>3.1. Assurance des engagements de caution: procédure</vt:lpstr>
      <vt:lpstr>4. Autres solutions proposées par l’ODL</vt:lpstr>
      <vt:lpstr>6. Solutions personnalisées adaptées aux besoins des entreprises</vt:lpstr>
      <vt:lpstr> 7.1. Aides financières à l’exportation (COPEL): principes</vt:lpstr>
      <vt:lpstr> 7.2. Aides financières à l’exportation (COPEL): procédure</vt:lpstr>
      <vt:lpstr>7.3. Aides financières à l’exportation (COPEL): exemples de frais éligibles</vt:lpstr>
      <vt:lpstr>CONTACT ODL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ODL - votre porte d’accès à l’exportation</dc:title>
  <dc:creator>MMAFR</dc:creator>
  <cp:lastModifiedBy>zso</cp:lastModifiedBy>
  <cp:revision>391</cp:revision>
  <dcterms:created xsi:type="dcterms:W3CDTF">2012-02-02T15:00:46Z</dcterms:created>
  <dcterms:modified xsi:type="dcterms:W3CDTF">2015-03-26T14:29:29Z</dcterms:modified>
</cp:coreProperties>
</file>