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6" r:id="rId2"/>
  </p:sldMasterIdLst>
  <p:notesMasterIdLst>
    <p:notesMasterId r:id="rId69"/>
  </p:notesMasterIdLst>
  <p:handoutMasterIdLst>
    <p:handoutMasterId r:id="rId70"/>
  </p:handoutMasterIdLst>
  <p:sldIdLst>
    <p:sldId id="264" r:id="rId3"/>
    <p:sldId id="256" r:id="rId4"/>
    <p:sldId id="319" r:id="rId5"/>
    <p:sldId id="320" r:id="rId6"/>
    <p:sldId id="323" r:id="rId7"/>
    <p:sldId id="324" r:id="rId8"/>
    <p:sldId id="322" r:id="rId9"/>
    <p:sldId id="328" r:id="rId10"/>
    <p:sldId id="318" r:id="rId11"/>
    <p:sldId id="288" r:id="rId12"/>
    <p:sldId id="329" r:id="rId13"/>
    <p:sldId id="287" r:id="rId14"/>
    <p:sldId id="278" r:id="rId15"/>
    <p:sldId id="279" r:id="rId16"/>
    <p:sldId id="280" r:id="rId17"/>
    <p:sldId id="281" r:id="rId18"/>
    <p:sldId id="352" r:id="rId19"/>
    <p:sldId id="353" r:id="rId20"/>
    <p:sldId id="354" r:id="rId21"/>
    <p:sldId id="283" r:id="rId22"/>
    <p:sldId id="289" r:id="rId23"/>
    <p:sldId id="355" r:id="rId24"/>
    <p:sldId id="356" r:id="rId25"/>
    <p:sldId id="357" r:id="rId26"/>
    <p:sldId id="285" r:id="rId27"/>
    <p:sldId id="293" r:id="rId28"/>
    <p:sldId id="330" r:id="rId29"/>
    <p:sldId id="303" r:id="rId30"/>
    <p:sldId id="331" r:id="rId31"/>
    <p:sldId id="332" r:id="rId32"/>
    <p:sldId id="333" r:id="rId33"/>
    <p:sldId id="302" r:id="rId34"/>
    <p:sldId id="337" r:id="rId35"/>
    <p:sldId id="336" r:id="rId36"/>
    <p:sldId id="335" r:id="rId37"/>
    <p:sldId id="334" r:id="rId38"/>
    <p:sldId id="304" r:id="rId39"/>
    <p:sldId id="305" r:id="rId40"/>
    <p:sldId id="340" r:id="rId41"/>
    <p:sldId id="338" r:id="rId42"/>
    <p:sldId id="339" r:id="rId43"/>
    <p:sldId id="341" r:id="rId44"/>
    <p:sldId id="306" r:id="rId45"/>
    <p:sldId id="343" r:id="rId46"/>
    <p:sldId id="344" r:id="rId47"/>
    <p:sldId id="345" r:id="rId48"/>
    <p:sldId id="342" r:id="rId49"/>
    <p:sldId id="346" r:id="rId50"/>
    <p:sldId id="308" r:id="rId51"/>
    <p:sldId id="309" r:id="rId52"/>
    <p:sldId id="310" r:id="rId53"/>
    <p:sldId id="347" r:id="rId54"/>
    <p:sldId id="348" r:id="rId55"/>
    <p:sldId id="349" r:id="rId56"/>
    <p:sldId id="350" r:id="rId57"/>
    <p:sldId id="351" r:id="rId58"/>
    <p:sldId id="316" r:id="rId59"/>
    <p:sldId id="358" r:id="rId60"/>
    <p:sldId id="325" r:id="rId61"/>
    <p:sldId id="326" r:id="rId62"/>
    <p:sldId id="327" r:id="rId63"/>
    <p:sldId id="274" r:id="rId64"/>
    <p:sldId id="312" r:id="rId65"/>
    <p:sldId id="313" r:id="rId66"/>
    <p:sldId id="314" r:id="rId67"/>
    <p:sldId id="315" r:id="rId6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8F8F8"/>
    <a:srgbClr val="ECF8FE"/>
    <a:srgbClr val="F7FDFF"/>
    <a:srgbClr val="D1D3D4"/>
    <a:srgbClr val="48484A"/>
    <a:srgbClr val="002F41"/>
    <a:srgbClr val="9A5A72"/>
    <a:srgbClr val="F27174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35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133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EAAC5-236E-4294-8A9A-48D891CC25CA}" type="datetimeFigureOut">
              <a:rPr lang="fr-BE" smtClean="0"/>
              <a:t>30-11-18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D87C-D3C4-4544-ABC3-A587524C1A7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9177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4306A-6E3C-43F5-9623-5430A43C1FFA}" type="datetimeFigureOut">
              <a:rPr lang="fr-BE" smtClean="0"/>
              <a:t>30-11-18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CAF83-7B3F-4196-8482-7C4A379634B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030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8300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2437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4470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9723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1280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330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8879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3753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9261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4810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0338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9743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0587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73634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0917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4170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9395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4704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4704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6792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6792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6792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5211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6792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32706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3270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3270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3270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3270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5240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6711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6711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6711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15486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6711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6711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19896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4399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43996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4399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43996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43996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63363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8513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336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6605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41612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41612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41612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4161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41612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45971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30953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59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21351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60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09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24760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61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66291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63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30709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64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79886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65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217034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66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7297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2476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262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243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XI-28998138111_b5f9a1879e_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2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17895" r="14789"/>
          <a:stretch/>
        </p:blipFill>
        <p:spPr>
          <a:xfrm>
            <a:off x="0" y="-15498"/>
            <a:ext cx="9144000" cy="6908210"/>
          </a:xfrm>
          <a:prstGeom prst="rect">
            <a:avLst/>
          </a:prstGeom>
        </p:spPr>
      </p:pic>
      <p:sp>
        <p:nvSpPr>
          <p:cNvPr id="5" name="Snip Diagonal Corner Rectangle 4"/>
          <p:cNvSpPr/>
          <p:nvPr userDrawn="1"/>
        </p:nvSpPr>
        <p:spPr>
          <a:xfrm>
            <a:off x="1822623" y="584605"/>
            <a:ext cx="5593774" cy="5593774"/>
          </a:xfrm>
          <a:prstGeom prst="snip2DiagRect">
            <a:avLst>
              <a:gd name="adj1" fmla="val 50000"/>
              <a:gd name="adj2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98275" y="683239"/>
            <a:ext cx="3135731" cy="1600236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6" name="Rectangle 5"/>
          <p:cNvSpPr/>
          <p:nvPr userDrawn="1"/>
        </p:nvSpPr>
        <p:spPr>
          <a:xfrm flipV="1">
            <a:off x="6512196" y="2398507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488271" y="2559258"/>
            <a:ext cx="3745735" cy="1054274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8355" y="5570966"/>
            <a:ext cx="248542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5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17467"/>
            <a:ext cx="4489450" cy="11347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010476" y="584605"/>
            <a:ext cx="5593774" cy="5593774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3497994" cy="7065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976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30506" y="2276476"/>
            <a:ext cx="1896175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539751" y="4408274"/>
            <a:ext cx="1886930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2589696" y="2276476"/>
            <a:ext cx="1896175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4648886" y="2276476"/>
            <a:ext cx="1896175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6708075" y="2276476"/>
            <a:ext cx="1896175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35"/>
          </p:nvPr>
        </p:nvSpPr>
        <p:spPr>
          <a:xfrm>
            <a:off x="2598940" y="4408274"/>
            <a:ext cx="1886930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36"/>
          </p:nvPr>
        </p:nvSpPr>
        <p:spPr>
          <a:xfrm>
            <a:off x="4658130" y="4408274"/>
            <a:ext cx="1886930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37"/>
          </p:nvPr>
        </p:nvSpPr>
        <p:spPr>
          <a:xfrm>
            <a:off x="6717320" y="4408274"/>
            <a:ext cx="1886930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2" name="Rectangle 31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923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4" name="Snip Diagonal Corner Rectangle 3"/>
          <p:cNvSpPr/>
          <p:nvPr userDrawn="1"/>
        </p:nvSpPr>
        <p:spPr>
          <a:xfrm>
            <a:off x="3010476" y="584605"/>
            <a:ext cx="5593774" cy="5593774"/>
          </a:xfrm>
          <a:prstGeom prst="snip2DiagRect">
            <a:avLst>
              <a:gd name="adj1" fmla="val 50000"/>
              <a:gd name="adj2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 userDrawn="1"/>
        </p:nvSpPr>
        <p:spPr>
          <a:xfrm>
            <a:off x="539750" y="584605"/>
            <a:ext cx="2225622" cy="1334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24052">
              <a:lnSpc>
                <a:spcPct val="70000"/>
              </a:lnSpc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Thank you!</a:t>
            </a:r>
            <a:endParaRPr lang="en-GB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5921218" y="793750"/>
            <a:ext cx="2455527" cy="2419350"/>
          </a:xfrm>
        </p:spPr>
        <p:txBody>
          <a:bodyPr/>
          <a:lstStyle>
            <a:lvl2pPr>
              <a:defRPr sz="2400"/>
            </a:lvl2pPr>
            <a:lvl3pPr marL="266700" indent="0">
              <a:buNone/>
              <a:defRPr sz="2000"/>
            </a:lvl3pPr>
            <a:lvl4pPr marL="4445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9" name="Gruppieren 18"/>
          <p:cNvGrpSpPr/>
          <p:nvPr userDrawn="1"/>
        </p:nvGrpSpPr>
        <p:grpSpPr>
          <a:xfrm>
            <a:off x="3159371" y="3752074"/>
            <a:ext cx="354036" cy="354036"/>
            <a:chOff x="8661558" y="2437290"/>
            <a:chExt cx="777895" cy="777895"/>
          </a:xfrm>
        </p:grpSpPr>
        <p:sp>
          <p:nvSpPr>
            <p:cNvPr id="10" name="Ellipse 19"/>
            <p:cNvSpPr/>
            <p:nvPr/>
          </p:nvSpPr>
          <p:spPr bwMode="auto">
            <a:xfrm>
              <a:off x="8661558" y="2437290"/>
              <a:ext cx="777895" cy="77789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 22"/>
            <p:cNvSpPr>
              <a:spLocks noEditPoints="1"/>
            </p:cNvSpPr>
            <p:nvPr/>
          </p:nvSpPr>
          <p:spPr bwMode="auto">
            <a:xfrm>
              <a:off x="8816651" y="2592383"/>
              <a:ext cx="467708" cy="467708"/>
            </a:xfrm>
            <a:custGeom>
              <a:avLst/>
              <a:gdLst>
                <a:gd name="T0" fmla="*/ 1401 w 1732"/>
                <a:gd name="T1" fmla="*/ 435 h 1732"/>
                <a:gd name="T2" fmla="*/ 1396 w 1732"/>
                <a:gd name="T3" fmla="*/ 437 h 1732"/>
                <a:gd name="T4" fmla="*/ 1471 w 1732"/>
                <a:gd name="T5" fmla="*/ 478 h 1732"/>
                <a:gd name="T6" fmla="*/ 1444 w 1732"/>
                <a:gd name="T7" fmla="*/ 455 h 1732"/>
                <a:gd name="T8" fmla="*/ 1427 w 1732"/>
                <a:gd name="T9" fmla="*/ 443 h 1732"/>
                <a:gd name="T10" fmla="*/ 1415 w 1732"/>
                <a:gd name="T11" fmla="*/ 438 h 1732"/>
                <a:gd name="T12" fmla="*/ 636 w 1732"/>
                <a:gd name="T13" fmla="*/ 170 h 1732"/>
                <a:gd name="T14" fmla="*/ 165 w 1732"/>
                <a:gd name="T15" fmla="*/ 493 h 1732"/>
                <a:gd name="T16" fmla="*/ 237 w 1732"/>
                <a:gd name="T17" fmla="*/ 582 h 1732"/>
                <a:gd name="T18" fmla="*/ 290 w 1732"/>
                <a:gd name="T19" fmla="*/ 795 h 1732"/>
                <a:gd name="T20" fmla="*/ 254 w 1732"/>
                <a:gd name="T21" fmla="*/ 892 h 1732"/>
                <a:gd name="T22" fmla="*/ 355 w 1732"/>
                <a:gd name="T23" fmla="*/ 1112 h 1732"/>
                <a:gd name="T24" fmla="*/ 350 w 1732"/>
                <a:gd name="T25" fmla="*/ 1374 h 1732"/>
                <a:gd name="T26" fmla="*/ 166 w 1732"/>
                <a:gd name="T27" fmla="*/ 503 h 1732"/>
                <a:gd name="T28" fmla="*/ 579 w 1732"/>
                <a:gd name="T29" fmla="*/ 1628 h 1732"/>
                <a:gd name="T30" fmla="*/ 575 w 1732"/>
                <a:gd name="T31" fmla="*/ 1320 h 1732"/>
                <a:gd name="T32" fmla="*/ 827 w 1732"/>
                <a:gd name="T33" fmla="*/ 998 h 1732"/>
                <a:gd name="T34" fmla="*/ 549 w 1732"/>
                <a:gd name="T35" fmla="*/ 732 h 1732"/>
                <a:gd name="T36" fmla="*/ 323 w 1732"/>
                <a:gd name="T37" fmla="*/ 681 h 1732"/>
                <a:gd name="T38" fmla="*/ 282 w 1732"/>
                <a:gd name="T39" fmla="*/ 572 h 1732"/>
                <a:gd name="T40" fmla="*/ 301 w 1732"/>
                <a:gd name="T41" fmla="*/ 507 h 1732"/>
                <a:gd name="T42" fmla="*/ 243 w 1732"/>
                <a:gd name="T43" fmla="*/ 490 h 1732"/>
                <a:gd name="T44" fmla="*/ 417 w 1732"/>
                <a:gd name="T45" fmla="*/ 416 h 1732"/>
                <a:gd name="T46" fmla="*/ 567 w 1732"/>
                <a:gd name="T47" fmla="*/ 324 h 1732"/>
                <a:gd name="T48" fmla="*/ 720 w 1732"/>
                <a:gd name="T49" fmla="*/ 290 h 1732"/>
                <a:gd name="T50" fmla="*/ 787 w 1732"/>
                <a:gd name="T51" fmla="*/ 281 h 1732"/>
                <a:gd name="T52" fmla="*/ 813 w 1732"/>
                <a:gd name="T53" fmla="*/ 263 h 1732"/>
                <a:gd name="T54" fmla="*/ 812 w 1732"/>
                <a:gd name="T55" fmla="*/ 160 h 1732"/>
                <a:gd name="T56" fmla="*/ 742 w 1732"/>
                <a:gd name="T57" fmla="*/ 159 h 1732"/>
                <a:gd name="T58" fmla="*/ 636 w 1732"/>
                <a:gd name="T59" fmla="*/ 178 h 1732"/>
                <a:gd name="T60" fmla="*/ 698 w 1732"/>
                <a:gd name="T61" fmla="*/ 103 h 1732"/>
                <a:gd name="T62" fmla="*/ 838 w 1732"/>
                <a:gd name="T63" fmla="*/ 107 h 1732"/>
                <a:gd name="T64" fmla="*/ 851 w 1732"/>
                <a:gd name="T65" fmla="*/ 48 h 1732"/>
                <a:gd name="T66" fmla="*/ 919 w 1732"/>
                <a:gd name="T67" fmla="*/ 211 h 1732"/>
                <a:gd name="T68" fmla="*/ 1263 w 1732"/>
                <a:gd name="T69" fmla="*/ 230 h 1732"/>
                <a:gd name="T70" fmla="*/ 1369 w 1732"/>
                <a:gd name="T71" fmla="*/ 365 h 1732"/>
                <a:gd name="T72" fmla="*/ 1305 w 1732"/>
                <a:gd name="T73" fmla="*/ 515 h 1732"/>
                <a:gd name="T74" fmla="*/ 1372 w 1732"/>
                <a:gd name="T75" fmla="*/ 500 h 1732"/>
                <a:gd name="T76" fmla="*/ 1397 w 1732"/>
                <a:gd name="T77" fmla="*/ 436 h 1732"/>
                <a:gd name="T78" fmla="*/ 1408 w 1732"/>
                <a:gd name="T79" fmla="*/ 436 h 1732"/>
                <a:gd name="T80" fmla="*/ 1427 w 1732"/>
                <a:gd name="T81" fmla="*/ 443 h 1732"/>
                <a:gd name="T82" fmla="*/ 1454 w 1732"/>
                <a:gd name="T83" fmla="*/ 462 h 1732"/>
                <a:gd name="T84" fmla="*/ 1630 w 1732"/>
                <a:gd name="T85" fmla="*/ 611 h 1732"/>
                <a:gd name="T86" fmla="*/ 1409 w 1732"/>
                <a:gd name="T87" fmla="*/ 544 h 1732"/>
                <a:gd name="T88" fmla="*/ 1149 w 1732"/>
                <a:gd name="T89" fmla="*/ 666 h 1732"/>
                <a:gd name="T90" fmla="*/ 1178 w 1732"/>
                <a:gd name="T91" fmla="*/ 912 h 1732"/>
                <a:gd name="T92" fmla="*/ 1400 w 1732"/>
                <a:gd name="T93" fmla="*/ 985 h 1732"/>
                <a:gd name="T94" fmla="*/ 1434 w 1732"/>
                <a:gd name="T95" fmla="*/ 991 h 1732"/>
                <a:gd name="T96" fmla="*/ 1366 w 1732"/>
                <a:gd name="T97" fmla="*/ 1305 h 1732"/>
                <a:gd name="T98" fmla="*/ 282 w 1732"/>
                <a:gd name="T99" fmla="*/ 572 h 1732"/>
                <a:gd name="T100" fmla="*/ 299 w 1732"/>
                <a:gd name="T101" fmla="*/ 507 h 1732"/>
                <a:gd name="T102" fmla="*/ 659 w 1732"/>
                <a:gd name="T103" fmla="*/ 294 h 1732"/>
                <a:gd name="T104" fmla="*/ 637 w 1732"/>
                <a:gd name="T105" fmla="*/ 161 h 1732"/>
                <a:gd name="T106" fmla="*/ 1309 w 1732"/>
                <a:gd name="T107" fmla="*/ 516 h 1732"/>
                <a:gd name="T108" fmla="*/ 1401 w 1732"/>
                <a:gd name="T109" fmla="*/ 986 h 1732"/>
                <a:gd name="T110" fmla="*/ 1039 w 1732"/>
                <a:gd name="T111" fmla="*/ 202 h 1732"/>
                <a:gd name="T112" fmla="*/ 461 w 1732"/>
                <a:gd name="T113" fmla="*/ 578 h 1732"/>
                <a:gd name="T114" fmla="*/ 488 w 1732"/>
                <a:gd name="T115" fmla="*/ 520 h 1732"/>
                <a:gd name="T116" fmla="*/ 410 w 1732"/>
                <a:gd name="T117" fmla="*/ 495 h 1732"/>
                <a:gd name="T118" fmla="*/ 488 w 1732"/>
                <a:gd name="T119" fmla="*/ 529 h 1732"/>
                <a:gd name="T120" fmla="*/ 1212 w 1732"/>
                <a:gd name="T121" fmla="*/ 289 h 1732"/>
                <a:gd name="T122" fmla="*/ 1305 w 1732"/>
                <a:gd name="T123" fmla="*/ 341 h 1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2" h="1732">
                  <a:moveTo>
                    <a:pt x="1478" y="254"/>
                  </a:moveTo>
                  <a:cubicBezTo>
                    <a:pt x="1315" y="91"/>
                    <a:pt x="1097" y="0"/>
                    <a:pt x="866" y="0"/>
                  </a:cubicBezTo>
                  <a:cubicBezTo>
                    <a:pt x="634" y="0"/>
                    <a:pt x="417" y="91"/>
                    <a:pt x="253" y="254"/>
                  </a:cubicBezTo>
                  <a:cubicBezTo>
                    <a:pt x="90" y="418"/>
                    <a:pt x="0" y="635"/>
                    <a:pt x="0" y="866"/>
                  </a:cubicBezTo>
                  <a:cubicBezTo>
                    <a:pt x="0" y="1098"/>
                    <a:pt x="90" y="1315"/>
                    <a:pt x="253" y="1479"/>
                  </a:cubicBezTo>
                  <a:cubicBezTo>
                    <a:pt x="417" y="1642"/>
                    <a:pt x="634" y="1732"/>
                    <a:pt x="866" y="1732"/>
                  </a:cubicBezTo>
                  <a:cubicBezTo>
                    <a:pt x="1097" y="1732"/>
                    <a:pt x="1315" y="1642"/>
                    <a:pt x="1478" y="1479"/>
                  </a:cubicBezTo>
                  <a:cubicBezTo>
                    <a:pt x="1642" y="1315"/>
                    <a:pt x="1732" y="1098"/>
                    <a:pt x="1732" y="866"/>
                  </a:cubicBezTo>
                  <a:cubicBezTo>
                    <a:pt x="1732" y="635"/>
                    <a:pt x="1642" y="418"/>
                    <a:pt x="1478" y="254"/>
                  </a:cubicBezTo>
                  <a:close/>
                  <a:moveTo>
                    <a:pt x="1403" y="435"/>
                  </a:moveTo>
                  <a:cubicBezTo>
                    <a:pt x="1402" y="435"/>
                    <a:pt x="1402" y="435"/>
                    <a:pt x="1401" y="435"/>
                  </a:cubicBezTo>
                  <a:cubicBezTo>
                    <a:pt x="1402" y="435"/>
                    <a:pt x="1402" y="435"/>
                    <a:pt x="1403" y="435"/>
                  </a:cubicBezTo>
                  <a:close/>
                  <a:moveTo>
                    <a:pt x="1401" y="435"/>
                  </a:moveTo>
                  <a:cubicBezTo>
                    <a:pt x="1400" y="436"/>
                    <a:pt x="1400" y="436"/>
                    <a:pt x="1400" y="436"/>
                  </a:cubicBezTo>
                  <a:cubicBezTo>
                    <a:pt x="1400" y="436"/>
                    <a:pt x="1400" y="436"/>
                    <a:pt x="1401" y="435"/>
                  </a:cubicBezTo>
                  <a:close/>
                  <a:moveTo>
                    <a:pt x="1399" y="436"/>
                  </a:moveTo>
                  <a:cubicBezTo>
                    <a:pt x="1399" y="436"/>
                    <a:pt x="1399" y="436"/>
                    <a:pt x="1398" y="436"/>
                  </a:cubicBezTo>
                  <a:cubicBezTo>
                    <a:pt x="1399" y="436"/>
                    <a:pt x="1399" y="436"/>
                    <a:pt x="1399" y="436"/>
                  </a:cubicBezTo>
                  <a:close/>
                  <a:moveTo>
                    <a:pt x="1398" y="436"/>
                  </a:moveTo>
                  <a:cubicBezTo>
                    <a:pt x="1398" y="436"/>
                    <a:pt x="1397" y="436"/>
                    <a:pt x="1397" y="436"/>
                  </a:cubicBezTo>
                  <a:cubicBezTo>
                    <a:pt x="1397" y="436"/>
                    <a:pt x="1398" y="436"/>
                    <a:pt x="1398" y="436"/>
                  </a:cubicBezTo>
                  <a:close/>
                  <a:moveTo>
                    <a:pt x="1397" y="436"/>
                  </a:moveTo>
                  <a:cubicBezTo>
                    <a:pt x="1397" y="436"/>
                    <a:pt x="1396" y="436"/>
                    <a:pt x="1396" y="437"/>
                  </a:cubicBezTo>
                  <a:cubicBezTo>
                    <a:pt x="1396" y="436"/>
                    <a:pt x="1397" y="436"/>
                    <a:pt x="1397" y="436"/>
                  </a:cubicBezTo>
                  <a:close/>
                  <a:moveTo>
                    <a:pt x="1396" y="437"/>
                  </a:moveTo>
                  <a:cubicBezTo>
                    <a:pt x="1396" y="437"/>
                    <a:pt x="1396" y="437"/>
                    <a:pt x="1396" y="437"/>
                  </a:cubicBezTo>
                  <a:cubicBezTo>
                    <a:pt x="1396" y="437"/>
                    <a:pt x="1396" y="437"/>
                    <a:pt x="1396" y="437"/>
                  </a:cubicBezTo>
                  <a:close/>
                  <a:moveTo>
                    <a:pt x="1396" y="437"/>
                  </a:moveTo>
                  <a:cubicBezTo>
                    <a:pt x="1395" y="437"/>
                    <a:pt x="1395" y="437"/>
                    <a:pt x="1395" y="437"/>
                  </a:cubicBezTo>
                  <a:cubicBezTo>
                    <a:pt x="1395" y="437"/>
                    <a:pt x="1395" y="437"/>
                    <a:pt x="1396" y="437"/>
                  </a:cubicBezTo>
                  <a:close/>
                  <a:moveTo>
                    <a:pt x="1404" y="435"/>
                  </a:moveTo>
                  <a:cubicBezTo>
                    <a:pt x="1404" y="435"/>
                    <a:pt x="1403" y="435"/>
                    <a:pt x="1403" y="435"/>
                  </a:cubicBezTo>
                  <a:cubicBezTo>
                    <a:pt x="1403" y="435"/>
                    <a:pt x="1404" y="435"/>
                    <a:pt x="1404" y="435"/>
                  </a:cubicBezTo>
                  <a:close/>
                  <a:moveTo>
                    <a:pt x="1476" y="484"/>
                  </a:moveTo>
                  <a:cubicBezTo>
                    <a:pt x="1476" y="483"/>
                    <a:pt x="1476" y="483"/>
                    <a:pt x="1475" y="483"/>
                  </a:cubicBezTo>
                  <a:cubicBezTo>
                    <a:pt x="1476" y="483"/>
                    <a:pt x="1476" y="483"/>
                    <a:pt x="1476" y="484"/>
                  </a:cubicBezTo>
                  <a:close/>
                  <a:moveTo>
                    <a:pt x="1471" y="478"/>
                  </a:moveTo>
                  <a:cubicBezTo>
                    <a:pt x="1470" y="478"/>
                    <a:pt x="1470" y="477"/>
                    <a:pt x="1470" y="477"/>
                  </a:cubicBezTo>
                  <a:cubicBezTo>
                    <a:pt x="1470" y="477"/>
                    <a:pt x="1470" y="478"/>
                    <a:pt x="1471" y="478"/>
                  </a:cubicBezTo>
                  <a:close/>
                  <a:moveTo>
                    <a:pt x="1465" y="472"/>
                  </a:moveTo>
                  <a:cubicBezTo>
                    <a:pt x="1464" y="472"/>
                    <a:pt x="1464" y="471"/>
                    <a:pt x="1464" y="471"/>
                  </a:cubicBezTo>
                  <a:cubicBezTo>
                    <a:pt x="1464" y="471"/>
                    <a:pt x="1464" y="472"/>
                    <a:pt x="1465" y="472"/>
                  </a:cubicBezTo>
                  <a:close/>
                  <a:moveTo>
                    <a:pt x="1460" y="467"/>
                  </a:moveTo>
                  <a:cubicBezTo>
                    <a:pt x="1459" y="467"/>
                    <a:pt x="1459" y="467"/>
                    <a:pt x="1458" y="466"/>
                  </a:cubicBezTo>
                  <a:cubicBezTo>
                    <a:pt x="1459" y="467"/>
                    <a:pt x="1459" y="467"/>
                    <a:pt x="1460" y="467"/>
                  </a:cubicBezTo>
                  <a:close/>
                  <a:moveTo>
                    <a:pt x="1454" y="462"/>
                  </a:moveTo>
                  <a:cubicBezTo>
                    <a:pt x="1454" y="462"/>
                    <a:pt x="1454" y="462"/>
                    <a:pt x="1453" y="462"/>
                  </a:cubicBezTo>
                  <a:cubicBezTo>
                    <a:pt x="1454" y="462"/>
                    <a:pt x="1454" y="462"/>
                    <a:pt x="1454" y="462"/>
                  </a:cubicBezTo>
                  <a:close/>
                  <a:moveTo>
                    <a:pt x="1449" y="458"/>
                  </a:moveTo>
                  <a:cubicBezTo>
                    <a:pt x="1449" y="458"/>
                    <a:pt x="1448" y="458"/>
                    <a:pt x="1448" y="457"/>
                  </a:cubicBezTo>
                  <a:cubicBezTo>
                    <a:pt x="1448" y="458"/>
                    <a:pt x="1449" y="458"/>
                    <a:pt x="1449" y="458"/>
                  </a:cubicBezTo>
                  <a:close/>
                  <a:moveTo>
                    <a:pt x="1444" y="455"/>
                  </a:moveTo>
                  <a:cubicBezTo>
                    <a:pt x="1444" y="454"/>
                    <a:pt x="1444" y="454"/>
                    <a:pt x="1444" y="454"/>
                  </a:cubicBezTo>
                  <a:cubicBezTo>
                    <a:pt x="1444" y="454"/>
                    <a:pt x="1444" y="454"/>
                    <a:pt x="1444" y="455"/>
                  </a:cubicBezTo>
                  <a:close/>
                  <a:moveTo>
                    <a:pt x="1440" y="451"/>
                  </a:moveTo>
                  <a:cubicBezTo>
                    <a:pt x="1440" y="451"/>
                    <a:pt x="1439" y="451"/>
                    <a:pt x="1439" y="450"/>
                  </a:cubicBezTo>
                  <a:cubicBezTo>
                    <a:pt x="1439" y="451"/>
                    <a:pt x="1440" y="451"/>
                    <a:pt x="1440" y="451"/>
                  </a:cubicBezTo>
                  <a:close/>
                  <a:moveTo>
                    <a:pt x="1436" y="448"/>
                  </a:moveTo>
                  <a:cubicBezTo>
                    <a:pt x="1436" y="448"/>
                    <a:pt x="1435" y="448"/>
                    <a:pt x="1435" y="448"/>
                  </a:cubicBezTo>
                  <a:cubicBezTo>
                    <a:pt x="1435" y="448"/>
                    <a:pt x="1436" y="448"/>
                    <a:pt x="1436" y="448"/>
                  </a:cubicBezTo>
                  <a:close/>
                  <a:moveTo>
                    <a:pt x="1431" y="446"/>
                  </a:moveTo>
                  <a:cubicBezTo>
                    <a:pt x="1431" y="445"/>
                    <a:pt x="1431" y="445"/>
                    <a:pt x="1431" y="445"/>
                  </a:cubicBezTo>
                  <a:cubicBezTo>
                    <a:pt x="1431" y="445"/>
                    <a:pt x="1431" y="445"/>
                    <a:pt x="1431" y="446"/>
                  </a:cubicBezTo>
                  <a:close/>
                  <a:moveTo>
                    <a:pt x="1428" y="444"/>
                  </a:moveTo>
                  <a:cubicBezTo>
                    <a:pt x="1428" y="443"/>
                    <a:pt x="1427" y="443"/>
                    <a:pt x="1427" y="443"/>
                  </a:cubicBezTo>
                  <a:cubicBezTo>
                    <a:pt x="1427" y="443"/>
                    <a:pt x="1428" y="443"/>
                    <a:pt x="1428" y="444"/>
                  </a:cubicBezTo>
                  <a:close/>
                  <a:moveTo>
                    <a:pt x="1424" y="441"/>
                  </a:moveTo>
                  <a:cubicBezTo>
                    <a:pt x="1424" y="441"/>
                    <a:pt x="1424" y="441"/>
                    <a:pt x="1424" y="441"/>
                  </a:cubicBezTo>
                  <a:cubicBezTo>
                    <a:pt x="1424" y="441"/>
                    <a:pt x="1424" y="441"/>
                    <a:pt x="1424" y="441"/>
                  </a:cubicBezTo>
                  <a:close/>
                  <a:moveTo>
                    <a:pt x="1421" y="440"/>
                  </a:moveTo>
                  <a:cubicBezTo>
                    <a:pt x="1421" y="440"/>
                    <a:pt x="1421" y="440"/>
                    <a:pt x="1420" y="440"/>
                  </a:cubicBezTo>
                  <a:cubicBezTo>
                    <a:pt x="1421" y="440"/>
                    <a:pt x="1421" y="440"/>
                    <a:pt x="1421" y="440"/>
                  </a:cubicBezTo>
                  <a:close/>
                  <a:moveTo>
                    <a:pt x="1418" y="439"/>
                  </a:moveTo>
                  <a:cubicBezTo>
                    <a:pt x="1418" y="439"/>
                    <a:pt x="1418" y="439"/>
                    <a:pt x="1418" y="439"/>
                  </a:cubicBezTo>
                  <a:cubicBezTo>
                    <a:pt x="1418" y="439"/>
                    <a:pt x="1418" y="439"/>
                    <a:pt x="1418" y="439"/>
                  </a:cubicBezTo>
                  <a:close/>
                  <a:moveTo>
                    <a:pt x="1415" y="438"/>
                  </a:moveTo>
                  <a:cubicBezTo>
                    <a:pt x="1415" y="438"/>
                    <a:pt x="1415" y="437"/>
                    <a:pt x="1414" y="437"/>
                  </a:cubicBezTo>
                  <a:cubicBezTo>
                    <a:pt x="1415" y="437"/>
                    <a:pt x="1415" y="438"/>
                    <a:pt x="1415" y="438"/>
                  </a:cubicBezTo>
                  <a:close/>
                  <a:moveTo>
                    <a:pt x="1412" y="437"/>
                  </a:moveTo>
                  <a:cubicBezTo>
                    <a:pt x="1412" y="437"/>
                    <a:pt x="1412" y="437"/>
                    <a:pt x="1412" y="437"/>
                  </a:cubicBezTo>
                  <a:cubicBezTo>
                    <a:pt x="1412" y="437"/>
                    <a:pt x="1412" y="437"/>
                    <a:pt x="1412" y="437"/>
                  </a:cubicBezTo>
                  <a:close/>
                  <a:moveTo>
                    <a:pt x="1410" y="436"/>
                  </a:moveTo>
                  <a:cubicBezTo>
                    <a:pt x="1410" y="436"/>
                    <a:pt x="1409" y="436"/>
                    <a:pt x="1409" y="436"/>
                  </a:cubicBezTo>
                  <a:cubicBezTo>
                    <a:pt x="1409" y="436"/>
                    <a:pt x="1410" y="436"/>
                    <a:pt x="1410" y="436"/>
                  </a:cubicBezTo>
                  <a:close/>
                  <a:moveTo>
                    <a:pt x="1408" y="436"/>
                  </a:moveTo>
                  <a:cubicBezTo>
                    <a:pt x="1408" y="436"/>
                    <a:pt x="1407" y="436"/>
                    <a:pt x="1407" y="436"/>
                  </a:cubicBezTo>
                  <a:cubicBezTo>
                    <a:pt x="1407" y="436"/>
                    <a:pt x="1408" y="436"/>
                    <a:pt x="1408" y="436"/>
                  </a:cubicBezTo>
                  <a:close/>
                  <a:moveTo>
                    <a:pt x="1405" y="435"/>
                  </a:moveTo>
                  <a:cubicBezTo>
                    <a:pt x="1405" y="435"/>
                    <a:pt x="1405" y="435"/>
                    <a:pt x="1405" y="435"/>
                  </a:cubicBezTo>
                  <a:cubicBezTo>
                    <a:pt x="1405" y="435"/>
                    <a:pt x="1405" y="435"/>
                    <a:pt x="1405" y="435"/>
                  </a:cubicBezTo>
                  <a:close/>
                  <a:moveTo>
                    <a:pt x="636" y="170"/>
                  </a:moveTo>
                  <a:cubicBezTo>
                    <a:pt x="636" y="171"/>
                    <a:pt x="636" y="172"/>
                    <a:pt x="636" y="172"/>
                  </a:cubicBezTo>
                  <a:cubicBezTo>
                    <a:pt x="636" y="172"/>
                    <a:pt x="636" y="171"/>
                    <a:pt x="636" y="170"/>
                  </a:cubicBezTo>
                  <a:close/>
                  <a:moveTo>
                    <a:pt x="242" y="481"/>
                  </a:moveTo>
                  <a:cubicBezTo>
                    <a:pt x="242" y="482"/>
                    <a:pt x="242" y="482"/>
                    <a:pt x="242" y="483"/>
                  </a:cubicBezTo>
                  <a:cubicBezTo>
                    <a:pt x="242" y="482"/>
                    <a:pt x="242" y="482"/>
                    <a:pt x="242" y="481"/>
                  </a:cubicBezTo>
                  <a:close/>
                  <a:moveTo>
                    <a:pt x="56" y="857"/>
                  </a:moveTo>
                  <a:cubicBezTo>
                    <a:pt x="56" y="704"/>
                    <a:pt x="97" y="560"/>
                    <a:pt x="170" y="437"/>
                  </a:cubicBezTo>
                  <a:cubicBezTo>
                    <a:pt x="170" y="438"/>
                    <a:pt x="171" y="438"/>
                    <a:pt x="172" y="438"/>
                  </a:cubicBezTo>
                  <a:cubicBezTo>
                    <a:pt x="171" y="441"/>
                    <a:pt x="171" y="443"/>
                    <a:pt x="171" y="446"/>
                  </a:cubicBezTo>
                  <a:cubicBezTo>
                    <a:pt x="170" y="455"/>
                    <a:pt x="168" y="464"/>
                    <a:pt x="167" y="473"/>
                  </a:cubicBezTo>
                  <a:cubicBezTo>
                    <a:pt x="166" y="478"/>
                    <a:pt x="166" y="483"/>
                    <a:pt x="165" y="488"/>
                  </a:cubicBezTo>
                  <a:cubicBezTo>
                    <a:pt x="165" y="490"/>
                    <a:pt x="165" y="492"/>
                    <a:pt x="165" y="494"/>
                  </a:cubicBezTo>
                  <a:cubicBezTo>
                    <a:pt x="165" y="494"/>
                    <a:pt x="165" y="494"/>
                    <a:pt x="165" y="493"/>
                  </a:cubicBezTo>
                  <a:cubicBezTo>
                    <a:pt x="165" y="494"/>
                    <a:pt x="165" y="494"/>
                    <a:pt x="165" y="494"/>
                  </a:cubicBezTo>
                  <a:cubicBezTo>
                    <a:pt x="165" y="495"/>
                    <a:pt x="165" y="496"/>
                    <a:pt x="165" y="498"/>
                  </a:cubicBezTo>
                  <a:cubicBezTo>
                    <a:pt x="165" y="498"/>
                    <a:pt x="165" y="498"/>
                    <a:pt x="165" y="499"/>
                  </a:cubicBezTo>
                  <a:cubicBezTo>
                    <a:pt x="165" y="500"/>
                    <a:pt x="165" y="501"/>
                    <a:pt x="166" y="503"/>
                  </a:cubicBezTo>
                  <a:cubicBezTo>
                    <a:pt x="166" y="503"/>
                    <a:pt x="166" y="503"/>
                    <a:pt x="166" y="503"/>
                  </a:cubicBezTo>
                  <a:cubicBezTo>
                    <a:pt x="166" y="504"/>
                    <a:pt x="167" y="506"/>
                    <a:pt x="167" y="507"/>
                  </a:cubicBezTo>
                  <a:cubicBezTo>
                    <a:pt x="167" y="507"/>
                    <a:pt x="167" y="508"/>
                    <a:pt x="167" y="508"/>
                  </a:cubicBezTo>
                  <a:cubicBezTo>
                    <a:pt x="168" y="509"/>
                    <a:pt x="168" y="511"/>
                    <a:pt x="169" y="512"/>
                  </a:cubicBezTo>
                  <a:cubicBezTo>
                    <a:pt x="172" y="518"/>
                    <a:pt x="175" y="523"/>
                    <a:pt x="180" y="529"/>
                  </a:cubicBezTo>
                  <a:cubicBezTo>
                    <a:pt x="186" y="535"/>
                    <a:pt x="192" y="540"/>
                    <a:pt x="199" y="545"/>
                  </a:cubicBezTo>
                  <a:cubicBezTo>
                    <a:pt x="210" y="553"/>
                    <a:pt x="223" y="559"/>
                    <a:pt x="235" y="564"/>
                  </a:cubicBezTo>
                  <a:cubicBezTo>
                    <a:pt x="237" y="564"/>
                    <a:pt x="237" y="565"/>
                    <a:pt x="239" y="565"/>
                  </a:cubicBezTo>
                  <a:cubicBezTo>
                    <a:pt x="239" y="571"/>
                    <a:pt x="238" y="577"/>
                    <a:pt x="237" y="582"/>
                  </a:cubicBezTo>
                  <a:cubicBezTo>
                    <a:pt x="236" y="588"/>
                    <a:pt x="235" y="591"/>
                    <a:pt x="235" y="595"/>
                  </a:cubicBezTo>
                  <a:cubicBezTo>
                    <a:pt x="236" y="598"/>
                    <a:pt x="237" y="601"/>
                    <a:pt x="238" y="602"/>
                  </a:cubicBezTo>
                  <a:cubicBezTo>
                    <a:pt x="245" y="608"/>
                    <a:pt x="252" y="615"/>
                    <a:pt x="259" y="620"/>
                  </a:cubicBezTo>
                  <a:cubicBezTo>
                    <a:pt x="261" y="622"/>
                    <a:pt x="263" y="631"/>
                    <a:pt x="264" y="633"/>
                  </a:cubicBezTo>
                  <a:cubicBezTo>
                    <a:pt x="267" y="648"/>
                    <a:pt x="269" y="656"/>
                    <a:pt x="273" y="671"/>
                  </a:cubicBezTo>
                  <a:cubicBezTo>
                    <a:pt x="274" y="673"/>
                    <a:pt x="275" y="675"/>
                    <a:pt x="277" y="677"/>
                  </a:cubicBezTo>
                  <a:cubicBezTo>
                    <a:pt x="285" y="682"/>
                    <a:pt x="292" y="688"/>
                    <a:pt x="299" y="694"/>
                  </a:cubicBezTo>
                  <a:cubicBezTo>
                    <a:pt x="300" y="694"/>
                    <a:pt x="302" y="696"/>
                    <a:pt x="303" y="696"/>
                  </a:cubicBezTo>
                  <a:cubicBezTo>
                    <a:pt x="311" y="700"/>
                    <a:pt x="315" y="706"/>
                    <a:pt x="317" y="713"/>
                  </a:cubicBezTo>
                  <a:cubicBezTo>
                    <a:pt x="318" y="718"/>
                    <a:pt x="319" y="723"/>
                    <a:pt x="319" y="728"/>
                  </a:cubicBezTo>
                  <a:cubicBezTo>
                    <a:pt x="319" y="737"/>
                    <a:pt x="317" y="746"/>
                    <a:pt x="314" y="754"/>
                  </a:cubicBezTo>
                  <a:cubicBezTo>
                    <a:pt x="312" y="761"/>
                    <a:pt x="309" y="767"/>
                    <a:pt x="306" y="772"/>
                  </a:cubicBezTo>
                  <a:cubicBezTo>
                    <a:pt x="300" y="780"/>
                    <a:pt x="295" y="787"/>
                    <a:pt x="290" y="795"/>
                  </a:cubicBezTo>
                  <a:cubicBezTo>
                    <a:pt x="283" y="804"/>
                    <a:pt x="276" y="814"/>
                    <a:pt x="270" y="823"/>
                  </a:cubicBezTo>
                  <a:cubicBezTo>
                    <a:pt x="267" y="827"/>
                    <a:pt x="265" y="831"/>
                    <a:pt x="263" y="834"/>
                  </a:cubicBezTo>
                  <a:cubicBezTo>
                    <a:pt x="258" y="843"/>
                    <a:pt x="256" y="851"/>
                    <a:pt x="254" y="860"/>
                  </a:cubicBezTo>
                  <a:cubicBezTo>
                    <a:pt x="254" y="864"/>
                    <a:pt x="254" y="867"/>
                    <a:pt x="254" y="870"/>
                  </a:cubicBezTo>
                  <a:cubicBezTo>
                    <a:pt x="254" y="871"/>
                    <a:pt x="254" y="872"/>
                    <a:pt x="253" y="872"/>
                  </a:cubicBezTo>
                  <a:cubicBezTo>
                    <a:pt x="253" y="875"/>
                    <a:pt x="253" y="877"/>
                    <a:pt x="253" y="879"/>
                  </a:cubicBezTo>
                  <a:cubicBezTo>
                    <a:pt x="253" y="880"/>
                    <a:pt x="253" y="880"/>
                    <a:pt x="253" y="881"/>
                  </a:cubicBezTo>
                  <a:cubicBezTo>
                    <a:pt x="253" y="880"/>
                    <a:pt x="253" y="880"/>
                    <a:pt x="253" y="879"/>
                  </a:cubicBezTo>
                  <a:cubicBezTo>
                    <a:pt x="253" y="880"/>
                    <a:pt x="253" y="882"/>
                    <a:pt x="253" y="883"/>
                  </a:cubicBezTo>
                  <a:cubicBezTo>
                    <a:pt x="253" y="882"/>
                    <a:pt x="253" y="882"/>
                    <a:pt x="253" y="881"/>
                  </a:cubicBezTo>
                  <a:cubicBezTo>
                    <a:pt x="253" y="882"/>
                    <a:pt x="253" y="882"/>
                    <a:pt x="253" y="883"/>
                  </a:cubicBezTo>
                  <a:cubicBezTo>
                    <a:pt x="253" y="884"/>
                    <a:pt x="253" y="884"/>
                    <a:pt x="253" y="885"/>
                  </a:cubicBezTo>
                  <a:cubicBezTo>
                    <a:pt x="253" y="887"/>
                    <a:pt x="253" y="890"/>
                    <a:pt x="254" y="892"/>
                  </a:cubicBezTo>
                  <a:cubicBezTo>
                    <a:pt x="253" y="890"/>
                    <a:pt x="253" y="887"/>
                    <a:pt x="253" y="885"/>
                  </a:cubicBezTo>
                  <a:cubicBezTo>
                    <a:pt x="253" y="887"/>
                    <a:pt x="253" y="890"/>
                    <a:pt x="254" y="892"/>
                  </a:cubicBezTo>
                  <a:cubicBezTo>
                    <a:pt x="254" y="902"/>
                    <a:pt x="256" y="911"/>
                    <a:pt x="260" y="920"/>
                  </a:cubicBezTo>
                  <a:cubicBezTo>
                    <a:pt x="260" y="922"/>
                    <a:pt x="260" y="924"/>
                    <a:pt x="260" y="926"/>
                  </a:cubicBezTo>
                  <a:cubicBezTo>
                    <a:pt x="258" y="936"/>
                    <a:pt x="259" y="945"/>
                    <a:pt x="263" y="954"/>
                  </a:cubicBezTo>
                  <a:cubicBezTo>
                    <a:pt x="265" y="960"/>
                    <a:pt x="268" y="965"/>
                    <a:pt x="272" y="969"/>
                  </a:cubicBezTo>
                  <a:cubicBezTo>
                    <a:pt x="275" y="974"/>
                    <a:pt x="279" y="979"/>
                    <a:pt x="283" y="984"/>
                  </a:cubicBezTo>
                  <a:cubicBezTo>
                    <a:pt x="289" y="992"/>
                    <a:pt x="295" y="999"/>
                    <a:pt x="301" y="1007"/>
                  </a:cubicBezTo>
                  <a:cubicBezTo>
                    <a:pt x="314" y="1024"/>
                    <a:pt x="330" y="1038"/>
                    <a:pt x="347" y="1049"/>
                  </a:cubicBezTo>
                  <a:cubicBezTo>
                    <a:pt x="349" y="1050"/>
                    <a:pt x="350" y="1051"/>
                    <a:pt x="352" y="1052"/>
                  </a:cubicBezTo>
                  <a:cubicBezTo>
                    <a:pt x="351" y="1053"/>
                    <a:pt x="351" y="1054"/>
                    <a:pt x="351" y="1055"/>
                  </a:cubicBezTo>
                  <a:cubicBezTo>
                    <a:pt x="348" y="1063"/>
                    <a:pt x="346" y="1071"/>
                    <a:pt x="346" y="1080"/>
                  </a:cubicBezTo>
                  <a:cubicBezTo>
                    <a:pt x="346" y="1091"/>
                    <a:pt x="349" y="1103"/>
                    <a:pt x="355" y="1112"/>
                  </a:cubicBezTo>
                  <a:cubicBezTo>
                    <a:pt x="358" y="1117"/>
                    <a:pt x="360" y="1119"/>
                    <a:pt x="367" y="1124"/>
                  </a:cubicBezTo>
                  <a:cubicBezTo>
                    <a:pt x="367" y="1125"/>
                    <a:pt x="367" y="1127"/>
                    <a:pt x="366" y="1129"/>
                  </a:cubicBezTo>
                  <a:cubicBezTo>
                    <a:pt x="365" y="1143"/>
                    <a:pt x="363" y="1157"/>
                    <a:pt x="361" y="1170"/>
                  </a:cubicBezTo>
                  <a:cubicBezTo>
                    <a:pt x="360" y="1177"/>
                    <a:pt x="359" y="1185"/>
                    <a:pt x="358" y="1192"/>
                  </a:cubicBezTo>
                  <a:cubicBezTo>
                    <a:pt x="357" y="1195"/>
                    <a:pt x="357" y="1198"/>
                    <a:pt x="356" y="1200"/>
                  </a:cubicBezTo>
                  <a:cubicBezTo>
                    <a:pt x="353" y="1211"/>
                    <a:pt x="351" y="1221"/>
                    <a:pt x="350" y="1231"/>
                  </a:cubicBezTo>
                  <a:cubicBezTo>
                    <a:pt x="349" y="1238"/>
                    <a:pt x="349" y="1244"/>
                    <a:pt x="350" y="1251"/>
                  </a:cubicBezTo>
                  <a:cubicBezTo>
                    <a:pt x="351" y="1257"/>
                    <a:pt x="353" y="1262"/>
                    <a:pt x="357" y="1266"/>
                  </a:cubicBezTo>
                  <a:cubicBezTo>
                    <a:pt x="357" y="1270"/>
                    <a:pt x="357" y="1273"/>
                    <a:pt x="356" y="1277"/>
                  </a:cubicBezTo>
                  <a:cubicBezTo>
                    <a:pt x="355" y="1288"/>
                    <a:pt x="353" y="1298"/>
                    <a:pt x="352" y="1309"/>
                  </a:cubicBezTo>
                  <a:cubicBezTo>
                    <a:pt x="351" y="1314"/>
                    <a:pt x="350" y="1319"/>
                    <a:pt x="349" y="1324"/>
                  </a:cubicBezTo>
                  <a:cubicBezTo>
                    <a:pt x="348" y="1335"/>
                    <a:pt x="347" y="1346"/>
                    <a:pt x="347" y="1357"/>
                  </a:cubicBezTo>
                  <a:cubicBezTo>
                    <a:pt x="348" y="1363"/>
                    <a:pt x="348" y="1368"/>
                    <a:pt x="350" y="1374"/>
                  </a:cubicBezTo>
                  <a:cubicBezTo>
                    <a:pt x="351" y="1379"/>
                    <a:pt x="353" y="1383"/>
                    <a:pt x="356" y="1387"/>
                  </a:cubicBezTo>
                  <a:cubicBezTo>
                    <a:pt x="357" y="1388"/>
                    <a:pt x="357" y="1389"/>
                    <a:pt x="357" y="1391"/>
                  </a:cubicBezTo>
                  <a:cubicBezTo>
                    <a:pt x="359" y="1405"/>
                    <a:pt x="361" y="1419"/>
                    <a:pt x="363" y="1434"/>
                  </a:cubicBezTo>
                  <a:cubicBezTo>
                    <a:pt x="364" y="1442"/>
                    <a:pt x="366" y="1452"/>
                    <a:pt x="367" y="1461"/>
                  </a:cubicBezTo>
                  <a:cubicBezTo>
                    <a:pt x="367" y="1462"/>
                    <a:pt x="368" y="1464"/>
                    <a:pt x="368" y="1465"/>
                  </a:cubicBezTo>
                  <a:cubicBezTo>
                    <a:pt x="376" y="1479"/>
                    <a:pt x="381" y="1497"/>
                    <a:pt x="389" y="1511"/>
                  </a:cubicBezTo>
                  <a:cubicBezTo>
                    <a:pt x="391" y="1514"/>
                    <a:pt x="393" y="1518"/>
                    <a:pt x="396" y="1521"/>
                  </a:cubicBezTo>
                  <a:cubicBezTo>
                    <a:pt x="402" y="1528"/>
                    <a:pt x="410" y="1536"/>
                    <a:pt x="419" y="1543"/>
                  </a:cubicBezTo>
                  <a:cubicBezTo>
                    <a:pt x="200" y="1393"/>
                    <a:pt x="56" y="1142"/>
                    <a:pt x="56" y="857"/>
                  </a:cubicBezTo>
                  <a:close/>
                  <a:moveTo>
                    <a:pt x="167" y="508"/>
                  </a:moveTo>
                  <a:cubicBezTo>
                    <a:pt x="167" y="508"/>
                    <a:pt x="167" y="507"/>
                    <a:pt x="167" y="507"/>
                  </a:cubicBezTo>
                  <a:cubicBezTo>
                    <a:pt x="167" y="507"/>
                    <a:pt x="167" y="508"/>
                    <a:pt x="167" y="508"/>
                  </a:cubicBezTo>
                  <a:close/>
                  <a:moveTo>
                    <a:pt x="166" y="503"/>
                  </a:moveTo>
                  <a:cubicBezTo>
                    <a:pt x="166" y="503"/>
                    <a:pt x="166" y="503"/>
                    <a:pt x="166" y="503"/>
                  </a:cubicBezTo>
                  <a:cubicBezTo>
                    <a:pt x="166" y="503"/>
                    <a:pt x="166" y="503"/>
                    <a:pt x="166" y="503"/>
                  </a:cubicBezTo>
                  <a:close/>
                  <a:moveTo>
                    <a:pt x="165" y="499"/>
                  </a:moveTo>
                  <a:cubicBezTo>
                    <a:pt x="165" y="498"/>
                    <a:pt x="165" y="498"/>
                    <a:pt x="165" y="498"/>
                  </a:cubicBezTo>
                  <a:cubicBezTo>
                    <a:pt x="165" y="498"/>
                    <a:pt x="165" y="498"/>
                    <a:pt x="165" y="499"/>
                  </a:cubicBezTo>
                  <a:close/>
                  <a:moveTo>
                    <a:pt x="282" y="572"/>
                  </a:moveTo>
                  <a:cubicBezTo>
                    <a:pt x="282" y="572"/>
                    <a:pt x="282" y="572"/>
                    <a:pt x="282" y="573"/>
                  </a:cubicBezTo>
                  <a:cubicBezTo>
                    <a:pt x="282" y="572"/>
                    <a:pt x="282" y="572"/>
                    <a:pt x="282" y="572"/>
                  </a:cubicBezTo>
                  <a:close/>
                  <a:moveTo>
                    <a:pt x="254" y="870"/>
                  </a:moveTo>
                  <a:cubicBezTo>
                    <a:pt x="254" y="871"/>
                    <a:pt x="254" y="872"/>
                    <a:pt x="253" y="872"/>
                  </a:cubicBezTo>
                  <a:cubicBezTo>
                    <a:pt x="254" y="872"/>
                    <a:pt x="254" y="871"/>
                    <a:pt x="254" y="870"/>
                  </a:cubicBezTo>
                  <a:close/>
                  <a:moveTo>
                    <a:pt x="863" y="1679"/>
                  </a:moveTo>
                  <a:cubicBezTo>
                    <a:pt x="765" y="1679"/>
                    <a:pt x="669" y="1662"/>
                    <a:pt x="579" y="1628"/>
                  </a:cubicBezTo>
                  <a:cubicBezTo>
                    <a:pt x="542" y="1614"/>
                    <a:pt x="506" y="1596"/>
                    <a:pt x="472" y="1576"/>
                  </a:cubicBezTo>
                  <a:cubicBezTo>
                    <a:pt x="472" y="1576"/>
                    <a:pt x="472" y="1576"/>
                    <a:pt x="472" y="1576"/>
                  </a:cubicBezTo>
                  <a:cubicBezTo>
                    <a:pt x="471" y="1572"/>
                    <a:pt x="470" y="1568"/>
                    <a:pt x="470" y="1564"/>
                  </a:cubicBezTo>
                  <a:cubicBezTo>
                    <a:pt x="464" y="1534"/>
                    <a:pt x="456" y="1491"/>
                    <a:pt x="451" y="1468"/>
                  </a:cubicBezTo>
                  <a:cubicBezTo>
                    <a:pt x="451" y="1465"/>
                    <a:pt x="451" y="1461"/>
                    <a:pt x="451" y="1459"/>
                  </a:cubicBezTo>
                  <a:cubicBezTo>
                    <a:pt x="451" y="1458"/>
                    <a:pt x="451" y="1454"/>
                    <a:pt x="452" y="1452"/>
                  </a:cubicBezTo>
                  <a:cubicBezTo>
                    <a:pt x="456" y="1443"/>
                    <a:pt x="459" y="1436"/>
                    <a:pt x="463" y="1427"/>
                  </a:cubicBezTo>
                  <a:cubicBezTo>
                    <a:pt x="467" y="1419"/>
                    <a:pt x="471" y="1411"/>
                    <a:pt x="474" y="1402"/>
                  </a:cubicBezTo>
                  <a:cubicBezTo>
                    <a:pt x="476" y="1400"/>
                    <a:pt x="477" y="1397"/>
                    <a:pt x="480" y="1395"/>
                  </a:cubicBezTo>
                  <a:cubicBezTo>
                    <a:pt x="489" y="1386"/>
                    <a:pt x="499" y="1377"/>
                    <a:pt x="508" y="1368"/>
                  </a:cubicBezTo>
                  <a:cubicBezTo>
                    <a:pt x="509" y="1366"/>
                    <a:pt x="511" y="1365"/>
                    <a:pt x="513" y="1364"/>
                  </a:cubicBezTo>
                  <a:cubicBezTo>
                    <a:pt x="531" y="1351"/>
                    <a:pt x="550" y="1339"/>
                    <a:pt x="568" y="1327"/>
                  </a:cubicBezTo>
                  <a:cubicBezTo>
                    <a:pt x="571" y="1325"/>
                    <a:pt x="573" y="1322"/>
                    <a:pt x="575" y="1320"/>
                  </a:cubicBezTo>
                  <a:cubicBezTo>
                    <a:pt x="583" y="1307"/>
                    <a:pt x="592" y="1295"/>
                    <a:pt x="600" y="1282"/>
                  </a:cubicBezTo>
                  <a:cubicBezTo>
                    <a:pt x="603" y="1277"/>
                    <a:pt x="606" y="1271"/>
                    <a:pt x="610" y="1265"/>
                  </a:cubicBezTo>
                  <a:cubicBezTo>
                    <a:pt x="611" y="1264"/>
                    <a:pt x="611" y="1263"/>
                    <a:pt x="612" y="1262"/>
                  </a:cubicBezTo>
                  <a:cubicBezTo>
                    <a:pt x="623" y="1248"/>
                    <a:pt x="634" y="1234"/>
                    <a:pt x="645" y="1220"/>
                  </a:cubicBezTo>
                  <a:cubicBezTo>
                    <a:pt x="647" y="1218"/>
                    <a:pt x="648" y="1217"/>
                    <a:pt x="651" y="1216"/>
                  </a:cubicBezTo>
                  <a:cubicBezTo>
                    <a:pt x="669" y="1212"/>
                    <a:pt x="687" y="1207"/>
                    <a:pt x="703" y="1199"/>
                  </a:cubicBezTo>
                  <a:cubicBezTo>
                    <a:pt x="707" y="1197"/>
                    <a:pt x="711" y="1194"/>
                    <a:pt x="714" y="1192"/>
                  </a:cubicBezTo>
                  <a:cubicBezTo>
                    <a:pt x="716" y="1191"/>
                    <a:pt x="717" y="1190"/>
                    <a:pt x="718" y="1188"/>
                  </a:cubicBezTo>
                  <a:cubicBezTo>
                    <a:pt x="730" y="1172"/>
                    <a:pt x="742" y="1156"/>
                    <a:pt x="754" y="1140"/>
                  </a:cubicBezTo>
                  <a:cubicBezTo>
                    <a:pt x="755" y="1138"/>
                    <a:pt x="756" y="1136"/>
                    <a:pt x="757" y="1134"/>
                  </a:cubicBezTo>
                  <a:cubicBezTo>
                    <a:pt x="765" y="1112"/>
                    <a:pt x="773" y="1090"/>
                    <a:pt x="781" y="1068"/>
                  </a:cubicBezTo>
                  <a:cubicBezTo>
                    <a:pt x="782" y="1066"/>
                    <a:pt x="783" y="1064"/>
                    <a:pt x="785" y="1063"/>
                  </a:cubicBezTo>
                  <a:cubicBezTo>
                    <a:pt x="809" y="1047"/>
                    <a:pt x="823" y="1026"/>
                    <a:pt x="827" y="998"/>
                  </a:cubicBezTo>
                  <a:cubicBezTo>
                    <a:pt x="828" y="992"/>
                    <a:pt x="828" y="986"/>
                    <a:pt x="828" y="980"/>
                  </a:cubicBezTo>
                  <a:cubicBezTo>
                    <a:pt x="827" y="973"/>
                    <a:pt x="823" y="967"/>
                    <a:pt x="821" y="964"/>
                  </a:cubicBezTo>
                  <a:cubicBezTo>
                    <a:pt x="810" y="951"/>
                    <a:pt x="800" y="945"/>
                    <a:pt x="785" y="936"/>
                  </a:cubicBezTo>
                  <a:cubicBezTo>
                    <a:pt x="766" y="925"/>
                    <a:pt x="746" y="917"/>
                    <a:pt x="725" y="912"/>
                  </a:cubicBezTo>
                  <a:cubicBezTo>
                    <a:pt x="720" y="911"/>
                    <a:pt x="712" y="909"/>
                    <a:pt x="711" y="908"/>
                  </a:cubicBezTo>
                  <a:cubicBezTo>
                    <a:pt x="709" y="907"/>
                    <a:pt x="708" y="906"/>
                    <a:pt x="707" y="904"/>
                  </a:cubicBezTo>
                  <a:cubicBezTo>
                    <a:pt x="703" y="895"/>
                    <a:pt x="698" y="886"/>
                    <a:pt x="692" y="877"/>
                  </a:cubicBezTo>
                  <a:cubicBezTo>
                    <a:pt x="687" y="869"/>
                    <a:pt x="681" y="862"/>
                    <a:pt x="674" y="856"/>
                  </a:cubicBezTo>
                  <a:cubicBezTo>
                    <a:pt x="673" y="854"/>
                    <a:pt x="673" y="853"/>
                    <a:pt x="672" y="851"/>
                  </a:cubicBezTo>
                  <a:cubicBezTo>
                    <a:pt x="671" y="846"/>
                    <a:pt x="669" y="840"/>
                    <a:pt x="667" y="834"/>
                  </a:cubicBezTo>
                  <a:cubicBezTo>
                    <a:pt x="660" y="816"/>
                    <a:pt x="649" y="800"/>
                    <a:pt x="635" y="786"/>
                  </a:cubicBezTo>
                  <a:cubicBezTo>
                    <a:pt x="613" y="763"/>
                    <a:pt x="586" y="747"/>
                    <a:pt x="555" y="737"/>
                  </a:cubicBezTo>
                  <a:cubicBezTo>
                    <a:pt x="552" y="736"/>
                    <a:pt x="551" y="734"/>
                    <a:pt x="549" y="732"/>
                  </a:cubicBezTo>
                  <a:cubicBezTo>
                    <a:pt x="537" y="716"/>
                    <a:pt x="522" y="705"/>
                    <a:pt x="504" y="698"/>
                  </a:cubicBezTo>
                  <a:cubicBezTo>
                    <a:pt x="498" y="695"/>
                    <a:pt x="491" y="693"/>
                    <a:pt x="485" y="692"/>
                  </a:cubicBezTo>
                  <a:cubicBezTo>
                    <a:pt x="483" y="692"/>
                    <a:pt x="481" y="691"/>
                    <a:pt x="480" y="690"/>
                  </a:cubicBezTo>
                  <a:cubicBezTo>
                    <a:pt x="468" y="684"/>
                    <a:pt x="456" y="678"/>
                    <a:pt x="444" y="672"/>
                  </a:cubicBezTo>
                  <a:cubicBezTo>
                    <a:pt x="442" y="672"/>
                    <a:pt x="440" y="670"/>
                    <a:pt x="439" y="669"/>
                  </a:cubicBezTo>
                  <a:cubicBezTo>
                    <a:pt x="436" y="665"/>
                    <a:pt x="432" y="663"/>
                    <a:pt x="428" y="660"/>
                  </a:cubicBezTo>
                  <a:cubicBezTo>
                    <a:pt x="423" y="657"/>
                    <a:pt x="419" y="656"/>
                    <a:pt x="414" y="656"/>
                  </a:cubicBezTo>
                  <a:cubicBezTo>
                    <a:pt x="408" y="657"/>
                    <a:pt x="403" y="659"/>
                    <a:pt x="398" y="663"/>
                  </a:cubicBezTo>
                  <a:cubicBezTo>
                    <a:pt x="397" y="664"/>
                    <a:pt x="397" y="666"/>
                    <a:pt x="396" y="667"/>
                  </a:cubicBezTo>
                  <a:cubicBezTo>
                    <a:pt x="393" y="672"/>
                    <a:pt x="390" y="677"/>
                    <a:pt x="386" y="681"/>
                  </a:cubicBezTo>
                  <a:cubicBezTo>
                    <a:pt x="379" y="688"/>
                    <a:pt x="372" y="692"/>
                    <a:pt x="363" y="693"/>
                  </a:cubicBezTo>
                  <a:cubicBezTo>
                    <a:pt x="357" y="694"/>
                    <a:pt x="350" y="693"/>
                    <a:pt x="345" y="692"/>
                  </a:cubicBezTo>
                  <a:cubicBezTo>
                    <a:pt x="337" y="689"/>
                    <a:pt x="330" y="686"/>
                    <a:pt x="323" y="681"/>
                  </a:cubicBezTo>
                  <a:cubicBezTo>
                    <a:pt x="322" y="680"/>
                    <a:pt x="320" y="679"/>
                    <a:pt x="318" y="677"/>
                  </a:cubicBezTo>
                  <a:cubicBezTo>
                    <a:pt x="306" y="670"/>
                    <a:pt x="298" y="660"/>
                    <a:pt x="296" y="646"/>
                  </a:cubicBezTo>
                  <a:cubicBezTo>
                    <a:pt x="295" y="643"/>
                    <a:pt x="295" y="640"/>
                    <a:pt x="295" y="637"/>
                  </a:cubicBezTo>
                  <a:cubicBezTo>
                    <a:pt x="294" y="623"/>
                    <a:pt x="295" y="610"/>
                    <a:pt x="297" y="597"/>
                  </a:cubicBezTo>
                  <a:cubicBezTo>
                    <a:pt x="297" y="593"/>
                    <a:pt x="297" y="592"/>
                    <a:pt x="297" y="590"/>
                  </a:cubicBezTo>
                  <a:cubicBezTo>
                    <a:pt x="297" y="588"/>
                    <a:pt x="297" y="585"/>
                    <a:pt x="294" y="584"/>
                  </a:cubicBezTo>
                  <a:cubicBezTo>
                    <a:pt x="292" y="583"/>
                    <a:pt x="289" y="581"/>
                    <a:pt x="287" y="579"/>
                  </a:cubicBezTo>
                  <a:cubicBezTo>
                    <a:pt x="285" y="578"/>
                    <a:pt x="284" y="576"/>
                    <a:pt x="283" y="575"/>
                  </a:cubicBezTo>
                  <a:cubicBezTo>
                    <a:pt x="282" y="574"/>
                    <a:pt x="282" y="574"/>
                    <a:pt x="282" y="573"/>
                  </a:cubicBezTo>
                  <a:cubicBezTo>
                    <a:pt x="282" y="574"/>
                    <a:pt x="282" y="574"/>
                    <a:pt x="283" y="575"/>
                  </a:cubicBezTo>
                  <a:cubicBezTo>
                    <a:pt x="282" y="574"/>
                    <a:pt x="282" y="574"/>
                    <a:pt x="282" y="573"/>
                  </a:cubicBezTo>
                  <a:cubicBezTo>
                    <a:pt x="282" y="573"/>
                    <a:pt x="282" y="573"/>
                    <a:pt x="282" y="573"/>
                  </a:cubicBezTo>
                  <a:cubicBezTo>
                    <a:pt x="282" y="572"/>
                    <a:pt x="282" y="572"/>
                    <a:pt x="282" y="572"/>
                  </a:cubicBezTo>
                  <a:cubicBezTo>
                    <a:pt x="282" y="572"/>
                    <a:pt x="282" y="572"/>
                    <a:pt x="282" y="572"/>
                  </a:cubicBezTo>
                  <a:cubicBezTo>
                    <a:pt x="282" y="571"/>
                    <a:pt x="282" y="571"/>
                    <a:pt x="282" y="570"/>
                  </a:cubicBezTo>
                  <a:cubicBezTo>
                    <a:pt x="282" y="570"/>
                    <a:pt x="282" y="570"/>
                    <a:pt x="282" y="570"/>
                  </a:cubicBezTo>
                  <a:cubicBezTo>
                    <a:pt x="283" y="569"/>
                    <a:pt x="284" y="567"/>
                    <a:pt x="284" y="566"/>
                  </a:cubicBezTo>
                  <a:cubicBezTo>
                    <a:pt x="285" y="565"/>
                    <a:pt x="285" y="565"/>
                    <a:pt x="286" y="564"/>
                  </a:cubicBezTo>
                  <a:cubicBezTo>
                    <a:pt x="287" y="560"/>
                    <a:pt x="286" y="556"/>
                    <a:pt x="289" y="554"/>
                  </a:cubicBezTo>
                  <a:cubicBezTo>
                    <a:pt x="292" y="552"/>
                    <a:pt x="296" y="549"/>
                    <a:pt x="300" y="547"/>
                  </a:cubicBezTo>
                  <a:cubicBezTo>
                    <a:pt x="303" y="544"/>
                    <a:pt x="307" y="541"/>
                    <a:pt x="310" y="537"/>
                  </a:cubicBezTo>
                  <a:cubicBezTo>
                    <a:pt x="312" y="535"/>
                    <a:pt x="313" y="533"/>
                    <a:pt x="314" y="530"/>
                  </a:cubicBezTo>
                  <a:cubicBezTo>
                    <a:pt x="316" y="525"/>
                    <a:pt x="315" y="520"/>
                    <a:pt x="312" y="516"/>
                  </a:cubicBezTo>
                  <a:cubicBezTo>
                    <a:pt x="309" y="512"/>
                    <a:pt x="308" y="509"/>
                    <a:pt x="303" y="507"/>
                  </a:cubicBezTo>
                  <a:cubicBezTo>
                    <a:pt x="303" y="507"/>
                    <a:pt x="302" y="507"/>
                    <a:pt x="301" y="507"/>
                  </a:cubicBezTo>
                  <a:cubicBezTo>
                    <a:pt x="301" y="507"/>
                    <a:pt x="301" y="507"/>
                    <a:pt x="301" y="507"/>
                  </a:cubicBezTo>
                  <a:cubicBezTo>
                    <a:pt x="301" y="507"/>
                    <a:pt x="301" y="507"/>
                    <a:pt x="301" y="507"/>
                  </a:cubicBezTo>
                  <a:cubicBezTo>
                    <a:pt x="301" y="507"/>
                    <a:pt x="301" y="507"/>
                    <a:pt x="300" y="507"/>
                  </a:cubicBezTo>
                  <a:cubicBezTo>
                    <a:pt x="300" y="507"/>
                    <a:pt x="300" y="507"/>
                    <a:pt x="300" y="507"/>
                  </a:cubicBezTo>
                  <a:cubicBezTo>
                    <a:pt x="300" y="507"/>
                    <a:pt x="299" y="507"/>
                    <a:pt x="299" y="507"/>
                  </a:cubicBezTo>
                  <a:cubicBezTo>
                    <a:pt x="299" y="507"/>
                    <a:pt x="299" y="507"/>
                    <a:pt x="299" y="507"/>
                  </a:cubicBezTo>
                  <a:cubicBezTo>
                    <a:pt x="298" y="507"/>
                    <a:pt x="298" y="507"/>
                    <a:pt x="298" y="507"/>
                  </a:cubicBezTo>
                  <a:cubicBezTo>
                    <a:pt x="298" y="507"/>
                    <a:pt x="297" y="507"/>
                    <a:pt x="297" y="508"/>
                  </a:cubicBezTo>
                  <a:cubicBezTo>
                    <a:pt x="297" y="508"/>
                    <a:pt x="297" y="508"/>
                    <a:pt x="297" y="508"/>
                  </a:cubicBezTo>
                  <a:cubicBezTo>
                    <a:pt x="292" y="509"/>
                    <a:pt x="287" y="510"/>
                    <a:pt x="282" y="511"/>
                  </a:cubicBezTo>
                  <a:cubicBezTo>
                    <a:pt x="275" y="512"/>
                    <a:pt x="269" y="512"/>
                    <a:pt x="262" y="511"/>
                  </a:cubicBezTo>
                  <a:cubicBezTo>
                    <a:pt x="253" y="509"/>
                    <a:pt x="248" y="503"/>
                    <a:pt x="244" y="495"/>
                  </a:cubicBezTo>
                  <a:cubicBezTo>
                    <a:pt x="244" y="494"/>
                    <a:pt x="243" y="493"/>
                    <a:pt x="243" y="491"/>
                  </a:cubicBezTo>
                  <a:cubicBezTo>
                    <a:pt x="243" y="491"/>
                    <a:pt x="243" y="490"/>
                    <a:pt x="243" y="490"/>
                  </a:cubicBezTo>
                  <a:cubicBezTo>
                    <a:pt x="242" y="489"/>
                    <a:pt x="242" y="488"/>
                    <a:pt x="242" y="487"/>
                  </a:cubicBezTo>
                  <a:cubicBezTo>
                    <a:pt x="242" y="486"/>
                    <a:pt x="242" y="486"/>
                    <a:pt x="242" y="485"/>
                  </a:cubicBezTo>
                  <a:cubicBezTo>
                    <a:pt x="242" y="485"/>
                    <a:pt x="242" y="484"/>
                    <a:pt x="242" y="483"/>
                  </a:cubicBezTo>
                  <a:cubicBezTo>
                    <a:pt x="242" y="482"/>
                    <a:pt x="242" y="482"/>
                    <a:pt x="242" y="481"/>
                  </a:cubicBezTo>
                  <a:cubicBezTo>
                    <a:pt x="242" y="480"/>
                    <a:pt x="242" y="478"/>
                    <a:pt x="242" y="477"/>
                  </a:cubicBezTo>
                  <a:cubicBezTo>
                    <a:pt x="242" y="465"/>
                    <a:pt x="245" y="453"/>
                    <a:pt x="249" y="441"/>
                  </a:cubicBezTo>
                  <a:cubicBezTo>
                    <a:pt x="249" y="440"/>
                    <a:pt x="249" y="439"/>
                    <a:pt x="250" y="438"/>
                  </a:cubicBezTo>
                  <a:cubicBezTo>
                    <a:pt x="270" y="410"/>
                    <a:pt x="295" y="390"/>
                    <a:pt x="328" y="380"/>
                  </a:cubicBezTo>
                  <a:cubicBezTo>
                    <a:pt x="336" y="378"/>
                    <a:pt x="344" y="377"/>
                    <a:pt x="352" y="376"/>
                  </a:cubicBezTo>
                  <a:cubicBezTo>
                    <a:pt x="356" y="375"/>
                    <a:pt x="359" y="376"/>
                    <a:pt x="362" y="376"/>
                  </a:cubicBezTo>
                  <a:cubicBezTo>
                    <a:pt x="372" y="377"/>
                    <a:pt x="380" y="379"/>
                    <a:pt x="389" y="382"/>
                  </a:cubicBezTo>
                  <a:cubicBezTo>
                    <a:pt x="394" y="384"/>
                    <a:pt x="398" y="386"/>
                    <a:pt x="403" y="390"/>
                  </a:cubicBezTo>
                  <a:cubicBezTo>
                    <a:pt x="412" y="397"/>
                    <a:pt x="417" y="405"/>
                    <a:pt x="417" y="416"/>
                  </a:cubicBezTo>
                  <a:cubicBezTo>
                    <a:pt x="418" y="423"/>
                    <a:pt x="420" y="430"/>
                    <a:pt x="423" y="437"/>
                  </a:cubicBezTo>
                  <a:cubicBezTo>
                    <a:pt x="424" y="441"/>
                    <a:pt x="426" y="445"/>
                    <a:pt x="428" y="449"/>
                  </a:cubicBezTo>
                  <a:cubicBezTo>
                    <a:pt x="429" y="452"/>
                    <a:pt x="430" y="454"/>
                    <a:pt x="432" y="456"/>
                  </a:cubicBezTo>
                  <a:cubicBezTo>
                    <a:pt x="433" y="458"/>
                    <a:pt x="435" y="459"/>
                    <a:pt x="437" y="460"/>
                  </a:cubicBezTo>
                  <a:cubicBezTo>
                    <a:pt x="440" y="462"/>
                    <a:pt x="443" y="462"/>
                    <a:pt x="446" y="460"/>
                  </a:cubicBezTo>
                  <a:cubicBezTo>
                    <a:pt x="448" y="460"/>
                    <a:pt x="449" y="458"/>
                    <a:pt x="450" y="456"/>
                  </a:cubicBezTo>
                  <a:cubicBezTo>
                    <a:pt x="450" y="452"/>
                    <a:pt x="451" y="449"/>
                    <a:pt x="451" y="444"/>
                  </a:cubicBezTo>
                  <a:cubicBezTo>
                    <a:pt x="454" y="429"/>
                    <a:pt x="457" y="413"/>
                    <a:pt x="459" y="398"/>
                  </a:cubicBezTo>
                  <a:cubicBezTo>
                    <a:pt x="460" y="389"/>
                    <a:pt x="461" y="382"/>
                    <a:pt x="463" y="374"/>
                  </a:cubicBezTo>
                  <a:cubicBezTo>
                    <a:pt x="463" y="373"/>
                    <a:pt x="463" y="372"/>
                    <a:pt x="463" y="371"/>
                  </a:cubicBezTo>
                  <a:cubicBezTo>
                    <a:pt x="479" y="348"/>
                    <a:pt x="534" y="344"/>
                    <a:pt x="557" y="320"/>
                  </a:cubicBezTo>
                  <a:cubicBezTo>
                    <a:pt x="557" y="320"/>
                    <a:pt x="558" y="320"/>
                    <a:pt x="559" y="321"/>
                  </a:cubicBezTo>
                  <a:cubicBezTo>
                    <a:pt x="561" y="323"/>
                    <a:pt x="564" y="324"/>
                    <a:pt x="567" y="324"/>
                  </a:cubicBezTo>
                  <a:cubicBezTo>
                    <a:pt x="571" y="325"/>
                    <a:pt x="575" y="324"/>
                    <a:pt x="580" y="323"/>
                  </a:cubicBezTo>
                  <a:cubicBezTo>
                    <a:pt x="586" y="321"/>
                    <a:pt x="591" y="319"/>
                    <a:pt x="597" y="316"/>
                  </a:cubicBezTo>
                  <a:cubicBezTo>
                    <a:pt x="602" y="314"/>
                    <a:pt x="606" y="312"/>
                    <a:pt x="610" y="309"/>
                  </a:cubicBezTo>
                  <a:cubicBezTo>
                    <a:pt x="612" y="308"/>
                    <a:pt x="614" y="307"/>
                    <a:pt x="617" y="306"/>
                  </a:cubicBezTo>
                  <a:cubicBezTo>
                    <a:pt x="630" y="303"/>
                    <a:pt x="643" y="299"/>
                    <a:pt x="656" y="295"/>
                  </a:cubicBezTo>
                  <a:cubicBezTo>
                    <a:pt x="657" y="295"/>
                    <a:pt x="658" y="295"/>
                    <a:pt x="658" y="294"/>
                  </a:cubicBezTo>
                  <a:cubicBezTo>
                    <a:pt x="658" y="295"/>
                    <a:pt x="657" y="295"/>
                    <a:pt x="656" y="295"/>
                  </a:cubicBezTo>
                  <a:cubicBezTo>
                    <a:pt x="657" y="295"/>
                    <a:pt x="658" y="295"/>
                    <a:pt x="658" y="294"/>
                  </a:cubicBezTo>
                  <a:cubicBezTo>
                    <a:pt x="658" y="294"/>
                    <a:pt x="659" y="294"/>
                    <a:pt x="659" y="294"/>
                  </a:cubicBezTo>
                  <a:cubicBezTo>
                    <a:pt x="659" y="294"/>
                    <a:pt x="660" y="294"/>
                    <a:pt x="660" y="294"/>
                  </a:cubicBezTo>
                  <a:cubicBezTo>
                    <a:pt x="661" y="294"/>
                    <a:pt x="663" y="294"/>
                    <a:pt x="664" y="295"/>
                  </a:cubicBezTo>
                  <a:cubicBezTo>
                    <a:pt x="675" y="296"/>
                    <a:pt x="686" y="296"/>
                    <a:pt x="697" y="295"/>
                  </a:cubicBezTo>
                  <a:cubicBezTo>
                    <a:pt x="705" y="294"/>
                    <a:pt x="712" y="292"/>
                    <a:pt x="720" y="290"/>
                  </a:cubicBezTo>
                  <a:cubicBezTo>
                    <a:pt x="721" y="290"/>
                    <a:pt x="722" y="289"/>
                    <a:pt x="723" y="289"/>
                  </a:cubicBezTo>
                  <a:cubicBezTo>
                    <a:pt x="725" y="289"/>
                    <a:pt x="726" y="288"/>
                    <a:pt x="727" y="286"/>
                  </a:cubicBezTo>
                  <a:cubicBezTo>
                    <a:pt x="728" y="283"/>
                    <a:pt x="731" y="280"/>
                    <a:pt x="733" y="277"/>
                  </a:cubicBezTo>
                  <a:cubicBezTo>
                    <a:pt x="734" y="274"/>
                    <a:pt x="737" y="272"/>
                    <a:pt x="739" y="270"/>
                  </a:cubicBezTo>
                  <a:cubicBezTo>
                    <a:pt x="741" y="269"/>
                    <a:pt x="743" y="267"/>
                    <a:pt x="745" y="266"/>
                  </a:cubicBezTo>
                  <a:cubicBezTo>
                    <a:pt x="748" y="265"/>
                    <a:pt x="753" y="265"/>
                    <a:pt x="757" y="266"/>
                  </a:cubicBezTo>
                  <a:cubicBezTo>
                    <a:pt x="760" y="267"/>
                    <a:pt x="763" y="269"/>
                    <a:pt x="765" y="272"/>
                  </a:cubicBezTo>
                  <a:cubicBezTo>
                    <a:pt x="768" y="274"/>
                    <a:pt x="770" y="275"/>
                    <a:pt x="772" y="276"/>
                  </a:cubicBezTo>
                  <a:cubicBezTo>
                    <a:pt x="776" y="278"/>
                    <a:pt x="780" y="279"/>
                    <a:pt x="783" y="280"/>
                  </a:cubicBezTo>
                  <a:cubicBezTo>
                    <a:pt x="784" y="280"/>
                    <a:pt x="785" y="280"/>
                    <a:pt x="786" y="281"/>
                  </a:cubicBezTo>
                  <a:cubicBezTo>
                    <a:pt x="785" y="280"/>
                    <a:pt x="784" y="280"/>
                    <a:pt x="783" y="280"/>
                  </a:cubicBezTo>
                  <a:cubicBezTo>
                    <a:pt x="784" y="280"/>
                    <a:pt x="785" y="280"/>
                    <a:pt x="786" y="281"/>
                  </a:cubicBezTo>
                  <a:cubicBezTo>
                    <a:pt x="787" y="281"/>
                    <a:pt x="787" y="281"/>
                    <a:pt x="787" y="281"/>
                  </a:cubicBezTo>
                  <a:cubicBezTo>
                    <a:pt x="788" y="281"/>
                    <a:pt x="788" y="281"/>
                    <a:pt x="789" y="281"/>
                  </a:cubicBezTo>
                  <a:cubicBezTo>
                    <a:pt x="788" y="281"/>
                    <a:pt x="788" y="281"/>
                    <a:pt x="787" y="281"/>
                  </a:cubicBezTo>
                  <a:cubicBezTo>
                    <a:pt x="788" y="281"/>
                    <a:pt x="788" y="281"/>
                    <a:pt x="789" y="281"/>
                  </a:cubicBezTo>
                  <a:cubicBezTo>
                    <a:pt x="789" y="281"/>
                    <a:pt x="789" y="281"/>
                    <a:pt x="789" y="281"/>
                  </a:cubicBezTo>
                  <a:cubicBezTo>
                    <a:pt x="789" y="281"/>
                    <a:pt x="789" y="281"/>
                    <a:pt x="789" y="281"/>
                  </a:cubicBezTo>
                  <a:cubicBezTo>
                    <a:pt x="790" y="281"/>
                    <a:pt x="792" y="280"/>
                    <a:pt x="793" y="280"/>
                  </a:cubicBezTo>
                  <a:cubicBezTo>
                    <a:pt x="793" y="280"/>
                    <a:pt x="794" y="280"/>
                    <a:pt x="794" y="280"/>
                  </a:cubicBezTo>
                  <a:cubicBezTo>
                    <a:pt x="795" y="280"/>
                    <a:pt x="796" y="279"/>
                    <a:pt x="797" y="279"/>
                  </a:cubicBezTo>
                  <a:cubicBezTo>
                    <a:pt x="798" y="279"/>
                    <a:pt x="798" y="279"/>
                    <a:pt x="798" y="279"/>
                  </a:cubicBezTo>
                  <a:cubicBezTo>
                    <a:pt x="799" y="278"/>
                    <a:pt x="800" y="278"/>
                    <a:pt x="801" y="277"/>
                  </a:cubicBezTo>
                  <a:cubicBezTo>
                    <a:pt x="802" y="277"/>
                    <a:pt x="802" y="277"/>
                    <a:pt x="802" y="276"/>
                  </a:cubicBezTo>
                  <a:cubicBezTo>
                    <a:pt x="803" y="276"/>
                    <a:pt x="804" y="275"/>
                    <a:pt x="805" y="274"/>
                  </a:cubicBezTo>
                  <a:cubicBezTo>
                    <a:pt x="809" y="271"/>
                    <a:pt x="811" y="267"/>
                    <a:pt x="813" y="263"/>
                  </a:cubicBezTo>
                  <a:cubicBezTo>
                    <a:pt x="817" y="257"/>
                    <a:pt x="819" y="250"/>
                    <a:pt x="820" y="243"/>
                  </a:cubicBezTo>
                  <a:cubicBezTo>
                    <a:pt x="823" y="235"/>
                    <a:pt x="824" y="226"/>
                    <a:pt x="825" y="217"/>
                  </a:cubicBezTo>
                  <a:cubicBezTo>
                    <a:pt x="825" y="216"/>
                    <a:pt x="825" y="214"/>
                    <a:pt x="825" y="212"/>
                  </a:cubicBezTo>
                  <a:cubicBezTo>
                    <a:pt x="824" y="213"/>
                    <a:pt x="823" y="213"/>
                    <a:pt x="822" y="213"/>
                  </a:cubicBezTo>
                  <a:cubicBezTo>
                    <a:pt x="818" y="215"/>
                    <a:pt x="815" y="216"/>
                    <a:pt x="811" y="217"/>
                  </a:cubicBezTo>
                  <a:cubicBezTo>
                    <a:pt x="810" y="217"/>
                    <a:pt x="809" y="218"/>
                    <a:pt x="808" y="217"/>
                  </a:cubicBezTo>
                  <a:cubicBezTo>
                    <a:pt x="805" y="217"/>
                    <a:pt x="804" y="215"/>
                    <a:pt x="804" y="212"/>
                  </a:cubicBezTo>
                  <a:cubicBezTo>
                    <a:pt x="805" y="210"/>
                    <a:pt x="805" y="208"/>
                    <a:pt x="806" y="206"/>
                  </a:cubicBezTo>
                  <a:cubicBezTo>
                    <a:pt x="808" y="203"/>
                    <a:pt x="811" y="199"/>
                    <a:pt x="813" y="195"/>
                  </a:cubicBezTo>
                  <a:cubicBezTo>
                    <a:pt x="815" y="191"/>
                    <a:pt x="818" y="187"/>
                    <a:pt x="820" y="183"/>
                  </a:cubicBezTo>
                  <a:cubicBezTo>
                    <a:pt x="821" y="181"/>
                    <a:pt x="822" y="178"/>
                    <a:pt x="822" y="175"/>
                  </a:cubicBezTo>
                  <a:cubicBezTo>
                    <a:pt x="823" y="171"/>
                    <a:pt x="821" y="167"/>
                    <a:pt x="818" y="165"/>
                  </a:cubicBezTo>
                  <a:cubicBezTo>
                    <a:pt x="817" y="163"/>
                    <a:pt x="814" y="161"/>
                    <a:pt x="812" y="160"/>
                  </a:cubicBezTo>
                  <a:cubicBezTo>
                    <a:pt x="810" y="158"/>
                    <a:pt x="807" y="157"/>
                    <a:pt x="805" y="155"/>
                  </a:cubicBezTo>
                  <a:cubicBezTo>
                    <a:pt x="801" y="152"/>
                    <a:pt x="797" y="148"/>
                    <a:pt x="795" y="143"/>
                  </a:cubicBezTo>
                  <a:cubicBezTo>
                    <a:pt x="794" y="143"/>
                    <a:pt x="794" y="142"/>
                    <a:pt x="794" y="142"/>
                  </a:cubicBezTo>
                  <a:cubicBezTo>
                    <a:pt x="790" y="136"/>
                    <a:pt x="785" y="134"/>
                    <a:pt x="778" y="134"/>
                  </a:cubicBezTo>
                  <a:cubicBezTo>
                    <a:pt x="779" y="134"/>
                    <a:pt x="780" y="134"/>
                    <a:pt x="780" y="134"/>
                  </a:cubicBezTo>
                  <a:cubicBezTo>
                    <a:pt x="780" y="134"/>
                    <a:pt x="779" y="134"/>
                    <a:pt x="778" y="134"/>
                  </a:cubicBezTo>
                  <a:cubicBezTo>
                    <a:pt x="778" y="134"/>
                    <a:pt x="778" y="134"/>
                    <a:pt x="778" y="134"/>
                  </a:cubicBezTo>
                  <a:cubicBezTo>
                    <a:pt x="777" y="135"/>
                    <a:pt x="776" y="135"/>
                    <a:pt x="775" y="135"/>
                  </a:cubicBezTo>
                  <a:cubicBezTo>
                    <a:pt x="776" y="135"/>
                    <a:pt x="777" y="135"/>
                    <a:pt x="778" y="134"/>
                  </a:cubicBezTo>
                  <a:cubicBezTo>
                    <a:pt x="777" y="135"/>
                    <a:pt x="776" y="135"/>
                    <a:pt x="775" y="135"/>
                  </a:cubicBezTo>
                  <a:cubicBezTo>
                    <a:pt x="769" y="137"/>
                    <a:pt x="764" y="140"/>
                    <a:pt x="759" y="145"/>
                  </a:cubicBezTo>
                  <a:cubicBezTo>
                    <a:pt x="757" y="147"/>
                    <a:pt x="754" y="149"/>
                    <a:pt x="752" y="152"/>
                  </a:cubicBezTo>
                  <a:cubicBezTo>
                    <a:pt x="749" y="155"/>
                    <a:pt x="745" y="157"/>
                    <a:pt x="742" y="159"/>
                  </a:cubicBezTo>
                  <a:cubicBezTo>
                    <a:pt x="740" y="160"/>
                    <a:pt x="738" y="161"/>
                    <a:pt x="735" y="161"/>
                  </a:cubicBezTo>
                  <a:cubicBezTo>
                    <a:pt x="734" y="161"/>
                    <a:pt x="732" y="161"/>
                    <a:pt x="731" y="161"/>
                  </a:cubicBezTo>
                  <a:cubicBezTo>
                    <a:pt x="728" y="161"/>
                    <a:pt x="726" y="160"/>
                    <a:pt x="724" y="159"/>
                  </a:cubicBezTo>
                  <a:cubicBezTo>
                    <a:pt x="722" y="158"/>
                    <a:pt x="721" y="157"/>
                    <a:pt x="719" y="156"/>
                  </a:cubicBezTo>
                  <a:cubicBezTo>
                    <a:pt x="718" y="156"/>
                    <a:pt x="717" y="155"/>
                    <a:pt x="716" y="155"/>
                  </a:cubicBezTo>
                  <a:cubicBezTo>
                    <a:pt x="714" y="154"/>
                    <a:pt x="712" y="155"/>
                    <a:pt x="710" y="157"/>
                  </a:cubicBezTo>
                  <a:cubicBezTo>
                    <a:pt x="709" y="158"/>
                    <a:pt x="708" y="160"/>
                    <a:pt x="708" y="161"/>
                  </a:cubicBezTo>
                  <a:cubicBezTo>
                    <a:pt x="706" y="168"/>
                    <a:pt x="702" y="173"/>
                    <a:pt x="697" y="178"/>
                  </a:cubicBezTo>
                  <a:cubicBezTo>
                    <a:pt x="691" y="183"/>
                    <a:pt x="685" y="187"/>
                    <a:pt x="677" y="191"/>
                  </a:cubicBezTo>
                  <a:cubicBezTo>
                    <a:pt x="672" y="194"/>
                    <a:pt x="666" y="196"/>
                    <a:pt x="660" y="199"/>
                  </a:cubicBezTo>
                  <a:cubicBezTo>
                    <a:pt x="658" y="200"/>
                    <a:pt x="656" y="200"/>
                    <a:pt x="653" y="200"/>
                  </a:cubicBezTo>
                  <a:cubicBezTo>
                    <a:pt x="646" y="200"/>
                    <a:pt x="642" y="197"/>
                    <a:pt x="639" y="190"/>
                  </a:cubicBezTo>
                  <a:cubicBezTo>
                    <a:pt x="637" y="186"/>
                    <a:pt x="636" y="182"/>
                    <a:pt x="636" y="178"/>
                  </a:cubicBezTo>
                  <a:cubicBezTo>
                    <a:pt x="636" y="176"/>
                    <a:pt x="636" y="174"/>
                    <a:pt x="636" y="172"/>
                  </a:cubicBezTo>
                  <a:cubicBezTo>
                    <a:pt x="636" y="172"/>
                    <a:pt x="636" y="171"/>
                    <a:pt x="636" y="170"/>
                  </a:cubicBezTo>
                  <a:cubicBezTo>
                    <a:pt x="636" y="169"/>
                    <a:pt x="636" y="168"/>
                    <a:pt x="636" y="167"/>
                  </a:cubicBezTo>
                  <a:cubicBezTo>
                    <a:pt x="636" y="166"/>
                    <a:pt x="636" y="165"/>
                    <a:pt x="637" y="165"/>
                  </a:cubicBezTo>
                  <a:cubicBezTo>
                    <a:pt x="637" y="163"/>
                    <a:pt x="637" y="162"/>
                    <a:pt x="637" y="161"/>
                  </a:cubicBezTo>
                  <a:cubicBezTo>
                    <a:pt x="637" y="160"/>
                    <a:pt x="637" y="160"/>
                    <a:pt x="637" y="159"/>
                  </a:cubicBezTo>
                  <a:cubicBezTo>
                    <a:pt x="638" y="157"/>
                    <a:pt x="638" y="156"/>
                    <a:pt x="638" y="154"/>
                  </a:cubicBezTo>
                  <a:cubicBezTo>
                    <a:pt x="639" y="151"/>
                    <a:pt x="640" y="148"/>
                    <a:pt x="640" y="146"/>
                  </a:cubicBezTo>
                  <a:cubicBezTo>
                    <a:pt x="640" y="143"/>
                    <a:pt x="641" y="142"/>
                    <a:pt x="643" y="141"/>
                  </a:cubicBezTo>
                  <a:cubicBezTo>
                    <a:pt x="651" y="136"/>
                    <a:pt x="659" y="131"/>
                    <a:pt x="666" y="126"/>
                  </a:cubicBezTo>
                  <a:cubicBezTo>
                    <a:pt x="667" y="126"/>
                    <a:pt x="668" y="125"/>
                    <a:pt x="669" y="124"/>
                  </a:cubicBezTo>
                  <a:cubicBezTo>
                    <a:pt x="675" y="121"/>
                    <a:pt x="680" y="117"/>
                    <a:pt x="685" y="113"/>
                  </a:cubicBezTo>
                  <a:cubicBezTo>
                    <a:pt x="688" y="109"/>
                    <a:pt x="693" y="106"/>
                    <a:pt x="698" y="103"/>
                  </a:cubicBezTo>
                  <a:cubicBezTo>
                    <a:pt x="700" y="101"/>
                    <a:pt x="702" y="101"/>
                    <a:pt x="704" y="100"/>
                  </a:cubicBezTo>
                  <a:cubicBezTo>
                    <a:pt x="705" y="99"/>
                    <a:pt x="706" y="99"/>
                    <a:pt x="708" y="99"/>
                  </a:cubicBezTo>
                  <a:cubicBezTo>
                    <a:pt x="711" y="98"/>
                    <a:pt x="714" y="100"/>
                    <a:pt x="715" y="103"/>
                  </a:cubicBezTo>
                  <a:cubicBezTo>
                    <a:pt x="719" y="109"/>
                    <a:pt x="725" y="111"/>
                    <a:pt x="731" y="110"/>
                  </a:cubicBezTo>
                  <a:cubicBezTo>
                    <a:pt x="735" y="110"/>
                    <a:pt x="739" y="109"/>
                    <a:pt x="742" y="109"/>
                  </a:cubicBezTo>
                  <a:cubicBezTo>
                    <a:pt x="746" y="108"/>
                    <a:pt x="749" y="106"/>
                    <a:pt x="753" y="105"/>
                  </a:cubicBezTo>
                  <a:cubicBezTo>
                    <a:pt x="754" y="104"/>
                    <a:pt x="756" y="104"/>
                    <a:pt x="758" y="104"/>
                  </a:cubicBezTo>
                  <a:cubicBezTo>
                    <a:pt x="767" y="103"/>
                    <a:pt x="775" y="103"/>
                    <a:pt x="783" y="103"/>
                  </a:cubicBezTo>
                  <a:cubicBezTo>
                    <a:pt x="785" y="103"/>
                    <a:pt x="786" y="103"/>
                    <a:pt x="787" y="104"/>
                  </a:cubicBezTo>
                  <a:cubicBezTo>
                    <a:pt x="794" y="109"/>
                    <a:pt x="800" y="113"/>
                    <a:pt x="806" y="119"/>
                  </a:cubicBezTo>
                  <a:cubicBezTo>
                    <a:pt x="810" y="123"/>
                    <a:pt x="811" y="124"/>
                    <a:pt x="814" y="129"/>
                  </a:cubicBezTo>
                  <a:cubicBezTo>
                    <a:pt x="814" y="128"/>
                    <a:pt x="816" y="127"/>
                    <a:pt x="817" y="126"/>
                  </a:cubicBezTo>
                  <a:cubicBezTo>
                    <a:pt x="824" y="120"/>
                    <a:pt x="831" y="113"/>
                    <a:pt x="838" y="107"/>
                  </a:cubicBezTo>
                  <a:cubicBezTo>
                    <a:pt x="840" y="106"/>
                    <a:pt x="841" y="104"/>
                    <a:pt x="843" y="103"/>
                  </a:cubicBezTo>
                  <a:cubicBezTo>
                    <a:pt x="850" y="97"/>
                    <a:pt x="857" y="92"/>
                    <a:pt x="864" y="86"/>
                  </a:cubicBezTo>
                  <a:cubicBezTo>
                    <a:pt x="865" y="86"/>
                    <a:pt x="866" y="85"/>
                    <a:pt x="867" y="84"/>
                  </a:cubicBezTo>
                  <a:cubicBezTo>
                    <a:pt x="867" y="84"/>
                    <a:pt x="867" y="83"/>
                    <a:pt x="867" y="83"/>
                  </a:cubicBezTo>
                  <a:cubicBezTo>
                    <a:pt x="867" y="83"/>
                    <a:pt x="867" y="83"/>
                    <a:pt x="867" y="83"/>
                  </a:cubicBezTo>
                  <a:cubicBezTo>
                    <a:pt x="867" y="83"/>
                    <a:pt x="867" y="83"/>
                    <a:pt x="867" y="83"/>
                  </a:cubicBezTo>
                  <a:cubicBezTo>
                    <a:pt x="867" y="83"/>
                    <a:pt x="867" y="83"/>
                    <a:pt x="867" y="83"/>
                  </a:cubicBezTo>
                  <a:cubicBezTo>
                    <a:pt x="867" y="82"/>
                    <a:pt x="867" y="82"/>
                    <a:pt x="867" y="82"/>
                  </a:cubicBezTo>
                  <a:cubicBezTo>
                    <a:pt x="867" y="82"/>
                    <a:pt x="867" y="82"/>
                    <a:pt x="867" y="81"/>
                  </a:cubicBezTo>
                  <a:cubicBezTo>
                    <a:pt x="867" y="81"/>
                    <a:pt x="866" y="81"/>
                    <a:pt x="866" y="81"/>
                  </a:cubicBezTo>
                  <a:cubicBezTo>
                    <a:pt x="866" y="80"/>
                    <a:pt x="866" y="80"/>
                    <a:pt x="866" y="80"/>
                  </a:cubicBezTo>
                  <a:cubicBezTo>
                    <a:pt x="864" y="75"/>
                    <a:pt x="861" y="70"/>
                    <a:pt x="859" y="65"/>
                  </a:cubicBezTo>
                  <a:cubicBezTo>
                    <a:pt x="856" y="59"/>
                    <a:pt x="854" y="54"/>
                    <a:pt x="851" y="48"/>
                  </a:cubicBezTo>
                  <a:cubicBezTo>
                    <a:pt x="851" y="47"/>
                    <a:pt x="850" y="46"/>
                    <a:pt x="850" y="46"/>
                  </a:cubicBezTo>
                  <a:cubicBezTo>
                    <a:pt x="854" y="46"/>
                    <a:pt x="859" y="46"/>
                    <a:pt x="864" y="46"/>
                  </a:cubicBezTo>
                  <a:cubicBezTo>
                    <a:pt x="871" y="46"/>
                    <a:pt x="878" y="46"/>
                    <a:pt x="885" y="46"/>
                  </a:cubicBezTo>
                  <a:cubicBezTo>
                    <a:pt x="886" y="49"/>
                    <a:pt x="888" y="51"/>
                    <a:pt x="888" y="54"/>
                  </a:cubicBezTo>
                  <a:cubicBezTo>
                    <a:pt x="889" y="55"/>
                    <a:pt x="889" y="56"/>
                    <a:pt x="888" y="58"/>
                  </a:cubicBezTo>
                  <a:cubicBezTo>
                    <a:pt x="888" y="60"/>
                    <a:pt x="887" y="62"/>
                    <a:pt x="886" y="65"/>
                  </a:cubicBezTo>
                  <a:cubicBezTo>
                    <a:pt x="885" y="66"/>
                    <a:pt x="885" y="68"/>
                    <a:pt x="884" y="69"/>
                  </a:cubicBezTo>
                  <a:cubicBezTo>
                    <a:pt x="879" y="82"/>
                    <a:pt x="874" y="95"/>
                    <a:pt x="869" y="109"/>
                  </a:cubicBezTo>
                  <a:cubicBezTo>
                    <a:pt x="868" y="111"/>
                    <a:pt x="868" y="112"/>
                    <a:pt x="868" y="115"/>
                  </a:cubicBezTo>
                  <a:cubicBezTo>
                    <a:pt x="870" y="132"/>
                    <a:pt x="873" y="148"/>
                    <a:pt x="879" y="164"/>
                  </a:cubicBezTo>
                  <a:cubicBezTo>
                    <a:pt x="883" y="174"/>
                    <a:pt x="888" y="183"/>
                    <a:pt x="894" y="191"/>
                  </a:cubicBezTo>
                  <a:cubicBezTo>
                    <a:pt x="900" y="199"/>
                    <a:pt x="907" y="205"/>
                    <a:pt x="916" y="209"/>
                  </a:cubicBezTo>
                  <a:cubicBezTo>
                    <a:pt x="917" y="210"/>
                    <a:pt x="918" y="210"/>
                    <a:pt x="919" y="211"/>
                  </a:cubicBezTo>
                  <a:cubicBezTo>
                    <a:pt x="919" y="211"/>
                    <a:pt x="919" y="211"/>
                    <a:pt x="920" y="211"/>
                  </a:cubicBezTo>
                  <a:cubicBezTo>
                    <a:pt x="921" y="210"/>
                    <a:pt x="922" y="209"/>
                    <a:pt x="923" y="208"/>
                  </a:cubicBezTo>
                  <a:cubicBezTo>
                    <a:pt x="935" y="193"/>
                    <a:pt x="947" y="178"/>
                    <a:pt x="959" y="163"/>
                  </a:cubicBezTo>
                  <a:cubicBezTo>
                    <a:pt x="967" y="154"/>
                    <a:pt x="976" y="144"/>
                    <a:pt x="984" y="135"/>
                  </a:cubicBezTo>
                  <a:cubicBezTo>
                    <a:pt x="985" y="134"/>
                    <a:pt x="986" y="133"/>
                    <a:pt x="986" y="132"/>
                  </a:cubicBezTo>
                  <a:cubicBezTo>
                    <a:pt x="991" y="127"/>
                    <a:pt x="991" y="127"/>
                    <a:pt x="997" y="126"/>
                  </a:cubicBezTo>
                  <a:cubicBezTo>
                    <a:pt x="1006" y="124"/>
                    <a:pt x="1015" y="123"/>
                    <a:pt x="1024" y="121"/>
                  </a:cubicBezTo>
                  <a:cubicBezTo>
                    <a:pt x="1029" y="121"/>
                    <a:pt x="1028" y="121"/>
                    <a:pt x="1030" y="117"/>
                  </a:cubicBezTo>
                  <a:cubicBezTo>
                    <a:pt x="1037" y="106"/>
                    <a:pt x="1043" y="96"/>
                    <a:pt x="1050" y="86"/>
                  </a:cubicBezTo>
                  <a:cubicBezTo>
                    <a:pt x="1130" y="105"/>
                    <a:pt x="1205" y="135"/>
                    <a:pt x="1274" y="176"/>
                  </a:cubicBezTo>
                  <a:cubicBezTo>
                    <a:pt x="1270" y="177"/>
                    <a:pt x="1266" y="177"/>
                    <a:pt x="1262" y="178"/>
                  </a:cubicBezTo>
                  <a:cubicBezTo>
                    <a:pt x="1262" y="178"/>
                    <a:pt x="1262" y="179"/>
                    <a:pt x="1262" y="180"/>
                  </a:cubicBezTo>
                  <a:cubicBezTo>
                    <a:pt x="1260" y="197"/>
                    <a:pt x="1260" y="213"/>
                    <a:pt x="1263" y="230"/>
                  </a:cubicBezTo>
                  <a:cubicBezTo>
                    <a:pt x="1264" y="237"/>
                    <a:pt x="1266" y="244"/>
                    <a:pt x="1269" y="250"/>
                  </a:cubicBezTo>
                  <a:cubicBezTo>
                    <a:pt x="1271" y="255"/>
                    <a:pt x="1273" y="259"/>
                    <a:pt x="1277" y="262"/>
                  </a:cubicBezTo>
                  <a:cubicBezTo>
                    <a:pt x="1279" y="264"/>
                    <a:pt x="1281" y="265"/>
                    <a:pt x="1283" y="265"/>
                  </a:cubicBezTo>
                  <a:cubicBezTo>
                    <a:pt x="1290" y="266"/>
                    <a:pt x="1297" y="267"/>
                    <a:pt x="1304" y="268"/>
                  </a:cubicBezTo>
                  <a:cubicBezTo>
                    <a:pt x="1306" y="269"/>
                    <a:pt x="1308" y="269"/>
                    <a:pt x="1310" y="269"/>
                  </a:cubicBezTo>
                  <a:cubicBezTo>
                    <a:pt x="1315" y="278"/>
                    <a:pt x="1320" y="287"/>
                    <a:pt x="1326" y="296"/>
                  </a:cubicBezTo>
                  <a:cubicBezTo>
                    <a:pt x="1339" y="298"/>
                    <a:pt x="1352" y="299"/>
                    <a:pt x="1365" y="301"/>
                  </a:cubicBezTo>
                  <a:cubicBezTo>
                    <a:pt x="1365" y="305"/>
                    <a:pt x="1364" y="308"/>
                    <a:pt x="1364" y="311"/>
                  </a:cubicBezTo>
                  <a:cubicBezTo>
                    <a:pt x="1363" y="318"/>
                    <a:pt x="1362" y="325"/>
                    <a:pt x="1361" y="332"/>
                  </a:cubicBezTo>
                  <a:cubicBezTo>
                    <a:pt x="1360" y="334"/>
                    <a:pt x="1361" y="336"/>
                    <a:pt x="1362" y="339"/>
                  </a:cubicBezTo>
                  <a:cubicBezTo>
                    <a:pt x="1365" y="345"/>
                    <a:pt x="1367" y="352"/>
                    <a:pt x="1370" y="358"/>
                  </a:cubicBezTo>
                  <a:cubicBezTo>
                    <a:pt x="1370" y="360"/>
                    <a:pt x="1371" y="360"/>
                    <a:pt x="1371" y="362"/>
                  </a:cubicBezTo>
                  <a:cubicBezTo>
                    <a:pt x="1370" y="363"/>
                    <a:pt x="1370" y="364"/>
                    <a:pt x="1369" y="365"/>
                  </a:cubicBezTo>
                  <a:cubicBezTo>
                    <a:pt x="1362" y="374"/>
                    <a:pt x="1356" y="382"/>
                    <a:pt x="1349" y="391"/>
                  </a:cubicBezTo>
                  <a:cubicBezTo>
                    <a:pt x="1348" y="392"/>
                    <a:pt x="1347" y="394"/>
                    <a:pt x="1346" y="395"/>
                  </a:cubicBezTo>
                  <a:cubicBezTo>
                    <a:pt x="1336" y="401"/>
                    <a:pt x="1325" y="407"/>
                    <a:pt x="1316" y="414"/>
                  </a:cubicBezTo>
                  <a:cubicBezTo>
                    <a:pt x="1312" y="413"/>
                    <a:pt x="1308" y="413"/>
                    <a:pt x="1305" y="413"/>
                  </a:cubicBezTo>
                  <a:cubicBezTo>
                    <a:pt x="1297" y="413"/>
                    <a:pt x="1289" y="414"/>
                    <a:pt x="1282" y="416"/>
                  </a:cubicBezTo>
                  <a:cubicBezTo>
                    <a:pt x="1276" y="418"/>
                    <a:pt x="1272" y="420"/>
                    <a:pt x="1267" y="421"/>
                  </a:cubicBezTo>
                  <a:cubicBezTo>
                    <a:pt x="1265" y="422"/>
                    <a:pt x="1264" y="422"/>
                    <a:pt x="1263" y="423"/>
                  </a:cubicBezTo>
                  <a:cubicBezTo>
                    <a:pt x="1257" y="426"/>
                    <a:pt x="1251" y="430"/>
                    <a:pt x="1245" y="433"/>
                  </a:cubicBezTo>
                  <a:cubicBezTo>
                    <a:pt x="1245" y="434"/>
                    <a:pt x="1244" y="434"/>
                    <a:pt x="1243" y="435"/>
                  </a:cubicBezTo>
                  <a:cubicBezTo>
                    <a:pt x="1244" y="435"/>
                    <a:pt x="1244" y="436"/>
                    <a:pt x="1245" y="437"/>
                  </a:cubicBezTo>
                  <a:cubicBezTo>
                    <a:pt x="1253" y="452"/>
                    <a:pt x="1260" y="466"/>
                    <a:pt x="1268" y="480"/>
                  </a:cubicBezTo>
                  <a:cubicBezTo>
                    <a:pt x="1273" y="489"/>
                    <a:pt x="1279" y="496"/>
                    <a:pt x="1287" y="503"/>
                  </a:cubicBezTo>
                  <a:cubicBezTo>
                    <a:pt x="1292" y="508"/>
                    <a:pt x="1298" y="512"/>
                    <a:pt x="1305" y="515"/>
                  </a:cubicBezTo>
                  <a:cubicBezTo>
                    <a:pt x="1306" y="515"/>
                    <a:pt x="1307" y="515"/>
                    <a:pt x="1309" y="516"/>
                  </a:cubicBezTo>
                  <a:cubicBezTo>
                    <a:pt x="1309" y="516"/>
                    <a:pt x="1309" y="516"/>
                    <a:pt x="1310" y="516"/>
                  </a:cubicBezTo>
                  <a:cubicBezTo>
                    <a:pt x="1311" y="516"/>
                    <a:pt x="1311" y="516"/>
                    <a:pt x="1312" y="517"/>
                  </a:cubicBezTo>
                  <a:cubicBezTo>
                    <a:pt x="1313" y="517"/>
                    <a:pt x="1313" y="517"/>
                    <a:pt x="1313" y="517"/>
                  </a:cubicBezTo>
                  <a:cubicBezTo>
                    <a:pt x="1314" y="517"/>
                    <a:pt x="1315" y="517"/>
                    <a:pt x="1316" y="517"/>
                  </a:cubicBezTo>
                  <a:cubicBezTo>
                    <a:pt x="1316" y="517"/>
                    <a:pt x="1317" y="517"/>
                    <a:pt x="1317" y="517"/>
                  </a:cubicBezTo>
                  <a:cubicBezTo>
                    <a:pt x="1318" y="517"/>
                    <a:pt x="1319" y="517"/>
                    <a:pt x="1320" y="517"/>
                  </a:cubicBezTo>
                  <a:cubicBezTo>
                    <a:pt x="1320" y="517"/>
                    <a:pt x="1320" y="518"/>
                    <a:pt x="1321" y="518"/>
                  </a:cubicBezTo>
                  <a:cubicBezTo>
                    <a:pt x="1320" y="518"/>
                    <a:pt x="1320" y="517"/>
                    <a:pt x="1320" y="517"/>
                  </a:cubicBezTo>
                  <a:cubicBezTo>
                    <a:pt x="1324" y="518"/>
                    <a:pt x="1327" y="517"/>
                    <a:pt x="1331" y="516"/>
                  </a:cubicBezTo>
                  <a:cubicBezTo>
                    <a:pt x="1343" y="513"/>
                    <a:pt x="1356" y="510"/>
                    <a:pt x="1368" y="507"/>
                  </a:cubicBezTo>
                  <a:cubicBezTo>
                    <a:pt x="1369" y="506"/>
                    <a:pt x="1370" y="506"/>
                    <a:pt x="1371" y="506"/>
                  </a:cubicBezTo>
                  <a:cubicBezTo>
                    <a:pt x="1371" y="504"/>
                    <a:pt x="1371" y="502"/>
                    <a:pt x="1372" y="500"/>
                  </a:cubicBezTo>
                  <a:cubicBezTo>
                    <a:pt x="1373" y="489"/>
                    <a:pt x="1374" y="479"/>
                    <a:pt x="1376" y="468"/>
                  </a:cubicBezTo>
                  <a:cubicBezTo>
                    <a:pt x="1376" y="462"/>
                    <a:pt x="1378" y="455"/>
                    <a:pt x="1379" y="449"/>
                  </a:cubicBezTo>
                  <a:cubicBezTo>
                    <a:pt x="1379" y="447"/>
                    <a:pt x="1380" y="446"/>
                    <a:pt x="1381" y="443"/>
                  </a:cubicBezTo>
                  <a:cubicBezTo>
                    <a:pt x="1381" y="443"/>
                    <a:pt x="1382" y="443"/>
                    <a:pt x="1382" y="443"/>
                  </a:cubicBezTo>
                  <a:cubicBezTo>
                    <a:pt x="1383" y="443"/>
                    <a:pt x="1384" y="443"/>
                    <a:pt x="1384" y="443"/>
                  </a:cubicBezTo>
                  <a:cubicBezTo>
                    <a:pt x="1385" y="447"/>
                    <a:pt x="1395" y="437"/>
                    <a:pt x="1395" y="437"/>
                  </a:cubicBezTo>
                  <a:cubicBezTo>
                    <a:pt x="1395" y="437"/>
                    <a:pt x="1395" y="437"/>
                    <a:pt x="1395" y="437"/>
                  </a:cubicBezTo>
                  <a:cubicBezTo>
                    <a:pt x="1395" y="437"/>
                    <a:pt x="1395" y="437"/>
                    <a:pt x="1396" y="437"/>
                  </a:cubicBezTo>
                  <a:cubicBezTo>
                    <a:pt x="1396" y="437"/>
                    <a:pt x="1396" y="437"/>
                    <a:pt x="1396" y="437"/>
                  </a:cubicBezTo>
                  <a:cubicBezTo>
                    <a:pt x="1396" y="437"/>
                    <a:pt x="1396" y="437"/>
                    <a:pt x="1396" y="437"/>
                  </a:cubicBezTo>
                  <a:cubicBezTo>
                    <a:pt x="1396" y="437"/>
                    <a:pt x="1396" y="437"/>
                    <a:pt x="1396" y="437"/>
                  </a:cubicBezTo>
                  <a:cubicBezTo>
                    <a:pt x="1396" y="436"/>
                    <a:pt x="1397" y="436"/>
                    <a:pt x="1397" y="436"/>
                  </a:cubicBezTo>
                  <a:cubicBezTo>
                    <a:pt x="1397" y="436"/>
                    <a:pt x="1397" y="436"/>
                    <a:pt x="1397" y="436"/>
                  </a:cubicBezTo>
                  <a:cubicBezTo>
                    <a:pt x="1397" y="436"/>
                    <a:pt x="1398" y="436"/>
                    <a:pt x="1398" y="436"/>
                  </a:cubicBezTo>
                  <a:cubicBezTo>
                    <a:pt x="1398" y="436"/>
                    <a:pt x="1398" y="436"/>
                    <a:pt x="1398" y="436"/>
                  </a:cubicBezTo>
                  <a:cubicBezTo>
                    <a:pt x="1399" y="436"/>
                    <a:pt x="1399" y="436"/>
                    <a:pt x="1399" y="436"/>
                  </a:cubicBezTo>
                  <a:cubicBezTo>
                    <a:pt x="1399" y="436"/>
                    <a:pt x="1400" y="436"/>
                    <a:pt x="1400" y="436"/>
                  </a:cubicBezTo>
                  <a:cubicBezTo>
                    <a:pt x="1400" y="436"/>
                    <a:pt x="1400" y="436"/>
                    <a:pt x="1401" y="435"/>
                  </a:cubicBezTo>
                  <a:cubicBezTo>
                    <a:pt x="1401" y="435"/>
                    <a:pt x="1401" y="435"/>
                    <a:pt x="1401" y="435"/>
                  </a:cubicBezTo>
                  <a:cubicBezTo>
                    <a:pt x="1402" y="435"/>
                    <a:pt x="1402" y="435"/>
                    <a:pt x="1403" y="435"/>
                  </a:cubicBezTo>
                  <a:cubicBezTo>
                    <a:pt x="1403" y="435"/>
                    <a:pt x="1403" y="435"/>
                    <a:pt x="1403" y="435"/>
                  </a:cubicBezTo>
                  <a:cubicBezTo>
                    <a:pt x="1403" y="435"/>
                    <a:pt x="1404" y="435"/>
                    <a:pt x="1404" y="435"/>
                  </a:cubicBezTo>
                  <a:cubicBezTo>
                    <a:pt x="1404" y="435"/>
                    <a:pt x="1405" y="435"/>
                    <a:pt x="1405" y="435"/>
                  </a:cubicBezTo>
                  <a:cubicBezTo>
                    <a:pt x="1405" y="435"/>
                    <a:pt x="1405" y="435"/>
                    <a:pt x="1405" y="435"/>
                  </a:cubicBezTo>
                  <a:cubicBezTo>
                    <a:pt x="1406" y="436"/>
                    <a:pt x="1407" y="436"/>
                    <a:pt x="1407" y="436"/>
                  </a:cubicBezTo>
                  <a:cubicBezTo>
                    <a:pt x="1407" y="436"/>
                    <a:pt x="1408" y="436"/>
                    <a:pt x="1408" y="436"/>
                  </a:cubicBezTo>
                  <a:cubicBezTo>
                    <a:pt x="1408" y="436"/>
                    <a:pt x="1409" y="436"/>
                    <a:pt x="1409" y="436"/>
                  </a:cubicBezTo>
                  <a:cubicBezTo>
                    <a:pt x="1409" y="436"/>
                    <a:pt x="1410" y="436"/>
                    <a:pt x="1410" y="436"/>
                  </a:cubicBezTo>
                  <a:cubicBezTo>
                    <a:pt x="1410" y="436"/>
                    <a:pt x="1411" y="436"/>
                    <a:pt x="1412" y="437"/>
                  </a:cubicBezTo>
                  <a:cubicBezTo>
                    <a:pt x="1412" y="437"/>
                    <a:pt x="1412" y="437"/>
                    <a:pt x="1413" y="437"/>
                  </a:cubicBezTo>
                  <a:cubicBezTo>
                    <a:pt x="1413" y="437"/>
                    <a:pt x="1414" y="437"/>
                    <a:pt x="1414" y="437"/>
                  </a:cubicBezTo>
                  <a:cubicBezTo>
                    <a:pt x="1415" y="437"/>
                    <a:pt x="1415" y="438"/>
                    <a:pt x="1415" y="438"/>
                  </a:cubicBezTo>
                  <a:cubicBezTo>
                    <a:pt x="1416" y="438"/>
                    <a:pt x="1417" y="438"/>
                    <a:pt x="1418" y="439"/>
                  </a:cubicBezTo>
                  <a:cubicBezTo>
                    <a:pt x="1418" y="439"/>
                    <a:pt x="1418" y="439"/>
                    <a:pt x="1418" y="439"/>
                  </a:cubicBezTo>
                  <a:cubicBezTo>
                    <a:pt x="1419" y="439"/>
                    <a:pt x="1419" y="439"/>
                    <a:pt x="1420" y="440"/>
                  </a:cubicBezTo>
                  <a:cubicBezTo>
                    <a:pt x="1421" y="440"/>
                    <a:pt x="1421" y="440"/>
                    <a:pt x="1421" y="440"/>
                  </a:cubicBezTo>
                  <a:cubicBezTo>
                    <a:pt x="1422" y="440"/>
                    <a:pt x="1423" y="441"/>
                    <a:pt x="1424" y="441"/>
                  </a:cubicBezTo>
                  <a:cubicBezTo>
                    <a:pt x="1424" y="441"/>
                    <a:pt x="1424" y="441"/>
                    <a:pt x="1424" y="441"/>
                  </a:cubicBezTo>
                  <a:cubicBezTo>
                    <a:pt x="1425" y="442"/>
                    <a:pt x="1426" y="443"/>
                    <a:pt x="1427" y="443"/>
                  </a:cubicBezTo>
                  <a:cubicBezTo>
                    <a:pt x="1427" y="443"/>
                    <a:pt x="1428" y="443"/>
                    <a:pt x="1428" y="444"/>
                  </a:cubicBezTo>
                  <a:cubicBezTo>
                    <a:pt x="1429" y="444"/>
                    <a:pt x="1430" y="445"/>
                    <a:pt x="1431" y="445"/>
                  </a:cubicBezTo>
                  <a:cubicBezTo>
                    <a:pt x="1431" y="445"/>
                    <a:pt x="1431" y="445"/>
                    <a:pt x="1432" y="446"/>
                  </a:cubicBezTo>
                  <a:cubicBezTo>
                    <a:pt x="1433" y="446"/>
                    <a:pt x="1434" y="447"/>
                    <a:pt x="1435" y="448"/>
                  </a:cubicBezTo>
                  <a:cubicBezTo>
                    <a:pt x="1435" y="448"/>
                    <a:pt x="1436" y="448"/>
                    <a:pt x="1436" y="448"/>
                  </a:cubicBezTo>
                  <a:cubicBezTo>
                    <a:pt x="1437" y="449"/>
                    <a:pt x="1438" y="450"/>
                    <a:pt x="1439" y="450"/>
                  </a:cubicBezTo>
                  <a:cubicBezTo>
                    <a:pt x="1439" y="451"/>
                    <a:pt x="1440" y="451"/>
                    <a:pt x="1440" y="451"/>
                  </a:cubicBezTo>
                  <a:cubicBezTo>
                    <a:pt x="1441" y="452"/>
                    <a:pt x="1442" y="453"/>
                    <a:pt x="1444" y="454"/>
                  </a:cubicBezTo>
                  <a:cubicBezTo>
                    <a:pt x="1444" y="454"/>
                    <a:pt x="1444" y="454"/>
                    <a:pt x="1445" y="455"/>
                  </a:cubicBezTo>
                  <a:cubicBezTo>
                    <a:pt x="1446" y="456"/>
                    <a:pt x="1447" y="456"/>
                    <a:pt x="1448" y="457"/>
                  </a:cubicBezTo>
                  <a:cubicBezTo>
                    <a:pt x="1448" y="458"/>
                    <a:pt x="1449" y="458"/>
                    <a:pt x="1449" y="458"/>
                  </a:cubicBezTo>
                  <a:cubicBezTo>
                    <a:pt x="1451" y="460"/>
                    <a:pt x="1452" y="461"/>
                    <a:pt x="1453" y="462"/>
                  </a:cubicBezTo>
                  <a:cubicBezTo>
                    <a:pt x="1454" y="462"/>
                    <a:pt x="1454" y="462"/>
                    <a:pt x="1454" y="462"/>
                  </a:cubicBezTo>
                  <a:cubicBezTo>
                    <a:pt x="1455" y="463"/>
                    <a:pt x="1457" y="465"/>
                    <a:pt x="1458" y="466"/>
                  </a:cubicBezTo>
                  <a:cubicBezTo>
                    <a:pt x="1459" y="467"/>
                    <a:pt x="1459" y="467"/>
                    <a:pt x="1460" y="467"/>
                  </a:cubicBezTo>
                  <a:cubicBezTo>
                    <a:pt x="1461" y="469"/>
                    <a:pt x="1462" y="470"/>
                    <a:pt x="1464" y="471"/>
                  </a:cubicBezTo>
                  <a:cubicBezTo>
                    <a:pt x="1464" y="471"/>
                    <a:pt x="1464" y="472"/>
                    <a:pt x="1465" y="472"/>
                  </a:cubicBezTo>
                  <a:cubicBezTo>
                    <a:pt x="1466" y="474"/>
                    <a:pt x="1468" y="475"/>
                    <a:pt x="1470" y="477"/>
                  </a:cubicBezTo>
                  <a:cubicBezTo>
                    <a:pt x="1470" y="477"/>
                    <a:pt x="1470" y="478"/>
                    <a:pt x="1471" y="478"/>
                  </a:cubicBezTo>
                  <a:cubicBezTo>
                    <a:pt x="1472" y="480"/>
                    <a:pt x="1474" y="481"/>
                    <a:pt x="1475" y="483"/>
                  </a:cubicBezTo>
                  <a:cubicBezTo>
                    <a:pt x="1476" y="483"/>
                    <a:pt x="1476" y="483"/>
                    <a:pt x="1476" y="484"/>
                  </a:cubicBezTo>
                  <a:cubicBezTo>
                    <a:pt x="1482" y="490"/>
                    <a:pt x="1489" y="497"/>
                    <a:pt x="1496" y="505"/>
                  </a:cubicBezTo>
                  <a:cubicBezTo>
                    <a:pt x="1562" y="584"/>
                    <a:pt x="1603" y="570"/>
                    <a:pt x="1610" y="567"/>
                  </a:cubicBezTo>
                  <a:cubicBezTo>
                    <a:pt x="1610" y="567"/>
                    <a:pt x="1611" y="566"/>
                    <a:pt x="1611" y="566"/>
                  </a:cubicBezTo>
                  <a:cubicBezTo>
                    <a:pt x="1616" y="572"/>
                    <a:pt x="1619" y="578"/>
                    <a:pt x="1622" y="585"/>
                  </a:cubicBezTo>
                  <a:cubicBezTo>
                    <a:pt x="1626" y="593"/>
                    <a:pt x="1629" y="602"/>
                    <a:pt x="1630" y="611"/>
                  </a:cubicBezTo>
                  <a:cubicBezTo>
                    <a:pt x="1630" y="612"/>
                    <a:pt x="1630" y="613"/>
                    <a:pt x="1630" y="615"/>
                  </a:cubicBezTo>
                  <a:cubicBezTo>
                    <a:pt x="1629" y="614"/>
                    <a:pt x="1628" y="614"/>
                    <a:pt x="1627" y="614"/>
                  </a:cubicBezTo>
                  <a:cubicBezTo>
                    <a:pt x="1624" y="613"/>
                    <a:pt x="1623" y="613"/>
                    <a:pt x="1622" y="613"/>
                  </a:cubicBezTo>
                  <a:cubicBezTo>
                    <a:pt x="1614" y="611"/>
                    <a:pt x="1607" y="610"/>
                    <a:pt x="1599" y="610"/>
                  </a:cubicBezTo>
                  <a:cubicBezTo>
                    <a:pt x="1586" y="609"/>
                    <a:pt x="1573" y="609"/>
                    <a:pt x="1560" y="609"/>
                  </a:cubicBezTo>
                  <a:cubicBezTo>
                    <a:pt x="1559" y="609"/>
                    <a:pt x="1559" y="609"/>
                    <a:pt x="1558" y="609"/>
                  </a:cubicBezTo>
                  <a:cubicBezTo>
                    <a:pt x="1555" y="610"/>
                    <a:pt x="1553" y="609"/>
                    <a:pt x="1551" y="607"/>
                  </a:cubicBezTo>
                  <a:cubicBezTo>
                    <a:pt x="1532" y="592"/>
                    <a:pt x="1512" y="577"/>
                    <a:pt x="1493" y="562"/>
                  </a:cubicBezTo>
                  <a:cubicBezTo>
                    <a:pt x="1490" y="560"/>
                    <a:pt x="1488" y="558"/>
                    <a:pt x="1485" y="556"/>
                  </a:cubicBezTo>
                  <a:cubicBezTo>
                    <a:pt x="1482" y="554"/>
                    <a:pt x="1479" y="552"/>
                    <a:pt x="1476" y="551"/>
                  </a:cubicBezTo>
                  <a:cubicBezTo>
                    <a:pt x="1468" y="549"/>
                    <a:pt x="1461" y="547"/>
                    <a:pt x="1453" y="546"/>
                  </a:cubicBezTo>
                  <a:cubicBezTo>
                    <a:pt x="1441" y="545"/>
                    <a:pt x="1429" y="545"/>
                    <a:pt x="1417" y="545"/>
                  </a:cubicBezTo>
                  <a:cubicBezTo>
                    <a:pt x="1414" y="545"/>
                    <a:pt x="1412" y="545"/>
                    <a:pt x="1409" y="544"/>
                  </a:cubicBezTo>
                  <a:cubicBezTo>
                    <a:pt x="1399" y="540"/>
                    <a:pt x="1387" y="537"/>
                    <a:pt x="1376" y="535"/>
                  </a:cubicBezTo>
                  <a:cubicBezTo>
                    <a:pt x="1365" y="533"/>
                    <a:pt x="1354" y="533"/>
                    <a:pt x="1343" y="533"/>
                  </a:cubicBezTo>
                  <a:cubicBezTo>
                    <a:pt x="1331" y="534"/>
                    <a:pt x="1319" y="535"/>
                    <a:pt x="1308" y="539"/>
                  </a:cubicBezTo>
                  <a:cubicBezTo>
                    <a:pt x="1293" y="544"/>
                    <a:pt x="1277" y="549"/>
                    <a:pt x="1262" y="553"/>
                  </a:cubicBezTo>
                  <a:cubicBezTo>
                    <a:pt x="1259" y="554"/>
                    <a:pt x="1257" y="555"/>
                    <a:pt x="1256" y="557"/>
                  </a:cubicBezTo>
                  <a:cubicBezTo>
                    <a:pt x="1245" y="570"/>
                    <a:pt x="1234" y="583"/>
                    <a:pt x="1224" y="595"/>
                  </a:cubicBezTo>
                  <a:cubicBezTo>
                    <a:pt x="1222" y="597"/>
                    <a:pt x="1221" y="598"/>
                    <a:pt x="1219" y="599"/>
                  </a:cubicBezTo>
                  <a:cubicBezTo>
                    <a:pt x="1190" y="606"/>
                    <a:pt x="1168" y="622"/>
                    <a:pt x="1155" y="649"/>
                  </a:cubicBezTo>
                  <a:cubicBezTo>
                    <a:pt x="1153" y="652"/>
                    <a:pt x="1152" y="654"/>
                    <a:pt x="1151" y="657"/>
                  </a:cubicBezTo>
                  <a:cubicBezTo>
                    <a:pt x="1150" y="659"/>
                    <a:pt x="1150" y="661"/>
                    <a:pt x="1149" y="663"/>
                  </a:cubicBezTo>
                  <a:cubicBezTo>
                    <a:pt x="1149" y="664"/>
                    <a:pt x="1149" y="665"/>
                    <a:pt x="1149" y="666"/>
                  </a:cubicBezTo>
                  <a:cubicBezTo>
                    <a:pt x="1149" y="666"/>
                    <a:pt x="1149" y="665"/>
                    <a:pt x="1149" y="665"/>
                  </a:cubicBezTo>
                  <a:cubicBezTo>
                    <a:pt x="1149" y="665"/>
                    <a:pt x="1149" y="666"/>
                    <a:pt x="1149" y="666"/>
                  </a:cubicBezTo>
                  <a:cubicBezTo>
                    <a:pt x="1149" y="666"/>
                    <a:pt x="1149" y="667"/>
                    <a:pt x="1149" y="667"/>
                  </a:cubicBezTo>
                  <a:cubicBezTo>
                    <a:pt x="1149" y="668"/>
                    <a:pt x="1149" y="668"/>
                    <a:pt x="1149" y="668"/>
                  </a:cubicBezTo>
                  <a:cubicBezTo>
                    <a:pt x="1149" y="669"/>
                    <a:pt x="1150" y="669"/>
                    <a:pt x="1150" y="670"/>
                  </a:cubicBezTo>
                  <a:cubicBezTo>
                    <a:pt x="1151" y="671"/>
                    <a:pt x="1151" y="671"/>
                    <a:pt x="1151" y="672"/>
                  </a:cubicBezTo>
                  <a:cubicBezTo>
                    <a:pt x="1153" y="676"/>
                    <a:pt x="1154" y="680"/>
                    <a:pt x="1154" y="684"/>
                  </a:cubicBezTo>
                  <a:cubicBezTo>
                    <a:pt x="1154" y="691"/>
                    <a:pt x="1153" y="697"/>
                    <a:pt x="1153" y="704"/>
                  </a:cubicBezTo>
                  <a:cubicBezTo>
                    <a:pt x="1151" y="713"/>
                    <a:pt x="1150" y="721"/>
                    <a:pt x="1147" y="729"/>
                  </a:cubicBezTo>
                  <a:cubicBezTo>
                    <a:pt x="1141" y="750"/>
                    <a:pt x="1136" y="770"/>
                    <a:pt x="1132" y="791"/>
                  </a:cubicBezTo>
                  <a:cubicBezTo>
                    <a:pt x="1129" y="807"/>
                    <a:pt x="1127" y="823"/>
                    <a:pt x="1128" y="839"/>
                  </a:cubicBezTo>
                  <a:cubicBezTo>
                    <a:pt x="1128" y="847"/>
                    <a:pt x="1128" y="854"/>
                    <a:pt x="1130" y="861"/>
                  </a:cubicBezTo>
                  <a:cubicBezTo>
                    <a:pt x="1131" y="863"/>
                    <a:pt x="1131" y="865"/>
                    <a:pt x="1132" y="867"/>
                  </a:cubicBezTo>
                  <a:cubicBezTo>
                    <a:pt x="1132" y="869"/>
                    <a:pt x="1133" y="870"/>
                    <a:pt x="1135" y="871"/>
                  </a:cubicBezTo>
                  <a:cubicBezTo>
                    <a:pt x="1149" y="885"/>
                    <a:pt x="1163" y="899"/>
                    <a:pt x="1178" y="912"/>
                  </a:cubicBezTo>
                  <a:cubicBezTo>
                    <a:pt x="1191" y="924"/>
                    <a:pt x="1205" y="935"/>
                    <a:pt x="1220" y="945"/>
                  </a:cubicBezTo>
                  <a:cubicBezTo>
                    <a:pt x="1231" y="952"/>
                    <a:pt x="1243" y="959"/>
                    <a:pt x="1255" y="963"/>
                  </a:cubicBezTo>
                  <a:cubicBezTo>
                    <a:pt x="1269" y="968"/>
                    <a:pt x="1283" y="971"/>
                    <a:pt x="1297" y="969"/>
                  </a:cubicBezTo>
                  <a:cubicBezTo>
                    <a:pt x="1312" y="968"/>
                    <a:pt x="1327" y="967"/>
                    <a:pt x="1342" y="967"/>
                  </a:cubicBezTo>
                  <a:cubicBezTo>
                    <a:pt x="1353" y="966"/>
                    <a:pt x="1364" y="967"/>
                    <a:pt x="1374" y="969"/>
                  </a:cubicBezTo>
                  <a:cubicBezTo>
                    <a:pt x="1378" y="970"/>
                    <a:pt x="1381" y="971"/>
                    <a:pt x="1385" y="972"/>
                  </a:cubicBezTo>
                  <a:cubicBezTo>
                    <a:pt x="1388" y="974"/>
                    <a:pt x="1392" y="977"/>
                    <a:pt x="1394" y="980"/>
                  </a:cubicBezTo>
                  <a:cubicBezTo>
                    <a:pt x="1395" y="981"/>
                    <a:pt x="1395" y="982"/>
                    <a:pt x="1396" y="983"/>
                  </a:cubicBezTo>
                  <a:cubicBezTo>
                    <a:pt x="1397" y="983"/>
                    <a:pt x="1397" y="984"/>
                    <a:pt x="1398" y="984"/>
                  </a:cubicBezTo>
                  <a:cubicBezTo>
                    <a:pt x="1397" y="984"/>
                    <a:pt x="1397" y="983"/>
                    <a:pt x="1396" y="983"/>
                  </a:cubicBezTo>
                  <a:cubicBezTo>
                    <a:pt x="1397" y="983"/>
                    <a:pt x="1397" y="984"/>
                    <a:pt x="1398" y="984"/>
                  </a:cubicBezTo>
                  <a:cubicBezTo>
                    <a:pt x="1398" y="984"/>
                    <a:pt x="1398" y="985"/>
                    <a:pt x="1399" y="985"/>
                  </a:cubicBezTo>
                  <a:cubicBezTo>
                    <a:pt x="1399" y="985"/>
                    <a:pt x="1400" y="985"/>
                    <a:pt x="1400" y="985"/>
                  </a:cubicBezTo>
                  <a:cubicBezTo>
                    <a:pt x="1400" y="986"/>
                    <a:pt x="1401" y="986"/>
                    <a:pt x="1401" y="986"/>
                  </a:cubicBezTo>
                  <a:cubicBezTo>
                    <a:pt x="1401" y="986"/>
                    <a:pt x="1402" y="986"/>
                    <a:pt x="1403" y="986"/>
                  </a:cubicBezTo>
                  <a:cubicBezTo>
                    <a:pt x="1403" y="986"/>
                    <a:pt x="1403" y="986"/>
                    <a:pt x="1403" y="986"/>
                  </a:cubicBezTo>
                  <a:cubicBezTo>
                    <a:pt x="1403" y="986"/>
                    <a:pt x="1403" y="986"/>
                    <a:pt x="1404" y="986"/>
                  </a:cubicBezTo>
                  <a:cubicBezTo>
                    <a:pt x="1403" y="986"/>
                    <a:pt x="1403" y="986"/>
                    <a:pt x="1403" y="986"/>
                  </a:cubicBezTo>
                  <a:cubicBezTo>
                    <a:pt x="1404" y="986"/>
                    <a:pt x="1405" y="986"/>
                    <a:pt x="1406" y="986"/>
                  </a:cubicBezTo>
                  <a:cubicBezTo>
                    <a:pt x="1408" y="986"/>
                    <a:pt x="1410" y="985"/>
                    <a:pt x="1412" y="984"/>
                  </a:cubicBezTo>
                  <a:cubicBezTo>
                    <a:pt x="1414" y="983"/>
                    <a:pt x="1416" y="982"/>
                    <a:pt x="1418" y="981"/>
                  </a:cubicBezTo>
                  <a:cubicBezTo>
                    <a:pt x="1420" y="980"/>
                    <a:pt x="1422" y="980"/>
                    <a:pt x="1423" y="979"/>
                  </a:cubicBezTo>
                  <a:cubicBezTo>
                    <a:pt x="1424" y="979"/>
                    <a:pt x="1424" y="978"/>
                    <a:pt x="1425" y="978"/>
                  </a:cubicBezTo>
                  <a:cubicBezTo>
                    <a:pt x="1425" y="978"/>
                    <a:pt x="1425" y="978"/>
                    <a:pt x="1425" y="978"/>
                  </a:cubicBezTo>
                  <a:cubicBezTo>
                    <a:pt x="1428" y="978"/>
                    <a:pt x="1431" y="979"/>
                    <a:pt x="1432" y="983"/>
                  </a:cubicBezTo>
                  <a:cubicBezTo>
                    <a:pt x="1433" y="986"/>
                    <a:pt x="1434" y="988"/>
                    <a:pt x="1434" y="991"/>
                  </a:cubicBezTo>
                  <a:cubicBezTo>
                    <a:pt x="1437" y="1001"/>
                    <a:pt x="1438" y="1012"/>
                    <a:pt x="1436" y="1023"/>
                  </a:cubicBezTo>
                  <a:cubicBezTo>
                    <a:pt x="1436" y="1031"/>
                    <a:pt x="1433" y="1038"/>
                    <a:pt x="1431" y="1045"/>
                  </a:cubicBezTo>
                  <a:cubicBezTo>
                    <a:pt x="1428" y="1052"/>
                    <a:pt x="1425" y="1059"/>
                    <a:pt x="1423" y="1066"/>
                  </a:cubicBezTo>
                  <a:cubicBezTo>
                    <a:pt x="1421" y="1071"/>
                    <a:pt x="1419" y="1077"/>
                    <a:pt x="1417" y="1083"/>
                  </a:cubicBezTo>
                  <a:cubicBezTo>
                    <a:pt x="1413" y="1097"/>
                    <a:pt x="1413" y="1112"/>
                    <a:pt x="1417" y="1126"/>
                  </a:cubicBezTo>
                  <a:cubicBezTo>
                    <a:pt x="1419" y="1134"/>
                    <a:pt x="1422" y="1141"/>
                    <a:pt x="1425" y="1149"/>
                  </a:cubicBezTo>
                  <a:cubicBezTo>
                    <a:pt x="1427" y="1157"/>
                    <a:pt x="1430" y="1164"/>
                    <a:pt x="1432" y="1172"/>
                  </a:cubicBezTo>
                  <a:cubicBezTo>
                    <a:pt x="1435" y="1185"/>
                    <a:pt x="1433" y="1198"/>
                    <a:pt x="1428" y="1211"/>
                  </a:cubicBezTo>
                  <a:cubicBezTo>
                    <a:pt x="1425" y="1220"/>
                    <a:pt x="1420" y="1227"/>
                    <a:pt x="1414" y="1234"/>
                  </a:cubicBezTo>
                  <a:cubicBezTo>
                    <a:pt x="1409" y="1240"/>
                    <a:pt x="1405" y="1245"/>
                    <a:pt x="1400" y="1250"/>
                  </a:cubicBezTo>
                  <a:cubicBezTo>
                    <a:pt x="1398" y="1251"/>
                    <a:pt x="1396" y="1254"/>
                    <a:pt x="1395" y="1255"/>
                  </a:cubicBezTo>
                  <a:cubicBezTo>
                    <a:pt x="1388" y="1263"/>
                    <a:pt x="1381" y="1272"/>
                    <a:pt x="1376" y="1282"/>
                  </a:cubicBezTo>
                  <a:cubicBezTo>
                    <a:pt x="1373" y="1289"/>
                    <a:pt x="1369" y="1297"/>
                    <a:pt x="1366" y="1305"/>
                  </a:cubicBezTo>
                  <a:cubicBezTo>
                    <a:pt x="1362" y="1317"/>
                    <a:pt x="1361" y="1329"/>
                    <a:pt x="1363" y="1342"/>
                  </a:cubicBezTo>
                  <a:cubicBezTo>
                    <a:pt x="1365" y="1351"/>
                    <a:pt x="1368" y="1360"/>
                    <a:pt x="1369" y="1370"/>
                  </a:cubicBezTo>
                  <a:cubicBezTo>
                    <a:pt x="1370" y="1376"/>
                    <a:pt x="1371" y="1382"/>
                    <a:pt x="1372" y="1387"/>
                  </a:cubicBezTo>
                  <a:cubicBezTo>
                    <a:pt x="1373" y="1390"/>
                    <a:pt x="1373" y="1394"/>
                    <a:pt x="1372" y="1397"/>
                  </a:cubicBezTo>
                  <a:cubicBezTo>
                    <a:pt x="1370" y="1402"/>
                    <a:pt x="1369" y="1406"/>
                    <a:pt x="1367" y="1411"/>
                  </a:cubicBezTo>
                  <a:cubicBezTo>
                    <a:pt x="1362" y="1425"/>
                    <a:pt x="1355" y="1437"/>
                    <a:pt x="1349" y="1450"/>
                  </a:cubicBezTo>
                  <a:cubicBezTo>
                    <a:pt x="1342" y="1464"/>
                    <a:pt x="1336" y="1478"/>
                    <a:pt x="1330" y="1492"/>
                  </a:cubicBezTo>
                  <a:cubicBezTo>
                    <a:pt x="1327" y="1499"/>
                    <a:pt x="1324" y="1506"/>
                    <a:pt x="1322" y="1513"/>
                  </a:cubicBezTo>
                  <a:cubicBezTo>
                    <a:pt x="1321" y="1516"/>
                    <a:pt x="1321" y="1519"/>
                    <a:pt x="1320" y="1523"/>
                  </a:cubicBezTo>
                  <a:cubicBezTo>
                    <a:pt x="1320" y="1524"/>
                    <a:pt x="1320" y="1525"/>
                    <a:pt x="1321" y="1527"/>
                  </a:cubicBezTo>
                  <a:cubicBezTo>
                    <a:pt x="1322" y="1530"/>
                    <a:pt x="1324" y="1533"/>
                    <a:pt x="1327" y="1535"/>
                  </a:cubicBezTo>
                  <a:cubicBezTo>
                    <a:pt x="1192" y="1628"/>
                    <a:pt x="1031" y="1679"/>
                    <a:pt x="863" y="1679"/>
                  </a:cubicBezTo>
                  <a:close/>
                  <a:moveTo>
                    <a:pt x="282" y="572"/>
                  </a:moveTo>
                  <a:cubicBezTo>
                    <a:pt x="282" y="571"/>
                    <a:pt x="282" y="571"/>
                    <a:pt x="282" y="570"/>
                  </a:cubicBezTo>
                  <a:cubicBezTo>
                    <a:pt x="282" y="571"/>
                    <a:pt x="282" y="571"/>
                    <a:pt x="282" y="572"/>
                  </a:cubicBezTo>
                  <a:close/>
                  <a:moveTo>
                    <a:pt x="282" y="570"/>
                  </a:moveTo>
                  <a:cubicBezTo>
                    <a:pt x="282" y="569"/>
                    <a:pt x="283" y="569"/>
                    <a:pt x="283" y="568"/>
                  </a:cubicBezTo>
                  <a:cubicBezTo>
                    <a:pt x="283" y="569"/>
                    <a:pt x="282" y="569"/>
                    <a:pt x="282" y="570"/>
                  </a:cubicBezTo>
                  <a:close/>
                  <a:moveTo>
                    <a:pt x="283" y="568"/>
                  </a:moveTo>
                  <a:cubicBezTo>
                    <a:pt x="284" y="567"/>
                    <a:pt x="284" y="567"/>
                    <a:pt x="284" y="566"/>
                  </a:cubicBezTo>
                  <a:cubicBezTo>
                    <a:pt x="284" y="567"/>
                    <a:pt x="284" y="567"/>
                    <a:pt x="283" y="568"/>
                  </a:cubicBezTo>
                  <a:close/>
                  <a:moveTo>
                    <a:pt x="300" y="507"/>
                  </a:moveTo>
                  <a:cubicBezTo>
                    <a:pt x="300" y="507"/>
                    <a:pt x="300" y="507"/>
                    <a:pt x="300" y="507"/>
                  </a:cubicBezTo>
                  <a:cubicBezTo>
                    <a:pt x="300" y="507"/>
                    <a:pt x="300" y="507"/>
                    <a:pt x="300" y="507"/>
                  </a:cubicBezTo>
                  <a:close/>
                  <a:moveTo>
                    <a:pt x="299" y="507"/>
                  </a:moveTo>
                  <a:cubicBezTo>
                    <a:pt x="299" y="507"/>
                    <a:pt x="299" y="507"/>
                    <a:pt x="299" y="507"/>
                  </a:cubicBezTo>
                  <a:cubicBezTo>
                    <a:pt x="299" y="507"/>
                    <a:pt x="299" y="507"/>
                    <a:pt x="299" y="507"/>
                  </a:cubicBezTo>
                  <a:close/>
                  <a:moveTo>
                    <a:pt x="298" y="507"/>
                  </a:moveTo>
                  <a:cubicBezTo>
                    <a:pt x="298" y="507"/>
                    <a:pt x="297" y="507"/>
                    <a:pt x="297" y="508"/>
                  </a:cubicBezTo>
                  <a:cubicBezTo>
                    <a:pt x="297" y="507"/>
                    <a:pt x="298" y="507"/>
                    <a:pt x="298" y="507"/>
                  </a:cubicBezTo>
                  <a:close/>
                  <a:moveTo>
                    <a:pt x="242" y="485"/>
                  </a:moveTo>
                  <a:cubicBezTo>
                    <a:pt x="242" y="486"/>
                    <a:pt x="242" y="486"/>
                    <a:pt x="242" y="487"/>
                  </a:cubicBezTo>
                  <a:cubicBezTo>
                    <a:pt x="242" y="486"/>
                    <a:pt x="242" y="486"/>
                    <a:pt x="242" y="485"/>
                  </a:cubicBezTo>
                  <a:close/>
                  <a:moveTo>
                    <a:pt x="243" y="490"/>
                  </a:moveTo>
                  <a:cubicBezTo>
                    <a:pt x="243" y="490"/>
                    <a:pt x="243" y="491"/>
                    <a:pt x="243" y="491"/>
                  </a:cubicBezTo>
                  <a:cubicBezTo>
                    <a:pt x="243" y="491"/>
                    <a:pt x="243" y="490"/>
                    <a:pt x="243" y="490"/>
                  </a:cubicBezTo>
                  <a:close/>
                  <a:moveTo>
                    <a:pt x="659" y="294"/>
                  </a:moveTo>
                  <a:cubicBezTo>
                    <a:pt x="659" y="294"/>
                    <a:pt x="660" y="294"/>
                    <a:pt x="660" y="294"/>
                  </a:cubicBezTo>
                  <a:cubicBezTo>
                    <a:pt x="660" y="294"/>
                    <a:pt x="659" y="294"/>
                    <a:pt x="659" y="294"/>
                  </a:cubicBezTo>
                  <a:close/>
                  <a:moveTo>
                    <a:pt x="793" y="280"/>
                  </a:moveTo>
                  <a:cubicBezTo>
                    <a:pt x="793" y="280"/>
                    <a:pt x="794" y="280"/>
                    <a:pt x="794" y="280"/>
                  </a:cubicBezTo>
                  <a:cubicBezTo>
                    <a:pt x="794" y="280"/>
                    <a:pt x="793" y="280"/>
                    <a:pt x="793" y="280"/>
                  </a:cubicBezTo>
                  <a:close/>
                  <a:moveTo>
                    <a:pt x="797" y="279"/>
                  </a:moveTo>
                  <a:cubicBezTo>
                    <a:pt x="798" y="279"/>
                    <a:pt x="798" y="279"/>
                    <a:pt x="798" y="279"/>
                  </a:cubicBezTo>
                  <a:cubicBezTo>
                    <a:pt x="798" y="279"/>
                    <a:pt x="798" y="279"/>
                    <a:pt x="797" y="279"/>
                  </a:cubicBezTo>
                  <a:close/>
                  <a:moveTo>
                    <a:pt x="801" y="277"/>
                  </a:moveTo>
                  <a:cubicBezTo>
                    <a:pt x="802" y="277"/>
                    <a:pt x="802" y="277"/>
                    <a:pt x="802" y="276"/>
                  </a:cubicBezTo>
                  <a:cubicBezTo>
                    <a:pt x="802" y="277"/>
                    <a:pt x="802" y="277"/>
                    <a:pt x="801" y="277"/>
                  </a:cubicBezTo>
                  <a:close/>
                  <a:moveTo>
                    <a:pt x="636" y="167"/>
                  </a:moveTo>
                  <a:cubicBezTo>
                    <a:pt x="636" y="166"/>
                    <a:pt x="636" y="165"/>
                    <a:pt x="637" y="165"/>
                  </a:cubicBezTo>
                  <a:cubicBezTo>
                    <a:pt x="636" y="165"/>
                    <a:pt x="636" y="166"/>
                    <a:pt x="636" y="167"/>
                  </a:cubicBezTo>
                  <a:close/>
                  <a:moveTo>
                    <a:pt x="637" y="161"/>
                  </a:moveTo>
                  <a:cubicBezTo>
                    <a:pt x="637" y="160"/>
                    <a:pt x="637" y="160"/>
                    <a:pt x="637" y="159"/>
                  </a:cubicBezTo>
                  <a:cubicBezTo>
                    <a:pt x="637" y="160"/>
                    <a:pt x="637" y="160"/>
                    <a:pt x="637" y="161"/>
                  </a:cubicBezTo>
                  <a:close/>
                  <a:moveTo>
                    <a:pt x="867" y="83"/>
                  </a:moveTo>
                  <a:cubicBezTo>
                    <a:pt x="867" y="82"/>
                    <a:pt x="867" y="82"/>
                    <a:pt x="867" y="82"/>
                  </a:cubicBezTo>
                  <a:cubicBezTo>
                    <a:pt x="867" y="82"/>
                    <a:pt x="867" y="82"/>
                    <a:pt x="867" y="83"/>
                  </a:cubicBezTo>
                  <a:close/>
                  <a:moveTo>
                    <a:pt x="867" y="81"/>
                  </a:moveTo>
                  <a:cubicBezTo>
                    <a:pt x="867" y="81"/>
                    <a:pt x="866" y="81"/>
                    <a:pt x="866" y="81"/>
                  </a:cubicBezTo>
                  <a:cubicBezTo>
                    <a:pt x="866" y="81"/>
                    <a:pt x="867" y="81"/>
                    <a:pt x="867" y="81"/>
                  </a:cubicBezTo>
                  <a:close/>
                  <a:moveTo>
                    <a:pt x="1313" y="517"/>
                  </a:moveTo>
                  <a:cubicBezTo>
                    <a:pt x="1313" y="517"/>
                    <a:pt x="1313" y="517"/>
                    <a:pt x="1312" y="517"/>
                  </a:cubicBezTo>
                  <a:cubicBezTo>
                    <a:pt x="1313" y="517"/>
                    <a:pt x="1313" y="517"/>
                    <a:pt x="1313" y="517"/>
                  </a:cubicBezTo>
                  <a:close/>
                  <a:moveTo>
                    <a:pt x="1310" y="516"/>
                  </a:moveTo>
                  <a:cubicBezTo>
                    <a:pt x="1309" y="516"/>
                    <a:pt x="1309" y="516"/>
                    <a:pt x="1309" y="516"/>
                  </a:cubicBezTo>
                  <a:cubicBezTo>
                    <a:pt x="1309" y="516"/>
                    <a:pt x="1309" y="516"/>
                    <a:pt x="1310" y="516"/>
                  </a:cubicBezTo>
                  <a:close/>
                  <a:moveTo>
                    <a:pt x="1316" y="517"/>
                  </a:moveTo>
                  <a:cubicBezTo>
                    <a:pt x="1316" y="517"/>
                    <a:pt x="1317" y="517"/>
                    <a:pt x="1317" y="517"/>
                  </a:cubicBezTo>
                  <a:cubicBezTo>
                    <a:pt x="1317" y="517"/>
                    <a:pt x="1316" y="517"/>
                    <a:pt x="1316" y="517"/>
                  </a:cubicBezTo>
                  <a:close/>
                  <a:moveTo>
                    <a:pt x="1149" y="668"/>
                  </a:moveTo>
                  <a:cubicBezTo>
                    <a:pt x="1149" y="668"/>
                    <a:pt x="1149" y="668"/>
                    <a:pt x="1149" y="667"/>
                  </a:cubicBezTo>
                  <a:cubicBezTo>
                    <a:pt x="1149" y="668"/>
                    <a:pt x="1149" y="668"/>
                    <a:pt x="1149" y="668"/>
                  </a:cubicBezTo>
                  <a:close/>
                  <a:moveTo>
                    <a:pt x="1399" y="985"/>
                  </a:moveTo>
                  <a:cubicBezTo>
                    <a:pt x="1399" y="985"/>
                    <a:pt x="1400" y="985"/>
                    <a:pt x="1400" y="985"/>
                  </a:cubicBezTo>
                  <a:cubicBezTo>
                    <a:pt x="1400" y="985"/>
                    <a:pt x="1399" y="985"/>
                    <a:pt x="1399" y="985"/>
                  </a:cubicBezTo>
                  <a:close/>
                  <a:moveTo>
                    <a:pt x="1401" y="986"/>
                  </a:moveTo>
                  <a:cubicBezTo>
                    <a:pt x="1401" y="986"/>
                    <a:pt x="1402" y="986"/>
                    <a:pt x="1403" y="986"/>
                  </a:cubicBezTo>
                  <a:cubicBezTo>
                    <a:pt x="1402" y="986"/>
                    <a:pt x="1401" y="986"/>
                    <a:pt x="1401" y="986"/>
                  </a:cubicBezTo>
                  <a:close/>
                  <a:moveTo>
                    <a:pt x="1425" y="978"/>
                  </a:moveTo>
                  <a:cubicBezTo>
                    <a:pt x="1425" y="978"/>
                    <a:pt x="1425" y="978"/>
                    <a:pt x="1425" y="978"/>
                  </a:cubicBezTo>
                  <a:cubicBezTo>
                    <a:pt x="1425" y="978"/>
                    <a:pt x="1425" y="978"/>
                    <a:pt x="1425" y="978"/>
                  </a:cubicBezTo>
                  <a:close/>
                  <a:moveTo>
                    <a:pt x="986" y="168"/>
                  </a:moveTo>
                  <a:cubicBezTo>
                    <a:pt x="987" y="167"/>
                    <a:pt x="988" y="167"/>
                    <a:pt x="988" y="167"/>
                  </a:cubicBezTo>
                  <a:cubicBezTo>
                    <a:pt x="1003" y="161"/>
                    <a:pt x="1018" y="156"/>
                    <a:pt x="1033" y="150"/>
                  </a:cubicBezTo>
                  <a:cubicBezTo>
                    <a:pt x="1034" y="150"/>
                    <a:pt x="1034" y="150"/>
                    <a:pt x="1036" y="149"/>
                  </a:cubicBezTo>
                  <a:cubicBezTo>
                    <a:pt x="1041" y="152"/>
                    <a:pt x="1046" y="155"/>
                    <a:pt x="1051" y="159"/>
                  </a:cubicBezTo>
                  <a:cubicBezTo>
                    <a:pt x="1057" y="165"/>
                    <a:pt x="1057" y="171"/>
                    <a:pt x="1051" y="178"/>
                  </a:cubicBezTo>
                  <a:cubicBezTo>
                    <a:pt x="1049" y="178"/>
                    <a:pt x="1048" y="179"/>
                    <a:pt x="1047" y="180"/>
                  </a:cubicBezTo>
                  <a:cubicBezTo>
                    <a:pt x="1045" y="181"/>
                    <a:pt x="1044" y="183"/>
                    <a:pt x="1044" y="185"/>
                  </a:cubicBezTo>
                  <a:cubicBezTo>
                    <a:pt x="1042" y="190"/>
                    <a:pt x="1041" y="195"/>
                    <a:pt x="1039" y="199"/>
                  </a:cubicBezTo>
                  <a:cubicBezTo>
                    <a:pt x="1039" y="200"/>
                    <a:pt x="1039" y="201"/>
                    <a:pt x="1039" y="202"/>
                  </a:cubicBezTo>
                  <a:cubicBezTo>
                    <a:pt x="1037" y="202"/>
                    <a:pt x="1036" y="202"/>
                    <a:pt x="1035" y="202"/>
                  </a:cubicBezTo>
                  <a:cubicBezTo>
                    <a:pt x="1024" y="201"/>
                    <a:pt x="1013" y="199"/>
                    <a:pt x="1002" y="196"/>
                  </a:cubicBezTo>
                  <a:cubicBezTo>
                    <a:pt x="996" y="194"/>
                    <a:pt x="990" y="190"/>
                    <a:pt x="985" y="186"/>
                  </a:cubicBezTo>
                  <a:cubicBezTo>
                    <a:pt x="984" y="184"/>
                    <a:pt x="982" y="183"/>
                    <a:pt x="981" y="181"/>
                  </a:cubicBezTo>
                  <a:cubicBezTo>
                    <a:pt x="979" y="176"/>
                    <a:pt x="981" y="170"/>
                    <a:pt x="986" y="168"/>
                  </a:cubicBezTo>
                  <a:close/>
                  <a:moveTo>
                    <a:pt x="533" y="585"/>
                  </a:moveTo>
                  <a:cubicBezTo>
                    <a:pt x="533" y="586"/>
                    <a:pt x="533" y="586"/>
                    <a:pt x="532" y="587"/>
                  </a:cubicBezTo>
                  <a:cubicBezTo>
                    <a:pt x="531" y="588"/>
                    <a:pt x="531" y="589"/>
                    <a:pt x="529" y="588"/>
                  </a:cubicBezTo>
                  <a:cubicBezTo>
                    <a:pt x="528" y="588"/>
                    <a:pt x="527" y="587"/>
                    <a:pt x="526" y="586"/>
                  </a:cubicBezTo>
                  <a:cubicBezTo>
                    <a:pt x="516" y="581"/>
                    <a:pt x="506" y="579"/>
                    <a:pt x="496" y="579"/>
                  </a:cubicBezTo>
                  <a:cubicBezTo>
                    <a:pt x="491" y="579"/>
                    <a:pt x="486" y="580"/>
                    <a:pt x="481" y="580"/>
                  </a:cubicBezTo>
                  <a:cubicBezTo>
                    <a:pt x="476" y="580"/>
                    <a:pt x="471" y="580"/>
                    <a:pt x="466" y="579"/>
                  </a:cubicBezTo>
                  <a:cubicBezTo>
                    <a:pt x="464" y="579"/>
                    <a:pt x="463" y="578"/>
                    <a:pt x="461" y="578"/>
                  </a:cubicBezTo>
                  <a:cubicBezTo>
                    <a:pt x="460" y="577"/>
                    <a:pt x="460" y="576"/>
                    <a:pt x="461" y="575"/>
                  </a:cubicBezTo>
                  <a:cubicBezTo>
                    <a:pt x="462" y="575"/>
                    <a:pt x="463" y="573"/>
                    <a:pt x="464" y="573"/>
                  </a:cubicBezTo>
                  <a:cubicBezTo>
                    <a:pt x="466" y="572"/>
                    <a:pt x="469" y="570"/>
                    <a:pt x="471" y="569"/>
                  </a:cubicBezTo>
                  <a:cubicBezTo>
                    <a:pt x="482" y="564"/>
                    <a:pt x="492" y="559"/>
                    <a:pt x="503" y="555"/>
                  </a:cubicBezTo>
                  <a:cubicBezTo>
                    <a:pt x="504" y="554"/>
                    <a:pt x="506" y="554"/>
                    <a:pt x="506" y="554"/>
                  </a:cubicBezTo>
                  <a:cubicBezTo>
                    <a:pt x="507" y="554"/>
                    <a:pt x="509" y="554"/>
                    <a:pt x="511" y="555"/>
                  </a:cubicBezTo>
                  <a:cubicBezTo>
                    <a:pt x="514" y="557"/>
                    <a:pt x="519" y="560"/>
                    <a:pt x="523" y="563"/>
                  </a:cubicBezTo>
                  <a:cubicBezTo>
                    <a:pt x="525" y="564"/>
                    <a:pt x="528" y="566"/>
                    <a:pt x="530" y="566"/>
                  </a:cubicBezTo>
                  <a:cubicBezTo>
                    <a:pt x="533" y="567"/>
                    <a:pt x="534" y="569"/>
                    <a:pt x="535" y="571"/>
                  </a:cubicBezTo>
                  <a:cubicBezTo>
                    <a:pt x="536" y="573"/>
                    <a:pt x="535" y="580"/>
                    <a:pt x="533" y="585"/>
                  </a:cubicBezTo>
                  <a:close/>
                  <a:moveTo>
                    <a:pt x="488" y="529"/>
                  </a:moveTo>
                  <a:cubicBezTo>
                    <a:pt x="491" y="528"/>
                    <a:pt x="492" y="525"/>
                    <a:pt x="490" y="523"/>
                  </a:cubicBezTo>
                  <a:cubicBezTo>
                    <a:pt x="489" y="522"/>
                    <a:pt x="489" y="520"/>
                    <a:pt x="488" y="520"/>
                  </a:cubicBezTo>
                  <a:cubicBezTo>
                    <a:pt x="486" y="519"/>
                    <a:pt x="484" y="518"/>
                    <a:pt x="483" y="518"/>
                  </a:cubicBezTo>
                  <a:cubicBezTo>
                    <a:pt x="480" y="517"/>
                    <a:pt x="477" y="517"/>
                    <a:pt x="474" y="516"/>
                  </a:cubicBezTo>
                  <a:cubicBezTo>
                    <a:pt x="467" y="515"/>
                    <a:pt x="461" y="515"/>
                    <a:pt x="454" y="515"/>
                  </a:cubicBezTo>
                  <a:cubicBezTo>
                    <a:pt x="445" y="514"/>
                    <a:pt x="437" y="511"/>
                    <a:pt x="429" y="505"/>
                  </a:cubicBezTo>
                  <a:cubicBezTo>
                    <a:pt x="428" y="504"/>
                    <a:pt x="426" y="503"/>
                    <a:pt x="424" y="501"/>
                  </a:cubicBezTo>
                  <a:cubicBezTo>
                    <a:pt x="423" y="500"/>
                    <a:pt x="421" y="499"/>
                    <a:pt x="420" y="498"/>
                  </a:cubicBezTo>
                  <a:cubicBezTo>
                    <a:pt x="419" y="498"/>
                    <a:pt x="418" y="497"/>
                    <a:pt x="416" y="497"/>
                  </a:cubicBezTo>
                  <a:cubicBezTo>
                    <a:pt x="418" y="497"/>
                    <a:pt x="419" y="498"/>
                    <a:pt x="420" y="498"/>
                  </a:cubicBezTo>
                  <a:cubicBezTo>
                    <a:pt x="419" y="498"/>
                    <a:pt x="418" y="497"/>
                    <a:pt x="416" y="497"/>
                  </a:cubicBezTo>
                  <a:cubicBezTo>
                    <a:pt x="416" y="497"/>
                    <a:pt x="416" y="496"/>
                    <a:pt x="415" y="496"/>
                  </a:cubicBezTo>
                  <a:cubicBezTo>
                    <a:pt x="415" y="496"/>
                    <a:pt x="414" y="496"/>
                    <a:pt x="413" y="495"/>
                  </a:cubicBezTo>
                  <a:cubicBezTo>
                    <a:pt x="413" y="495"/>
                    <a:pt x="412" y="495"/>
                    <a:pt x="412" y="495"/>
                  </a:cubicBezTo>
                  <a:cubicBezTo>
                    <a:pt x="411" y="495"/>
                    <a:pt x="411" y="495"/>
                    <a:pt x="410" y="495"/>
                  </a:cubicBezTo>
                  <a:cubicBezTo>
                    <a:pt x="409" y="495"/>
                    <a:pt x="409" y="495"/>
                    <a:pt x="408" y="495"/>
                  </a:cubicBezTo>
                  <a:cubicBezTo>
                    <a:pt x="408" y="495"/>
                    <a:pt x="408" y="494"/>
                    <a:pt x="407" y="494"/>
                  </a:cubicBezTo>
                  <a:cubicBezTo>
                    <a:pt x="408" y="494"/>
                    <a:pt x="408" y="495"/>
                    <a:pt x="408" y="495"/>
                  </a:cubicBezTo>
                  <a:cubicBezTo>
                    <a:pt x="407" y="494"/>
                    <a:pt x="407" y="494"/>
                    <a:pt x="406" y="495"/>
                  </a:cubicBezTo>
                  <a:cubicBezTo>
                    <a:pt x="403" y="495"/>
                    <a:pt x="399" y="495"/>
                    <a:pt x="396" y="496"/>
                  </a:cubicBezTo>
                  <a:cubicBezTo>
                    <a:pt x="393" y="497"/>
                    <a:pt x="389" y="498"/>
                    <a:pt x="386" y="500"/>
                  </a:cubicBezTo>
                  <a:cubicBezTo>
                    <a:pt x="382" y="503"/>
                    <a:pt x="377" y="513"/>
                    <a:pt x="377" y="515"/>
                  </a:cubicBezTo>
                  <a:cubicBezTo>
                    <a:pt x="377" y="516"/>
                    <a:pt x="378" y="518"/>
                    <a:pt x="379" y="518"/>
                  </a:cubicBezTo>
                  <a:cubicBezTo>
                    <a:pt x="382" y="519"/>
                    <a:pt x="384" y="520"/>
                    <a:pt x="387" y="521"/>
                  </a:cubicBezTo>
                  <a:cubicBezTo>
                    <a:pt x="391" y="522"/>
                    <a:pt x="395" y="522"/>
                    <a:pt x="399" y="523"/>
                  </a:cubicBezTo>
                  <a:cubicBezTo>
                    <a:pt x="418" y="526"/>
                    <a:pt x="437" y="530"/>
                    <a:pt x="457" y="532"/>
                  </a:cubicBezTo>
                  <a:cubicBezTo>
                    <a:pt x="465" y="531"/>
                    <a:pt x="473" y="532"/>
                    <a:pt x="480" y="531"/>
                  </a:cubicBezTo>
                  <a:cubicBezTo>
                    <a:pt x="483" y="531"/>
                    <a:pt x="486" y="530"/>
                    <a:pt x="488" y="529"/>
                  </a:cubicBezTo>
                  <a:close/>
                  <a:moveTo>
                    <a:pt x="415" y="496"/>
                  </a:moveTo>
                  <a:cubicBezTo>
                    <a:pt x="415" y="496"/>
                    <a:pt x="414" y="496"/>
                    <a:pt x="413" y="495"/>
                  </a:cubicBezTo>
                  <a:cubicBezTo>
                    <a:pt x="414" y="496"/>
                    <a:pt x="415" y="496"/>
                    <a:pt x="415" y="496"/>
                  </a:cubicBezTo>
                  <a:close/>
                  <a:moveTo>
                    <a:pt x="412" y="495"/>
                  </a:moveTo>
                  <a:cubicBezTo>
                    <a:pt x="411" y="495"/>
                    <a:pt x="411" y="495"/>
                    <a:pt x="410" y="495"/>
                  </a:cubicBezTo>
                  <a:cubicBezTo>
                    <a:pt x="411" y="495"/>
                    <a:pt x="411" y="495"/>
                    <a:pt x="412" y="495"/>
                  </a:cubicBezTo>
                  <a:close/>
                  <a:moveTo>
                    <a:pt x="1201" y="298"/>
                  </a:moveTo>
                  <a:cubicBezTo>
                    <a:pt x="1201" y="298"/>
                    <a:pt x="1201" y="298"/>
                    <a:pt x="1201" y="298"/>
                  </a:cubicBezTo>
                  <a:cubicBezTo>
                    <a:pt x="1201" y="297"/>
                    <a:pt x="1201" y="297"/>
                    <a:pt x="1202" y="297"/>
                  </a:cubicBezTo>
                  <a:cubicBezTo>
                    <a:pt x="1201" y="297"/>
                    <a:pt x="1201" y="297"/>
                    <a:pt x="1201" y="298"/>
                  </a:cubicBezTo>
                  <a:cubicBezTo>
                    <a:pt x="1201" y="297"/>
                    <a:pt x="1201" y="297"/>
                    <a:pt x="1202" y="297"/>
                  </a:cubicBezTo>
                  <a:cubicBezTo>
                    <a:pt x="1203" y="295"/>
                    <a:pt x="1205" y="294"/>
                    <a:pt x="1207" y="293"/>
                  </a:cubicBezTo>
                  <a:cubicBezTo>
                    <a:pt x="1208" y="292"/>
                    <a:pt x="1210" y="290"/>
                    <a:pt x="1212" y="289"/>
                  </a:cubicBezTo>
                  <a:cubicBezTo>
                    <a:pt x="1214" y="287"/>
                    <a:pt x="1216" y="286"/>
                    <a:pt x="1218" y="284"/>
                  </a:cubicBezTo>
                  <a:cubicBezTo>
                    <a:pt x="1220" y="283"/>
                    <a:pt x="1222" y="281"/>
                    <a:pt x="1223" y="280"/>
                  </a:cubicBezTo>
                  <a:cubicBezTo>
                    <a:pt x="1223" y="279"/>
                    <a:pt x="1223" y="278"/>
                    <a:pt x="1223" y="277"/>
                  </a:cubicBezTo>
                  <a:cubicBezTo>
                    <a:pt x="1222" y="272"/>
                    <a:pt x="1221" y="267"/>
                    <a:pt x="1219" y="263"/>
                  </a:cubicBezTo>
                  <a:cubicBezTo>
                    <a:pt x="1217" y="261"/>
                    <a:pt x="1218" y="258"/>
                    <a:pt x="1219" y="256"/>
                  </a:cubicBezTo>
                  <a:cubicBezTo>
                    <a:pt x="1223" y="252"/>
                    <a:pt x="1228" y="251"/>
                    <a:pt x="1233" y="252"/>
                  </a:cubicBezTo>
                  <a:cubicBezTo>
                    <a:pt x="1235" y="252"/>
                    <a:pt x="1236" y="253"/>
                    <a:pt x="1237" y="254"/>
                  </a:cubicBezTo>
                  <a:cubicBezTo>
                    <a:pt x="1239" y="255"/>
                    <a:pt x="1242" y="258"/>
                    <a:pt x="1243" y="260"/>
                  </a:cubicBezTo>
                  <a:cubicBezTo>
                    <a:pt x="1245" y="262"/>
                    <a:pt x="1247" y="264"/>
                    <a:pt x="1249" y="266"/>
                  </a:cubicBezTo>
                  <a:cubicBezTo>
                    <a:pt x="1251" y="269"/>
                    <a:pt x="1253" y="271"/>
                    <a:pt x="1256" y="272"/>
                  </a:cubicBezTo>
                  <a:cubicBezTo>
                    <a:pt x="1265" y="275"/>
                    <a:pt x="1271" y="281"/>
                    <a:pt x="1277" y="286"/>
                  </a:cubicBezTo>
                  <a:cubicBezTo>
                    <a:pt x="1290" y="300"/>
                    <a:pt x="1298" y="316"/>
                    <a:pt x="1303" y="333"/>
                  </a:cubicBezTo>
                  <a:cubicBezTo>
                    <a:pt x="1304" y="336"/>
                    <a:pt x="1304" y="338"/>
                    <a:pt x="1305" y="341"/>
                  </a:cubicBezTo>
                  <a:cubicBezTo>
                    <a:pt x="1299" y="346"/>
                    <a:pt x="1292" y="352"/>
                    <a:pt x="1285" y="355"/>
                  </a:cubicBezTo>
                  <a:cubicBezTo>
                    <a:pt x="1280" y="358"/>
                    <a:pt x="1275" y="360"/>
                    <a:pt x="1270" y="360"/>
                  </a:cubicBezTo>
                  <a:cubicBezTo>
                    <a:pt x="1262" y="361"/>
                    <a:pt x="1256" y="359"/>
                    <a:pt x="1250" y="353"/>
                  </a:cubicBezTo>
                  <a:cubicBezTo>
                    <a:pt x="1247" y="349"/>
                    <a:pt x="1245" y="345"/>
                    <a:pt x="1244" y="340"/>
                  </a:cubicBezTo>
                  <a:cubicBezTo>
                    <a:pt x="1243" y="330"/>
                    <a:pt x="1242" y="322"/>
                    <a:pt x="1239" y="313"/>
                  </a:cubicBezTo>
                  <a:cubicBezTo>
                    <a:pt x="1239" y="309"/>
                    <a:pt x="1235" y="309"/>
                    <a:pt x="1235" y="309"/>
                  </a:cubicBezTo>
                  <a:cubicBezTo>
                    <a:pt x="1235" y="309"/>
                    <a:pt x="1232" y="309"/>
                    <a:pt x="1230" y="311"/>
                  </a:cubicBezTo>
                  <a:cubicBezTo>
                    <a:pt x="1227" y="312"/>
                    <a:pt x="1224" y="313"/>
                    <a:pt x="1222" y="315"/>
                  </a:cubicBezTo>
                  <a:cubicBezTo>
                    <a:pt x="1219" y="316"/>
                    <a:pt x="1219" y="316"/>
                    <a:pt x="1216" y="317"/>
                  </a:cubicBezTo>
                  <a:cubicBezTo>
                    <a:pt x="1211" y="319"/>
                    <a:pt x="1200" y="302"/>
                    <a:pt x="1201" y="298"/>
                  </a:cubicBezTo>
                  <a:cubicBezTo>
                    <a:pt x="1201" y="298"/>
                    <a:pt x="1201" y="298"/>
                    <a:pt x="1201" y="298"/>
                  </a:cubicBezTo>
                  <a:cubicBezTo>
                    <a:pt x="1201" y="298"/>
                    <a:pt x="1201" y="298"/>
                    <a:pt x="1201" y="2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" name="Freeform 7"/>
          <p:cNvSpPr>
            <a:spLocks noEditPoints="1"/>
          </p:cNvSpPr>
          <p:nvPr userDrawn="1"/>
        </p:nvSpPr>
        <p:spPr bwMode="auto">
          <a:xfrm>
            <a:off x="3159371" y="5014097"/>
            <a:ext cx="354036" cy="354036"/>
          </a:xfrm>
          <a:custGeom>
            <a:avLst/>
            <a:gdLst>
              <a:gd name="T0" fmla="*/ 162 w 323"/>
              <a:gd name="T1" fmla="*/ 0 h 323"/>
              <a:gd name="T2" fmla="*/ 0 w 323"/>
              <a:gd name="T3" fmla="*/ 162 h 323"/>
              <a:gd name="T4" fmla="*/ 162 w 323"/>
              <a:gd name="T5" fmla="*/ 323 h 323"/>
              <a:gd name="T6" fmla="*/ 323 w 323"/>
              <a:gd name="T7" fmla="*/ 162 h 323"/>
              <a:gd name="T8" fmla="*/ 162 w 323"/>
              <a:gd name="T9" fmla="*/ 0 h 323"/>
              <a:gd name="T10" fmla="*/ 197 w 323"/>
              <a:gd name="T11" fmla="*/ 162 h 323"/>
              <a:gd name="T12" fmla="*/ 175 w 323"/>
              <a:gd name="T13" fmla="*/ 162 h 323"/>
              <a:gd name="T14" fmla="*/ 175 w 323"/>
              <a:gd name="T15" fmla="*/ 244 h 323"/>
              <a:gd name="T16" fmla="*/ 140 w 323"/>
              <a:gd name="T17" fmla="*/ 244 h 323"/>
              <a:gd name="T18" fmla="*/ 140 w 323"/>
              <a:gd name="T19" fmla="*/ 162 h 323"/>
              <a:gd name="T20" fmla="*/ 123 w 323"/>
              <a:gd name="T21" fmla="*/ 162 h 323"/>
              <a:gd name="T22" fmla="*/ 123 w 323"/>
              <a:gd name="T23" fmla="*/ 133 h 323"/>
              <a:gd name="T24" fmla="*/ 140 w 323"/>
              <a:gd name="T25" fmla="*/ 133 h 323"/>
              <a:gd name="T26" fmla="*/ 140 w 323"/>
              <a:gd name="T27" fmla="*/ 116 h 323"/>
              <a:gd name="T28" fmla="*/ 177 w 323"/>
              <a:gd name="T29" fmla="*/ 79 h 323"/>
              <a:gd name="T30" fmla="*/ 200 w 323"/>
              <a:gd name="T31" fmla="*/ 79 h 323"/>
              <a:gd name="T32" fmla="*/ 200 w 323"/>
              <a:gd name="T33" fmla="*/ 108 h 323"/>
              <a:gd name="T34" fmla="*/ 186 w 323"/>
              <a:gd name="T35" fmla="*/ 108 h 323"/>
              <a:gd name="T36" fmla="*/ 175 w 323"/>
              <a:gd name="T37" fmla="*/ 119 h 323"/>
              <a:gd name="T38" fmla="*/ 175 w 323"/>
              <a:gd name="T39" fmla="*/ 133 h 323"/>
              <a:gd name="T40" fmla="*/ 200 w 323"/>
              <a:gd name="T41" fmla="*/ 133 h 323"/>
              <a:gd name="T42" fmla="*/ 197 w 323"/>
              <a:gd name="T43" fmla="*/ 162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3" h="323">
                <a:moveTo>
                  <a:pt x="162" y="0"/>
                </a:moveTo>
                <a:cubicBezTo>
                  <a:pt x="73" y="0"/>
                  <a:pt x="0" y="73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3" y="251"/>
                  <a:pt x="323" y="162"/>
                </a:cubicBezTo>
                <a:cubicBezTo>
                  <a:pt x="323" y="73"/>
                  <a:pt x="251" y="0"/>
                  <a:pt x="162" y="0"/>
                </a:cubicBezTo>
                <a:close/>
                <a:moveTo>
                  <a:pt x="197" y="162"/>
                </a:moveTo>
                <a:cubicBezTo>
                  <a:pt x="175" y="162"/>
                  <a:pt x="175" y="162"/>
                  <a:pt x="175" y="162"/>
                </a:cubicBezTo>
                <a:cubicBezTo>
                  <a:pt x="175" y="244"/>
                  <a:pt x="175" y="244"/>
                  <a:pt x="175" y="244"/>
                </a:cubicBezTo>
                <a:cubicBezTo>
                  <a:pt x="140" y="244"/>
                  <a:pt x="140" y="244"/>
                  <a:pt x="140" y="244"/>
                </a:cubicBezTo>
                <a:cubicBezTo>
                  <a:pt x="140" y="162"/>
                  <a:pt x="140" y="162"/>
                  <a:pt x="140" y="162"/>
                </a:cubicBezTo>
                <a:cubicBezTo>
                  <a:pt x="123" y="162"/>
                  <a:pt x="123" y="162"/>
                  <a:pt x="123" y="162"/>
                </a:cubicBezTo>
                <a:cubicBezTo>
                  <a:pt x="123" y="133"/>
                  <a:pt x="123" y="133"/>
                  <a:pt x="123" y="133"/>
                </a:cubicBezTo>
                <a:cubicBezTo>
                  <a:pt x="140" y="133"/>
                  <a:pt x="140" y="133"/>
                  <a:pt x="140" y="133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93"/>
                  <a:pt x="150" y="79"/>
                  <a:pt x="177" y="79"/>
                </a:cubicBezTo>
                <a:cubicBezTo>
                  <a:pt x="200" y="79"/>
                  <a:pt x="200" y="79"/>
                  <a:pt x="200" y="79"/>
                </a:cubicBezTo>
                <a:cubicBezTo>
                  <a:pt x="200" y="108"/>
                  <a:pt x="200" y="108"/>
                  <a:pt x="200" y="108"/>
                </a:cubicBezTo>
                <a:cubicBezTo>
                  <a:pt x="186" y="108"/>
                  <a:pt x="186" y="108"/>
                  <a:pt x="186" y="108"/>
                </a:cubicBezTo>
                <a:cubicBezTo>
                  <a:pt x="175" y="108"/>
                  <a:pt x="175" y="112"/>
                  <a:pt x="175" y="119"/>
                </a:cubicBezTo>
                <a:cubicBezTo>
                  <a:pt x="175" y="133"/>
                  <a:pt x="175" y="133"/>
                  <a:pt x="175" y="133"/>
                </a:cubicBezTo>
                <a:cubicBezTo>
                  <a:pt x="200" y="133"/>
                  <a:pt x="200" y="133"/>
                  <a:pt x="200" y="133"/>
                </a:cubicBezTo>
                <a:lnTo>
                  <a:pt x="197" y="1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8"/>
          <p:cNvSpPr>
            <a:spLocks noChangeAspect="1" noEditPoints="1"/>
          </p:cNvSpPr>
          <p:nvPr userDrawn="1"/>
        </p:nvSpPr>
        <p:spPr bwMode="auto">
          <a:xfrm>
            <a:off x="3159371" y="5645240"/>
            <a:ext cx="353771" cy="353771"/>
          </a:xfrm>
          <a:custGeom>
            <a:avLst/>
            <a:gdLst>
              <a:gd name="T0" fmla="*/ 162 w 323"/>
              <a:gd name="T1" fmla="*/ 0 h 323"/>
              <a:gd name="T2" fmla="*/ 0 w 323"/>
              <a:gd name="T3" fmla="*/ 162 h 323"/>
              <a:gd name="T4" fmla="*/ 162 w 323"/>
              <a:gd name="T5" fmla="*/ 323 h 323"/>
              <a:gd name="T6" fmla="*/ 323 w 323"/>
              <a:gd name="T7" fmla="*/ 162 h 323"/>
              <a:gd name="T8" fmla="*/ 162 w 323"/>
              <a:gd name="T9" fmla="*/ 0 h 323"/>
              <a:gd name="T10" fmla="*/ 232 w 323"/>
              <a:gd name="T11" fmla="*/ 132 h 323"/>
              <a:gd name="T12" fmla="*/ 232 w 323"/>
              <a:gd name="T13" fmla="*/ 137 h 323"/>
              <a:gd name="T14" fmla="*/ 129 w 323"/>
              <a:gd name="T15" fmla="*/ 241 h 323"/>
              <a:gd name="T16" fmla="*/ 73 w 323"/>
              <a:gd name="T17" fmla="*/ 224 h 323"/>
              <a:gd name="T18" fmla="*/ 82 w 323"/>
              <a:gd name="T19" fmla="*/ 225 h 323"/>
              <a:gd name="T20" fmla="*/ 127 w 323"/>
              <a:gd name="T21" fmla="*/ 209 h 323"/>
              <a:gd name="T22" fmla="*/ 93 w 323"/>
              <a:gd name="T23" fmla="*/ 184 h 323"/>
              <a:gd name="T24" fmla="*/ 100 w 323"/>
              <a:gd name="T25" fmla="*/ 185 h 323"/>
              <a:gd name="T26" fmla="*/ 110 w 323"/>
              <a:gd name="T27" fmla="*/ 183 h 323"/>
              <a:gd name="T28" fmla="*/ 80 w 323"/>
              <a:gd name="T29" fmla="*/ 148 h 323"/>
              <a:gd name="T30" fmla="*/ 80 w 323"/>
              <a:gd name="T31" fmla="*/ 147 h 323"/>
              <a:gd name="T32" fmla="*/ 97 w 323"/>
              <a:gd name="T33" fmla="*/ 152 h 323"/>
              <a:gd name="T34" fmla="*/ 81 w 323"/>
              <a:gd name="T35" fmla="*/ 122 h 323"/>
              <a:gd name="T36" fmla="*/ 86 w 323"/>
              <a:gd name="T37" fmla="*/ 103 h 323"/>
              <a:gd name="T38" fmla="*/ 161 w 323"/>
              <a:gd name="T39" fmla="*/ 141 h 323"/>
              <a:gd name="T40" fmla="*/ 160 w 323"/>
              <a:gd name="T41" fmla="*/ 133 h 323"/>
              <a:gd name="T42" fmla="*/ 196 w 323"/>
              <a:gd name="T43" fmla="*/ 97 h 323"/>
              <a:gd name="T44" fmla="*/ 222 w 323"/>
              <a:gd name="T45" fmla="*/ 108 h 323"/>
              <a:gd name="T46" fmla="*/ 246 w 323"/>
              <a:gd name="T47" fmla="*/ 99 h 323"/>
              <a:gd name="T48" fmla="*/ 230 w 323"/>
              <a:gd name="T49" fmla="*/ 119 h 323"/>
              <a:gd name="T50" fmla="*/ 250 w 323"/>
              <a:gd name="T51" fmla="*/ 114 h 323"/>
              <a:gd name="T52" fmla="*/ 232 w 323"/>
              <a:gd name="T53" fmla="*/ 132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3" h="323">
                <a:moveTo>
                  <a:pt x="162" y="0"/>
                </a:moveTo>
                <a:cubicBezTo>
                  <a:pt x="73" y="0"/>
                  <a:pt x="0" y="73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3" y="251"/>
                  <a:pt x="323" y="162"/>
                </a:cubicBezTo>
                <a:cubicBezTo>
                  <a:pt x="323" y="73"/>
                  <a:pt x="251" y="0"/>
                  <a:pt x="162" y="0"/>
                </a:cubicBezTo>
                <a:close/>
                <a:moveTo>
                  <a:pt x="232" y="132"/>
                </a:moveTo>
                <a:cubicBezTo>
                  <a:pt x="232" y="134"/>
                  <a:pt x="232" y="136"/>
                  <a:pt x="232" y="137"/>
                </a:cubicBezTo>
                <a:cubicBezTo>
                  <a:pt x="232" y="185"/>
                  <a:pt x="196" y="241"/>
                  <a:pt x="129" y="241"/>
                </a:cubicBezTo>
                <a:cubicBezTo>
                  <a:pt x="108" y="241"/>
                  <a:pt x="89" y="235"/>
                  <a:pt x="73" y="224"/>
                </a:cubicBezTo>
                <a:cubicBezTo>
                  <a:pt x="76" y="225"/>
                  <a:pt x="79" y="225"/>
                  <a:pt x="82" y="225"/>
                </a:cubicBezTo>
                <a:cubicBezTo>
                  <a:pt x="99" y="225"/>
                  <a:pt x="115" y="219"/>
                  <a:pt x="127" y="209"/>
                </a:cubicBezTo>
                <a:cubicBezTo>
                  <a:pt x="111" y="209"/>
                  <a:pt x="98" y="198"/>
                  <a:pt x="93" y="184"/>
                </a:cubicBezTo>
                <a:cubicBezTo>
                  <a:pt x="95" y="184"/>
                  <a:pt x="98" y="185"/>
                  <a:pt x="100" y="185"/>
                </a:cubicBezTo>
                <a:cubicBezTo>
                  <a:pt x="103" y="185"/>
                  <a:pt x="106" y="184"/>
                  <a:pt x="110" y="183"/>
                </a:cubicBezTo>
                <a:cubicBezTo>
                  <a:pt x="93" y="180"/>
                  <a:pt x="80" y="165"/>
                  <a:pt x="80" y="148"/>
                </a:cubicBezTo>
                <a:cubicBezTo>
                  <a:pt x="80" y="148"/>
                  <a:pt x="80" y="147"/>
                  <a:pt x="80" y="147"/>
                </a:cubicBezTo>
                <a:cubicBezTo>
                  <a:pt x="85" y="150"/>
                  <a:pt x="91" y="152"/>
                  <a:pt x="97" y="152"/>
                </a:cubicBezTo>
                <a:cubicBezTo>
                  <a:pt x="87" y="145"/>
                  <a:pt x="81" y="134"/>
                  <a:pt x="81" y="122"/>
                </a:cubicBezTo>
                <a:cubicBezTo>
                  <a:pt x="81" y="115"/>
                  <a:pt x="82" y="109"/>
                  <a:pt x="86" y="103"/>
                </a:cubicBezTo>
                <a:cubicBezTo>
                  <a:pt x="104" y="125"/>
                  <a:pt x="130" y="140"/>
                  <a:pt x="161" y="141"/>
                </a:cubicBezTo>
                <a:cubicBezTo>
                  <a:pt x="160" y="139"/>
                  <a:pt x="160" y="136"/>
                  <a:pt x="160" y="133"/>
                </a:cubicBezTo>
                <a:cubicBezTo>
                  <a:pt x="160" y="113"/>
                  <a:pt x="176" y="97"/>
                  <a:pt x="196" y="97"/>
                </a:cubicBezTo>
                <a:cubicBezTo>
                  <a:pt x="206" y="97"/>
                  <a:pt x="216" y="101"/>
                  <a:pt x="222" y="108"/>
                </a:cubicBezTo>
                <a:cubicBezTo>
                  <a:pt x="231" y="106"/>
                  <a:pt x="238" y="103"/>
                  <a:pt x="246" y="99"/>
                </a:cubicBezTo>
                <a:cubicBezTo>
                  <a:pt x="243" y="108"/>
                  <a:pt x="237" y="115"/>
                  <a:pt x="230" y="119"/>
                </a:cubicBezTo>
                <a:cubicBezTo>
                  <a:pt x="237" y="118"/>
                  <a:pt x="244" y="117"/>
                  <a:pt x="250" y="114"/>
                </a:cubicBezTo>
                <a:cubicBezTo>
                  <a:pt x="246" y="121"/>
                  <a:pt x="239" y="127"/>
                  <a:pt x="232" y="1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159371" y="4383218"/>
            <a:ext cx="353771" cy="353771"/>
            <a:chOff x="4301296" y="1124696"/>
            <a:chExt cx="435600" cy="435600"/>
          </a:xfrm>
        </p:grpSpPr>
        <p:sp>
          <p:nvSpPr>
            <p:cNvPr id="16" name="Oval 15"/>
            <p:cNvSpPr/>
            <p:nvPr userDrawn="1"/>
          </p:nvSpPr>
          <p:spPr>
            <a:xfrm>
              <a:off x="4301296" y="1124696"/>
              <a:ext cx="435600" cy="435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2" descr="M:\KW\TEMPLATES\PPT\working files\linkedin11.emf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3" y="1223920"/>
              <a:ext cx="248166" cy="237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 userDrawn="1"/>
        </p:nvSpPr>
        <p:spPr>
          <a:xfrm>
            <a:off x="3513142" y="3793157"/>
            <a:ext cx="183697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1400"/>
              </a:lnSpc>
            </a:pPr>
            <a:r>
              <a:rPr lang="en-GB" sz="1400" b="1" u="none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www.luxinnovation.lu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513142" y="4379518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u="none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Luxinnovation</a:t>
            </a:r>
            <a:endParaRPr lang="fr-BE" sz="14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513142" y="4960795"/>
            <a:ext cx="4572000" cy="460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400"/>
              </a:lnSpc>
            </a:pPr>
            <a:r>
              <a:rPr lang="en-GB" sz="1400" b="1" u="none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@Luxinnovation</a:t>
            </a:r>
            <a:br>
              <a:rPr lang="en-GB" sz="1400" b="1" u="none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GB" sz="1400" b="1" u="none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</a:t>
            </a:r>
            <a:r>
              <a:rPr lang="en-GB" sz="1400" b="1" u="none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LuxTradeInvest</a:t>
            </a:r>
            <a:endParaRPr lang="en-GB" sz="1400" b="1" u="none" kern="12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513142" y="5591805"/>
            <a:ext cx="4572000" cy="460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400"/>
              </a:lnSpc>
            </a:pPr>
            <a:r>
              <a:rPr lang="en-GB" sz="1400" b="1" u="none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@Luxinnovation</a:t>
            </a:r>
            <a:br>
              <a:rPr lang="en-GB" sz="1400" b="1" u="none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GB" sz="1400" b="1" u="none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</a:t>
            </a:r>
            <a:r>
              <a:rPr lang="en-GB" sz="1400" b="1" u="none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LuxTradeInvest</a:t>
            </a:r>
            <a:endParaRPr lang="en-GB" sz="1400" b="1" u="none" kern="12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6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39750" y="2276475"/>
            <a:ext cx="8064499" cy="4032250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748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789170" y="2276475"/>
            <a:ext cx="3815079" cy="40322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539750" y="2276475"/>
            <a:ext cx="3815079" cy="40322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910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 userDrawn="1"/>
        </p:nvSpPr>
        <p:spPr>
          <a:xfrm>
            <a:off x="6222279" y="-855760"/>
            <a:ext cx="2207941" cy="220794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539750" y="2276475"/>
            <a:ext cx="2556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3294000" y="2276475"/>
            <a:ext cx="2556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6048250" y="2276475"/>
            <a:ext cx="2556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5685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539750" y="2276475"/>
            <a:ext cx="2556000" cy="4032250"/>
          </a:xfrm>
          <a:prstGeom prst="rect">
            <a:avLst/>
          </a:prstGeom>
          <a:solidFill>
            <a:schemeClr val="accent1"/>
          </a:solidFill>
        </p:spPr>
        <p:txBody>
          <a:bodyPr lIns="72000" tIns="72000" rIns="72000" bIns="576000" anchor="b" anchorCtr="0"/>
          <a:lstStyle>
            <a:lvl1pPr>
              <a:defRPr sz="18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3294000" y="2276475"/>
            <a:ext cx="2556000" cy="4032250"/>
          </a:xfrm>
          <a:prstGeom prst="rect">
            <a:avLst/>
          </a:prstGeom>
          <a:solidFill>
            <a:schemeClr val="tx2"/>
          </a:solidFill>
        </p:spPr>
        <p:txBody>
          <a:bodyPr lIns="72000" tIns="72000" rIns="72000" bIns="576000" anchor="b" anchorCtr="0"/>
          <a:lstStyle>
            <a:lvl1pPr>
              <a:defRPr sz="18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6048250" y="2276475"/>
            <a:ext cx="2556000" cy="4032250"/>
          </a:xfrm>
          <a:prstGeom prst="rect">
            <a:avLst/>
          </a:prstGeom>
          <a:solidFill>
            <a:schemeClr val="accent3"/>
          </a:solidFill>
        </p:spPr>
        <p:txBody>
          <a:bodyPr lIns="72000" tIns="72000" rIns="72000" bIns="576000" anchor="b" anchorCtr="0"/>
          <a:lstStyle>
            <a:lvl1pPr>
              <a:defRPr sz="18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435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4" name="Picture 670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8000" y="3844"/>
            <a:ext cx="9108000" cy="6850312"/>
          </a:xfrm>
          <a:prstGeom prst="rect">
            <a:avLst/>
          </a:prstGeom>
        </p:spPr>
      </p:pic>
      <p:pic>
        <p:nvPicPr>
          <p:cNvPr id="5852" name="Picture 585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2546" y="6509606"/>
            <a:ext cx="696788" cy="348394"/>
          </a:xfrm>
          <a:prstGeom prst="rect">
            <a:avLst/>
          </a:prstGeom>
        </p:spPr>
      </p:pic>
      <p:sp>
        <p:nvSpPr>
          <p:cNvPr id="38" name="Slide Number Placeholder 3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708" name="Snip Diagonal Corner Rectangle 6707"/>
          <p:cNvSpPr/>
          <p:nvPr userDrawn="1"/>
        </p:nvSpPr>
        <p:spPr>
          <a:xfrm>
            <a:off x="1822623" y="584605"/>
            <a:ext cx="5593774" cy="5593774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254" name="Title 1"/>
          <p:cNvSpPr>
            <a:spLocks noGrp="1"/>
          </p:cNvSpPr>
          <p:nvPr>
            <p:ph type="title" hasCustomPrompt="1"/>
          </p:nvPr>
        </p:nvSpPr>
        <p:spPr>
          <a:xfrm>
            <a:off x="4098275" y="683239"/>
            <a:ext cx="3135731" cy="1600236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6455" name="Rectangle 6454"/>
          <p:cNvSpPr/>
          <p:nvPr userDrawn="1"/>
        </p:nvSpPr>
        <p:spPr>
          <a:xfrm flipV="1">
            <a:off x="6512196" y="2398507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709" name="Rectangle 6708"/>
          <p:cNvSpPr/>
          <p:nvPr userDrawn="1"/>
        </p:nvSpPr>
        <p:spPr>
          <a:xfrm>
            <a:off x="539750" y="6454096"/>
            <a:ext cx="1459873" cy="2780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65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488271" y="2559258"/>
            <a:ext cx="3745735" cy="1054274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6707" name="Picture 6706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9750" y="6454096"/>
            <a:ext cx="1459873" cy="2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39750" y="2276475"/>
            <a:ext cx="8064499" cy="4032250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9829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20615" y="2305050"/>
            <a:ext cx="7783635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20615" y="3061434"/>
            <a:ext cx="7783635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0615" y="3817818"/>
            <a:ext cx="7783635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0615" y="4574202"/>
            <a:ext cx="7783635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20615" y="5330585"/>
            <a:ext cx="7783635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20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-3176" y="3175"/>
            <a:ext cx="2113329" cy="2263490"/>
          </a:xfrm>
          <a:custGeom>
            <a:avLst/>
            <a:gdLst>
              <a:gd name="T0" fmla="*/ 0 w 1337"/>
              <a:gd name="T1" fmla="*/ 0 h 1432"/>
              <a:gd name="T2" fmla="*/ 0 w 1337"/>
              <a:gd name="T3" fmla="*/ 1432 h 1432"/>
              <a:gd name="T4" fmla="*/ 353 w 1337"/>
              <a:gd name="T5" fmla="*/ 1432 h 1432"/>
              <a:gd name="T6" fmla="*/ 356 w 1337"/>
              <a:gd name="T7" fmla="*/ 1432 h 1432"/>
              <a:gd name="T8" fmla="*/ 1334 w 1337"/>
              <a:gd name="T9" fmla="*/ 454 h 1432"/>
              <a:gd name="T10" fmla="*/ 1337 w 1337"/>
              <a:gd name="T11" fmla="*/ 454 h 1432"/>
              <a:gd name="T12" fmla="*/ 1337 w 1337"/>
              <a:gd name="T13" fmla="*/ 0 h 1432"/>
              <a:gd name="T14" fmla="*/ 0 w 1337"/>
              <a:gd name="T15" fmla="*/ 0 h 1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37" h="1432">
                <a:moveTo>
                  <a:pt x="0" y="0"/>
                </a:moveTo>
                <a:lnTo>
                  <a:pt x="0" y="1432"/>
                </a:lnTo>
                <a:lnTo>
                  <a:pt x="353" y="1432"/>
                </a:lnTo>
                <a:lnTo>
                  <a:pt x="356" y="1432"/>
                </a:lnTo>
                <a:lnTo>
                  <a:pt x="1334" y="454"/>
                </a:lnTo>
                <a:lnTo>
                  <a:pt x="1337" y="454"/>
                </a:lnTo>
                <a:lnTo>
                  <a:pt x="1337" y="0"/>
                </a:lnTo>
                <a:lnTo>
                  <a:pt x="0" y="0"/>
                </a:lnTo>
                <a:close/>
              </a:path>
            </a:pathLst>
          </a:custGeom>
          <a:solidFill>
            <a:srgbClr val="ECF8F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789170" y="2276475"/>
            <a:ext cx="3815079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539750" y="2276475"/>
            <a:ext cx="3815079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347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539750" y="2276475"/>
            <a:ext cx="2556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3294000" y="2276475"/>
            <a:ext cx="2556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6048250" y="2276475"/>
            <a:ext cx="2556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730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67568" y="0"/>
            <a:ext cx="31764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17467"/>
            <a:ext cx="5310250" cy="1134714"/>
          </a:xfrm>
        </p:spPr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539750" y="2276475"/>
            <a:ext cx="2556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5310250" cy="3933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3294000" y="2276475"/>
            <a:ext cx="2556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6048250" y="2276475"/>
            <a:ext cx="2556000" cy="4032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nip Diagonal Corner Rectangle 4"/>
          <p:cNvSpPr/>
          <p:nvPr userDrawn="1"/>
        </p:nvSpPr>
        <p:spPr>
          <a:xfrm>
            <a:off x="7767637" y="0"/>
            <a:ext cx="1376363" cy="1376363"/>
          </a:xfrm>
          <a:prstGeom prst="snip2DiagRect">
            <a:avLst>
              <a:gd name="adj1" fmla="val 35345"/>
              <a:gd name="adj2" fmla="val 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43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4"/>
          <p:cNvSpPr>
            <a:spLocks/>
          </p:cNvSpPr>
          <p:nvPr userDrawn="1"/>
        </p:nvSpPr>
        <p:spPr bwMode="auto">
          <a:xfrm>
            <a:off x="7499350" y="-3175"/>
            <a:ext cx="1644650" cy="1565275"/>
          </a:xfrm>
          <a:custGeom>
            <a:avLst/>
            <a:gdLst>
              <a:gd name="T0" fmla="*/ 1036 w 1036"/>
              <a:gd name="T1" fmla="*/ 0 h 986"/>
              <a:gd name="T2" fmla="*/ 419 w 1036"/>
              <a:gd name="T3" fmla="*/ 0 h 986"/>
              <a:gd name="T4" fmla="*/ 0 w 1036"/>
              <a:gd name="T5" fmla="*/ 421 h 986"/>
              <a:gd name="T6" fmla="*/ 0 w 1036"/>
              <a:gd name="T7" fmla="*/ 986 h 986"/>
              <a:gd name="T8" fmla="*/ 565 w 1036"/>
              <a:gd name="T9" fmla="*/ 986 h 986"/>
              <a:gd name="T10" fmla="*/ 1036 w 1036"/>
              <a:gd name="T11" fmla="*/ 514 h 986"/>
              <a:gd name="T12" fmla="*/ 1036 w 1036"/>
              <a:gd name="T13" fmla="*/ 0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" h="986">
                <a:moveTo>
                  <a:pt x="1036" y="0"/>
                </a:moveTo>
                <a:lnTo>
                  <a:pt x="419" y="0"/>
                </a:lnTo>
                <a:lnTo>
                  <a:pt x="0" y="421"/>
                </a:lnTo>
                <a:lnTo>
                  <a:pt x="0" y="986"/>
                </a:lnTo>
                <a:lnTo>
                  <a:pt x="565" y="986"/>
                </a:lnTo>
                <a:lnTo>
                  <a:pt x="1036" y="514"/>
                </a:lnTo>
                <a:lnTo>
                  <a:pt x="1036" y="0"/>
                </a:lnTo>
                <a:close/>
              </a:path>
            </a:pathLst>
          </a:custGeom>
          <a:solidFill>
            <a:srgbClr val="ECF8F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539750" y="1849438"/>
            <a:ext cx="941388" cy="21875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565892" y="1849438"/>
            <a:ext cx="941388" cy="21875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591704" y="1849438"/>
            <a:ext cx="1939355" cy="21875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2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11460" y="4121150"/>
            <a:ext cx="4019599" cy="21875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625521" y="1849438"/>
            <a:ext cx="1939355" cy="105341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3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625521" y="2983602"/>
            <a:ext cx="1939355" cy="33251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32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641783" y="1849438"/>
            <a:ext cx="1939355" cy="21875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3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6641783" y="4121150"/>
            <a:ext cx="1939355" cy="21875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fr-B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20" name="Rectangle 19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6415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/>
          <p:cNvSpPr>
            <a:spLocks/>
          </p:cNvSpPr>
          <p:nvPr userDrawn="1"/>
        </p:nvSpPr>
        <p:spPr bwMode="auto">
          <a:xfrm>
            <a:off x="-26497" y="-16932"/>
            <a:ext cx="7883180" cy="5842000"/>
          </a:xfrm>
          <a:custGeom>
            <a:avLst/>
            <a:gdLst>
              <a:gd name="T0" fmla="*/ 0 w 2688"/>
              <a:gd name="T1" fmla="*/ 647 h 1992"/>
              <a:gd name="T2" fmla="*/ 1343 w 2688"/>
              <a:gd name="T3" fmla="*/ 1992 h 1992"/>
              <a:gd name="T4" fmla="*/ 2688 w 2688"/>
              <a:gd name="T5" fmla="*/ 1992 h 1992"/>
              <a:gd name="T6" fmla="*/ 2688 w 2688"/>
              <a:gd name="T7" fmla="*/ 647 h 1992"/>
              <a:gd name="T8" fmla="*/ 2041 w 2688"/>
              <a:gd name="T9" fmla="*/ 0 h 1992"/>
              <a:gd name="T10" fmla="*/ 0 w 2688"/>
              <a:gd name="T11" fmla="*/ 0 h 1992"/>
              <a:gd name="T12" fmla="*/ 0 w 2688"/>
              <a:gd name="T13" fmla="*/ 647 h 1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88" h="1992">
                <a:moveTo>
                  <a:pt x="0" y="647"/>
                </a:moveTo>
                <a:lnTo>
                  <a:pt x="1343" y="1992"/>
                </a:lnTo>
                <a:lnTo>
                  <a:pt x="2688" y="1992"/>
                </a:lnTo>
                <a:lnTo>
                  <a:pt x="2688" y="647"/>
                </a:lnTo>
                <a:lnTo>
                  <a:pt x="2041" y="0"/>
                </a:lnTo>
                <a:lnTo>
                  <a:pt x="0" y="0"/>
                </a:lnTo>
                <a:lnTo>
                  <a:pt x="0" y="647"/>
                </a:lnTo>
                <a:close/>
              </a:path>
            </a:pathLst>
          </a:custGeom>
          <a:solidFill>
            <a:srgbClr val="ECF8F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30506" y="2276476"/>
            <a:ext cx="1896175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539751" y="4408274"/>
            <a:ext cx="1886930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530506" y="4006274"/>
            <a:ext cx="1896174" cy="24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accent2"/>
                </a:solidFill>
                <a:latin typeface="+mn-lt"/>
              </a:defRPr>
            </a:lvl1pPr>
            <a:lvl2pPr marL="302238" indent="0">
              <a:buNone/>
              <a:defRPr sz="900">
                <a:solidFill>
                  <a:schemeClr val="accent2"/>
                </a:solidFill>
                <a:latin typeface="+mn-lt"/>
              </a:defRPr>
            </a:lvl2pPr>
            <a:lvl3pPr marL="497804" indent="0">
              <a:buNone/>
              <a:defRPr sz="700">
                <a:solidFill>
                  <a:schemeClr val="accent2"/>
                </a:solidFill>
                <a:latin typeface="+mn-lt"/>
              </a:defRPr>
            </a:lvl3pPr>
            <a:lvl4pPr marL="702259" indent="0">
              <a:buNone/>
              <a:defRPr sz="700">
                <a:solidFill>
                  <a:schemeClr val="accent2"/>
                </a:solidFill>
                <a:latin typeface="+mn-lt"/>
              </a:defRPr>
            </a:lvl4pPr>
            <a:lvl5pPr marL="904936" indent="0">
              <a:buNone/>
              <a:defRPr sz="7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2589696" y="2276476"/>
            <a:ext cx="1896175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2589696" y="4006274"/>
            <a:ext cx="1896174" cy="24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accent2"/>
                </a:solidFill>
                <a:latin typeface="+mn-lt"/>
              </a:defRPr>
            </a:lvl1pPr>
            <a:lvl2pPr marL="302238" indent="0">
              <a:buNone/>
              <a:defRPr sz="900">
                <a:solidFill>
                  <a:schemeClr val="accent2"/>
                </a:solidFill>
                <a:latin typeface="+mn-lt"/>
              </a:defRPr>
            </a:lvl2pPr>
            <a:lvl3pPr marL="497804" indent="0">
              <a:buNone/>
              <a:defRPr sz="700">
                <a:solidFill>
                  <a:schemeClr val="accent2"/>
                </a:solidFill>
                <a:latin typeface="+mn-lt"/>
              </a:defRPr>
            </a:lvl3pPr>
            <a:lvl4pPr marL="702259" indent="0">
              <a:buNone/>
              <a:defRPr sz="700">
                <a:solidFill>
                  <a:schemeClr val="accent2"/>
                </a:solidFill>
                <a:latin typeface="+mn-lt"/>
              </a:defRPr>
            </a:lvl4pPr>
            <a:lvl5pPr marL="904936" indent="0">
              <a:buNone/>
              <a:defRPr sz="7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4648886" y="2276476"/>
            <a:ext cx="1896175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4648886" y="4006274"/>
            <a:ext cx="1896174" cy="24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accent2"/>
                </a:solidFill>
                <a:latin typeface="+mn-lt"/>
              </a:defRPr>
            </a:lvl1pPr>
            <a:lvl2pPr marL="302238" indent="0">
              <a:buNone/>
              <a:defRPr sz="900">
                <a:solidFill>
                  <a:schemeClr val="accent2"/>
                </a:solidFill>
                <a:latin typeface="+mn-lt"/>
              </a:defRPr>
            </a:lvl2pPr>
            <a:lvl3pPr marL="497804" indent="0">
              <a:buNone/>
              <a:defRPr sz="700">
                <a:solidFill>
                  <a:schemeClr val="accent2"/>
                </a:solidFill>
                <a:latin typeface="+mn-lt"/>
              </a:defRPr>
            </a:lvl3pPr>
            <a:lvl4pPr marL="702259" indent="0">
              <a:buNone/>
              <a:defRPr sz="700">
                <a:solidFill>
                  <a:schemeClr val="accent2"/>
                </a:solidFill>
                <a:latin typeface="+mn-lt"/>
              </a:defRPr>
            </a:lvl4pPr>
            <a:lvl5pPr marL="904936" indent="0">
              <a:buNone/>
              <a:defRPr sz="7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6708075" y="2276476"/>
            <a:ext cx="1896175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6708075" y="4006274"/>
            <a:ext cx="1896174" cy="24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accent2"/>
                </a:solidFill>
                <a:latin typeface="+mn-lt"/>
              </a:defRPr>
            </a:lvl1pPr>
            <a:lvl2pPr marL="302238" indent="0">
              <a:buNone/>
              <a:defRPr sz="900">
                <a:solidFill>
                  <a:schemeClr val="accent2"/>
                </a:solidFill>
                <a:latin typeface="+mn-lt"/>
              </a:defRPr>
            </a:lvl2pPr>
            <a:lvl3pPr marL="497804" indent="0">
              <a:buNone/>
              <a:defRPr sz="700">
                <a:solidFill>
                  <a:schemeClr val="accent2"/>
                </a:solidFill>
                <a:latin typeface="+mn-lt"/>
              </a:defRPr>
            </a:lvl3pPr>
            <a:lvl4pPr marL="702259" indent="0">
              <a:buNone/>
              <a:defRPr sz="700">
                <a:solidFill>
                  <a:schemeClr val="accent2"/>
                </a:solidFill>
                <a:latin typeface="+mn-lt"/>
              </a:defRPr>
            </a:lvl4pPr>
            <a:lvl5pPr marL="904936" indent="0">
              <a:buNone/>
              <a:defRPr sz="7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35"/>
          </p:nvPr>
        </p:nvSpPr>
        <p:spPr>
          <a:xfrm>
            <a:off x="2598940" y="4408274"/>
            <a:ext cx="1886930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36"/>
          </p:nvPr>
        </p:nvSpPr>
        <p:spPr>
          <a:xfrm>
            <a:off x="4658130" y="4408274"/>
            <a:ext cx="1886930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37"/>
          </p:nvPr>
        </p:nvSpPr>
        <p:spPr>
          <a:xfrm>
            <a:off x="6717320" y="4408274"/>
            <a:ext cx="1886930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8064500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2" name="Rectangle 31"/>
          <p:cNvSpPr/>
          <p:nvPr userDrawn="1"/>
        </p:nvSpPr>
        <p:spPr>
          <a:xfrm flipV="1">
            <a:off x="558350" y="1464109"/>
            <a:ext cx="72181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79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8359775" y="6507163"/>
            <a:ext cx="703263" cy="354012"/>
          </a:xfrm>
          <a:custGeom>
            <a:avLst/>
            <a:gdLst>
              <a:gd name="T0" fmla="*/ 443 w 443"/>
              <a:gd name="T1" fmla="*/ 0 h 223"/>
              <a:gd name="T2" fmla="*/ 222 w 443"/>
              <a:gd name="T3" fmla="*/ 0 h 223"/>
              <a:gd name="T4" fmla="*/ 0 w 443"/>
              <a:gd name="T5" fmla="*/ 223 h 223"/>
              <a:gd name="T6" fmla="*/ 443 w 443"/>
              <a:gd name="T7" fmla="*/ 223 h 223"/>
              <a:gd name="T8" fmla="*/ 443 w 443"/>
              <a:gd name="T9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3" h="223">
                <a:moveTo>
                  <a:pt x="443" y="0"/>
                </a:moveTo>
                <a:lnTo>
                  <a:pt x="222" y="0"/>
                </a:lnTo>
                <a:lnTo>
                  <a:pt x="0" y="223"/>
                </a:lnTo>
                <a:lnTo>
                  <a:pt x="443" y="223"/>
                </a:lnTo>
                <a:lnTo>
                  <a:pt x="4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539750" y="217467"/>
            <a:ext cx="8064500" cy="11347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15885" y="6526162"/>
            <a:ext cx="343449" cy="331838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idx="1"/>
          </p:nvPr>
        </p:nvSpPr>
        <p:spPr>
          <a:xfrm>
            <a:off x="539750" y="2276475"/>
            <a:ext cx="8064500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39750" y="6465051"/>
            <a:ext cx="1462637" cy="2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6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61" r:id="rId3"/>
    <p:sldLayoutId id="2147483665" r:id="rId4"/>
    <p:sldLayoutId id="2147483653" r:id="rId5"/>
    <p:sldLayoutId id="2147483663" r:id="rId6"/>
    <p:sldLayoutId id="2147483664" r:id="rId7"/>
    <p:sldLayoutId id="2147483659" r:id="rId8"/>
    <p:sldLayoutId id="2147483654" r:id="rId9"/>
    <p:sldLayoutId id="2147483662" r:id="rId10"/>
    <p:sldLayoutId id="2147483667" r:id="rId11"/>
    <p:sldLayoutId id="2147483669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15"/>
        </a:buBlip>
        <a:tabLst/>
        <a:defRPr lang="en-US" sz="2600" kern="1200" dirty="0" smtClean="0">
          <a:solidFill>
            <a:schemeClr val="accent2"/>
          </a:solidFill>
          <a:latin typeface="+mn-lt"/>
          <a:ea typeface="+mn-ea"/>
          <a:cs typeface="+mn-cs"/>
        </a:defRPr>
      </a:lvl2pPr>
      <a:lvl3pPr marL="4445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444500" indent="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67" userDrawn="1">
          <p15:clr>
            <a:srgbClr val="F26B43"/>
          </p15:clr>
        </p15:guide>
        <p15:guide id="2" pos="5420" userDrawn="1">
          <p15:clr>
            <a:srgbClr val="F26B43"/>
          </p15:clr>
        </p15:guide>
        <p15:guide id="3" pos="340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539750" y="217467"/>
            <a:ext cx="8064500" cy="11347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62546" y="6509606"/>
            <a:ext cx="696788" cy="34839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39750" y="2276475"/>
            <a:ext cx="8064500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15885" y="6526162"/>
            <a:ext cx="343449" cy="331838"/>
          </a:xfrm>
          <a:prstGeom prst="rect">
            <a:avLst/>
          </a:prstGeom>
        </p:spPr>
        <p:txBody>
          <a:bodyPr vert="horz" lIns="36000" tIns="45720" rIns="3600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39750" y="6465051"/>
            <a:ext cx="1462637" cy="2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6" r:id="rId3"/>
    <p:sldLayoutId id="214748366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8"/>
        </a:buBlip>
        <a:tabLst/>
        <a:defRPr lang="en-US" sz="2600" kern="1200" dirty="0" smtClean="0">
          <a:solidFill>
            <a:schemeClr val="accent2"/>
          </a:solidFill>
          <a:latin typeface="+mn-lt"/>
          <a:ea typeface="+mn-ea"/>
          <a:cs typeface="+mn-cs"/>
        </a:defRPr>
      </a:lvl2pPr>
      <a:lvl3pPr marL="4445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444500" indent="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5420">
          <p15:clr>
            <a:srgbClr val="F26B43"/>
          </p15:clr>
        </p15:guide>
        <p15:guide id="3" pos="340">
          <p15:clr>
            <a:srgbClr val="F26B43"/>
          </p15:clr>
        </p15:guide>
        <p15:guide id="4" orient="horz" pos="14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openxmlformats.org/officeDocument/2006/relationships/image" Target="../media/image14.emf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openxmlformats.org/officeDocument/2006/relationships/image" Target="../media/image14.emf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 smtClean="0"/>
              <a:t>Luxembourg – Taiwan Joint Business Council</a:t>
            </a:r>
            <a:endParaRPr lang="fr-BE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26039" y="2559258"/>
            <a:ext cx="5007968" cy="1054274"/>
          </a:xfrm>
        </p:spPr>
        <p:txBody>
          <a:bodyPr/>
          <a:lstStyle/>
          <a:p>
            <a:r>
              <a:rPr lang="fr-BE" dirty="0" smtClean="0"/>
              <a:t>Luxembourg Innovation </a:t>
            </a:r>
            <a:r>
              <a:rPr lang="fr-BE" dirty="0" err="1" smtClean="0"/>
              <a:t>Landscape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793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European</a:t>
            </a:r>
            <a:r>
              <a:rPr lang="it-IT" dirty="0" smtClean="0"/>
              <a:t> </a:t>
            </a:r>
            <a:r>
              <a:rPr lang="it-IT" dirty="0" err="1" smtClean="0"/>
              <a:t>Commission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611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European</a:t>
            </a:r>
            <a:r>
              <a:rPr lang="it-IT" dirty="0" smtClean="0"/>
              <a:t> </a:t>
            </a:r>
            <a:r>
              <a:rPr lang="it-IT" dirty="0" err="1" smtClean="0"/>
              <a:t>Commission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71" name="Rectangle 70"/>
          <p:cNvSpPr/>
          <p:nvPr/>
        </p:nvSpPr>
        <p:spPr>
          <a:xfrm>
            <a:off x="577147" y="5722893"/>
            <a:ext cx="221458" cy="2214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ZoneTexte 153"/>
          <p:cNvSpPr txBox="1"/>
          <p:nvPr/>
        </p:nvSpPr>
        <p:spPr>
          <a:xfrm>
            <a:off x="921657" y="4906563"/>
            <a:ext cx="1474919" cy="123726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GB" sz="1200" dirty="0" smtClean="0">
                <a:solidFill>
                  <a:schemeClr val="tx2"/>
                </a:solidFill>
              </a:rPr>
              <a:t>Innovation leader</a:t>
            </a:r>
          </a:p>
          <a:p>
            <a:pPr>
              <a:lnSpc>
                <a:spcPct val="140000"/>
              </a:lnSpc>
            </a:pPr>
            <a:r>
              <a:rPr lang="en-GB" sz="1200" dirty="0">
                <a:solidFill>
                  <a:schemeClr val="tx2"/>
                </a:solidFill>
              </a:rPr>
              <a:t>Strong </a:t>
            </a:r>
            <a:r>
              <a:rPr lang="en-GB" sz="1200" dirty="0" smtClean="0">
                <a:solidFill>
                  <a:schemeClr val="tx2"/>
                </a:solidFill>
              </a:rPr>
              <a:t>Innovators</a:t>
            </a:r>
          </a:p>
          <a:p>
            <a:pPr>
              <a:lnSpc>
                <a:spcPct val="140000"/>
              </a:lnSpc>
            </a:pPr>
            <a:r>
              <a:rPr lang="en-GB" sz="1200" dirty="0">
                <a:solidFill>
                  <a:schemeClr val="tx2"/>
                </a:solidFill>
              </a:rPr>
              <a:t>Moderate </a:t>
            </a:r>
            <a:r>
              <a:rPr lang="en-GB" sz="1200" dirty="0" smtClean="0">
                <a:solidFill>
                  <a:schemeClr val="tx2"/>
                </a:solidFill>
              </a:rPr>
              <a:t>Innovators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tx2"/>
                </a:solidFill>
              </a:rPr>
              <a:t>Modest </a:t>
            </a:r>
            <a:r>
              <a:rPr lang="en-GB" sz="1200" dirty="0" smtClean="0">
                <a:solidFill>
                  <a:schemeClr val="tx2"/>
                </a:solidFill>
              </a:rPr>
              <a:t>Innovators</a:t>
            </a:r>
            <a:endParaRPr lang="en-GB" sz="1200" dirty="0">
              <a:solidFill>
                <a:schemeClr val="tx2"/>
              </a:solidFill>
            </a:endParaRPr>
          </a:p>
          <a:p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77148" y="5447121"/>
            <a:ext cx="221458" cy="221458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577148" y="5182236"/>
            <a:ext cx="221458" cy="221458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77148" y="4902836"/>
            <a:ext cx="221458" cy="221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er 99"/>
          <p:cNvGrpSpPr/>
          <p:nvPr/>
        </p:nvGrpSpPr>
        <p:grpSpPr>
          <a:xfrm>
            <a:off x="4067945" y="800917"/>
            <a:ext cx="5163594" cy="5866888"/>
            <a:chOff x="3576502" y="932014"/>
            <a:chExt cx="4696391" cy="5336051"/>
          </a:xfrm>
        </p:grpSpPr>
        <p:sp>
          <p:nvSpPr>
            <p:cNvPr id="7" name="Freeform 166"/>
            <p:cNvSpPr>
              <a:spLocks/>
            </p:cNvSpPr>
            <p:nvPr/>
          </p:nvSpPr>
          <p:spPr bwMode="auto">
            <a:xfrm>
              <a:off x="3957901" y="3140449"/>
              <a:ext cx="682833" cy="1304144"/>
            </a:xfrm>
            <a:custGeom>
              <a:avLst/>
              <a:gdLst>
                <a:gd name="T0" fmla="*/ 39 w 111"/>
                <a:gd name="T1" fmla="*/ 2 h 212"/>
                <a:gd name="T2" fmla="*/ 15 w 111"/>
                <a:gd name="T3" fmla="*/ 8 h 212"/>
                <a:gd name="T4" fmla="*/ 6 w 111"/>
                <a:gd name="T5" fmla="*/ 25 h 212"/>
                <a:gd name="T6" fmla="*/ 8 w 111"/>
                <a:gd name="T7" fmla="*/ 35 h 212"/>
                <a:gd name="T8" fmla="*/ 2 w 111"/>
                <a:gd name="T9" fmla="*/ 48 h 212"/>
                <a:gd name="T10" fmla="*/ 0 w 111"/>
                <a:gd name="T11" fmla="*/ 62 h 212"/>
                <a:gd name="T12" fmla="*/ 6 w 111"/>
                <a:gd name="T13" fmla="*/ 62 h 212"/>
                <a:gd name="T14" fmla="*/ 12 w 111"/>
                <a:gd name="T15" fmla="*/ 52 h 212"/>
                <a:gd name="T16" fmla="*/ 12 w 111"/>
                <a:gd name="T17" fmla="*/ 58 h 212"/>
                <a:gd name="T18" fmla="*/ 6 w 111"/>
                <a:gd name="T19" fmla="*/ 71 h 212"/>
                <a:gd name="T20" fmla="*/ 8 w 111"/>
                <a:gd name="T21" fmla="*/ 85 h 212"/>
                <a:gd name="T22" fmla="*/ 12 w 111"/>
                <a:gd name="T23" fmla="*/ 75 h 212"/>
                <a:gd name="T24" fmla="*/ 19 w 111"/>
                <a:gd name="T25" fmla="*/ 75 h 212"/>
                <a:gd name="T26" fmla="*/ 21 w 111"/>
                <a:gd name="T27" fmla="*/ 85 h 212"/>
                <a:gd name="T28" fmla="*/ 15 w 111"/>
                <a:gd name="T29" fmla="*/ 93 h 212"/>
                <a:gd name="T30" fmla="*/ 17 w 111"/>
                <a:gd name="T31" fmla="*/ 102 h 212"/>
                <a:gd name="T32" fmla="*/ 41 w 111"/>
                <a:gd name="T33" fmla="*/ 99 h 212"/>
                <a:gd name="T34" fmla="*/ 41 w 111"/>
                <a:gd name="T35" fmla="*/ 116 h 212"/>
                <a:gd name="T36" fmla="*/ 47 w 111"/>
                <a:gd name="T37" fmla="*/ 122 h 212"/>
                <a:gd name="T38" fmla="*/ 45 w 111"/>
                <a:gd name="T39" fmla="*/ 133 h 212"/>
                <a:gd name="T40" fmla="*/ 27 w 111"/>
                <a:gd name="T41" fmla="*/ 139 h 212"/>
                <a:gd name="T42" fmla="*/ 29 w 111"/>
                <a:gd name="T43" fmla="*/ 147 h 212"/>
                <a:gd name="T44" fmla="*/ 21 w 111"/>
                <a:gd name="T45" fmla="*/ 166 h 212"/>
                <a:gd name="T46" fmla="*/ 13 w 111"/>
                <a:gd name="T47" fmla="*/ 172 h 212"/>
                <a:gd name="T48" fmla="*/ 31 w 111"/>
                <a:gd name="T49" fmla="*/ 176 h 212"/>
                <a:gd name="T50" fmla="*/ 43 w 111"/>
                <a:gd name="T51" fmla="*/ 182 h 212"/>
                <a:gd name="T52" fmla="*/ 48 w 111"/>
                <a:gd name="T53" fmla="*/ 180 h 212"/>
                <a:gd name="T54" fmla="*/ 39 w 111"/>
                <a:gd name="T55" fmla="*/ 185 h 212"/>
                <a:gd name="T56" fmla="*/ 29 w 111"/>
                <a:gd name="T57" fmla="*/ 193 h 212"/>
                <a:gd name="T58" fmla="*/ 21 w 111"/>
                <a:gd name="T59" fmla="*/ 203 h 212"/>
                <a:gd name="T60" fmla="*/ 13 w 111"/>
                <a:gd name="T61" fmla="*/ 212 h 212"/>
                <a:gd name="T62" fmla="*/ 23 w 111"/>
                <a:gd name="T63" fmla="*/ 207 h 212"/>
                <a:gd name="T64" fmla="*/ 41 w 111"/>
                <a:gd name="T65" fmla="*/ 201 h 212"/>
                <a:gd name="T66" fmla="*/ 54 w 111"/>
                <a:gd name="T67" fmla="*/ 199 h 212"/>
                <a:gd name="T68" fmla="*/ 81 w 111"/>
                <a:gd name="T69" fmla="*/ 195 h 212"/>
                <a:gd name="T70" fmla="*/ 107 w 111"/>
                <a:gd name="T71" fmla="*/ 187 h 212"/>
                <a:gd name="T72" fmla="*/ 99 w 111"/>
                <a:gd name="T73" fmla="*/ 182 h 212"/>
                <a:gd name="T74" fmla="*/ 93 w 111"/>
                <a:gd name="T75" fmla="*/ 180 h 212"/>
                <a:gd name="T76" fmla="*/ 107 w 111"/>
                <a:gd name="T77" fmla="*/ 170 h 212"/>
                <a:gd name="T78" fmla="*/ 109 w 111"/>
                <a:gd name="T79" fmla="*/ 149 h 212"/>
                <a:gd name="T80" fmla="*/ 91 w 111"/>
                <a:gd name="T81" fmla="*/ 145 h 212"/>
                <a:gd name="T82" fmla="*/ 85 w 111"/>
                <a:gd name="T83" fmla="*/ 118 h 212"/>
                <a:gd name="T84" fmla="*/ 70 w 111"/>
                <a:gd name="T85" fmla="*/ 102 h 212"/>
                <a:gd name="T86" fmla="*/ 62 w 111"/>
                <a:gd name="T87" fmla="*/ 71 h 212"/>
                <a:gd name="T88" fmla="*/ 47 w 111"/>
                <a:gd name="T89" fmla="*/ 71 h 212"/>
                <a:gd name="T90" fmla="*/ 50 w 111"/>
                <a:gd name="T91" fmla="*/ 64 h 212"/>
                <a:gd name="T92" fmla="*/ 62 w 111"/>
                <a:gd name="T93" fmla="*/ 31 h 212"/>
                <a:gd name="T94" fmla="*/ 47 w 111"/>
                <a:gd name="T95" fmla="*/ 23 h 212"/>
                <a:gd name="T96" fmla="*/ 35 w 111"/>
                <a:gd name="T97" fmla="*/ 14 h 212"/>
                <a:gd name="T98" fmla="*/ 45 w 111"/>
                <a:gd name="T99" fmla="*/ 0 h 212"/>
                <a:gd name="T100" fmla="*/ 45 w 111"/>
                <a:gd name="T101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1" h="212">
                  <a:moveTo>
                    <a:pt x="45" y="0"/>
                  </a:moveTo>
                  <a:lnTo>
                    <a:pt x="39" y="2"/>
                  </a:lnTo>
                  <a:lnTo>
                    <a:pt x="19" y="2"/>
                  </a:lnTo>
                  <a:lnTo>
                    <a:pt x="15" y="8"/>
                  </a:lnTo>
                  <a:lnTo>
                    <a:pt x="12" y="18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8" y="35"/>
                  </a:lnTo>
                  <a:lnTo>
                    <a:pt x="8" y="43"/>
                  </a:lnTo>
                  <a:lnTo>
                    <a:pt x="2" y="48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2" y="66"/>
                  </a:lnTo>
                  <a:lnTo>
                    <a:pt x="6" y="62"/>
                  </a:lnTo>
                  <a:lnTo>
                    <a:pt x="6" y="56"/>
                  </a:lnTo>
                  <a:lnTo>
                    <a:pt x="12" y="52"/>
                  </a:lnTo>
                  <a:lnTo>
                    <a:pt x="12" y="54"/>
                  </a:lnTo>
                  <a:lnTo>
                    <a:pt x="12" y="58"/>
                  </a:lnTo>
                  <a:lnTo>
                    <a:pt x="8" y="66"/>
                  </a:lnTo>
                  <a:lnTo>
                    <a:pt x="6" y="71"/>
                  </a:lnTo>
                  <a:lnTo>
                    <a:pt x="6" y="81"/>
                  </a:lnTo>
                  <a:lnTo>
                    <a:pt x="8" y="85"/>
                  </a:lnTo>
                  <a:lnTo>
                    <a:pt x="12" y="81"/>
                  </a:lnTo>
                  <a:lnTo>
                    <a:pt x="12" y="75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19" y="79"/>
                  </a:lnTo>
                  <a:lnTo>
                    <a:pt x="21" y="85"/>
                  </a:lnTo>
                  <a:lnTo>
                    <a:pt x="21" y="89"/>
                  </a:lnTo>
                  <a:lnTo>
                    <a:pt x="15" y="93"/>
                  </a:lnTo>
                  <a:lnTo>
                    <a:pt x="15" y="101"/>
                  </a:lnTo>
                  <a:lnTo>
                    <a:pt x="17" y="102"/>
                  </a:lnTo>
                  <a:lnTo>
                    <a:pt x="33" y="102"/>
                  </a:lnTo>
                  <a:lnTo>
                    <a:pt x="41" y="99"/>
                  </a:lnTo>
                  <a:lnTo>
                    <a:pt x="39" y="108"/>
                  </a:lnTo>
                  <a:lnTo>
                    <a:pt x="41" y="116"/>
                  </a:lnTo>
                  <a:lnTo>
                    <a:pt x="45" y="120"/>
                  </a:lnTo>
                  <a:lnTo>
                    <a:pt x="47" y="122"/>
                  </a:lnTo>
                  <a:lnTo>
                    <a:pt x="48" y="129"/>
                  </a:lnTo>
                  <a:lnTo>
                    <a:pt x="45" y="133"/>
                  </a:lnTo>
                  <a:lnTo>
                    <a:pt x="37" y="137"/>
                  </a:lnTo>
                  <a:lnTo>
                    <a:pt x="27" y="139"/>
                  </a:lnTo>
                  <a:lnTo>
                    <a:pt x="25" y="147"/>
                  </a:lnTo>
                  <a:lnTo>
                    <a:pt x="29" y="147"/>
                  </a:lnTo>
                  <a:lnTo>
                    <a:pt x="27" y="164"/>
                  </a:lnTo>
                  <a:lnTo>
                    <a:pt x="21" y="166"/>
                  </a:lnTo>
                  <a:lnTo>
                    <a:pt x="15" y="168"/>
                  </a:lnTo>
                  <a:lnTo>
                    <a:pt x="13" y="172"/>
                  </a:lnTo>
                  <a:lnTo>
                    <a:pt x="15" y="176"/>
                  </a:lnTo>
                  <a:lnTo>
                    <a:pt x="31" y="176"/>
                  </a:lnTo>
                  <a:lnTo>
                    <a:pt x="37" y="180"/>
                  </a:lnTo>
                  <a:lnTo>
                    <a:pt x="43" y="182"/>
                  </a:lnTo>
                  <a:lnTo>
                    <a:pt x="45" y="180"/>
                  </a:lnTo>
                  <a:lnTo>
                    <a:pt x="48" y="180"/>
                  </a:lnTo>
                  <a:lnTo>
                    <a:pt x="47" y="184"/>
                  </a:lnTo>
                  <a:lnTo>
                    <a:pt x="39" y="185"/>
                  </a:lnTo>
                  <a:lnTo>
                    <a:pt x="31" y="187"/>
                  </a:lnTo>
                  <a:lnTo>
                    <a:pt x="29" y="193"/>
                  </a:lnTo>
                  <a:lnTo>
                    <a:pt x="23" y="195"/>
                  </a:lnTo>
                  <a:lnTo>
                    <a:pt x="21" y="203"/>
                  </a:lnTo>
                  <a:lnTo>
                    <a:pt x="13" y="209"/>
                  </a:lnTo>
                  <a:lnTo>
                    <a:pt x="13" y="212"/>
                  </a:lnTo>
                  <a:lnTo>
                    <a:pt x="19" y="212"/>
                  </a:lnTo>
                  <a:lnTo>
                    <a:pt x="23" y="207"/>
                  </a:lnTo>
                  <a:lnTo>
                    <a:pt x="41" y="205"/>
                  </a:lnTo>
                  <a:lnTo>
                    <a:pt x="41" y="201"/>
                  </a:lnTo>
                  <a:lnTo>
                    <a:pt x="52" y="197"/>
                  </a:lnTo>
                  <a:lnTo>
                    <a:pt x="54" y="199"/>
                  </a:lnTo>
                  <a:lnTo>
                    <a:pt x="76" y="193"/>
                  </a:lnTo>
                  <a:lnTo>
                    <a:pt x="81" y="195"/>
                  </a:lnTo>
                  <a:lnTo>
                    <a:pt x="93" y="195"/>
                  </a:lnTo>
                  <a:lnTo>
                    <a:pt x="107" y="187"/>
                  </a:lnTo>
                  <a:lnTo>
                    <a:pt x="107" y="182"/>
                  </a:lnTo>
                  <a:lnTo>
                    <a:pt x="99" y="182"/>
                  </a:lnTo>
                  <a:lnTo>
                    <a:pt x="91" y="182"/>
                  </a:lnTo>
                  <a:lnTo>
                    <a:pt x="93" y="180"/>
                  </a:lnTo>
                  <a:lnTo>
                    <a:pt x="99" y="178"/>
                  </a:lnTo>
                  <a:lnTo>
                    <a:pt x="107" y="170"/>
                  </a:lnTo>
                  <a:lnTo>
                    <a:pt x="111" y="162"/>
                  </a:lnTo>
                  <a:lnTo>
                    <a:pt x="109" y="149"/>
                  </a:lnTo>
                  <a:lnTo>
                    <a:pt x="95" y="149"/>
                  </a:lnTo>
                  <a:lnTo>
                    <a:pt x="91" y="145"/>
                  </a:lnTo>
                  <a:lnTo>
                    <a:pt x="89" y="122"/>
                  </a:lnTo>
                  <a:lnTo>
                    <a:pt x="85" y="118"/>
                  </a:lnTo>
                  <a:lnTo>
                    <a:pt x="76" y="104"/>
                  </a:lnTo>
                  <a:lnTo>
                    <a:pt x="70" y="102"/>
                  </a:lnTo>
                  <a:lnTo>
                    <a:pt x="68" y="85"/>
                  </a:lnTo>
                  <a:lnTo>
                    <a:pt x="62" y="71"/>
                  </a:lnTo>
                  <a:lnTo>
                    <a:pt x="54" y="70"/>
                  </a:lnTo>
                  <a:lnTo>
                    <a:pt x="47" y="71"/>
                  </a:lnTo>
                  <a:lnTo>
                    <a:pt x="45" y="68"/>
                  </a:lnTo>
                  <a:lnTo>
                    <a:pt x="50" y="64"/>
                  </a:lnTo>
                  <a:lnTo>
                    <a:pt x="50" y="52"/>
                  </a:lnTo>
                  <a:lnTo>
                    <a:pt x="62" y="31"/>
                  </a:lnTo>
                  <a:lnTo>
                    <a:pt x="60" y="23"/>
                  </a:lnTo>
                  <a:lnTo>
                    <a:pt x="47" y="23"/>
                  </a:lnTo>
                  <a:lnTo>
                    <a:pt x="33" y="23"/>
                  </a:lnTo>
                  <a:lnTo>
                    <a:pt x="35" y="14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172"/>
            <p:cNvSpPr>
              <a:spLocks/>
            </p:cNvSpPr>
            <p:nvPr/>
          </p:nvSpPr>
          <p:spPr bwMode="auto">
            <a:xfrm>
              <a:off x="3784890" y="3690000"/>
              <a:ext cx="233760" cy="190698"/>
            </a:xfrm>
            <a:custGeom>
              <a:avLst/>
              <a:gdLst>
                <a:gd name="T0" fmla="*/ 7 w 38"/>
                <a:gd name="T1" fmla="*/ 0 h 31"/>
                <a:gd name="T2" fmla="*/ 7 w 38"/>
                <a:gd name="T3" fmla="*/ 10 h 31"/>
                <a:gd name="T4" fmla="*/ 0 w 38"/>
                <a:gd name="T5" fmla="*/ 19 h 31"/>
                <a:gd name="T6" fmla="*/ 0 w 38"/>
                <a:gd name="T7" fmla="*/ 23 h 31"/>
                <a:gd name="T8" fmla="*/ 6 w 38"/>
                <a:gd name="T9" fmla="*/ 29 h 31"/>
                <a:gd name="T10" fmla="*/ 13 w 38"/>
                <a:gd name="T11" fmla="*/ 25 h 31"/>
                <a:gd name="T12" fmla="*/ 21 w 38"/>
                <a:gd name="T13" fmla="*/ 27 h 31"/>
                <a:gd name="T14" fmla="*/ 26 w 38"/>
                <a:gd name="T15" fmla="*/ 31 h 31"/>
                <a:gd name="T16" fmla="*/ 34 w 38"/>
                <a:gd name="T17" fmla="*/ 25 h 31"/>
                <a:gd name="T18" fmla="*/ 38 w 38"/>
                <a:gd name="T19" fmla="*/ 15 h 31"/>
                <a:gd name="T20" fmla="*/ 34 w 38"/>
                <a:gd name="T21" fmla="*/ 13 h 31"/>
                <a:gd name="T22" fmla="*/ 26 w 38"/>
                <a:gd name="T23" fmla="*/ 2 h 31"/>
                <a:gd name="T24" fmla="*/ 17 w 38"/>
                <a:gd name="T25" fmla="*/ 2 h 31"/>
                <a:gd name="T26" fmla="*/ 15 w 38"/>
                <a:gd name="T27" fmla="*/ 0 h 31"/>
                <a:gd name="T28" fmla="*/ 7 w 38"/>
                <a:gd name="T29" fmla="*/ 0 h 31"/>
                <a:gd name="T30" fmla="*/ 7 w 38"/>
                <a:gd name="T31" fmla="*/ 0 h 31"/>
                <a:gd name="T32" fmla="*/ 7 w 38"/>
                <a:gd name="T3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1">
                  <a:moveTo>
                    <a:pt x="7" y="0"/>
                  </a:moveTo>
                  <a:lnTo>
                    <a:pt x="7" y="10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13" y="25"/>
                  </a:lnTo>
                  <a:lnTo>
                    <a:pt x="21" y="27"/>
                  </a:lnTo>
                  <a:lnTo>
                    <a:pt x="26" y="31"/>
                  </a:lnTo>
                  <a:lnTo>
                    <a:pt x="34" y="25"/>
                  </a:lnTo>
                  <a:lnTo>
                    <a:pt x="38" y="15"/>
                  </a:lnTo>
                  <a:lnTo>
                    <a:pt x="34" y="13"/>
                  </a:lnTo>
                  <a:lnTo>
                    <a:pt x="26" y="2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5335865" y="4561470"/>
              <a:ext cx="652071" cy="350640"/>
            </a:xfrm>
            <a:custGeom>
              <a:avLst/>
              <a:gdLst>
                <a:gd name="T0" fmla="*/ 83 w 106"/>
                <a:gd name="T1" fmla="*/ 47 h 57"/>
                <a:gd name="T2" fmla="*/ 68 w 106"/>
                <a:gd name="T3" fmla="*/ 57 h 57"/>
                <a:gd name="T4" fmla="*/ 59 w 106"/>
                <a:gd name="T5" fmla="*/ 53 h 57"/>
                <a:gd name="T6" fmla="*/ 45 w 106"/>
                <a:gd name="T7" fmla="*/ 49 h 57"/>
                <a:gd name="T8" fmla="*/ 42 w 106"/>
                <a:gd name="T9" fmla="*/ 49 h 57"/>
                <a:gd name="T10" fmla="*/ 36 w 106"/>
                <a:gd name="T11" fmla="*/ 45 h 57"/>
                <a:gd name="T12" fmla="*/ 30 w 106"/>
                <a:gd name="T13" fmla="*/ 45 h 57"/>
                <a:gd name="T14" fmla="*/ 24 w 106"/>
                <a:gd name="T15" fmla="*/ 49 h 57"/>
                <a:gd name="T16" fmla="*/ 12 w 106"/>
                <a:gd name="T17" fmla="*/ 49 h 57"/>
                <a:gd name="T18" fmla="*/ 3 w 106"/>
                <a:gd name="T19" fmla="*/ 49 h 57"/>
                <a:gd name="T20" fmla="*/ 0 w 106"/>
                <a:gd name="T21" fmla="*/ 41 h 57"/>
                <a:gd name="T22" fmla="*/ 4 w 106"/>
                <a:gd name="T23" fmla="*/ 38 h 57"/>
                <a:gd name="T24" fmla="*/ 16 w 106"/>
                <a:gd name="T25" fmla="*/ 38 h 57"/>
                <a:gd name="T26" fmla="*/ 30 w 106"/>
                <a:gd name="T27" fmla="*/ 36 h 57"/>
                <a:gd name="T28" fmla="*/ 39 w 106"/>
                <a:gd name="T29" fmla="*/ 30 h 57"/>
                <a:gd name="T30" fmla="*/ 50 w 106"/>
                <a:gd name="T31" fmla="*/ 32 h 57"/>
                <a:gd name="T32" fmla="*/ 53 w 106"/>
                <a:gd name="T33" fmla="*/ 26 h 57"/>
                <a:gd name="T34" fmla="*/ 51 w 106"/>
                <a:gd name="T35" fmla="*/ 16 h 57"/>
                <a:gd name="T36" fmla="*/ 60 w 106"/>
                <a:gd name="T37" fmla="*/ 10 h 57"/>
                <a:gd name="T38" fmla="*/ 62 w 106"/>
                <a:gd name="T39" fmla="*/ 4 h 57"/>
                <a:gd name="T40" fmla="*/ 81 w 106"/>
                <a:gd name="T41" fmla="*/ 0 h 57"/>
                <a:gd name="T42" fmla="*/ 95 w 106"/>
                <a:gd name="T43" fmla="*/ 6 h 57"/>
                <a:gd name="T44" fmla="*/ 98 w 106"/>
                <a:gd name="T45" fmla="*/ 16 h 57"/>
                <a:gd name="T46" fmla="*/ 104 w 106"/>
                <a:gd name="T47" fmla="*/ 16 h 57"/>
                <a:gd name="T48" fmla="*/ 106 w 106"/>
                <a:gd name="T49" fmla="*/ 26 h 57"/>
                <a:gd name="T50" fmla="*/ 99 w 106"/>
                <a:gd name="T51" fmla="*/ 30 h 57"/>
                <a:gd name="T52" fmla="*/ 99 w 106"/>
                <a:gd name="T53" fmla="*/ 40 h 57"/>
                <a:gd name="T54" fmla="*/ 97 w 106"/>
                <a:gd name="T55" fmla="*/ 45 h 57"/>
                <a:gd name="T56" fmla="*/ 83 w 106"/>
                <a:gd name="T57" fmla="*/ 4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" h="57">
                  <a:moveTo>
                    <a:pt x="83" y="47"/>
                  </a:moveTo>
                  <a:lnTo>
                    <a:pt x="68" y="57"/>
                  </a:lnTo>
                  <a:lnTo>
                    <a:pt x="59" y="53"/>
                  </a:lnTo>
                  <a:lnTo>
                    <a:pt x="45" y="49"/>
                  </a:lnTo>
                  <a:lnTo>
                    <a:pt x="42" y="49"/>
                  </a:lnTo>
                  <a:lnTo>
                    <a:pt x="36" y="45"/>
                  </a:lnTo>
                  <a:lnTo>
                    <a:pt x="30" y="45"/>
                  </a:lnTo>
                  <a:lnTo>
                    <a:pt x="24" y="49"/>
                  </a:lnTo>
                  <a:lnTo>
                    <a:pt x="12" y="49"/>
                  </a:lnTo>
                  <a:lnTo>
                    <a:pt x="3" y="49"/>
                  </a:lnTo>
                  <a:lnTo>
                    <a:pt x="0" y="41"/>
                  </a:lnTo>
                  <a:lnTo>
                    <a:pt x="4" y="38"/>
                  </a:lnTo>
                  <a:lnTo>
                    <a:pt x="16" y="38"/>
                  </a:lnTo>
                  <a:lnTo>
                    <a:pt x="30" y="36"/>
                  </a:lnTo>
                  <a:lnTo>
                    <a:pt x="39" y="30"/>
                  </a:lnTo>
                  <a:lnTo>
                    <a:pt x="50" y="32"/>
                  </a:lnTo>
                  <a:lnTo>
                    <a:pt x="53" y="26"/>
                  </a:lnTo>
                  <a:lnTo>
                    <a:pt x="51" y="16"/>
                  </a:lnTo>
                  <a:lnTo>
                    <a:pt x="60" y="10"/>
                  </a:lnTo>
                  <a:lnTo>
                    <a:pt x="62" y="4"/>
                  </a:lnTo>
                  <a:lnTo>
                    <a:pt x="81" y="0"/>
                  </a:lnTo>
                  <a:lnTo>
                    <a:pt x="95" y="6"/>
                  </a:lnTo>
                  <a:lnTo>
                    <a:pt x="98" y="16"/>
                  </a:lnTo>
                  <a:lnTo>
                    <a:pt x="104" y="16"/>
                  </a:lnTo>
                  <a:lnTo>
                    <a:pt x="106" y="26"/>
                  </a:lnTo>
                  <a:lnTo>
                    <a:pt x="99" y="30"/>
                  </a:lnTo>
                  <a:lnTo>
                    <a:pt x="99" y="40"/>
                  </a:lnTo>
                  <a:lnTo>
                    <a:pt x="97" y="45"/>
                  </a:lnTo>
                  <a:lnTo>
                    <a:pt x="83" y="47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6012544" y="4481501"/>
              <a:ext cx="467524" cy="203001"/>
            </a:xfrm>
            <a:custGeom>
              <a:avLst/>
              <a:gdLst>
                <a:gd name="T0" fmla="*/ 76 w 76"/>
                <a:gd name="T1" fmla="*/ 10 h 33"/>
                <a:gd name="T2" fmla="*/ 67 w 76"/>
                <a:gd name="T3" fmla="*/ 2 h 33"/>
                <a:gd name="T4" fmla="*/ 37 w 76"/>
                <a:gd name="T5" fmla="*/ 6 h 33"/>
                <a:gd name="T6" fmla="*/ 26 w 76"/>
                <a:gd name="T7" fmla="*/ 0 h 33"/>
                <a:gd name="T8" fmla="*/ 24 w 76"/>
                <a:gd name="T9" fmla="*/ 8 h 33"/>
                <a:gd name="T10" fmla="*/ 14 w 76"/>
                <a:gd name="T11" fmla="*/ 10 h 33"/>
                <a:gd name="T12" fmla="*/ 10 w 76"/>
                <a:gd name="T13" fmla="*/ 16 h 33"/>
                <a:gd name="T14" fmla="*/ 2 w 76"/>
                <a:gd name="T15" fmla="*/ 23 h 33"/>
                <a:gd name="T16" fmla="*/ 0 w 76"/>
                <a:gd name="T17" fmla="*/ 29 h 33"/>
                <a:gd name="T18" fmla="*/ 8 w 76"/>
                <a:gd name="T19" fmla="*/ 31 h 33"/>
                <a:gd name="T20" fmla="*/ 12 w 76"/>
                <a:gd name="T21" fmla="*/ 33 h 33"/>
                <a:gd name="T22" fmla="*/ 26 w 76"/>
                <a:gd name="T23" fmla="*/ 33 h 33"/>
                <a:gd name="T24" fmla="*/ 36 w 76"/>
                <a:gd name="T25" fmla="*/ 30 h 33"/>
                <a:gd name="T26" fmla="*/ 43 w 76"/>
                <a:gd name="T27" fmla="*/ 22 h 33"/>
                <a:gd name="T28" fmla="*/ 60 w 76"/>
                <a:gd name="T29" fmla="*/ 20 h 33"/>
                <a:gd name="T30" fmla="*/ 66 w 76"/>
                <a:gd name="T31" fmla="*/ 24 h 33"/>
                <a:gd name="T32" fmla="*/ 72 w 76"/>
                <a:gd name="T33" fmla="*/ 21 h 33"/>
                <a:gd name="T34" fmla="*/ 76 w 76"/>
                <a:gd name="T35" fmla="*/ 10 h 33"/>
                <a:gd name="T36" fmla="*/ 76 w 76"/>
                <a:gd name="T37" fmla="*/ 10 h 33"/>
                <a:gd name="T38" fmla="*/ 76 w 76"/>
                <a:gd name="T3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6" h="33">
                  <a:moveTo>
                    <a:pt x="76" y="10"/>
                  </a:moveTo>
                  <a:lnTo>
                    <a:pt x="67" y="2"/>
                  </a:lnTo>
                  <a:lnTo>
                    <a:pt x="37" y="6"/>
                  </a:lnTo>
                  <a:lnTo>
                    <a:pt x="26" y="0"/>
                  </a:lnTo>
                  <a:lnTo>
                    <a:pt x="24" y="8"/>
                  </a:lnTo>
                  <a:lnTo>
                    <a:pt x="14" y="10"/>
                  </a:lnTo>
                  <a:lnTo>
                    <a:pt x="10" y="16"/>
                  </a:lnTo>
                  <a:lnTo>
                    <a:pt x="2" y="23"/>
                  </a:lnTo>
                  <a:lnTo>
                    <a:pt x="0" y="29"/>
                  </a:lnTo>
                  <a:lnTo>
                    <a:pt x="8" y="31"/>
                  </a:lnTo>
                  <a:lnTo>
                    <a:pt x="12" y="33"/>
                  </a:lnTo>
                  <a:lnTo>
                    <a:pt x="26" y="33"/>
                  </a:lnTo>
                  <a:lnTo>
                    <a:pt x="36" y="30"/>
                  </a:lnTo>
                  <a:lnTo>
                    <a:pt x="43" y="22"/>
                  </a:lnTo>
                  <a:lnTo>
                    <a:pt x="60" y="20"/>
                  </a:lnTo>
                  <a:lnTo>
                    <a:pt x="66" y="24"/>
                  </a:lnTo>
                  <a:lnTo>
                    <a:pt x="72" y="21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0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5698813" y="4856750"/>
              <a:ext cx="479826" cy="529040"/>
            </a:xfrm>
            <a:custGeom>
              <a:avLst/>
              <a:gdLst>
                <a:gd name="T0" fmla="*/ 67 w 78"/>
                <a:gd name="T1" fmla="*/ 86 h 86"/>
                <a:gd name="T2" fmla="*/ 57 w 78"/>
                <a:gd name="T3" fmla="*/ 82 h 86"/>
                <a:gd name="T4" fmla="*/ 54 w 78"/>
                <a:gd name="T5" fmla="*/ 74 h 86"/>
                <a:gd name="T6" fmla="*/ 42 w 78"/>
                <a:gd name="T7" fmla="*/ 68 h 86"/>
                <a:gd name="T8" fmla="*/ 30 w 78"/>
                <a:gd name="T9" fmla="*/ 61 h 86"/>
                <a:gd name="T10" fmla="*/ 23 w 78"/>
                <a:gd name="T11" fmla="*/ 53 h 86"/>
                <a:gd name="T12" fmla="*/ 21 w 78"/>
                <a:gd name="T13" fmla="*/ 45 h 86"/>
                <a:gd name="T14" fmla="*/ 17 w 78"/>
                <a:gd name="T15" fmla="*/ 40 h 86"/>
                <a:gd name="T16" fmla="*/ 13 w 78"/>
                <a:gd name="T17" fmla="*/ 32 h 86"/>
                <a:gd name="T18" fmla="*/ 7 w 78"/>
                <a:gd name="T19" fmla="*/ 36 h 86"/>
                <a:gd name="T20" fmla="*/ 6 w 78"/>
                <a:gd name="T21" fmla="*/ 40 h 86"/>
                <a:gd name="T22" fmla="*/ 0 w 78"/>
                <a:gd name="T23" fmla="*/ 33 h 86"/>
                <a:gd name="T24" fmla="*/ 3 w 78"/>
                <a:gd name="T25" fmla="*/ 24 h 86"/>
                <a:gd name="T26" fmla="*/ 3 w 78"/>
                <a:gd name="T27" fmla="*/ 21 h 86"/>
                <a:gd name="T28" fmla="*/ 28 w 78"/>
                <a:gd name="T29" fmla="*/ 21 h 86"/>
                <a:gd name="T30" fmla="*/ 34 w 78"/>
                <a:gd name="T31" fmla="*/ 10 h 86"/>
                <a:gd name="T32" fmla="*/ 34 w 78"/>
                <a:gd name="T33" fmla="*/ 4 h 86"/>
                <a:gd name="T34" fmla="*/ 40 w 78"/>
                <a:gd name="T35" fmla="*/ 0 h 86"/>
                <a:gd name="T36" fmla="*/ 48 w 78"/>
                <a:gd name="T37" fmla="*/ 4 h 86"/>
                <a:gd name="T38" fmla="*/ 53 w 78"/>
                <a:gd name="T39" fmla="*/ 15 h 86"/>
                <a:gd name="T40" fmla="*/ 75 w 78"/>
                <a:gd name="T41" fmla="*/ 18 h 86"/>
                <a:gd name="T42" fmla="*/ 78 w 78"/>
                <a:gd name="T43" fmla="*/ 32 h 86"/>
                <a:gd name="T44" fmla="*/ 61 w 78"/>
                <a:gd name="T45" fmla="*/ 35 h 86"/>
                <a:gd name="T46" fmla="*/ 50 w 78"/>
                <a:gd name="T47" fmla="*/ 27 h 86"/>
                <a:gd name="T48" fmla="*/ 44 w 78"/>
                <a:gd name="T49" fmla="*/ 29 h 86"/>
                <a:gd name="T50" fmla="*/ 42 w 78"/>
                <a:gd name="T51" fmla="*/ 36 h 86"/>
                <a:gd name="T52" fmla="*/ 36 w 78"/>
                <a:gd name="T53" fmla="*/ 36 h 86"/>
                <a:gd name="T54" fmla="*/ 33 w 78"/>
                <a:gd name="T55" fmla="*/ 38 h 86"/>
                <a:gd name="T56" fmla="*/ 36 w 78"/>
                <a:gd name="T57" fmla="*/ 51 h 86"/>
                <a:gd name="T58" fmla="*/ 46 w 78"/>
                <a:gd name="T59" fmla="*/ 61 h 86"/>
                <a:gd name="T60" fmla="*/ 59 w 78"/>
                <a:gd name="T61" fmla="*/ 72 h 86"/>
                <a:gd name="T62" fmla="*/ 61 w 78"/>
                <a:gd name="T63" fmla="*/ 78 h 86"/>
                <a:gd name="T64" fmla="*/ 67 w 78"/>
                <a:gd name="T65" fmla="*/ 82 h 86"/>
                <a:gd name="T66" fmla="*/ 67 w 78"/>
                <a:gd name="T67" fmla="*/ 86 h 86"/>
                <a:gd name="T68" fmla="*/ 67 w 78"/>
                <a:gd name="T69" fmla="*/ 86 h 86"/>
                <a:gd name="T70" fmla="*/ 67 w 78"/>
                <a:gd name="T7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8" h="86">
                  <a:moveTo>
                    <a:pt x="67" y="86"/>
                  </a:moveTo>
                  <a:lnTo>
                    <a:pt x="57" y="82"/>
                  </a:lnTo>
                  <a:lnTo>
                    <a:pt x="54" y="74"/>
                  </a:lnTo>
                  <a:lnTo>
                    <a:pt x="42" y="68"/>
                  </a:lnTo>
                  <a:lnTo>
                    <a:pt x="30" y="61"/>
                  </a:lnTo>
                  <a:lnTo>
                    <a:pt x="23" y="53"/>
                  </a:lnTo>
                  <a:lnTo>
                    <a:pt x="21" y="45"/>
                  </a:lnTo>
                  <a:lnTo>
                    <a:pt x="17" y="40"/>
                  </a:lnTo>
                  <a:lnTo>
                    <a:pt x="13" y="32"/>
                  </a:lnTo>
                  <a:lnTo>
                    <a:pt x="7" y="36"/>
                  </a:lnTo>
                  <a:lnTo>
                    <a:pt x="6" y="40"/>
                  </a:lnTo>
                  <a:lnTo>
                    <a:pt x="0" y="33"/>
                  </a:lnTo>
                  <a:lnTo>
                    <a:pt x="3" y="24"/>
                  </a:lnTo>
                  <a:lnTo>
                    <a:pt x="3" y="21"/>
                  </a:lnTo>
                  <a:lnTo>
                    <a:pt x="28" y="21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40" y="0"/>
                  </a:lnTo>
                  <a:lnTo>
                    <a:pt x="48" y="4"/>
                  </a:lnTo>
                  <a:lnTo>
                    <a:pt x="53" y="15"/>
                  </a:lnTo>
                  <a:lnTo>
                    <a:pt x="75" y="18"/>
                  </a:lnTo>
                  <a:lnTo>
                    <a:pt x="78" y="32"/>
                  </a:lnTo>
                  <a:lnTo>
                    <a:pt x="61" y="35"/>
                  </a:lnTo>
                  <a:lnTo>
                    <a:pt x="50" y="27"/>
                  </a:lnTo>
                  <a:lnTo>
                    <a:pt x="44" y="29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3" y="38"/>
                  </a:lnTo>
                  <a:lnTo>
                    <a:pt x="36" y="51"/>
                  </a:lnTo>
                  <a:lnTo>
                    <a:pt x="46" y="61"/>
                  </a:lnTo>
                  <a:lnTo>
                    <a:pt x="59" y="72"/>
                  </a:lnTo>
                  <a:lnTo>
                    <a:pt x="61" y="78"/>
                  </a:lnTo>
                  <a:lnTo>
                    <a:pt x="67" y="82"/>
                  </a:lnTo>
                  <a:lnTo>
                    <a:pt x="67" y="86"/>
                  </a:lnTo>
                  <a:lnTo>
                    <a:pt x="67" y="86"/>
                  </a:lnTo>
                  <a:lnTo>
                    <a:pt x="67" y="86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" name="Freeform 126"/>
            <p:cNvSpPr>
              <a:spLocks/>
            </p:cNvSpPr>
            <p:nvPr/>
          </p:nvSpPr>
          <p:spPr bwMode="auto">
            <a:xfrm>
              <a:off x="5754175" y="3823276"/>
              <a:ext cx="36911" cy="18452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1 h 3"/>
                <a:gd name="T4" fmla="*/ 0 w 6"/>
                <a:gd name="T5" fmla="*/ 0 h 3"/>
                <a:gd name="T6" fmla="*/ 0 w 6"/>
                <a:gd name="T7" fmla="*/ 3 h 3"/>
                <a:gd name="T8" fmla="*/ 0 w 6"/>
                <a:gd name="T9" fmla="*/ 3 h 3"/>
                <a:gd name="T10" fmla="*/ 0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6344732" y="3478786"/>
              <a:ext cx="473677" cy="381401"/>
            </a:xfrm>
            <a:custGeom>
              <a:avLst/>
              <a:gdLst>
                <a:gd name="T0" fmla="*/ 4 w 77"/>
                <a:gd name="T1" fmla="*/ 33 h 62"/>
                <a:gd name="T2" fmla="*/ 14 w 77"/>
                <a:gd name="T3" fmla="*/ 34 h 62"/>
                <a:gd name="T4" fmla="*/ 21 w 77"/>
                <a:gd name="T5" fmla="*/ 40 h 62"/>
                <a:gd name="T6" fmla="*/ 27 w 77"/>
                <a:gd name="T7" fmla="*/ 52 h 62"/>
                <a:gd name="T8" fmla="*/ 33 w 77"/>
                <a:gd name="T9" fmla="*/ 50 h 62"/>
                <a:gd name="T10" fmla="*/ 35 w 77"/>
                <a:gd name="T11" fmla="*/ 56 h 62"/>
                <a:gd name="T12" fmla="*/ 44 w 77"/>
                <a:gd name="T13" fmla="*/ 62 h 62"/>
                <a:gd name="T14" fmla="*/ 50 w 77"/>
                <a:gd name="T15" fmla="*/ 56 h 62"/>
                <a:gd name="T16" fmla="*/ 52 w 77"/>
                <a:gd name="T17" fmla="*/ 50 h 62"/>
                <a:gd name="T18" fmla="*/ 64 w 77"/>
                <a:gd name="T19" fmla="*/ 46 h 62"/>
                <a:gd name="T20" fmla="*/ 69 w 77"/>
                <a:gd name="T21" fmla="*/ 34 h 62"/>
                <a:gd name="T22" fmla="*/ 77 w 77"/>
                <a:gd name="T23" fmla="*/ 21 h 62"/>
                <a:gd name="T24" fmla="*/ 66 w 77"/>
                <a:gd name="T25" fmla="*/ 6 h 62"/>
                <a:gd name="T26" fmla="*/ 39 w 77"/>
                <a:gd name="T27" fmla="*/ 0 h 62"/>
                <a:gd name="T28" fmla="*/ 8 w 77"/>
                <a:gd name="T29" fmla="*/ 0 h 62"/>
                <a:gd name="T30" fmla="*/ 0 w 77"/>
                <a:gd name="T31" fmla="*/ 8 h 62"/>
                <a:gd name="T32" fmla="*/ 4 w 77"/>
                <a:gd name="T33" fmla="*/ 33 h 62"/>
                <a:gd name="T34" fmla="*/ 4 w 77"/>
                <a:gd name="T35" fmla="*/ 33 h 62"/>
                <a:gd name="T36" fmla="*/ 4 w 77"/>
                <a:gd name="T37" fmla="*/ 3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62">
                  <a:moveTo>
                    <a:pt x="4" y="33"/>
                  </a:moveTo>
                  <a:lnTo>
                    <a:pt x="14" y="34"/>
                  </a:lnTo>
                  <a:lnTo>
                    <a:pt x="21" y="40"/>
                  </a:lnTo>
                  <a:lnTo>
                    <a:pt x="27" y="52"/>
                  </a:lnTo>
                  <a:lnTo>
                    <a:pt x="33" y="50"/>
                  </a:lnTo>
                  <a:lnTo>
                    <a:pt x="35" y="56"/>
                  </a:lnTo>
                  <a:lnTo>
                    <a:pt x="44" y="62"/>
                  </a:lnTo>
                  <a:lnTo>
                    <a:pt x="50" y="56"/>
                  </a:lnTo>
                  <a:lnTo>
                    <a:pt x="52" y="50"/>
                  </a:lnTo>
                  <a:lnTo>
                    <a:pt x="64" y="46"/>
                  </a:lnTo>
                  <a:lnTo>
                    <a:pt x="69" y="34"/>
                  </a:lnTo>
                  <a:lnTo>
                    <a:pt x="77" y="21"/>
                  </a:lnTo>
                  <a:lnTo>
                    <a:pt x="66" y="6"/>
                  </a:lnTo>
                  <a:lnTo>
                    <a:pt x="39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6547736" y="3521848"/>
              <a:ext cx="799712" cy="701285"/>
            </a:xfrm>
            <a:custGeom>
              <a:avLst/>
              <a:gdLst>
                <a:gd name="T0" fmla="*/ 118 w 130"/>
                <a:gd name="T1" fmla="*/ 97 h 114"/>
                <a:gd name="T2" fmla="*/ 105 w 130"/>
                <a:gd name="T3" fmla="*/ 101 h 114"/>
                <a:gd name="T4" fmla="*/ 101 w 130"/>
                <a:gd name="T5" fmla="*/ 110 h 114"/>
                <a:gd name="T6" fmla="*/ 93 w 130"/>
                <a:gd name="T7" fmla="*/ 112 h 114"/>
                <a:gd name="T8" fmla="*/ 70 w 130"/>
                <a:gd name="T9" fmla="*/ 105 h 114"/>
                <a:gd name="T10" fmla="*/ 64 w 130"/>
                <a:gd name="T11" fmla="*/ 107 h 114"/>
                <a:gd name="T12" fmla="*/ 54 w 130"/>
                <a:gd name="T13" fmla="*/ 103 h 114"/>
                <a:gd name="T14" fmla="*/ 45 w 130"/>
                <a:gd name="T15" fmla="*/ 105 h 114"/>
                <a:gd name="T16" fmla="*/ 37 w 130"/>
                <a:gd name="T17" fmla="*/ 99 h 114"/>
                <a:gd name="T18" fmla="*/ 26 w 130"/>
                <a:gd name="T19" fmla="*/ 101 h 114"/>
                <a:gd name="T20" fmla="*/ 12 w 130"/>
                <a:gd name="T21" fmla="*/ 114 h 114"/>
                <a:gd name="T22" fmla="*/ 10 w 130"/>
                <a:gd name="T23" fmla="*/ 102 h 114"/>
                <a:gd name="T24" fmla="*/ 0 w 130"/>
                <a:gd name="T25" fmla="*/ 91 h 114"/>
                <a:gd name="T26" fmla="*/ 10 w 130"/>
                <a:gd name="T27" fmla="*/ 79 h 114"/>
                <a:gd name="T28" fmla="*/ 2 w 130"/>
                <a:gd name="T29" fmla="*/ 63 h 114"/>
                <a:gd name="T30" fmla="*/ 2 w 130"/>
                <a:gd name="T31" fmla="*/ 48 h 114"/>
                <a:gd name="T32" fmla="*/ 11 w 130"/>
                <a:gd name="T33" fmla="*/ 54 h 114"/>
                <a:gd name="T34" fmla="*/ 17 w 130"/>
                <a:gd name="T35" fmla="*/ 48 h 114"/>
                <a:gd name="T36" fmla="*/ 19 w 130"/>
                <a:gd name="T37" fmla="*/ 42 h 114"/>
                <a:gd name="T38" fmla="*/ 31 w 130"/>
                <a:gd name="T39" fmla="*/ 39 h 114"/>
                <a:gd name="T40" fmla="*/ 37 w 130"/>
                <a:gd name="T41" fmla="*/ 27 h 114"/>
                <a:gd name="T42" fmla="*/ 45 w 130"/>
                <a:gd name="T43" fmla="*/ 13 h 114"/>
                <a:gd name="T44" fmla="*/ 52 w 130"/>
                <a:gd name="T45" fmla="*/ 13 h 114"/>
                <a:gd name="T46" fmla="*/ 66 w 130"/>
                <a:gd name="T47" fmla="*/ 0 h 114"/>
                <a:gd name="T48" fmla="*/ 74 w 130"/>
                <a:gd name="T49" fmla="*/ 0 h 114"/>
                <a:gd name="T50" fmla="*/ 83 w 130"/>
                <a:gd name="T51" fmla="*/ 8 h 114"/>
                <a:gd name="T52" fmla="*/ 89 w 130"/>
                <a:gd name="T53" fmla="*/ 6 h 114"/>
                <a:gd name="T54" fmla="*/ 101 w 130"/>
                <a:gd name="T55" fmla="*/ 6 h 114"/>
                <a:gd name="T56" fmla="*/ 105 w 130"/>
                <a:gd name="T57" fmla="*/ 15 h 114"/>
                <a:gd name="T58" fmla="*/ 107 w 130"/>
                <a:gd name="T59" fmla="*/ 37 h 114"/>
                <a:gd name="T60" fmla="*/ 115 w 130"/>
                <a:gd name="T61" fmla="*/ 50 h 114"/>
                <a:gd name="T62" fmla="*/ 130 w 130"/>
                <a:gd name="T63" fmla="*/ 66 h 114"/>
                <a:gd name="T64" fmla="*/ 128 w 130"/>
                <a:gd name="T65" fmla="*/ 76 h 114"/>
                <a:gd name="T66" fmla="*/ 120 w 130"/>
                <a:gd name="T67" fmla="*/ 76 h 114"/>
                <a:gd name="T68" fmla="*/ 115 w 130"/>
                <a:gd name="T69" fmla="*/ 72 h 114"/>
                <a:gd name="T70" fmla="*/ 107 w 130"/>
                <a:gd name="T71" fmla="*/ 72 h 114"/>
                <a:gd name="T72" fmla="*/ 109 w 130"/>
                <a:gd name="T73" fmla="*/ 81 h 114"/>
                <a:gd name="T74" fmla="*/ 117 w 130"/>
                <a:gd name="T75" fmla="*/ 87 h 114"/>
                <a:gd name="T76" fmla="*/ 118 w 130"/>
                <a:gd name="T77" fmla="*/ 97 h 114"/>
                <a:gd name="T78" fmla="*/ 118 w 130"/>
                <a:gd name="T79" fmla="*/ 97 h 114"/>
                <a:gd name="T80" fmla="*/ 118 w 130"/>
                <a:gd name="T81" fmla="*/ 9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0" h="114">
                  <a:moveTo>
                    <a:pt x="118" y="97"/>
                  </a:moveTo>
                  <a:lnTo>
                    <a:pt x="105" y="101"/>
                  </a:lnTo>
                  <a:lnTo>
                    <a:pt x="101" y="110"/>
                  </a:lnTo>
                  <a:lnTo>
                    <a:pt x="93" y="112"/>
                  </a:lnTo>
                  <a:lnTo>
                    <a:pt x="70" y="105"/>
                  </a:lnTo>
                  <a:lnTo>
                    <a:pt x="64" y="107"/>
                  </a:lnTo>
                  <a:lnTo>
                    <a:pt x="54" y="103"/>
                  </a:lnTo>
                  <a:lnTo>
                    <a:pt x="45" y="105"/>
                  </a:lnTo>
                  <a:lnTo>
                    <a:pt x="37" y="99"/>
                  </a:lnTo>
                  <a:lnTo>
                    <a:pt x="26" y="101"/>
                  </a:lnTo>
                  <a:lnTo>
                    <a:pt x="12" y="114"/>
                  </a:lnTo>
                  <a:lnTo>
                    <a:pt x="10" y="102"/>
                  </a:lnTo>
                  <a:lnTo>
                    <a:pt x="0" y="91"/>
                  </a:lnTo>
                  <a:lnTo>
                    <a:pt x="10" y="79"/>
                  </a:lnTo>
                  <a:lnTo>
                    <a:pt x="2" y="63"/>
                  </a:lnTo>
                  <a:lnTo>
                    <a:pt x="2" y="48"/>
                  </a:lnTo>
                  <a:lnTo>
                    <a:pt x="11" y="54"/>
                  </a:lnTo>
                  <a:lnTo>
                    <a:pt x="17" y="48"/>
                  </a:lnTo>
                  <a:lnTo>
                    <a:pt x="19" y="42"/>
                  </a:lnTo>
                  <a:lnTo>
                    <a:pt x="31" y="39"/>
                  </a:lnTo>
                  <a:lnTo>
                    <a:pt x="37" y="27"/>
                  </a:lnTo>
                  <a:lnTo>
                    <a:pt x="45" y="13"/>
                  </a:lnTo>
                  <a:lnTo>
                    <a:pt x="52" y="1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3" y="8"/>
                  </a:lnTo>
                  <a:lnTo>
                    <a:pt x="89" y="6"/>
                  </a:lnTo>
                  <a:lnTo>
                    <a:pt x="101" y="6"/>
                  </a:lnTo>
                  <a:lnTo>
                    <a:pt x="105" y="15"/>
                  </a:lnTo>
                  <a:lnTo>
                    <a:pt x="107" y="37"/>
                  </a:lnTo>
                  <a:lnTo>
                    <a:pt x="115" y="50"/>
                  </a:lnTo>
                  <a:lnTo>
                    <a:pt x="130" y="66"/>
                  </a:lnTo>
                  <a:lnTo>
                    <a:pt x="128" y="76"/>
                  </a:lnTo>
                  <a:lnTo>
                    <a:pt x="120" y="76"/>
                  </a:lnTo>
                  <a:lnTo>
                    <a:pt x="115" y="72"/>
                  </a:lnTo>
                  <a:lnTo>
                    <a:pt x="107" y="72"/>
                  </a:lnTo>
                  <a:lnTo>
                    <a:pt x="109" y="81"/>
                  </a:lnTo>
                  <a:lnTo>
                    <a:pt x="117" y="87"/>
                  </a:lnTo>
                  <a:lnTo>
                    <a:pt x="118" y="97"/>
                  </a:lnTo>
                  <a:lnTo>
                    <a:pt x="118" y="97"/>
                  </a:lnTo>
                  <a:lnTo>
                    <a:pt x="118" y="97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6" name="Freeform 164"/>
            <p:cNvSpPr>
              <a:spLocks/>
            </p:cNvSpPr>
            <p:nvPr/>
          </p:nvSpPr>
          <p:spPr bwMode="auto">
            <a:xfrm>
              <a:off x="5003677" y="4727565"/>
              <a:ext cx="406008" cy="252215"/>
            </a:xfrm>
            <a:custGeom>
              <a:avLst/>
              <a:gdLst>
                <a:gd name="T0" fmla="*/ 12 w 66"/>
                <a:gd name="T1" fmla="*/ 41 h 41"/>
                <a:gd name="T2" fmla="*/ 15 w 66"/>
                <a:gd name="T3" fmla="*/ 33 h 41"/>
                <a:gd name="T4" fmla="*/ 7 w 66"/>
                <a:gd name="T5" fmla="*/ 33 h 41"/>
                <a:gd name="T6" fmla="*/ 3 w 66"/>
                <a:gd name="T7" fmla="*/ 36 h 41"/>
                <a:gd name="T8" fmla="*/ 0 w 66"/>
                <a:gd name="T9" fmla="*/ 33 h 41"/>
                <a:gd name="T10" fmla="*/ 5 w 66"/>
                <a:gd name="T11" fmla="*/ 26 h 41"/>
                <a:gd name="T12" fmla="*/ 8 w 66"/>
                <a:gd name="T13" fmla="*/ 20 h 41"/>
                <a:gd name="T14" fmla="*/ 14 w 66"/>
                <a:gd name="T15" fmla="*/ 18 h 41"/>
                <a:gd name="T16" fmla="*/ 14 w 66"/>
                <a:gd name="T17" fmla="*/ 12 h 41"/>
                <a:gd name="T18" fmla="*/ 17 w 66"/>
                <a:gd name="T19" fmla="*/ 4 h 41"/>
                <a:gd name="T20" fmla="*/ 24 w 66"/>
                <a:gd name="T21" fmla="*/ 7 h 41"/>
                <a:gd name="T22" fmla="*/ 31 w 66"/>
                <a:gd name="T23" fmla="*/ 2 h 41"/>
                <a:gd name="T24" fmla="*/ 40 w 66"/>
                <a:gd name="T25" fmla="*/ 0 h 41"/>
                <a:gd name="T26" fmla="*/ 50 w 66"/>
                <a:gd name="T27" fmla="*/ 8 h 41"/>
                <a:gd name="T28" fmla="*/ 58 w 66"/>
                <a:gd name="T29" fmla="*/ 10 h 41"/>
                <a:gd name="T30" fmla="*/ 54 w 66"/>
                <a:gd name="T31" fmla="*/ 14 h 41"/>
                <a:gd name="T32" fmla="*/ 54 w 66"/>
                <a:gd name="T33" fmla="*/ 14 h 41"/>
                <a:gd name="T34" fmla="*/ 56 w 66"/>
                <a:gd name="T35" fmla="*/ 21 h 41"/>
                <a:gd name="T36" fmla="*/ 66 w 66"/>
                <a:gd name="T37" fmla="*/ 22 h 41"/>
                <a:gd name="T38" fmla="*/ 60 w 66"/>
                <a:gd name="T39" fmla="*/ 31 h 41"/>
                <a:gd name="T40" fmla="*/ 44 w 66"/>
                <a:gd name="T41" fmla="*/ 29 h 41"/>
                <a:gd name="T42" fmla="*/ 38 w 66"/>
                <a:gd name="T43" fmla="*/ 26 h 41"/>
                <a:gd name="T44" fmla="*/ 33 w 66"/>
                <a:gd name="T45" fmla="*/ 28 h 41"/>
                <a:gd name="T46" fmla="*/ 31 w 66"/>
                <a:gd name="T47" fmla="*/ 39 h 41"/>
                <a:gd name="T48" fmla="*/ 27 w 66"/>
                <a:gd name="T49" fmla="*/ 41 h 41"/>
                <a:gd name="T50" fmla="*/ 19 w 66"/>
                <a:gd name="T51" fmla="*/ 41 h 41"/>
                <a:gd name="T52" fmla="*/ 12 w 66"/>
                <a:gd name="T53" fmla="*/ 41 h 41"/>
                <a:gd name="T54" fmla="*/ 12 w 66"/>
                <a:gd name="T55" fmla="*/ 41 h 41"/>
                <a:gd name="T56" fmla="*/ 12 w 66"/>
                <a:gd name="T5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41">
                  <a:moveTo>
                    <a:pt x="12" y="41"/>
                  </a:moveTo>
                  <a:lnTo>
                    <a:pt x="15" y="33"/>
                  </a:lnTo>
                  <a:lnTo>
                    <a:pt x="7" y="33"/>
                  </a:lnTo>
                  <a:lnTo>
                    <a:pt x="3" y="36"/>
                  </a:lnTo>
                  <a:lnTo>
                    <a:pt x="0" y="33"/>
                  </a:lnTo>
                  <a:lnTo>
                    <a:pt x="5" y="26"/>
                  </a:lnTo>
                  <a:lnTo>
                    <a:pt x="8" y="20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7" y="4"/>
                  </a:lnTo>
                  <a:lnTo>
                    <a:pt x="24" y="7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8"/>
                  </a:lnTo>
                  <a:lnTo>
                    <a:pt x="58" y="1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6" y="21"/>
                  </a:lnTo>
                  <a:lnTo>
                    <a:pt x="66" y="22"/>
                  </a:lnTo>
                  <a:lnTo>
                    <a:pt x="60" y="31"/>
                  </a:lnTo>
                  <a:lnTo>
                    <a:pt x="44" y="29"/>
                  </a:lnTo>
                  <a:lnTo>
                    <a:pt x="38" y="26"/>
                  </a:lnTo>
                  <a:lnTo>
                    <a:pt x="33" y="28"/>
                  </a:lnTo>
                  <a:lnTo>
                    <a:pt x="31" y="39"/>
                  </a:lnTo>
                  <a:lnTo>
                    <a:pt x="27" y="41"/>
                  </a:lnTo>
                  <a:lnTo>
                    <a:pt x="19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" name="Freeform 169"/>
            <p:cNvSpPr>
              <a:spLocks/>
            </p:cNvSpPr>
            <p:nvPr/>
          </p:nvSpPr>
          <p:spPr bwMode="auto">
            <a:xfrm>
              <a:off x="3927147" y="3024281"/>
              <a:ext cx="43062" cy="55363"/>
            </a:xfrm>
            <a:custGeom>
              <a:avLst/>
              <a:gdLst>
                <a:gd name="T0" fmla="*/ 7 w 7"/>
                <a:gd name="T1" fmla="*/ 0 h 9"/>
                <a:gd name="T2" fmla="*/ 5 w 7"/>
                <a:gd name="T3" fmla="*/ 9 h 9"/>
                <a:gd name="T4" fmla="*/ 0 w 7"/>
                <a:gd name="T5" fmla="*/ 9 h 9"/>
                <a:gd name="T6" fmla="*/ 2 w 7"/>
                <a:gd name="T7" fmla="*/ 2 h 9"/>
                <a:gd name="T8" fmla="*/ 3 w 7"/>
                <a:gd name="T9" fmla="*/ 0 h 9"/>
                <a:gd name="T10" fmla="*/ 7 w 7"/>
                <a:gd name="T11" fmla="*/ 0 h 9"/>
                <a:gd name="T12" fmla="*/ 7 w 7"/>
                <a:gd name="T13" fmla="*/ 0 h 9"/>
                <a:gd name="T14" fmla="*/ 7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5" y="9"/>
                  </a:lnTo>
                  <a:lnTo>
                    <a:pt x="0" y="9"/>
                  </a:lnTo>
                  <a:lnTo>
                    <a:pt x="2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70"/>
            <p:cNvSpPr>
              <a:spLocks/>
            </p:cNvSpPr>
            <p:nvPr/>
          </p:nvSpPr>
          <p:spPr bwMode="auto">
            <a:xfrm>
              <a:off x="3884082" y="3002750"/>
              <a:ext cx="61517" cy="98425"/>
            </a:xfrm>
            <a:custGeom>
              <a:avLst/>
              <a:gdLst>
                <a:gd name="T0" fmla="*/ 10 w 10"/>
                <a:gd name="T1" fmla="*/ 0 h 16"/>
                <a:gd name="T2" fmla="*/ 10 w 10"/>
                <a:gd name="T3" fmla="*/ 8 h 16"/>
                <a:gd name="T4" fmla="*/ 6 w 10"/>
                <a:gd name="T5" fmla="*/ 12 h 16"/>
                <a:gd name="T6" fmla="*/ 0 w 10"/>
                <a:gd name="T7" fmla="*/ 16 h 16"/>
                <a:gd name="T8" fmla="*/ 0 w 10"/>
                <a:gd name="T9" fmla="*/ 10 h 16"/>
                <a:gd name="T10" fmla="*/ 6 w 10"/>
                <a:gd name="T11" fmla="*/ 4 h 16"/>
                <a:gd name="T12" fmla="*/ 10 w 10"/>
                <a:gd name="T13" fmla="*/ 0 h 16"/>
                <a:gd name="T14" fmla="*/ 10 w 10"/>
                <a:gd name="T15" fmla="*/ 0 h 16"/>
                <a:gd name="T16" fmla="*/ 10 w 1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6">
                  <a:moveTo>
                    <a:pt x="10" y="0"/>
                  </a:moveTo>
                  <a:lnTo>
                    <a:pt x="10" y="8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71"/>
            <p:cNvSpPr>
              <a:spLocks/>
            </p:cNvSpPr>
            <p:nvPr/>
          </p:nvSpPr>
          <p:spPr bwMode="auto">
            <a:xfrm>
              <a:off x="4400820" y="4346166"/>
              <a:ext cx="30759" cy="18452"/>
            </a:xfrm>
            <a:custGeom>
              <a:avLst/>
              <a:gdLst>
                <a:gd name="T0" fmla="*/ 0 w 5"/>
                <a:gd name="T1" fmla="*/ 1 h 3"/>
                <a:gd name="T2" fmla="*/ 3 w 5"/>
                <a:gd name="T3" fmla="*/ 0 h 3"/>
                <a:gd name="T4" fmla="*/ 5 w 5"/>
                <a:gd name="T5" fmla="*/ 1 h 3"/>
                <a:gd name="T6" fmla="*/ 1 w 5"/>
                <a:gd name="T7" fmla="*/ 3 h 3"/>
                <a:gd name="T8" fmla="*/ 0 w 5"/>
                <a:gd name="T9" fmla="*/ 1 h 3"/>
                <a:gd name="T10" fmla="*/ 0 w 5"/>
                <a:gd name="T11" fmla="*/ 1 h 3"/>
                <a:gd name="T12" fmla="*/ 0 w 5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3" y="0"/>
                  </a:lnTo>
                  <a:lnTo>
                    <a:pt x="5" y="1"/>
                  </a:lnTo>
                  <a:lnTo>
                    <a:pt x="1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73"/>
            <p:cNvSpPr>
              <a:spLocks/>
            </p:cNvSpPr>
            <p:nvPr/>
          </p:nvSpPr>
          <p:spPr bwMode="auto">
            <a:xfrm>
              <a:off x="3576502" y="3687941"/>
              <a:ext cx="381401" cy="572098"/>
            </a:xfrm>
            <a:custGeom>
              <a:avLst/>
              <a:gdLst>
                <a:gd name="T0" fmla="*/ 62 w 62"/>
                <a:gd name="T1" fmla="*/ 31 h 93"/>
                <a:gd name="T2" fmla="*/ 56 w 62"/>
                <a:gd name="T3" fmla="*/ 27 h 93"/>
                <a:gd name="T4" fmla="*/ 48 w 62"/>
                <a:gd name="T5" fmla="*/ 25 h 93"/>
                <a:gd name="T6" fmla="*/ 40 w 62"/>
                <a:gd name="T7" fmla="*/ 29 h 93"/>
                <a:gd name="T8" fmla="*/ 35 w 62"/>
                <a:gd name="T9" fmla="*/ 23 h 93"/>
                <a:gd name="T10" fmla="*/ 35 w 62"/>
                <a:gd name="T11" fmla="*/ 19 h 93"/>
                <a:gd name="T12" fmla="*/ 43 w 62"/>
                <a:gd name="T13" fmla="*/ 10 h 93"/>
                <a:gd name="T14" fmla="*/ 43 w 62"/>
                <a:gd name="T15" fmla="*/ 0 h 93"/>
                <a:gd name="T16" fmla="*/ 31 w 62"/>
                <a:gd name="T17" fmla="*/ 2 h 93"/>
                <a:gd name="T18" fmla="*/ 27 w 62"/>
                <a:gd name="T19" fmla="*/ 6 h 93"/>
                <a:gd name="T20" fmla="*/ 25 w 62"/>
                <a:gd name="T21" fmla="*/ 15 h 93"/>
                <a:gd name="T22" fmla="*/ 27 w 62"/>
                <a:gd name="T23" fmla="*/ 21 h 93"/>
                <a:gd name="T24" fmla="*/ 21 w 62"/>
                <a:gd name="T25" fmla="*/ 25 h 93"/>
                <a:gd name="T26" fmla="*/ 13 w 62"/>
                <a:gd name="T27" fmla="*/ 23 h 93"/>
                <a:gd name="T28" fmla="*/ 8 w 62"/>
                <a:gd name="T29" fmla="*/ 25 h 93"/>
                <a:gd name="T30" fmla="*/ 4 w 62"/>
                <a:gd name="T31" fmla="*/ 31 h 93"/>
                <a:gd name="T32" fmla="*/ 10 w 62"/>
                <a:gd name="T33" fmla="*/ 39 h 93"/>
                <a:gd name="T34" fmla="*/ 8 w 62"/>
                <a:gd name="T35" fmla="*/ 42 h 93"/>
                <a:gd name="T36" fmla="*/ 4 w 62"/>
                <a:gd name="T37" fmla="*/ 46 h 93"/>
                <a:gd name="T38" fmla="*/ 8 w 62"/>
                <a:gd name="T39" fmla="*/ 48 h 93"/>
                <a:gd name="T40" fmla="*/ 13 w 62"/>
                <a:gd name="T41" fmla="*/ 46 h 93"/>
                <a:gd name="T42" fmla="*/ 17 w 62"/>
                <a:gd name="T43" fmla="*/ 48 h 93"/>
                <a:gd name="T44" fmla="*/ 13 w 62"/>
                <a:gd name="T45" fmla="*/ 56 h 93"/>
                <a:gd name="T46" fmla="*/ 13 w 62"/>
                <a:gd name="T47" fmla="*/ 64 h 93"/>
                <a:gd name="T48" fmla="*/ 17 w 62"/>
                <a:gd name="T49" fmla="*/ 66 h 93"/>
                <a:gd name="T50" fmla="*/ 17 w 62"/>
                <a:gd name="T51" fmla="*/ 67 h 93"/>
                <a:gd name="T52" fmla="*/ 4 w 62"/>
                <a:gd name="T53" fmla="*/ 71 h 93"/>
                <a:gd name="T54" fmla="*/ 0 w 62"/>
                <a:gd name="T55" fmla="*/ 75 h 93"/>
                <a:gd name="T56" fmla="*/ 2 w 62"/>
                <a:gd name="T57" fmla="*/ 85 h 93"/>
                <a:gd name="T58" fmla="*/ 6 w 62"/>
                <a:gd name="T59" fmla="*/ 87 h 93"/>
                <a:gd name="T60" fmla="*/ 8 w 62"/>
                <a:gd name="T61" fmla="*/ 91 h 93"/>
                <a:gd name="T62" fmla="*/ 13 w 62"/>
                <a:gd name="T63" fmla="*/ 93 h 93"/>
                <a:gd name="T64" fmla="*/ 21 w 62"/>
                <a:gd name="T65" fmla="*/ 89 h 93"/>
                <a:gd name="T66" fmla="*/ 33 w 62"/>
                <a:gd name="T67" fmla="*/ 83 h 93"/>
                <a:gd name="T68" fmla="*/ 46 w 62"/>
                <a:gd name="T69" fmla="*/ 77 h 93"/>
                <a:gd name="T70" fmla="*/ 56 w 62"/>
                <a:gd name="T71" fmla="*/ 75 h 93"/>
                <a:gd name="T72" fmla="*/ 60 w 62"/>
                <a:gd name="T73" fmla="*/ 58 h 93"/>
                <a:gd name="T74" fmla="*/ 62 w 62"/>
                <a:gd name="T75" fmla="*/ 50 h 93"/>
                <a:gd name="T76" fmla="*/ 62 w 62"/>
                <a:gd name="T77" fmla="*/ 44 h 93"/>
                <a:gd name="T78" fmla="*/ 62 w 62"/>
                <a:gd name="T79" fmla="*/ 31 h 93"/>
                <a:gd name="T80" fmla="*/ 62 w 62"/>
                <a:gd name="T81" fmla="*/ 31 h 93"/>
                <a:gd name="T82" fmla="*/ 62 w 62"/>
                <a:gd name="T83" fmla="*/ 3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" h="93">
                  <a:moveTo>
                    <a:pt x="62" y="31"/>
                  </a:moveTo>
                  <a:lnTo>
                    <a:pt x="56" y="27"/>
                  </a:lnTo>
                  <a:lnTo>
                    <a:pt x="48" y="25"/>
                  </a:lnTo>
                  <a:lnTo>
                    <a:pt x="40" y="29"/>
                  </a:lnTo>
                  <a:lnTo>
                    <a:pt x="35" y="23"/>
                  </a:lnTo>
                  <a:lnTo>
                    <a:pt x="35" y="19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31" y="2"/>
                  </a:lnTo>
                  <a:lnTo>
                    <a:pt x="27" y="6"/>
                  </a:lnTo>
                  <a:lnTo>
                    <a:pt x="25" y="15"/>
                  </a:lnTo>
                  <a:lnTo>
                    <a:pt x="27" y="21"/>
                  </a:lnTo>
                  <a:lnTo>
                    <a:pt x="21" y="25"/>
                  </a:lnTo>
                  <a:lnTo>
                    <a:pt x="13" y="23"/>
                  </a:lnTo>
                  <a:lnTo>
                    <a:pt x="8" y="25"/>
                  </a:lnTo>
                  <a:lnTo>
                    <a:pt x="4" y="31"/>
                  </a:lnTo>
                  <a:lnTo>
                    <a:pt x="10" y="39"/>
                  </a:lnTo>
                  <a:lnTo>
                    <a:pt x="8" y="42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13" y="46"/>
                  </a:lnTo>
                  <a:lnTo>
                    <a:pt x="17" y="48"/>
                  </a:lnTo>
                  <a:lnTo>
                    <a:pt x="13" y="56"/>
                  </a:lnTo>
                  <a:lnTo>
                    <a:pt x="13" y="64"/>
                  </a:lnTo>
                  <a:lnTo>
                    <a:pt x="17" y="66"/>
                  </a:lnTo>
                  <a:lnTo>
                    <a:pt x="17" y="67"/>
                  </a:lnTo>
                  <a:lnTo>
                    <a:pt x="4" y="71"/>
                  </a:lnTo>
                  <a:lnTo>
                    <a:pt x="0" y="75"/>
                  </a:lnTo>
                  <a:lnTo>
                    <a:pt x="2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3" y="93"/>
                  </a:lnTo>
                  <a:lnTo>
                    <a:pt x="21" y="89"/>
                  </a:lnTo>
                  <a:lnTo>
                    <a:pt x="33" y="83"/>
                  </a:lnTo>
                  <a:lnTo>
                    <a:pt x="46" y="77"/>
                  </a:lnTo>
                  <a:lnTo>
                    <a:pt x="56" y="75"/>
                  </a:lnTo>
                  <a:lnTo>
                    <a:pt x="60" y="58"/>
                  </a:lnTo>
                  <a:lnTo>
                    <a:pt x="62" y="50"/>
                  </a:lnTo>
                  <a:lnTo>
                    <a:pt x="62" y="44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81"/>
            <p:cNvSpPr>
              <a:spLocks/>
            </p:cNvSpPr>
            <p:nvPr/>
          </p:nvSpPr>
          <p:spPr bwMode="auto">
            <a:xfrm>
              <a:off x="3687230" y="5453458"/>
              <a:ext cx="252217" cy="590557"/>
            </a:xfrm>
            <a:custGeom>
              <a:avLst/>
              <a:gdLst>
                <a:gd name="T0" fmla="*/ 8 w 41"/>
                <a:gd name="T1" fmla="*/ 2 h 96"/>
                <a:gd name="T2" fmla="*/ 6 w 41"/>
                <a:gd name="T3" fmla="*/ 6 h 96"/>
                <a:gd name="T4" fmla="*/ 8 w 41"/>
                <a:gd name="T5" fmla="*/ 13 h 96"/>
                <a:gd name="T6" fmla="*/ 10 w 41"/>
                <a:gd name="T7" fmla="*/ 23 h 96"/>
                <a:gd name="T8" fmla="*/ 8 w 41"/>
                <a:gd name="T9" fmla="*/ 36 h 96"/>
                <a:gd name="T10" fmla="*/ 4 w 41"/>
                <a:gd name="T11" fmla="*/ 40 h 96"/>
                <a:gd name="T12" fmla="*/ 4 w 41"/>
                <a:gd name="T13" fmla="*/ 48 h 96"/>
                <a:gd name="T14" fmla="*/ 0 w 41"/>
                <a:gd name="T15" fmla="*/ 52 h 96"/>
                <a:gd name="T16" fmla="*/ 0 w 41"/>
                <a:gd name="T17" fmla="*/ 67 h 96"/>
                <a:gd name="T18" fmla="*/ 4 w 41"/>
                <a:gd name="T19" fmla="*/ 67 h 96"/>
                <a:gd name="T20" fmla="*/ 6 w 41"/>
                <a:gd name="T21" fmla="*/ 71 h 96"/>
                <a:gd name="T22" fmla="*/ 6 w 41"/>
                <a:gd name="T23" fmla="*/ 86 h 96"/>
                <a:gd name="T24" fmla="*/ 4 w 41"/>
                <a:gd name="T25" fmla="*/ 94 h 96"/>
                <a:gd name="T26" fmla="*/ 12 w 41"/>
                <a:gd name="T27" fmla="*/ 94 h 96"/>
                <a:gd name="T28" fmla="*/ 19 w 41"/>
                <a:gd name="T29" fmla="*/ 96 h 96"/>
                <a:gd name="T30" fmla="*/ 25 w 41"/>
                <a:gd name="T31" fmla="*/ 92 h 96"/>
                <a:gd name="T32" fmla="*/ 27 w 41"/>
                <a:gd name="T33" fmla="*/ 82 h 96"/>
                <a:gd name="T34" fmla="*/ 31 w 41"/>
                <a:gd name="T35" fmla="*/ 76 h 96"/>
                <a:gd name="T36" fmla="*/ 35 w 41"/>
                <a:gd name="T37" fmla="*/ 59 h 96"/>
                <a:gd name="T38" fmla="*/ 31 w 41"/>
                <a:gd name="T39" fmla="*/ 46 h 96"/>
                <a:gd name="T40" fmla="*/ 35 w 41"/>
                <a:gd name="T41" fmla="*/ 40 h 96"/>
                <a:gd name="T42" fmla="*/ 35 w 41"/>
                <a:gd name="T43" fmla="*/ 25 h 96"/>
                <a:gd name="T44" fmla="*/ 39 w 41"/>
                <a:gd name="T45" fmla="*/ 19 h 96"/>
                <a:gd name="T46" fmla="*/ 41 w 41"/>
                <a:gd name="T47" fmla="*/ 7 h 96"/>
                <a:gd name="T48" fmla="*/ 35 w 41"/>
                <a:gd name="T49" fmla="*/ 0 h 96"/>
                <a:gd name="T50" fmla="*/ 29 w 41"/>
                <a:gd name="T51" fmla="*/ 2 h 96"/>
                <a:gd name="T52" fmla="*/ 16 w 41"/>
                <a:gd name="T53" fmla="*/ 4 h 96"/>
                <a:gd name="T54" fmla="*/ 8 w 41"/>
                <a:gd name="T55" fmla="*/ 2 h 96"/>
                <a:gd name="T56" fmla="*/ 8 w 41"/>
                <a:gd name="T57" fmla="*/ 2 h 96"/>
                <a:gd name="T58" fmla="*/ 8 w 41"/>
                <a:gd name="T59" fmla="*/ 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96">
                  <a:moveTo>
                    <a:pt x="8" y="2"/>
                  </a:moveTo>
                  <a:lnTo>
                    <a:pt x="6" y="6"/>
                  </a:lnTo>
                  <a:lnTo>
                    <a:pt x="8" y="13"/>
                  </a:lnTo>
                  <a:lnTo>
                    <a:pt x="10" y="23"/>
                  </a:lnTo>
                  <a:lnTo>
                    <a:pt x="8" y="36"/>
                  </a:lnTo>
                  <a:lnTo>
                    <a:pt x="4" y="40"/>
                  </a:lnTo>
                  <a:lnTo>
                    <a:pt x="4" y="48"/>
                  </a:lnTo>
                  <a:lnTo>
                    <a:pt x="0" y="52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6" y="71"/>
                  </a:lnTo>
                  <a:lnTo>
                    <a:pt x="6" y="86"/>
                  </a:lnTo>
                  <a:lnTo>
                    <a:pt x="4" y="94"/>
                  </a:lnTo>
                  <a:lnTo>
                    <a:pt x="12" y="94"/>
                  </a:lnTo>
                  <a:lnTo>
                    <a:pt x="19" y="96"/>
                  </a:lnTo>
                  <a:lnTo>
                    <a:pt x="25" y="92"/>
                  </a:lnTo>
                  <a:lnTo>
                    <a:pt x="27" y="82"/>
                  </a:lnTo>
                  <a:lnTo>
                    <a:pt x="31" y="76"/>
                  </a:lnTo>
                  <a:lnTo>
                    <a:pt x="35" y="59"/>
                  </a:lnTo>
                  <a:lnTo>
                    <a:pt x="31" y="46"/>
                  </a:lnTo>
                  <a:lnTo>
                    <a:pt x="35" y="40"/>
                  </a:lnTo>
                  <a:lnTo>
                    <a:pt x="35" y="25"/>
                  </a:lnTo>
                  <a:lnTo>
                    <a:pt x="39" y="19"/>
                  </a:lnTo>
                  <a:lnTo>
                    <a:pt x="41" y="7"/>
                  </a:lnTo>
                  <a:lnTo>
                    <a:pt x="35" y="0"/>
                  </a:lnTo>
                  <a:lnTo>
                    <a:pt x="29" y="2"/>
                  </a:lnTo>
                  <a:lnTo>
                    <a:pt x="16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230"/>
            <p:cNvSpPr>
              <a:spLocks/>
            </p:cNvSpPr>
            <p:nvPr/>
          </p:nvSpPr>
          <p:spPr bwMode="auto">
            <a:xfrm>
              <a:off x="6252459" y="3675635"/>
              <a:ext cx="258369" cy="129182"/>
            </a:xfrm>
            <a:custGeom>
              <a:avLst/>
              <a:gdLst>
                <a:gd name="T0" fmla="*/ 22 w 42"/>
                <a:gd name="T1" fmla="*/ 21 h 21"/>
                <a:gd name="T2" fmla="*/ 8 w 42"/>
                <a:gd name="T3" fmla="*/ 17 h 21"/>
                <a:gd name="T4" fmla="*/ 3 w 42"/>
                <a:gd name="T5" fmla="*/ 17 h 21"/>
                <a:gd name="T6" fmla="*/ 0 w 42"/>
                <a:gd name="T7" fmla="*/ 16 h 21"/>
                <a:gd name="T8" fmla="*/ 2 w 42"/>
                <a:gd name="T9" fmla="*/ 11 h 21"/>
                <a:gd name="T10" fmla="*/ 0 w 42"/>
                <a:gd name="T11" fmla="*/ 8 h 21"/>
                <a:gd name="T12" fmla="*/ 1 w 42"/>
                <a:gd name="T13" fmla="*/ 3 h 21"/>
                <a:gd name="T14" fmla="*/ 17 w 42"/>
                <a:gd name="T15" fmla="*/ 2 h 21"/>
                <a:gd name="T16" fmla="*/ 19 w 42"/>
                <a:gd name="T17" fmla="*/ 0 h 21"/>
                <a:gd name="T18" fmla="*/ 29 w 42"/>
                <a:gd name="T19" fmla="*/ 2 h 21"/>
                <a:gd name="T20" fmla="*/ 36 w 42"/>
                <a:gd name="T21" fmla="*/ 8 h 21"/>
                <a:gd name="T22" fmla="*/ 42 w 42"/>
                <a:gd name="T23" fmla="*/ 19 h 21"/>
                <a:gd name="T24" fmla="*/ 22 w 42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21">
                  <a:moveTo>
                    <a:pt x="22" y="21"/>
                  </a:moveTo>
                  <a:lnTo>
                    <a:pt x="8" y="17"/>
                  </a:lnTo>
                  <a:lnTo>
                    <a:pt x="3" y="17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0" y="8"/>
                  </a:lnTo>
                  <a:lnTo>
                    <a:pt x="1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9" y="2"/>
                  </a:lnTo>
                  <a:lnTo>
                    <a:pt x="36" y="8"/>
                  </a:lnTo>
                  <a:lnTo>
                    <a:pt x="42" y="19"/>
                  </a:lnTo>
                  <a:lnTo>
                    <a:pt x="22" y="21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4" name="Freeform 231"/>
            <p:cNvSpPr>
              <a:spLocks/>
            </p:cNvSpPr>
            <p:nvPr/>
          </p:nvSpPr>
          <p:spPr bwMode="auto">
            <a:xfrm>
              <a:off x="5741877" y="3724849"/>
              <a:ext cx="891988" cy="812015"/>
            </a:xfrm>
            <a:custGeom>
              <a:avLst/>
              <a:gdLst>
                <a:gd name="T0" fmla="*/ 11 w 145"/>
                <a:gd name="T1" fmla="*/ 17 h 132"/>
                <a:gd name="T2" fmla="*/ 20 w 145"/>
                <a:gd name="T3" fmla="*/ 17 h 132"/>
                <a:gd name="T4" fmla="*/ 32 w 145"/>
                <a:gd name="T5" fmla="*/ 8 h 132"/>
                <a:gd name="T6" fmla="*/ 43 w 145"/>
                <a:gd name="T7" fmla="*/ 4 h 132"/>
                <a:gd name="T8" fmla="*/ 47 w 145"/>
                <a:gd name="T9" fmla="*/ 0 h 132"/>
                <a:gd name="T10" fmla="*/ 63 w 145"/>
                <a:gd name="T11" fmla="*/ 2 h 132"/>
                <a:gd name="T12" fmla="*/ 64 w 145"/>
                <a:gd name="T13" fmla="*/ 11 h 132"/>
                <a:gd name="T14" fmla="*/ 74 w 145"/>
                <a:gd name="T15" fmla="*/ 13 h 132"/>
                <a:gd name="T16" fmla="*/ 82 w 145"/>
                <a:gd name="T17" fmla="*/ 8 h 132"/>
                <a:gd name="T18" fmla="*/ 86 w 145"/>
                <a:gd name="T19" fmla="*/ 9 h 132"/>
                <a:gd name="T20" fmla="*/ 91 w 145"/>
                <a:gd name="T21" fmla="*/ 9 h 132"/>
                <a:gd name="T22" fmla="*/ 105 w 145"/>
                <a:gd name="T23" fmla="*/ 13 h 132"/>
                <a:gd name="T24" fmla="*/ 126 w 145"/>
                <a:gd name="T25" fmla="*/ 11 h 132"/>
                <a:gd name="T26" fmla="*/ 132 w 145"/>
                <a:gd name="T27" fmla="*/ 9 h 132"/>
                <a:gd name="T28" fmla="*/ 134 w 145"/>
                <a:gd name="T29" fmla="*/ 15 h 132"/>
                <a:gd name="T30" fmla="*/ 134 w 145"/>
                <a:gd name="T31" fmla="*/ 31 h 132"/>
                <a:gd name="T32" fmla="*/ 141 w 145"/>
                <a:gd name="T33" fmla="*/ 46 h 132"/>
                <a:gd name="T34" fmla="*/ 132 w 145"/>
                <a:gd name="T35" fmla="*/ 57 h 132"/>
                <a:gd name="T36" fmla="*/ 141 w 145"/>
                <a:gd name="T37" fmla="*/ 69 h 132"/>
                <a:gd name="T38" fmla="*/ 143 w 145"/>
                <a:gd name="T39" fmla="*/ 81 h 132"/>
                <a:gd name="T40" fmla="*/ 145 w 145"/>
                <a:gd name="T41" fmla="*/ 100 h 132"/>
                <a:gd name="T42" fmla="*/ 126 w 145"/>
                <a:gd name="T43" fmla="*/ 121 h 132"/>
                <a:gd name="T44" fmla="*/ 126 w 145"/>
                <a:gd name="T45" fmla="*/ 127 h 132"/>
                <a:gd name="T46" fmla="*/ 120 w 145"/>
                <a:gd name="T47" fmla="*/ 132 h 132"/>
                <a:gd name="T48" fmla="*/ 111 w 145"/>
                <a:gd name="T49" fmla="*/ 125 h 132"/>
                <a:gd name="T50" fmla="*/ 81 w 145"/>
                <a:gd name="T51" fmla="*/ 129 h 132"/>
                <a:gd name="T52" fmla="*/ 70 w 145"/>
                <a:gd name="T53" fmla="*/ 123 h 132"/>
                <a:gd name="T54" fmla="*/ 63 w 145"/>
                <a:gd name="T55" fmla="*/ 123 h 132"/>
                <a:gd name="T56" fmla="*/ 41 w 145"/>
                <a:gd name="T57" fmla="*/ 104 h 132"/>
                <a:gd name="T58" fmla="*/ 32 w 145"/>
                <a:gd name="T59" fmla="*/ 106 h 132"/>
                <a:gd name="T60" fmla="*/ 22 w 145"/>
                <a:gd name="T61" fmla="*/ 92 h 132"/>
                <a:gd name="T62" fmla="*/ 14 w 145"/>
                <a:gd name="T63" fmla="*/ 88 h 132"/>
                <a:gd name="T64" fmla="*/ 0 w 145"/>
                <a:gd name="T65" fmla="*/ 52 h 132"/>
                <a:gd name="T66" fmla="*/ 2 w 145"/>
                <a:gd name="T67" fmla="*/ 34 h 132"/>
                <a:gd name="T68" fmla="*/ 0 w 145"/>
                <a:gd name="T69" fmla="*/ 23 h 132"/>
                <a:gd name="T70" fmla="*/ 11 w 145"/>
                <a:gd name="T71" fmla="*/ 1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5" h="132">
                  <a:moveTo>
                    <a:pt x="11" y="17"/>
                  </a:moveTo>
                  <a:lnTo>
                    <a:pt x="20" y="17"/>
                  </a:lnTo>
                  <a:lnTo>
                    <a:pt x="32" y="8"/>
                  </a:lnTo>
                  <a:lnTo>
                    <a:pt x="43" y="4"/>
                  </a:lnTo>
                  <a:lnTo>
                    <a:pt x="47" y="0"/>
                  </a:lnTo>
                  <a:lnTo>
                    <a:pt x="63" y="2"/>
                  </a:lnTo>
                  <a:lnTo>
                    <a:pt x="64" y="11"/>
                  </a:lnTo>
                  <a:lnTo>
                    <a:pt x="74" y="13"/>
                  </a:lnTo>
                  <a:lnTo>
                    <a:pt x="82" y="8"/>
                  </a:lnTo>
                  <a:lnTo>
                    <a:pt x="86" y="9"/>
                  </a:lnTo>
                  <a:lnTo>
                    <a:pt x="91" y="9"/>
                  </a:lnTo>
                  <a:lnTo>
                    <a:pt x="105" y="13"/>
                  </a:lnTo>
                  <a:lnTo>
                    <a:pt x="126" y="11"/>
                  </a:lnTo>
                  <a:lnTo>
                    <a:pt x="132" y="9"/>
                  </a:lnTo>
                  <a:lnTo>
                    <a:pt x="134" y="15"/>
                  </a:lnTo>
                  <a:lnTo>
                    <a:pt x="134" y="31"/>
                  </a:lnTo>
                  <a:lnTo>
                    <a:pt x="141" y="46"/>
                  </a:lnTo>
                  <a:lnTo>
                    <a:pt x="132" y="57"/>
                  </a:lnTo>
                  <a:lnTo>
                    <a:pt x="141" y="69"/>
                  </a:lnTo>
                  <a:lnTo>
                    <a:pt x="143" y="81"/>
                  </a:lnTo>
                  <a:lnTo>
                    <a:pt x="145" y="100"/>
                  </a:lnTo>
                  <a:lnTo>
                    <a:pt x="126" y="121"/>
                  </a:lnTo>
                  <a:lnTo>
                    <a:pt x="126" y="127"/>
                  </a:lnTo>
                  <a:lnTo>
                    <a:pt x="120" y="132"/>
                  </a:lnTo>
                  <a:lnTo>
                    <a:pt x="111" y="125"/>
                  </a:lnTo>
                  <a:lnTo>
                    <a:pt x="81" y="129"/>
                  </a:lnTo>
                  <a:lnTo>
                    <a:pt x="70" y="123"/>
                  </a:lnTo>
                  <a:lnTo>
                    <a:pt x="63" y="123"/>
                  </a:lnTo>
                  <a:lnTo>
                    <a:pt x="41" y="104"/>
                  </a:lnTo>
                  <a:lnTo>
                    <a:pt x="32" y="106"/>
                  </a:lnTo>
                  <a:lnTo>
                    <a:pt x="22" y="92"/>
                  </a:lnTo>
                  <a:lnTo>
                    <a:pt x="14" y="88"/>
                  </a:lnTo>
                  <a:lnTo>
                    <a:pt x="0" y="52"/>
                  </a:lnTo>
                  <a:lnTo>
                    <a:pt x="2" y="34"/>
                  </a:lnTo>
                  <a:lnTo>
                    <a:pt x="0" y="23"/>
                  </a:lnTo>
                  <a:lnTo>
                    <a:pt x="11" y="17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32"/>
            <p:cNvSpPr>
              <a:spLocks/>
            </p:cNvSpPr>
            <p:nvPr/>
          </p:nvSpPr>
          <p:spPr bwMode="auto">
            <a:xfrm>
              <a:off x="5932576" y="4604530"/>
              <a:ext cx="590557" cy="375248"/>
            </a:xfrm>
            <a:custGeom>
              <a:avLst/>
              <a:gdLst>
                <a:gd name="T0" fmla="*/ 79 w 96"/>
                <a:gd name="T1" fmla="*/ 4 h 61"/>
                <a:gd name="T2" fmla="*/ 73 w 96"/>
                <a:gd name="T3" fmla="*/ 0 h 61"/>
                <a:gd name="T4" fmla="*/ 56 w 96"/>
                <a:gd name="T5" fmla="*/ 2 h 61"/>
                <a:gd name="T6" fmla="*/ 49 w 96"/>
                <a:gd name="T7" fmla="*/ 10 h 61"/>
                <a:gd name="T8" fmla="*/ 39 w 96"/>
                <a:gd name="T9" fmla="*/ 14 h 61"/>
                <a:gd name="T10" fmla="*/ 25 w 96"/>
                <a:gd name="T11" fmla="*/ 14 h 61"/>
                <a:gd name="T12" fmla="*/ 21 w 96"/>
                <a:gd name="T13" fmla="*/ 11 h 61"/>
                <a:gd name="T14" fmla="*/ 13 w 96"/>
                <a:gd name="T15" fmla="*/ 9 h 61"/>
                <a:gd name="T16" fmla="*/ 8 w 96"/>
                <a:gd name="T17" fmla="*/ 9 h 61"/>
                <a:gd name="T18" fmla="*/ 10 w 96"/>
                <a:gd name="T19" fmla="*/ 19 h 61"/>
                <a:gd name="T20" fmla="*/ 2 w 96"/>
                <a:gd name="T21" fmla="*/ 23 h 61"/>
                <a:gd name="T22" fmla="*/ 2 w 96"/>
                <a:gd name="T23" fmla="*/ 33 h 61"/>
                <a:gd name="T24" fmla="*/ 0 w 96"/>
                <a:gd name="T25" fmla="*/ 38 h 61"/>
                <a:gd name="T26" fmla="*/ 2 w 96"/>
                <a:gd name="T27" fmla="*/ 42 h 61"/>
                <a:gd name="T28" fmla="*/ 10 w 96"/>
                <a:gd name="T29" fmla="*/ 46 h 61"/>
                <a:gd name="T30" fmla="*/ 16 w 96"/>
                <a:gd name="T31" fmla="*/ 56 h 61"/>
                <a:gd name="T32" fmla="*/ 37 w 96"/>
                <a:gd name="T33" fmla="*/ 61 h 61"/>
                <a:gd name="T34" fmla="*/ 39 w 96"/>
                <a:gd name="T35" fmla="*/ 56 h 61"/>
                <a:gd name="T36" fmla="*/ 56 w 96"/>
                <a:gd name="T37" fmla="*/ 52 h 61"/>
                <a:gd name="T38" fmla="*/ 60 w 96"/>
                <a:gd name="T39" fmla="*/ 52 h 61"/>
                <a:gd name="T40" fmla="*/ 71 w 96"/>
                <a:gd name="T41" fmla="*/ 50 h 61"/>
                <a:gd name="T42" fmla="*/ 75 w 96"/>
                <a:gd name="T43" fmla="*/ 32 h 61"/>
                <a:gd name="T44" fmla="*/ 87 w 96"/>
                <a:gd name="T45" fmla="*/ 19 h 61"/>
                <a:gd name="T46" fmla="*/ 96 w 96"/>
                <a:gd name="T47" fmla="*/ 13 h 61"/>
                <a:gd name="T48" fmla="*/ 85 w 96"/>
                <a:gd name="T49" fmla="*/ 2 h 61"/>
                <a:gd name="T50" fmla="*/ 79 w 96"/>
                <a:gd name="T51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61">
                  <a:moveTo>
                    <a:pt x="79" y="4"/>
                  </a:moveTo>
                  <a:lnTo>
                    <a:pt x="73" y="0"/>
                  </a:lnTo>
                  <a:lnTo>
                    <a:pt x="56" y="2"/>
                  </a:lnTo>
                  <a:lnTo>
                    <a:pt x="49" y="10"/>
                  </a:lnTo>
                  <a:lnTo>
                    <a:pt x="39" y="14"/>
                  </a:lnTo>
                  <a:lnTo>
                    <a:pt x="25" y="14"/>
                  </a:lnTo>
                  <a:lnTo>
                    <a:pt x="21" y="11"/>
                  </a:lnTo>
                  <a:lnTo>
                    <a:pt x="13" y="9"/>
                  </a:lnTo>
                  <a:lnTo>
                    <a:pt x="8" y="9"/>
                  </a:lnTo>
                  <a:lnTo>
                    <a:pt x="10" y="19"/>
                  </a:lnTo>
                  <a:lnTo>
                    <a:pt x="2" y="23"/>
                  </a:lnTo>
                  <a:lnTo>
                    <a:pt x="2" y="33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10" y="46"/>
                  </a:lnTo>
                  <a:lnTo>
                    <a:pt x="16" y="56"/>
                  </a:lnTo>
                  <a:lnTo>
                    <a:pt x="37" y="61"/>
                  </a:lnTo>
                  <a:lnTo>
                    <a:pt x="39" y="56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71" y="50"/>
                  </a:lnTo>
                  <a:lnTo>
                    <a:pt x="75" y="32"/>
                  </a:lnTo>
                  <a:lnTo>
                    <a:pt x="87" y="19"/>
                  </a:lnTo>
                  <a:lnTo>
                    <a:pt x="96" y="13"/>
                  </a:lnTo>
                  <a:lnTo>
                    <a:pt x="85" y="2"/>
                  </a:lnTo>
                  <a:lnTo>
                    <a:pt x="79" y="4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33"/>
            <p:cNvSpPr>
              <a:spLocks/>
            </p:cNvSpPr>
            <p:nvPr/>
          </p:nvSpPr>
          <p:spPr bwMode="auto">
            <a:xfrm>
              <a:off x="5575779" y="4272341"/>
              <a:ext cx="590557" cy="387550"/>
            </a:xfrm>
            <a:custGeom>
              <a:avLst/>
              <a:gdLst>
                <a:gd name="T0" fmla="*/ 59 w 96"/>
                <a:gd name="T1" fmla="*/ 63 h 63"/>
                <a:gd name="T2" fmla="*/ 56 w 96"/>
                <a:gd name="T3" fmla="*/ 53 h 63"/>
                <a:gd name="T4" fmla="*/ 42 w 96"/>
                <a:gd name="T5" fmla="*/ 48 h 63"/>
                <a:gd name="T6" fmla="*/ 23 w 96"/>
                <a:gd name="T7" fmla="*/ 52 h 63"/>
                <a:gd name="T8" fmla="*/ 2 w 96"/>
                <a:gd name="T9" fmla="*/ 36 h 63"/>
                <a:gd name="T10" fmla="*/ 0 w 96"/>
                <a:gd name="T11" fmla="*/ 21 h 63"/>
                <a:gd name="T12" fmla="*/ 21 w 96"/>
                <a:gd name="T13" fmla="*/ 7 h 63"/>
                <a:gd name="T14" fmla="*/ 26 w 96"/>
                <a:gd name="T15" fmla="*/ 1 h 63"/>
                <a:gd name="T16" fmla="*/ 40 w 96"/>
                <a:gd name="T17" fmla="*/ 0 h 63"/>
                <a:gd name="T18" fmla="*/ 48 w 96"/>
                <a:gd name="T19" fmla="*/ 3 h 63"/>
                <a:gd name="T20" fmla="*/ 58 w 96"/>
                <a:gd name="T21" fmla="*/ 17 h 63"/>
                <a:gd name="T22" fmla="*/ 68 w 96"/>
                <a:gd name="T23" fmla="*/ 15 h 63"/>
                <a:gd name="T24" fmla="*/ 89 w 96"/>
                <a:gd name="T25" fmla="*/ 34 h 63"/>
                <a:gd name="T26" fmla="*/ 96 w 96"/>
                <a:gd name="T27" fmla="*/ 35 h 63"/>
                <a:gd name="T28" fmla="*/ 94 w 96"/>
                <a:gd name="T29" fmla="*/ 42 h 63"/>
                <a:gd name="T30" fmla="*/ 85 w 96"/>
                <a:gd name="T31" fmla="*/ 44 h 63"/>
                <a:gd name="T32" fmla="*/ 81 w 96"/>
                <a:gd name="T33" fmla="*/ 50 h 63"/>
                <a:gd name="T34" fmla="*/ 73 w 96"/>
                <a:gd name="T35" fmla="*/ 58 h 63"/>
                <a:gd name="T36" fmla="*/ 71 w 96"/>
                <a:gd name="T37" fmla="*/ 63 h 63"/>
                <a:gd name="T38" fmla="*/ 59 w 96"/>
                <a:gd name="T3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63">
                  <a:moveTo>
                    <a:pt x="59" y="63"/>
                  </a:moveTo>
                  <a:lnTo>
                    <a:pt x="56" y="53"/>
                  </a:lnTo>
                  <a:lnTo>
                    <a:pt x="42" y="48"/>
                  </a:lnTo>
                  <a:lnTo>
                    <a:pt x="23" y="52"/>
                  </a:lnTo>
                  <a:lnTo>
                    <a:pt x="2" y="36"/>
                  </a:lnTo>
                  <a:lnTo>
                    <a:pt x="0" y="21"/>
                  </a:lnTo>
                  <a:lnTo>
                    <a:pt x="21" y="7"/>
                  </a:lnTo>
                  <a:lnTo>
                    <a:pt x="26" y="1"/>
                  </a:lnTo>
                  <a:lnTo>
                    <a:pt x="40" y="0"/>
                  </a:lnTo>
                  <a:lnTo>
                    <a:pt x="48" y="3"/>
                  </a:lnTo>
                  <a:lnTo>
                    <a:pt x="58" y="17"/>
                  </a:lnTo>
                  <a:lnTo>
                    <a:pt x="68" y="15"/>
                  </a:lnTo>
                  <a:lnTo>
                    <a:pt x="89" y="34"/>
                  </a:lnTo>
                  <a:lnTo>
                    <a:pt x="96" y="35"/>
                  </a:lnTo>
                  <a:lnTo>
                    <a:pt x="94" y="42"/>
                  </a:lnTo>
                  <a:lnTo>
                    <a:pt x="85" y="44"/>
                  </a:lnTo>
                  <a:lnTo>
                    <a:pt x="81" y="50"/>
                  </a:lnTo>
                  <a:lnTo>
                    <a:pt x="73" y="58"/>
                  </a:lnTo>
                  <a:lnTo>
                    <a:pt x="71" y="63"/>
                  </a:lnTo>
                  <a:lnTo>
                    <a:pt x="59" y="63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62"/>
            <p:cNvSpPr>
              <a:spLocks/>
            </p:cNvSpPr>
            <p:nvPr/>
          </p:nvSpPr>
          <p:spPr bwMode="auto">
            <a:xfrm>
              <a:off x="4936011" y="932014"/>
              <a:ext cx="2263798" cy="2319160"/>
            </a:xfrm>
            <a:custGeom>
              <a:avLst/>
              <a:gdLst>
                <a:gd name="T0" fmla="*/ 314 w 368"/>
                <a:gd name="T1" fmla="*/ 28 h 377"/>
                <a:gd name="T2" fmla="*/ 285 w 368"/>
                <a:gd name="T3" fmla="*/ 59 h 377"/>
                <a:gd name="T4" fmla="*/ 253 w 368"/>
                <a:gd name="T5" fmla="*/ 57 h 377"/>
                <a:gd name="T6" fmla="*/ 216 w 368"/>
                <a:gd name="T7" fmla="*/ 49 h 377"/>
                <a:gd name="T8" fmla="*/ 189 w 368"/>
                <a:gd name="T9" fmla="*/ 61 h 377"/>
                <a:gd name="T10" fmla="*/ 158 w 368"/>
                <a:gd name="T11" fmla="*/ 90 h 377"/>
                <a:gd name="T12" fmla="*/ 137 w 368"/>
                <a:gd name="T13" fmla="*/ 118 h 377"/>
                <a:gd name="T14" fmla="*/ 124 w 368"/>
                <a:gd name="T15" fmla="*/ 176 h 377"/>
                <a:gd name="T16" fmla="*/ 101 w 368"/>
                <a:gd name="T17" fmla="*/ 203 h 377"/>
                <a:gd name="T18" fmla="*/ 110 w 368"/>
                <a:gd name="T19" fmla="*/ 284 h 377"/>
                <a:gd name="T20" fmla="*/ 107 w 368"/>
                <a:gd name="T21" fmla="*/ 311 h 377"/>
                <a:gd name="T22" fmla="*/ 94 w 368"/>
                <a:gd name="T23" fmla="*/ 362 h 377"/>
                <a:gd name="T24" fmla="*/ 83 w 368"/>
                <a:gd name="T25" fmla="*/ 330 h 377"/>
                <a:gd name="T26" fmla="*/ 71 w 368"/>
                <a:gd name="T27" fmla="*/ 344 h 377"/>
                <a:gd name="T28" fmla="*/ 59 w 368"/>
                <a:gd name="T29" fmla="*/ 350 h 377"/>
                <a:gd name="T30" fmla="*/ 27 w 368"/>
                <a:gd name="T31" fmla="*/ 377 h 377"/>
                <a:gd name="T32" fmla="*/ 19 w 368"/>
                <a:gd name="T33" fmla="*/ 364 h 377"/>
                <a:gd name="T34" fmla="*/ 5 w 368"/>
                <a:gd name="T35" fmla="*/ 350 h 377"/>
                <a:gd name="T36" fmla="*/ 17 w 368"/>
                <a:gd name="T37" fmla="*/ 333 h 377"/>
                <a:gd name="T38" fmla="*/ 4 w 368"/>
                <a:gd name="T39" fmla="*/ 332 h 377"/>
                <a:gd name="T40" fmla="*/ 21 w 368"/>
                <a:gd name="T41" fmla="*/ 309 h 377"/>
                <a:gd name="T42" fmla="*/ 7 w 368"/>
                <a:gd name="T43" fmla="*/ 311 h 377"/>
                <a:gd name="T44" fmla="*/ 2 w 368"/>
                <a:gd name="T45" fmla="*/ 297 h 377"/>
                <a:gd name="T46" fmla="*/ 21 w 368"/>
                <a:gd name="T47" fmla="*/ 290 h 377"/>
                <a:gd name="T48" fmla="*/ 27 w 368"/>
                <a:gd name="T49" fmla="*/ 284 h 377"/>
                <a:gd name="T50" fmla="*/ 0 w 368"/>
                <a:gd name="T51" fmla="*/ 286 h 377"/>
                <a:gd name="T52" fmla="*/ 2 w 368"/>
                <a:gd name="T53" fmla="*/ 261 h 377"/>
                <a:gd name="T54" fmla="*/ 27 w 368"/>
                <a:gd name="T55" fmla="*/ 246 h 377"/>
                <a:gd name="T56" fmla="*/ 29 w 368"/>
                <a:gd name="T57" fmla="*/ 236 h 377"/>
                <a:gd name="T58" fmla="*/ 44 w 368"/>
                <a:gd name="T59" fmla="*/ 222 h 377"/>
                <a:gd name="T60" fmla="*/ 63 w 368"/>
                <a:gd name="T61" fmla="*/ 211 h 377"/>
                <a:gd name="T62" fmla="*/ 98 w 368"/>
                <a:gd name="T63" fmla="*/ 159 h 377"/>
                <a:gd name="T64" fmla="*/ 104 w 368"/>
                <a:gd name="T65" fmla="*/ 149 h 377"/>
                <a:gd name="T66" fmla="*/ 121 w 368"/>
                <a:gd name="T67" fmla="*/ 122 h 377"/>
                <a:gd name="T68" fmla="*/ 115 w 368"/>
                <a:gd name="T69" fmla="*/ 109 h 377"/>
                <a:gd name="T70" fmla="*/ 139 w 368"/>
                <a:gd name="T71" fmla="*/ 95 h 377"/>
                <a:gd name="T72" fmla="*/ 145 w 368"/>
                <a:gd name="T73" fmla="*/ 88 h 377"/>
                <a:gd name="T74" fmla="*/ 154 w 368"/>
                <a:gd name="T75" fmla="*/ 72 h 377"/>
                <a:gd name="T76" fmla="*/ 174 w 368"/>
                <a:gd name="T77" fmla="*/ 69 h 377"/>
                <a:gd name="T78" fmla="*/ 166 w 368"/>
                <a:gd name="T79" fmla="*/ 59 h 377"/>
                <a:gd name="T80" fmla="*/ 183 w 368"/>
                <a:gd name="T81" fmla="*/ 47 h 377"/>
                <a:gd name="T82" fmla="*/ 197 w 368"/>
                <a:gd name="T83" fmla="*/ 42 h 377"/>
                <a:gd name="T84" fmla="*/ 199 w 368"/>
                <a:gd name="T85" fmla="*/ 38 h 377"/>
                <a:gd name="T86" fmla="*/ 212 w 368"/>
                <a:gd name="T87" fmla="*/ 32 h 377"/>
                <a:gd name="T88" fmla="*/ 216 w 368"/>
                <a:gd name="T89" fmla="*/ 40 h 377"/>
                <a:gd name="T90" fmla="*/ 224 w 368"/>
                <a:gd name="T91" fmla="*/ 34 h 377"/>
                <a:gd name="T92" fmla="*/ 243 w 368"/>
                <a:gd name="T93" fmla="*/ 32 h 377"/>
                <a:gd name="T94" fmla="*/ 239 w 368"/>
                <a:gd name="T95" fmla="*/ 19 h 377"/>
                <a:gd name="T96" fmla="*/ 266 w 368"/>
                <a:gd name="T97" fmla="*/ 28 h 377"/>
                <a:gd name="T98" fmla="*/ 280 w 368"/>
                <a:gd name="T99" fmla="*/ 13 h 377"/>
                <a:gd name="T100" fmla="*/ 285 w 368"/>
                <a:gd name="T101" fmla="*/ 4 h 377"/>
                <a:gd name="T102" fmla="*/ 287 w 368"/>
                <a:gd name="T103" fmla="*/ 18 h 377"/>
                <a:gd name="T104" fmla="*/ 305 w 368"/>
                <a:gd name="T105" fmla="*/ 6 h 377"/>
                <a:gd name="T106" fmla="*/ 316 w 368"/>
                <a:gd name="T107" fmla="*/ 6 h 377"/>
                <a:gd name="T108" fmla="*/ 328 w 368"/>
                <a:gd name="T109" fmla="*/ 10 h 377"/>
                <a:gd name="T110" fmla="*/ 364 w 368"/>
                <a:gd name="T111" fmla="*/ 18 h 377"/>
                <a:gd name="T112" fmla="*/ 351 w 368"/>
                <a:gd name="T113" fmla="*/ 30 h 377"/>
                <a:gd name="T114" fmla="*/ 368 w 368"/>
                <a:gd name="T115" fmla="*/ 34 h 377"/>
                <a:gd name="T116" fmla="*/ 341 w 368"/>
                <a:gd name="T117" fmla="*/ 4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8" h="377">
                  <a:moveTo>
                    <a:pt x="341" y="47"/>
                  </a:moveTo>
                  <a:lnTo>
                    <a:pt x="341" y="34"/>
                  </a:lnTo>
                  <a:lnTo>
                    <a:pt x="328" y="27"/>
                  </a:lnTo>
                  <a:lnTo>
                    <a:pt x="314" y="28"/>
                  </a:lnTo>
                  <a:lnTo>
                    <a:pt x="301" y="34"/>
                  </a:lnTo>
                  <a:lnTo>
                    <a:pt x="301" y="49"/>
                  </a:lnTo>
                  <a:lnTo>
                    <a:pt x="289" y="59"/>
                  </a:lnTo>
                  <a:lnTo>
                    <a:pt x="285" y="59"/>
                  </a:lnTo>
                  <a:lnTo>
                    <a:pt x="280" y="55"/>
                  </a:lnTo>
                  <a:lnTo>
                    <a:pt x="272" y="55"/>
                  </a:lnTo>
                  <a:lnTo>
                    <a:pt x="262" y="59"/>
                  </a:lnTo>
                  <a:lnTo>
                    <a:pt x="253" y="57"/>
                  </a:lnTo>
                  <a:lnTo>
                    <a:pt x="239" y="46"/>
                  </a:lnTo>
                  <a:lnTo>
                    <a:pt x="231" y="44"/>
                  </a:lnTo>
                  <a:lnTo>
                    <a:pt x="224" y="49"/>
                  </a:lnTo>
                  <a:lnTo>
                    <a:pt x="216" y="49"/>
                  </a:lnTo>
                  <a:lnTo>
                    <a:pt x="212" y="61"/>
                  </a:lnTo>
                  <a:lnTo>
                    <a:pt x="204" y="63"/>
                  </a:lnTo>
                  <a:lnTo>
                    <a:pt x="197" y="61"/>
                  </a:lnTo>
                  <a:lnTo>
                    <a:pt x="189" y="61"/>
                  </a:lnTo>
                  <a:lnTo>
                    <a:pt x="185" y="71"/>
                  </a:lnTo>
                  <a:lnTo>
                    <a:pt x="174" y="74"/>
                  </a:lnTo>
                  <a:lnTo>
                    <a:pt x="170" y="80"/>
                  </a:lnTo>
                  <a:lnTo>
                    <a:pt x="158" y="90"/>
                  </a:lnTo>
                  <a:lnTo>
                    <a:pt x="162" y="92"/>
                  </a:lnTo>
                  <a:lnTo>
                    <a:pt x="162" y="99"/>
                  </a:lnTo>
                  <a:lnTo>
                    <a:pt x="145" y="115"/>
                  </a:lnTo>
                  <a:lnTo>
                    <a:pt x="137" y="118"/>
                  </a:lnTo>
                  <a:lnTo>
                    <a:pt x="131" y="126"/>
                  </a:lnTo>
                  <a:lnTo>
                    <a:pt x="137" y="136"/>
                  </a:lnTo>
                  <a:lnTo>
                    <a:pt x="133" y="163"/>
                  </a:lnTo>
                  <a:lnTo>
                    <a:pt x="124" y="176"/>
                  </a:lnTo>
                  <a:lnTo>
                    <a:pt x="131" y="190"/>
                  </a:lnTo>
                  <a:lnTo>
                    <a:pt x="124" y="197"/>
                  </a:lnTo>
                  <a:lnTo>
                    <a:pt x="110" y="195"/>
                  </a:lnTo>
                  <a:lnTo>
                    <a:pt x="101" y="203"/>
                  </a:lnTo>
                  <a:lnTo>
                    <a:pt x="101" y="228"/>
                  </a:lnTo>
                  <a:lnTo>
                    <a:pt x="104" y="265"/>
                  </a:lnTo>
                  <a:lnTo>
                    <a:pt x="110" y="272"/>
                  </a:lnTo>
                  <a:lnTo>
                    <a:pt x="110" y="284"/>
                  </a:lnTo>
                  <a:lnTo>
                    <a:pt x="104" y="288"/>
                  </a:lnTo>
                  <a:lnTo>
                    <a:pt x="101" y="293"/>
                  </a:lnTo>
                  <a:lnTo>
                    <a:pt x="109" y="301"/>
                  </a:lnTo>
                  <a:lnTo>
                    <a:pt x="107" y="311"/>
                  </a:lnTo>
                  <a:lnTo>
                    <a:pt x="101" y="317"/>
                  </a:lnTo>
                  <a:lnTo>
                    <a:pt x="98" y="342"/>
                  </a:lnTo>
                  <a:lnTo>
                    <a:pt x="98" y="350"/>
                  </a:lnTo>
                  <a:lnTo>
                    <a:pt x="94" y="362"/>
                  </a:lnTo>
                  <a:lnTo>
                    <a:pt x="89" y="354"/>
                  </a:lnTo>
                  <a:lnTo>
                    <a:pt x="89" y="344"/>
                  </a:lnTo>
                  <a:lnTo>
                    <a:pt x="82" y="339"/>
                  </a:lnTo>
                  <a:lnTo>
                    <a:pt x="83" y="330"/>
                  </a:lnTo>
                  <a:lnTo>
                    <a:pt x="82" y="327"/>
                  </a:lnTo>
                  <a:lnTo>
                    <a:pt x="77" y="332"/>
                  </a:lnTo>
                  <a:lnTo>
                    <a:pt x="77" y="339"/>
                  </a:lnTo>
                  <a:lnTo>
                    <a:pt x="71" y="344"/>
                  </a:lnTo>
                  <a:lnTo>
                    <a:pt x="65" y="347"/>
                  </a:lnTo>
                  <a:lnTo>
                    <a:pt x="65" y="342"/>
                  </a:lnTo>
                  <a:lnTo>
                    <a:pt x="59" y="347"/>
                  </a:lnTo>
                  <a:lnTo>
                    <a:pt x="59" y="350"/>
                  </a:lnTo>
                  <a:lnTo>
                    <a:pt x="50" y="364"/>
                  </a:lnTo>
                  <a:lnTo>
                    <a:pt x="44" y="367"/>
                  </a:lnTo>
                  <a:lnTo>
                    <a:pt x="36" y="373"/>
                  </a:lnTo>
                  <a:lnTo>
                    <a:pt x="27" y="377"/>
                  </a:lnTo>
                  <a:lnTo>
                    <a:pt x="21" y="369"/>
                  </a:lnTo>
                  <a:lnTo>
                    <a:pt x="27" y="362"/>
                  </a:lnTo>
                  <a:lnTo>
                    <a:pt x="23" y="362"/>
                  </a:lnTo>
                  <a:lnTo>
                    <a:pt x="19" y="364"/>
                  </a:lnTo>
                  <a:lnTo>
                    <a:pt x="13" y="364"/>
                  </a:lnTo>
                  <a:lnTo>
                    <a:pt x="13" y="358"/>
                  </a:lnTo>
                  <a:lnTo>
                    <a:pt x="9" y="356"/>
                  </a:lnTo>
                  <a:lnTo>
                    <a:pt x="5" y="350"/>
                  </a:lnTo>
                  <a:lnTo>
                    <a:pt x="5" y="347"/>
                  </a:lnTo>
                  <a:lnTo>
                    <a:pt x="13" y="344"/>
                  </a:lnTo>
                  <a:lnTo>
                    <a:pt x="13" y="339"/>
                  </a:lnTo>
                  <a:lnTo>
                    <a:pt x="17" y="333"/>
                  </a:lnTo>
                  <a:lnTo>
                    <a:pt x="11" y="332"/>
                  </a:lnTo>
                  <a:lnTo>
                    <a:pt x="9" y="336"/>
                  </a:lnTo>
                  <a:lnTo>
                    <a:pt x="4" y="338"/>
                  </a:lnTo>
                  <a:lnTo>
                    <a:pt x="4" y="332"/>
                  </a:lnTo>
                  <a:lnTo>
                    <a:pt x="5" y="326"/>
                  </a:lnTo>
                  <a:lnTo>
                    <a:pt x="11" y="324"/>
                  </a:lnTo>
                  <a:lnTo>
                    <a:pt x="13" y="318"/>
                  </a:lnTo>
                  <a:lnTo>
                    <a:pt x="21" y="309"/>
                  </a:lnTo>
                  <a:lnTo>
                    <a:pt x="21" y="303"/>
                  </a:lnTo>
                  <a:lnTo>
                    <a:pt x="19" y="305"/>
                  </a:lnTo>
                  <a:lnTo>
                    <a:pt x="13" y="311"/>
                  </a:lnTo>
                  <a:lnTo>
                    <a:pt x="7" y="311"/>
                  </a:lnTo>
                  <a:lnTo>
                    <a:pt x="4" y="309"/>
                  </a:lnTo>
                  <a:lnTo>
                    <a:pt x="7" y="305"/>
                  </a:lnTo>
                  <a:lnTo>
                    <a:pt x="7" y="299"/>
                  </a:lnTo>
                  <a:lnTo>
                    <a:pt x="2" y="297"/>
                  </a:lnTo>
                  <a:lnTo>
                    <a:pt x="2" y="293"/>
                  </a:lnTo>
                  <a:lnTo>
                    <a:pt x="11" y="290"/>
                  </a:lnTo>
                  <a:lnTo>
                    <a:pt x="15" y="292"/>
                  </a:lnTo>
                  <a:lnTo>
                    <a:pt x="21" y="290"/>
                  </a:lnTo>
                  <a:lnTo>
                    <a:pt x="27" y="288"/>
                  </a:lnTo>
                  <a:lnTo>
                    <a:pt x="32" y="286"/>
                  </a:lnTo>
                  <a:lnTo>
                    <a:pt x="32" y="282"/>
                  </a:lnTo>
                  <a:lnTo>
                    <a:pt x="27" y="284"/>
                  </a:lnTo>
                  <a:lnTo>
                    <a:pt x="23" y="286"/>
                  </a:lnTo>
                  <a:lnTo>
                    <a:pt x="9" y="286"/>
                  </a:lnTo>
                  <a:lnTo>
                    <a:pt x="5" y="288"/>
                  </a:lnTo>
                  <a:lnTo>
                    <a:pt x="0" y="286"/>
                  </a:lnTo>
                  <a:lnTo>
                    <a:pt x="0" y="276"/>
                  </a:lnTo>
                  <a:lnTo>
                    <a:pt x="0" y="267"/>
                  </a:lnTo>
                  <a:lnTo>
                    <a:pt x="2" y="265"/>
                  </a:lnTo>
                  <a:lnTo>
                    <a:pt x="2" y="261"/>
                  </a:lnTo>
                  <a:lnTo>
                    <a:pt x="5" y="257"/>
                  </a:lnTo>
                  <a:lnTo>
                    <a:pt x="9" y="255"/>
                  </a:lnTo>
                  <a:lnTo>
                    <a:pt x="15" y="247"/>
                  </a:lnTo>
                  <a:lnTo>
                    <a:pt x="27" y="246"/>
                  </a:lnTo>
                  <a:lnTo>
                    <a:pt x="27" y="243"/>
                  </a:lnTo>
                  <a:lnTo>
                    <a:pt x="23" y="242"/>
                  </a:lnTo>
                  <a:lnTo>
                    <a:pt x="23" y="238"/>
                  </a:lnTo>
                  <a:lnTo>
                    <a:pt x="29" y="236"/>
                  </a:lnTo>
                  <a:lnTo>
                    <a:pt x="29" y="232"/>
                  </a:lnTo>
                  <a:lnTo>
                    <a:pt x="36" y="226"/>
                  </a:lnTo>
                  <a:lnTo>
                    <a:pt x="42" y="226"/>
                  </a:lnTo>
                  <a:lnTo>
                    <a:pt x="44" y="222"/>
                  </a:lnTo>
                  <a:lnTo>
                    <a:pt x="52" y="217"/>
                  </a:lnTo>
                  <a:lnTo>
                    <a:pt x="57" y="217"/>
                  </a:lnTo>
                  <a:lnTo>
                    <a:pt x="59" y="213"/>
                  </a:lnTo>
                  <a:lnTo>
                    <a:pt x="63" y="211"/>
                  </a:lnTo>
                  <a:lnTo>
                    <a:pt x="65" y="199"/>
                  </a:lnTo>
                  <a:lnTo>
                    <a:pt x="86" y="180"/>
                  </a:lnTo>
                  <a:lnTo>
                    <a:pt x="86" y="174"/>
                  </a:lnTo>
                  <a:lnTo>
                    <a:pt x="98" y="159"/>
                  </a:lnTo>
                  <a:lnTo>
                    <a:pt x="104" y="159"/>
                  </a:lnTo>
                  <a:lnTo>
                    <a:pt x="109" y="151"/>
                  </a:lnTo>
                  <a:lnTo>
                    <a:pt x="104" y="153"/>
                  </a:lnTo>
                  <a:lnTo>
                    <a:pt x="104" y="149"/>
                  </a:lnTo>
                  <a:lnTo>
                    <a:pt x="107" y="145"/>
                  </a:lnTo>
                  <a:lnTo>
                    <a:pt x="110" y="134"/>
                  </a:lnTo>
                  <a:lnTo>
                    <a:pt x="110" y="124"/>
                  </a:lnTo>
                  <a:lnTo>
                    <a:pt x="121" y="122"/>
                  </a:lnTo>
                  <a:lnTo>
                    <a:pt x="127" y="118"/>
                  </a:lnTo>
                  <a:lnTo>
                    <a:pt x="122" y="115"/>
                  </a:lnTo>
                  <a:lnTo>
                    <a:pt x="115" y="117"/>
                  </a:lnTo>
                  <a:lnTo>
                    <a:pt x="115" y="109"/>
                  </a:lnTo>
                  <a:lnTo>
                    <a:pt x="118" y="107"/>
                  </a:lnTo>
                  <a:lnTo>
                    <a:pt x="127" y="99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5" y="92"/>
                  </a:lnTo>
                  <a:lnTo>
                    <a:pt x="137" y="90"/>
                  </a:lnTo>
                  <a:lnTo>
                    <a:pt x="137" y="90"/>
                  </a:lnTo>
                  <a:lnTo>
                    <a:pt x="145" y="88"/>
                  </a:lnTo>
                  <a:lnTo>
                    <a:pt x="151" y="88"/>
                  </a:lnTo>
                  <a:lnTo>
                    <a:pt x="153" y="84"/>
                  </a:lnTo>
                  <a:lnTo>
                    <a:pt x="141" y="84"/>
                  </a:lnTo>
                  <a:lnTo>
                    <a:pt x="154" y="72"/>
                  </a:lnTo>
                  <a:lnTo>
                    <a:pt x="158" y="76"/>
                  </a:lnTo>
                  <a:lnTo>
                    <a:pt x="162" y="76"/>
                  </a:lnTo>
                  <a:lnTo>
                    <a:pt x="162" y="69"/>
                  </a:lnTo>
                  <a:lnTo>
                    <a:pt x="174" y="69"/>
                  </a:lnTo>
                  <a:lnTo>
                    <a:pt x="174" y="65"/>
                  </a:lnTo>
                  <a:lnTo>
                    <a:pt x="168" y="65"/>
                  </a:lnTo>
                  <a:lnTo>
                    <a:pt x="160" y="65"/>
                  </a:lnTo>
                  <a:lnTo>
                    <a:pt x="166" y="59"/>
                  </a:lnTo>
                  <a:lnTo>
                    <a:pt x="174" y="61"/>
                  </a:lnTo>
                  <a:lnTo>
                    <a:pt x="180" y="57"/>
                  </a:lnTo>
                  <a:lnTo>
                    <a:pt x="177" y="53"/>
                  </a:lnTo>
                  <a:lnTo>
                    <a:pt x="183" y="47"/>
                  </a:lnTo>
                  <a:lnTo>
                    <a:pt x="189" y="46"/>
                  </a:lnTo>
                  <a:lnTo>
                    <a:pt x="191" y="49"/>
                  </a:lnTo>
                  <a:lnTo>
                    <a:pt x="195" y="46"/>
                  </a:lnTo>
                  <a:lnTo>
                    <a:pt x="197" y="42"/>
                  </a:lnTo>
                  <a:lnTo>
                    <a:pt x="201" y="44"/>
                  </a:lnTo>
                  <a:lnTo>
                    <a:pt x="204" y="44"/>
                  </a:lnTo>
                  <a:lnTo>
                    <a:pt x="203" y="40"/>
                  </a:lnTo>
                  <a:lnTo>
                    <a:pt x="199" y="38"/>
                  </a:lnTo>
                  <a:lnTo>
                    <a:pt x="201" y="34"/>
                  </a:lnTo>
                  <a:lnTo>
                    <a:pt x="206" y="34"/>
                  </a:lnTo>
                  <a:lnTo>
                    <a:pt x="208" y="38"/>
                  </a:lnTo>
                  <a:lnTo>
                    <a:pt x="212" y="32"/>
                  </a:lnTo>
                  <a:lnTo>
                    <a:pt x="216" y="30"/>
                  </a:lnTo>
                  <a:lnTo>
                    <a:pt x="220" y="30"/>
                  </a:lnTo>
                  <a:lnTo>
                    <a:pt x="216" y="34"/>
                  </a:lnTo>
                  <a:lnTo>
                    <a:pt x="216" y="40"/>
                  </a:lnTo>
                  <a:lnTo>
                    <a:pt x="216" y="44"/>
                  </a:lnTo>
                  <a:lnTo>
                    <a:pt x="220" y="44"/>
                  </a:lnTo>
                  <a:lnTo>
                    <a:pt x="224" y="40"/>
                  </a:lnTo>
                  <a:lnTo>
                    <a:pt x="224" y="34"/>
                  </a:lnTo>
                  <a:lnTo>
                    <a:pt x="228" y="30"/>
                  </a:lnTo>
                  <a:lnTo>
                    <a:pt x="237" y="30"/>
                  </a:lnTo>
                  <a:lnTo>
                    <a:pt x="239" y="32"/>
                  </a:lnTo>
                  <a:lnTo>
                    <a:pt x="243" y="32"/>
                  </a:lnTo>
                  <a:lnTo>
                    <a:pt x="245" y="28"/>
                  </a:lnTo>
                  <a:lnTo>
                    <a:pt x="231" y="24"/>
                  </a:lnTo>
                  <a:lnTo>
                    <a:pt x="233" y="21"/>
                  </a:lnTo>
                  <a:lnTo>
                    <a:pt x="239" y="19"/>
                  </a:lnTo>
                  <a:lnTo>
                    <a:pt x="247" y="21"/>
                  </a:lnTo>
                  <a:lnTo>
                    <a:pt x="255" y="27"/>
                  </a:lnTo>
                  <a:lnTo>
                    <a:pt x="256" y="28"/>
                  </a:lnTo>
                  <a:lnTo>
                    <a:pt x="266" y="28"/>
                  </a:lnTo>
                  <a:lnTo>
                    <a:pt x="264" y="22"/>
                  </a:lnTo>
                  <a:lnTo>
                    <a:pt x="270" y="19"/>
                  </a:lnTo>
                  <a:lnTo>
                    <a:pt x="276" y="18"/>
                  </a:lnTo>
                  <a:lnTo>
                    <a:pt x="280" y="13"/>
                  </a:lnTo>
                  <a:lnTo>
                    <a:pt x="283" y="12"/>
                  </a:lnTo>
                  <a:lnTo>
                    <a:pt x="280" y="7"/>
                  </a:lnTo>
                  <a:lnTo>
                    <a:pt x="281" y="4"/>
                  </a:lnTo>
                  <a:lnTo>
                    <a:pt x="285" y="4"/>
                  </a:lnTo>
                  <a:lnTo>
                    <a:pt x="297" y="4"/>
                  </a:lnTo>
                  <a:lnTo>
                    <a:pt x="299" y="7"/>
                  </a:lnTo>
                  <a:lnTo>
                    <a:pt x="291" y="12"/>
                  </a:lnTo>
                  <a:lnTo>
                    <a:pt x="287" y="18"/>
                  </a:lnTo>
                  <a:lnTo>
                    <a:pt x="285" y="24"/>
                  </a:lnTo>
                  <a:lnTo>
                    <a:pt x="297" y="19"/>
                  </a:lnTo>
                  <a:lnTo>
                    <a:pt x="299" y="15"/>
                  </a:lnTo>
                  <a:lnTo>
                    <a:pt x="305" y="6"/>
                  </a:lnTo>
                  <a:lnTo>
                    <a:pt x="312" y="6"/>
                  </a:lnTo>
                  <a:lnTo>
                    <a:pt x="308" y="10"/>
                  </a:lnTo>
                  <a:lnTo>
                    <a:pt x="312" y="13"/>
                  </a:lnTo>
                  <a:lnTo>
                    <a:pt x="316" y="6"/>
                  </a:lnTo>
                  <a:lnTo>
                    <a:pt x="314" y="0"/>
                  </a:lnTo>
                  <a:lnTo>
                    <a:pt x="328" y="1"/>
                  </a:lnTo>
                  <a:lnTo>
                    <a:pt x="334" y="6"/>
                  </a:lnTo>
                  <a:lnTo>
                    <a:pt x="328" y="10"/>
                  </a:lnTo>
                  <a:lnTo>
                    <a:pt x="334" y="13"/>
                  </a:lnTo>
                  <a:lnTo>
                    <a:pt x="337" y="7"/>
                  </a:lnTo>
                  <a:lnTo>
                    <a:pt x="345" y="6"/>
                  </a:lnTo>
                  <a:lnTo>
                    <a:pt x="364" y="18"/>
                  </a:lnTo>
                  <a:lnTo>
                    <a:pt x="355" y="24"/>
                  </a:lnTo>
                  <a:lnTo>
                    <a:pt x="339" y="22"/>
                  </a:lnTo>
                  <a:lnTo>
                    <a:pt x="337" y="24"/>
                  </a:lnTo>
                  <a:lnTo>
                    <a:pt x="351" y="30"/>
                  </a:lnTo>
                  <a:lnTo>
                    <a:pt x="351" y="32"/>
                  </a:lnTo>
                  <a:lnTo>
                    <a:pt x="355" y="34"/>
                  </a:lnTo>
                  <a:lnTo>
                    <a:pt x="362" y="30"/>
                  </a:lnTo>
                  <a:lnTo>
                    <a:pt x="368" y="34"/>
                  </a:lnTo>
                  <a:lnTo>
                    <a:pt x="349" y="42"/>
                  </a:lnTo>
                  <a:lnTo>
                    <a:pt x="349" y="44"/>
                  </a:lnTo>
                  <a:lnTo>
                    <a:pt x="341" y="47"/>
                  </a:lnTo>
                  <a:lnTo>
                    <a:pt x="341" y="47"/>
                  </a:lnTo>
                  <a:lnTo>
                    <a:pt x="341" y="47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" name="Freeform 263"/>
            <p:cNvSpPr>
              <a:spLocks/>
            </p:cNvSpPr>
            <p:nvPr/>
          </p:nvSpPr>
          <p:spPr bwMode="auto">
            <a:xfrm>
              <a:off x="5262050" y="5305814"/>
              <a:ext cx="61517" cy="190698"/>
            </a:xfrm>
            <a:custGeom>
              <a:avLst/>
              <a:gdLst>
                <a:gd name="T0" fmla="*/ 10 w 10"/>
                <a:gd name="T1" fmla="*/ 0 h 31"/>
                <a:gd name="T2" fmla="*/ 10 w 10"/>
                <a:gd name="T3" fmla="*/ 6 h 31"/>
                <a:gd name="T4" fmla="*/ 10 w 10"/>
                <a:gd name="T5" fmla="*/ 12 h 31"/>
                <a:gd name="T6" fmla="*/ 8 w 10"/>
                <a:gd name="T7" fmla="*/ 27 h 31"/>
                <a:gd name="T8" fmla="*/ 4 w 10"/>
                <a:gd name="T9" fmla="*/ 31 h 31"/>
                <a:gd name="T10" fmla="*/ 0 w 10"/>
                <a:gd name="T11" fmla="*/ 27 h 31"/>
                <a:gd name="T12" fmla="*/ 0 w 10"/>
                <a:gd name="T13" fmla="*/ 15 h 31"/>
                <a:gd name="T14" fmla="*/ 0 w 10"/>
                <a:gd name="T15" fmla="*/ 10 h 31"/>
                <a:gd name="T16" fmla="*/ 6 w 10"/>
                <a:gd name="T17" fmla="*/ 6 h 31"/>
                <a:gd name="T18" fmla="*/ 8 w 10"/>
                <a:gd name="T19" fmla="*/ 0 h 31"/>
                <a:gd name="T20" fmla="*/ 10 w 10"/>
                <a:gd name="T21" fmla="*/ 0 h 31"/>
                <a:gd name="T22" fmla="*/ 10 w 10"/>
                <a:gd name="T23" fmla="*/ 0 h 31"/>
                <a:gd name="T24" fmla="*/ 10 w 10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31">
                  <a:moveTo>
                    <a:pt x="10" y="0"/>
                  </a:moveTo>
                  <a:lnTo>
                    <a:pt x="10" y="6"/>
                  </a:lnTo>
                  <a:lnTo>
                    <a:pt x="10" y="12"/>
                  </a:lnTo>
                  <a:lnTo>
                    <a:pt x="8" y="27"/>
                  </a:lnTo>
                  <a:lnTo>
                    <a:pt x="4" y="31"/>
                  </a:lnTo>
                  <a:lnTo>
                    <a:pt x="0" y="2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6" y="6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64"/>
            <p:cNvSpPr>
              <a:spLocks/>
            </p:cNvSpPr>
            <p:nvPr/>
          </p:nvSpPr>
          <p:spPr bwMode="auto">
            <a:xfrm>
              <a:off x="5003681" y="3737152"/>
              <a:ext cx="818169" cy="1051924"/>
            </a:xfrm>
            <a:custGeom>
              <a:avLst/>
              <a:gdLst>
                <a:gd name="T0" fmla="*/ 11 w 133"/>
                <a:gd name="T1" fmla="*/ 127 h 171"/>
                <a:gd name="T2" fmla="*/ 24 w 133"/>
                <a:gd name="T3" fmla="*/ 127 h 171"/>
                <a:gd name="T4" fmla="*/ 36 w 133"/>
                <a:gd name="T5" fmla="*/ 131 h 171"/>
                <a:gd name="T6" fmla="*/ 28 w 133"/>
                <a:gd name="T7" fmla="*/ 148 h 171"/>
                <a:gd name="T8" fmla="*/ 24 w 133"/>
                <a:gd name="T9" fmla="*/ 167 h 171"/>
                <a:gd name="T10" fmla="*/ 30 w 133"/>
                <a:gd name="T11" fmla="*/ 163 h 171"/>
                <a:gd name="T12" fmla="*/ 40 w 133"/>
                <a:gd name="T13" fmla="*/ 161 h 171"/>
                <a:gd name="T14" fmla="*/ 49 w 133"/>
                <a:gd name="T15" fmla="*/ 169 h 171"/>
                <a:gd name="T16" fmla="*/ 58 w 133"/>
                <a:gd name="T17" fmla="*/ 171 h 171"/>
                <a:gd name="T18" fmla="*/ 69 w 133"/>
                <a:gd name="T19" fmla="*/ 171 h 171"/>
                <a:gd name="T20" fmla="*/ 84 w 133"/>
                <a:gd name="T21" fmla="*/ 169 h 171"/>
                <a:gd name="T22" fmla="*/ 93 w 133"/>
                <a:gd name="T23" fmla="*/ 163 h 171"/>
                <a:gd name="T24" fmla="*/ 104 w 133"/>
                <a:gd name="T25" fmla="*/ 165 h 171"/>
                <a:gd name="T26" fmla="*/ 107 w 133"/>
                <a:gd name="T27" fmla="*/ 160 h 171"/>
                <a:gd name="T28" fmla="*/ 104 w 133"/>
                <a:gd name="T29" fmla="*/ 150 h 171"/>
                <a:gd name="T30" fmla="*/ 114 w 133"/>
                <a:gd name="T31" fmla="*/ 144 h 171"/>
                <a:gd name="T32" fmla="*/ 116 w 133"/>
                <a:gd name="T33" fmla="*/ 138 h 171"/>
                <a:gd name="T34" fmla="*/ 96 w 133"/>
                <a:gd name="T35" fmla="*/ 123 h 171"/>
                <a:gd name="T36" fmla="*/ 93 w 133"/>
                <a:gd name="T37" fmla="*/ 108 h 171"/>
                <a:gd name="T38" fmla="*/ 114 w 133"/>
                <a:gd name="T39" fmla="*/ 94 h 171"/>
                <a:gd name="T40" fmla="*/ 119 w 133"/>
                <a:gd name="T41" fmla="*/ 88 h 171"/>
                <a:gd name="T42" fmla="*/ 133 w 133"/>
                <a:gd name="T43" fmla="*/ 86 h 171"/>
                <a:gd name="T44" fmla="*/ 120 w 133"/>
                <a:gd name="T45" fmla="*/ 50 h 171"/>
                <a:gd name="T46" fmla="*/ 122 w 133"/>
                <a:gd name="T47" fmla="*/ 33 h 171"/>
                <a:gd name="T48" fmla="*/ 120 w 133"/>
                <a:gd name="T49" fmla="*/ 21 h 171"/>
                <a:gd name="T50" fmla="*/ 114 w 133"/>
                <a:gd name="T51" fmla="*/ 13 h 171"/>
                <a:gd name="T52" fmla="*/ 110 w 133"/>
                <a:gd name="T53" fmla="*/ 13 h 171"/>
                <a:gd name="T54" fmla="*/ 110 w 133"/>
                <a:gd name="T55" fmla="*/ 4 h 171"/>
                <a:gd name="T56" fmla="*/ 93 w 133"/>
                <a:gd name="T57" fmla="*/ 7 h 171"/>
                <a:gd name="T58" fmla="*/ 86 w 133"/>
                <a:gd name="T59" fmla="*/ 15 h 171"/>
                <a:gd name="T60" fmla="*/ 75 w 133"/>
                <a:gd name="T61" fmla="*/ 13 h 171"/>
                <a:gd name="T62" fmla="*/ 72 w 133"/>
                <a:gd name="T63" fmla="*/ 11 h 171"/>
                <a:gd name="T64" fmla="*/ 63 w 133"/>
                <a:gd name="T65" fmla="*/ 10 h 171"/>
                <a:gd name="T66" fmla="*/ 57 w 133"/>
                <a:gd name="T67" fmla="*/ 2 h 171"/>
                <a:gd name="T68" fmla="*/ 57 w 133"/>
                <a:gd name="T69" fmla="*/ 0 h 171"/>
                <a:gd name="T70" fmla="*/ 46 w 133"/>
                <a:gd name="T71" fmla="*/ 0 h 171"/>
                <a:gd name="T72" fmla="*/ 40 w 133"/>
                <a:gd name="T73" fmla="*/ 2 h 171"/>
                <a:gd name="T74" fmla="*/ 40 w 133"/>
                <a:gd name="T75" fmla="*/ 2 h 171"/>
                <a:gd name="T76" fmla="*/ 44 w 133"/>
                <a:gd name="T77" fmla="*/ 13 h 171"/>
                <a:gd name="T78" fmla="*/ 44 w 133"/>
                <a:gd name="T79" fmla="*/ 23 h 171"/>
                <a:gd name="T80" fmla="*/ 38 w 133"/>
                <a:gd name="T81" fmla="*/ 27 h 171"/>
                <a:gd name="T82" fmla="*/ 34 w 133"/>
                <a:gd name="T83" fmla="*/ 29 h 171"/>
                <a:gd name="T84" fmla="*/ 28 w 133"/>
                <a:gd name="T85" fmla="*/ 27 h 171"/>
                <a:gd name="T86" fmla="*/ 20 w 133"/>
                <a:gd name="T87" fmla="*/ 27 h 171"/>
                <a:gd name="T88" fmla="*/ 17 w 133"/>
                <a:gd name="T89" fmla="*/ 35 h 171"/>
                <a:gd name="T90" fmla="*/ 19 w 133"/>
                <a:gd name="T91" fmla="*/ 38 h 171"/>
                <a:gd name="T92" fmla="*/ 15 w 133"/>
                <a:gd name="T93" fmla="*/ 48 h 171"/>
                <a:gd name="T94" fmla="*/ 17 w 133"/>
                <a:gd name="T95" fmla="*/ 52 h 171"/>
                <a:gd name="T96" fmla="*/ 17 w 133"/>
                <a:gd name="T97" fmla="*/ 61 h 171"/>
                <a:gd name="T98" fmla="*/ 5 w 133"/>
                <a:gd name="T99" fmla="*/ 69 h 171"/>
                <a:gd name="T100" fmla="*/ 3 w 133"/>
                <a:gd name="T101" fmla="*/ 73 h 171"/>
                <a:gd name="T102" fmla="*/ 5 w 133"/>
                <a:gd name="T103" fmla="*/ 77 h 171"/>
                <a:gd name="T104" fmla="*/ 1 w 133"/>
                <a:gd name="T105" fmla="*/ 86 h 171"/>
                <a:gd name="T106" fmla="*/ 0 w 133"/>
                <a:gd name="T107" fmla="*/ 91 h 171"/>
                <a:gd name="T108" fmla="*/ 4 w 133"/>
                <a:gd name="T109" fmla="*/ 96 h 171"/>
                <a:gd name="T110" fmla="*/ 6 w 133"/>
                <a:gd name="T111" fmla="*/ 106 h 171"/>
                <a:gd name="T112" fmla="*/ 9 w 133"/>
                <a:gd name="T113" fmla="*/ 113 h 171"/>
                <a:gd name="T114" fmla="*/ 11 w 133"/>
                <a:gd name="T115" fmla="*/ 127 h 171"/>
                <a:gd name="T116" fmla="*/ 11 w 133"/>
                <a:gd name="T117" fmla="*/ 127 h 171"/>
                <a:gd name="T118" fmla="*/ 11 w 133"/>
                <a:gd name="T119" fmla="*/ 12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3" h="171">
                  <a:moveTo>
                    <a:pt x="11" y="127"/>
                  </a:moveTo>
                  <a:lnTo>
                    <a:pt x="24" y="127"/>
                  </a:lnTo>
                  <a:lnTo>
                    <a:pt x="36" y="131"/>
                  </a:lnTo>
                  <a:lnTo>
                    <a:pt x="28" y="148"/>
                  </a:lnTo>
                  <a:lnTo>
                    <a:pt x="24" y="167"/>
                  </a:lnTo>
                  <a:lnTo>
                    <a:pt x="30" y="163"/>
                  </a:lnTo>
                  <a:lnTo>
                    <a:pt x="40" y="161"/>
                  </a:lnTo>
                  <a:lnTo>
                    <a:pt x="49" y="169"/>
                  </a:lnTo>
                  <a:lnTo>
                    <a:pt x="58" y="171"/>
                  </a:lnTo>
                  <a:lnTo>
                    <a:pt x="69" y="171"/>
                  </a:lnTo>
                  <a:lnTo>
                    <a:pt x="84" y="169"/>
                  </a:lnTo>
                  <a:lnTo>
                    <a:pt x="93" y="163"/>
                  </a:lnTo>
                  <a:lnTo>
                    <a:pt x="104" y="165"/>
                  </a:lnTo>
                  <a:lnTo>
                    <a:pt x="107" y="160"/>
                  </a:lnTo>
                  <a:lnTo>
                    <a:pt x="104" y="150"/>
                  </a:lnTo>
                  <a:lnTo>
                    <a:pt x="114" y="144"/>
                  </a:lnTo>
                  <a:lnTo>
                    <a:pt x="116" y="138"/>
                  </a:lnTo>
                  <a:lnTo>
                    <a:pt x="96" y="123"/>
                  </a:lnTo>
                  <a:lnTo>
                    <a:pt x="93" y="108"/>
                  </a:lnTo>
                  <a:lnTo>
                    <a:pt x="114" y="94"/>
                  </a:lnTo>
                  <a:lnTo>
                    <a:pt x="119" y="88"/>
                  </a:lnTo>
                  <a:lnTo>
                    <a:pt x="133" y="86"/>
                  </a:lnTo>
                  <a:lnTo>
                    <a:pt x="120" y="50"/>
                  </a:lnTo>
                  <a:lnTo>
                    <a:pt x="122" y="33"/>
                  </a:lnTo>
                  <a:lnTo>
                    <a:pt x="120" y="21"/>
                  </a:lnTo>
                  <a:lnTo>
                    <a:pt x="114" y="13"/>
                  </a:lnTo>
                  <a:lnTo>
                    <a:pt x="110" y="13"/>
                  </a:lnTo>
                  <a:lnTo>
                    <a:pt x="110" y="4"/>
                  </a:lnTo>
                  <a:lnTo>
                    <a:pt x="93" y="7"/>
                  </a:lnTo>
                  <a:lnTo>
                    <a:pt x="86" y="15"/>
                  </a:lnTo>
                  <a:lnTo>
                    <a:pt x="75" y="13"/>
                  </a:lnTo>
                  <a:lnTo>
                    <a:pt x="72" y="11"/>
                  </a:lnTo>
                  <a:lnTo>
                    <a:pt x="63" y="10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4" y="13"/>
                  </a:lnTo>
                  <a:lnTo>
                    <a:pt x="44" y="23"/>
                  </a:lnTo>
                  <a:lnTo>
                    <a:pt x="38" y="27"/>
                  </a:lnTo>
                  <a:lnTo>
                    <a:pt x="34" y="29"/>
                  </a:lnTo>
                  <a:lnTo>
                    <a:pt x="28" y="27"/>
                  </a:lnTo>
                  <a:lnTo>
                    <a:pt x="20" y="27"/>
                  </a:lnTo>
                  <a:lnTo>
                    <a:pt x="17" y="35"/>
                  </a:lnTo>
                  <a:lnTo>
                    <a:pt x="19" y="38"/>
                  </a:lnTo>
                  <a:lnTo>
                    <a:pt x="15" y="48"/>
                  </a:lnTo>
                  <a:lnTo>
                    <a:pt x="17" y="52"/>
                  </a:lnTo>
                  <a:lnTo>
                    <a:pt x="17" y="61"/>
                  </a:lnTo>
                  <a:lnTo>
                    <a:pt x="5" y="69"/>
                  </a:lnTo>
                  <a:lnTo>
                    <a:pt x="3" y="73"/>
                  </a:lnTo>
                  <a:lnTo>
                    <a:pt x="5" y="77"/>
                  </a:lnTo>
                  <a:lnTo>
                    <a:pt x="1" y="86"/>
                  </a:lnTo>
                  <a:lnTo>
                    <a:pt x="0" y="91"/>
                  </a:lnTo>
                  <a:lnTo>
                    <a:pt x="4" y="96"/>
                  </a:lnTo>
                  <a:lnTo>
                    <a:pt x="6" y="106"/>
                  </a:lnTo>
                  <a:lnTo>
                    <a:pt x="9" y="113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1" y="127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65"/>
            <p:cNvSpPr>
              <a:spLocks/>
            </p:cNvSpPr>
            <p:nvPr/>
          </p:nvSpPr>
          <p:spPr bwMode="auto">
            <a:xfrm>
              <a:off x="5212836" y="3275779"/>
              <a:ext cx="203006" cy="190698"/>
            </a:xfrm>
            <a:custGeom>
              <a:avLst/>
              <a:gdLst>
                <a:gd name="T0" fmla="*/ 0 w 33"/>
                <a:gd name="T1" fmla="*/ 31 h 31"/>
                <a:gd name="T2" fmla="*/ 8 w 33"/>
                <a:gd name="T3" fmla="*/ 25 h 31"/>
                <a:gd name="T4" fmla="*/ 14 w 33"/>
                <a:gd name="T5" fmla="*/ 23 h 31"/>
                <a:gd name="T6" fmla="*/ 20 w 33"/>
                <a:gd name="T7" fmla="*/ 17 h 31"/>
                <a:gd name="T8" fmla="*/ 32 w 33"/>
                <a:gd name="T9" fmla="*/ 17 h 31"/>
                <a:gd name="T10" fmla="*/ 33 w 33"/>
                <a:gd name="T11" fmla="*/ 12 h 31"/>
                <a:gd name="T12" fmla="*/ 33 w 33"/>
                <a:gd name="T13" fmla="*/ 0 h 31"/>
                <a:gd name="T14" fmla="*/ 26 w 33"/>
                <a:gd name="T15" fmla="*/ 4 h 31"/>
                <a:gd name="T16" fmla="*/ 20 w 33"/>
                <a:gd name="T17" fmla="*/ 10 h 31"/>
                <a:gd name="T18" fmla="*/ 14 w 33"/>
                <a:gd name="T19" fmla="*/ 13 h 31"/>
                <a:gd name="T20" fmla="*/ 8 w 33"/>
                <a:gd name="T21" fmla="*/ 16 h 31"/>
                <a:gd name="T22" fmla="*/ 0 w 33"/>
                <a:gd name="T23" fmla="*/ 23 h 31"/>
                <a:gd name="T24" fmla="*/ 0 w 33"/>
                <a:gd name="T25" fmla="*/ 31 h 31"/>
                <a:gd name="T26" fmla="*/ 0 w 33"/>
                <a:gd name="T27" fmla="*/ 31 h 31"/>
                <a:gd name="T28" fmla="*/ 0 w 33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8" y="25"/>
                  </a:lnTo>
                  <a:lnTo>
                    <a:pt x="14" y="23"/>
                  </a:lnTo>
                  <a:lnTo>
                    <a:pt x="20" y="17"/>
                  </a:lnTo>
                  <a:lnTo>
                    <a:pt x="32" y="17"/>
                  </a:lnTo>
                  <a:lnTo>
                    <a:pt x="33" y="12"/>
                  </a:lnTo>
                  <a:lnTo>
                    <a:pt x="33" y="0"/>
                  </a:lnTo>
                  <a:lnTo>
                    <a:pt x="26" y="4"/>
                  </a:lnTo>
                  <a:lnTo>
                    <a:pt x="20" y="10"/>
                  </a:lnTo>
                  <a:lnTo>
                    <a:pt x="14" y="13"/>
                  </a:lnTo>
                  <a:lnTo>
                    <a:pt x="8" y="16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66"/>
            <p:cNvSpPr>
              <a:spLocks/>
            </p:cNvSpPr>
            <p:nvPr/>
          </p:nvSpPr>
          <p:spPr bwMode="auto">
            <a:xfrm>
              <a:off x="5446598" y="3558754"/>
              <a:ext cx="141490" cy="129182"/>
            </a:xfrm>
            <a:custGeom>
              <a:avLst/>
              <a:gdLst>
                <a:gd name="T0" fmla="*/ 9 w 23"/>
                <a:gd name="T1" fmla="*/ 4 h 21"/>
                <a:gd name="T2" fmla="*/ 2 w 23"/>
                <a:gd name="T3" fmla="*/ 6 h 21"/>
                <a:gd name="T4" fmla="*/ 0 w 23"/>
                <a:gd name="T5" fmla="*/ 7 h 21"/>
                <a:gd name="T6" fmla="*/ 6 w 23"/>
                <a:gd name="T7" fmla="*/ 15 h 21"/>
                <a:gd name="T8" fmla="*/ 9 w 23"/>
                <a:gd name="T9" fmla="*/ 19 h 21"/>
                <a:gd name="T10" fmla="*/ 14 w 23"/>
                <a:gd name="T11" fmla="*/ 19 h 21"/>
                <a:gd name="T12" fmla="*/ 15 w 23"/>
                <a:gd name="T13" fmla="*/ 21 h 21"/>
                <a:gd name="T14" fmla="*/ 21 w 23"/>
                <a:gd name="T15" fmla="*/ 19 h 21"/>
                <a:gd name="T16" fmla="*/ 23 w 23"/>
                <a:gd name="T17" fmla="*/ 13 h 21"/>
                <a:gd name="T18" fmla="*/ 21 w 23"/>
                <a:gd name="T19" fmla="*/ 9 h 21"/>
                <a:gd name="T20" fmla="*/ 21 w 23"/>
                <a:gd name="T21" fmla="*/ 2 h 21"/>
                <a:gd name="T22" fmla="*/ 15 w 23"/>
                <a:gd name="T23" fmla="*/ 0 h 21"/>
                <a:gd name="T24" fmla="*/ 9 w 23"/>
                <a:gd name="T25" fmla="*/ 4 h 21"/>
                <a:gd name="T26" fmla="*/ 9 w 23"/>
                <a:gd name="T27" fmla="*/ 4 h 21"/>
                <a:gd name="T28" fmla="*/ 9 w 23"/>
                <a:gd name="T2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1">
                  <a:moveTo>
                    <a:pt x="9" y="4"/>
                  </a:moveTo>
                  <a:lnTo>
                    <a:pt x="2" y="6"/>
                  </a:lnTo>
                  <a:lnTo>
                    <a:pt x="0" y="7"/>
                  </a:lnTo>
                  <a:lnTo>
                    <a:pt x="6" y="15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5" y="21"/>
                  </a:lnTo>
                  <a:lnTo>
                    <a:pt x="21" y="19"/>
                  </a:lnTo>
                  <a:lnTo>
                    <a:pt x="23" y="13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5" y="0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267"/>
            <p:cNvSpPr>
              <a:spLocks/>
            </p:cNvSpPr>
            <p:nvPr/>
          </p:nvSpPr>
          <p:spPr bwMode="auto">
            <a:xfrm>
              <a:off x="5557327" y="3700244"/>
              <a:ext cx="55368" cy="36911"/>
            </a:xfrm>
            <a:custGeom>
              <a:avLst/>
              <a:gdLst>
                <a:gd name="T0" fmla="*/ 0 w 9"/>
                <a:gd name="T1" fmla="*/ 4 h 6"/>
                <a:gd name="T2" fmla="*/ 6 w 9"/>
                <a:gd name="T3" fmla="*/ 0 h 6"/>
                <a:gd name="T4" fmla="*/ 9 w 9"/>
                <a:gd name="T5" fmla="*/ 0 h 6"/>
                <a:gd name="T6" fmla="*/ 8 w 9"/>
                <a:gd name="T7" fmla="*/ 2 h 6"/>
                <a:gd name="T8" fmla="*/ 2 w 9"/>
                <a:gd name="T9" fmla="*/ 6 h 6"/>
                <a:gd name="T10" fmla="*/ 0 w 9"/>
                <a:gd name="T11" fmla="*/ 4 h 6"/>
                <a:gd name="T12" fmla="*/ 0 w 9"/>
                <a:gd name="T13" fmla="*/ 4 h 6"/>
                <a:gd name="T14" fmla="*/ 0 w 9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8" y="2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268"/>
            <p:cNvSpPr>
              <a:spLocks/>
            </p:cNvSpPr>
            <p:nvPr/>
          </p:nvSpPr>
          <p:spPr bwMode="auto">
            <a:xfrm>
              <a:off x="5465051" y="3712546"/>
              <a:ext cx="55368" cy="43060"/>
            </a:xfrm>
            <a:custGeom>
              <a:avLst/>
              <a:gdLst>
                <a:gd name="T0" fmla="*/ 0 w 9"/>
                <a:gd name="T1" fmla="*/ 2 h 7"/>
                <a:gd name="T2" fmla="*/ 3 w 9"/>
                <a:gd name="T3" fmla="*/ 0 h 7"/>
                <a:gd name="T4" fmla="*/ 9 w 9"/>
                <a:gd name="T5" fmla="*/ 2 h 7"/>
                <a:gd name="T6" fmla="*/ 9 w 9"/>
                <a:gd name="T7" fmla="*/ 7 h 7"/>
                <a:gd name="T8" fmla="*/ 3 w 9"/>
                <a:gd name="T9" fmla="*/ 7 h 7"/>
                <a:gd name="T10" fmla="*/ 0 w 9"/>
                <a:gd name="T11" fmla="*/ 2 h 7"/>
                <a:gd name="T12" fmla="*/ 0 w 9"/>
                <a:gd name="T13" fmla="*/ 2 h 7"/>
                <a:gd name="T14" fmla="*/ 0 w 9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0" y="2"/>
                  </a:moveTo>
                  <a:lnTo>
                    <a:pt x="3" y="0"/>
                  </a:lnTo>
                  <a:lnTo>
                    <a:pt x="9" y="2"/>
                  </a:lnTo>
                  <a:lnTo>
                    <a:pt x="9" y="7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269"/>
            <p:cNvSpPr>
              <a:spLocks/>
            </p:cNvSpPr>
            <p:nvPr/>
          </p:nvSpPr>
          <p:spPr bwMode="auto">
            <a:xfrm>
              <a:off x="5354322" y="3620270"/>
              <a:ext cx="92276" cy="67666"/>
            </a:xfrm>
            <a:custGeom>
              <a:avLst/>
              <a:gdLst>
                <a:gd name="T0" fmla="*/ 0 w 15"/>
                <a:gd name="T1" fmla="*/ 4 h 11"/>
                <a:gd name="T2" fmla="*/ 6 w 15"/>
                <a:gd name="T3" fmla="*/ 0 h 11"/>
                <a:gd name="T4" fmla="*/ 14 w 15"/>
                <a:gd name="T5" fmla="*/ 2 h 11"/>
                <a:gd name="T6" fmla="*/ 15 w 15"/>
                <a:gd name="T7" fmla="*/ 5 h 11"/>
                <a:gd name="T8" fmla="*/ 12 w 15"/>
                <a:gd name="T9" fmla="*/ 11 h 11"/>
                <a:gd name="T10" fmla="*/ 4 w 15"/>
                <a:gd name="T11" fmla="*/ 9 h 11"/>
                <a:gd name="T12" fmla="*/ 0 w 15"/>
                <a:gd name="T13" fmla="*/ 4 h 11"/>
                <a:gd name="T14" fmla="*/ 0 w 15"/>
                <a:gd name="T15" fmla="*/ 4 h 11"/>
                <a:gd name="T16" fmla="*/ 0 w 15"/>
                <a:gd name="T1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1">
                  <a:moveTo>
                    <a:pt x="0" y="4"/>
                  </a:moveTo>
                  <a:lnTo>
                    <a:pt x="6" y="0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2" y="11"/>
                  </a:lnTo>
                  <a:lnTo>
                    <a:pt x="4" y="9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270"/>
            <p:cNvSpPr>
              <a:spLocks/>
            </p:cNvSpPr>
            <p:nvPr/>
          </p:nvSpPr>
          <p:spPr bwMode="auto">
            <a:xfrm>
              <a:off x="5194380" y="3404967"/>
              <a:ext cx="289128" cy="344491"/>
            </a:xfrm>
            <a:custGeom>
              <a:avLst/>
              <a:gdLst>
                <a:gd name="T0" fmla="*/ 15 w 47"/>
                <a:gd name="T1" fmla="*/ 54 h 56"/>
                <a:gd name="T2" fmla="*/ 9 w 47"/>
                <a:gd name="T3" fmla="*/ 56 h 56"/>
                <a:gd name="T4" fmla="*/ 9 w 47"/>
                <a:gd name="T5" fmla="*/ 45 h 56"/>
                <a:gd name="T6" fmla="*/ 1 w 47"/>
                <a:gd name="T7" fmla="*/ 37 h 56"/>
                <a:gd name="T8" fmla="*/ 0 w 47"/>
                <a:gd name="T9" fmla="*/ 25 h 56"/>
                <a:gd name="T10" fmla="*/ 1 w 47"/>
                <a:gd name="T11" fmla="*/ 14 h 56"/>
                <a:gd name="T12" fmla="*/ 11 w 47"/>
                <a:gd name="T13" fmla="*/ 8 h 56"/>
                <a:gd name="T14" fmla="*/ 17 w 47"/>
                <a:gd name="T15" fmla="*/ 8 h 56"/>
                <a:gd name="T16" fmla="*/ 23 w 47"/>
                <a:gd name="T17" fmla="*/ 0 h 56"/>
                <a:gd name="T18" fmla="*/ 31 w 47"/>
                <a:gd name="T19" fmla="*/ 0 h 56"/>
                <a:gd name="T20" fmla="*/ 35 w 47"/>
                <a:gd name="T21" fmla="*/ 10 h 56"/>
                <a:gd name="T22" fmla="*/ 43 w 47"/>
                <a:gd name="T23" fmla="*/ 12 h 56"/>
                <a:gd name="T24" fmla="*/ 47 w 47"/>
                <a:gd name="T25" fmla="*/ 14 h 56"/>
                <a:gd name="T26" fmla="*/ 43 w 47"/>
                <a:gd name="T27" fmla="*/ 20 h 56"/>
                <a:gd name="T28" fmla="*/ 33 w 47"/>
                <a:gd name="T29" fmla="*/ 22 h 56"/>
                <a:gd name="T30" fmla="*/ 33 w 47"/>
                <a:gd name="T31" fmla="*/ 27 h 56"/>
                <a:gd name="T32" fmla="*/ 23 w 47"/>
                <a:gd name="T33" fmla="*/ 35 h 56"/>
                <a:gd name="T34" fmla="*/ 21 w 47"/>
                <a:gd name="T35" fmla="*/ 45 h 56"/>
                <a:gd name="T36" fmla="*/ 26 w 47"/>
                <a:gd name="T37" fmla="*/ 54 h 56"/>
                <a:gd name="T38" fmla="*/ 15 w 47"/>
                <a:gd name="T39" fmla="*/ 5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56">
                  <a:moveTo>
                    <a:pt x="15" y="54"/>
                  </a:moveTo>
                  <a:lnTo>
                    <a:pt x="9" y="56"/>
                  </a:lnTo>
                  <a:lnTo>
                    <a:pt x="9" y="45"/>
                  </a:lnTo>
                  <a:lnTo>
                    <a:pt x="1" y="37"/>
                  </a:lnTo>
                  <a:lnTo>
                    <a:pt x="0" y="25"/>
                  </a:lnTo>
                  <a:lnTo>
                    <a:pt x="1" y="14"/>
                  </a:lnTo>
                  <a:lnTo>
                    <a:pt x="11" y="8"/>
                  </a:lnTo>
                  <a:lnTo>
                    <a:pt x="17" y="8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5" y="10"/>
                  </a:lnTo>
                  <a:lnTo>
                    <a:pt x="43" y="12"/>
                  </a:lnTo>
                  <a:lnTo>
                    <a:pt x="47" y="14"/>
                  </a:lnTo>
                  <a:lnTo>
                    <a:pt x="43" y="20"/>
                  </a:lnTo>
                  <a:lnTo>
                    <a:pt x="33" y="22"/>
                  </a:lnTo>
                  <a:lnTo>
                    <a:pt x="33" y="27"/>
                  </a:lnTo>
                  <a:lnTo>
                    <a:pt x="23" y="35"/>
                  </a:lnTo>
                  <a:lnTo>
                    <a:pt x="21" y="45"/>
                  </a:lnTo>
                  <a:lnTo>
                    <a:pt x="26" y="54"/>
                  </a:lnTo>
                  <a:lnTo>
                    <a:pt x="15" y="54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71"/>
            <p:cNvSpPr>
              <a:spLocks/>
            </p:cNvSpPr>
            <p:nvPr/>
          </p:nvSpPr>
          <p:spPr bwMode="auto">
            <a:xfrm>
              <a:off x="4769921" y="3952459"/>
              <a:ext cx="350645" cy="362943"/>
            </a:xfrm>
            <a:custGeom>
              <a:avLst/>
              <a:gdLst>
                <a:gd name="T0" fmla="*/ 41 w 57"/>
                <a:gd name="T1" fmla="*/ 38 h 59"/>
                <a:gd name="T2" fmla="*/ 43 w 57"/>
                <a:gd name="T3" fmla="*/ 34 h 59"/>
                <a:gd name="T4" fmla="*/ 55 w 57"/>
                <a:gd name="T5" fmla="*/ 27 h 59"/>
                <a:gd name="T6" fmla="*/ 55 w 57"/>
                <a:gd name="T7" fmla="*/ 17 h 59"/>
                <a:gd name="T8" fmla="*/ 53 w 57"/>
                <a:gd name="T9" fmla="*/ 13 h 59"/>
                <a:gd name="T10" fmla="*/ 57 w 57"/>
                <a:gd name="T11" fmla="*/ 4 h 59"/>
                <a:gd name="T12" fmla="*/ 55 w 57"/>
                <a:gd name="T13" fmla="*/ 0 h 59"/>
                <a:gd name="T14" fmla="*/ 40 w 57"/>
                <a:gd name="T15" fmla="*/ 0 h 59"/>
                <a:gd name="T16" fmla="*/ 32 w 57"/>
                <a:gd name="T17" fmla="*/ 6 h 59"/>
                <a:gd name="T18" fmla="*/ 32 w 57"/>
                <a:gd name="T19" fmla="*/ 9 h 59"/>
                <a:gd name="T20" fmla="*/ 38 w 57"/>
                <a:gd name="T21" fmla="*/ 15 h 59"/>
                <a:gd name="T22" fmla="*/ 36 w 57"/>
                <a:gd name="T23" fmla="*/ 19 h 59"/>
                <a:gd name="T24" fmla="*/ 30 w 57"/>
                <a:gd name="T25" fmla="*/ 25 h 59"/>
                <a:gd name="T26" fmla="*/ 28 w 57"/>
                <a:gd name="T27" fmla="*/ 19 h 59"/>
                <a:gd name="T28" fmla="*/ 32 w 57"/>
                <a:gd name="T29" fmla="*/ 15 h 59"/>
                <a:gd name="T30" fmla="*/ 28 w 57"/>
                <a:gd name="T31" fmla="*/ 13 h 59"/>
                <a:gd name="T32" fmla="*/ 22 w 57"/>
                <a:gd name="T33" fmla="*/ 13 h 59"/>
                <a:gd name="T34" fmla="*/ 19 w 57"/>
                <a:gd name="T35" fmla="*/ 27 h 59"/>
                <a:gd name="T36" fmla="*/ 13 w 57"/>
                <a:gd name="T37" fmla="*/ 34 h 59"/>
                <a:gd name="T38" fmla="*/ 11 w 57"/>
                <a:gd name="T39" fmla="*/ 40 h 59"/>
                <a:gd name="T40" fmla="*/ 13 w 57"/>
                <a:gd name="T41" fmla="*/ 42 h 59"/>
                <a:gd name="T42" fmla="*/ 9 w 57"/>
                <a:gd name="T43" fmla="*/ 46 h 59"/>
                <a:gd name="T44" fmla="*/ 5 w 57"/>
                <a:gd name="T45" fmla="*/ 46 h 59"/>
                <a:gd name="T46" fmla="*/ 0 w 57"/>
                <a:gd name="T47" fmla="*/ 48 h 59"/>
                <a:gd name="T48" fmla="*/ 7 w 57"/>
                <a:gd name="T49" fmla="*/ 50 h 59"/>
                <a:gd name="T50" fmla="*/ 15 w 57"/>
                <a:gd name="T51" fmla="*/ 48 h 59"/>
                <a:gd name="T52" fmla="*/ 20 w 57"/>
                <a:gd name="T53" fmla="*/ 44 h 59"/>
                <a:gd name="T54" fmla="*/ 24 w 57"/>
                <a:gd name="T55" fmla="*/ 46 h 59"/>
                <a:gd name="T56" fmla="*/ 32 w 57"/>
                <a:gd name="T57" fmla="*/ 46 h 59"/>
                <a:gd name="T58" fmla="*/ 34 w 57"/>
                <a:gd name="T59" fmla="*/ 56 h 59"/>
                <a:gd name="T60" fmla="*/ 38 w 57"/>
                <a:gd name="T61" fmla="*/ 59 h 59"/>
                <a:gd name="T62" fmla="*/ 38 w 57"/>
                <a:gd name="T63" fmla="*/ 56 h 59"/>
                <a:gd name="T64" fmla="*/ 40 w 57"/>
                <a:gd name="T65" fmla="*/ 52 h 59"/>
                <a:gd name="T66" fmla="*/ 43 w 57"/>
                <a:gd name="T67" fmla="*/ 42 h 59"/>
                <a:gd name="T68" fmla="*/ 41 w 57"/>
                <a:gd name="T69" fmla="*/ 38 h 59"/>
                <a:gd name="T70" fmla="*/ 41 w 57"/>
                <a:gd name="T71" fmla="*/ 38 h 59"/>
                <a:gd name="T72" fmla="*/ 41 w 57"/>
                <a:gd name="T73" fmla="*/ 3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59">
                  <a:moveTo>
                    <a:pt x="41" y="38"/>
                  </a:moveTo>
                  <a:lnTo>
                    <a:pt x="43" y="34"/>
                  </a:lnTo>
                  <a:lnTo>
                    <a:pt x="55" y="27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7" y="4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32" y="6"/>
                  </a:lnTo>
                  <a:lnTo>
                    <a:pt x="32" y="9"/>
                  </a:lnTo>
                  <a:lnTo>
                    <a:pt x="38" y="15"/>
                  </a:lnTo>
                  <a:lnTo>
                    <a:pt x="36" y="19"/>
                  </a:lnTo>
                  <a:lnTo>
                    <a:pt x="30" y="25"/>
                  </a:lnTo>
                  <a:lnTo>
                    <a:pt x="28" y="19"/>
                  </a:lnTo>
                  <a:lnTo>
                    <a:pt x="32" y="15"/>
                  </a:lnTo>
                  <a:lnTo>
                    <a:pt x="28" y="13"/>
                  </a:lnTo>
                  <a:lnTo>
                    <a:pt x="22" y="13"/>
                  </a:lnTo>
                  <a:lnTo>
                    <a:pt x="19" y="27"/>
                  </a:lnTo>
                  <a:lnTo>
                    <a:pt x="13" y="34"/>
                  </a:lnTo>
                  <a:lnTo>
                    <a:pt x="11" y="40"/>
                  </a:lnTo>
                  <a:lnTo>
                    <a:pt x="13" y="42"/>
                  </a:lnTo>
                  <a:lnTo>
                    <a:pt x="9" y="46"/>
                  </a:lnTo>
                  <a:lnTo>
                    <a:pt x="5" y="46"/>
                  </a:lnTo>
                  <a:lnTo>
                    <a:pt x="0" y="48"/>
                  </a:lnTo>
                  <a:lnTo>
                    <a:pt x="7" y="50"/>
                  </a:lnTo>
                  <a:lnTo>
                    <a:pt x="15" y="48"/>
                  </a:lnTo>
                  <a:lnTo>
                    <a:pt x="20" y="44"/>
                  </a:lnTo>
                  <a:lnTo>
                    <a:pt x="24" y="46"/>
                  </a:lnTo>
                  <a:lnTo>
                    <a:pt x="32" y="46"/>
                  </a:lnTo>
                  <a:lnTo>
                    <a:pt x="34" y="56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40" y="52"/>
                  </a:lnTo>
                  <a:lnTo>
                    <a:pt x="43" y="42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272"/>
            <p:cNvSpPr>
              <a:spLocks/>
            </p:cNvSpPr>
            <p:nvPr/>
          </p:nvSpPr>
          <p:spPr bwMode="auto">
            <a:xfrm>
              <a:off x="5015984" y="4389226"/>
              <a:ext cx="55368" cy="129182"/>
            </a:xfrm>
            <a:custGeom>
              <a:avLst/>
              <a:gdLst>
                <a:gd name="T0" fmla="*/ 7 w 9"/>
                <a:gd name="T1" fmla="*/ 8 h 21"/>
                <a:gd name="T2" fmla="*/ 4 w 9"/>
                <a:gd name="T3" fmla="*/ 0 h 21"/>
                <a:gd name="T4" fmla="*/ 4 w 9"/>
                <a:gd name="T5" fmla="*/ 0 h 21"/>
                <a:gd name="T6" fmla="*/ 0 w 9"/>
                <a:gd name="T7" fmla="*/ 4 h 21"/>
                <a:gd name="T8" fmla="*/ 0 w 9"/>
                <a:gd name="T9" fmla="*/ 10 h 21"/>
                <a:gd name="T10" fmla="*/ 0 w 9"/>
                <a:gd name="T11" fmla="*/ 20 h 21"/>
                <a:gd name="T12" fmla="*/ 9 w 9"/>
                <a:gd name="T13" fmla="*/ 21 h 21"/>
                <a:gd name="T14" fmla="*/ 7 w 9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">
                  <a:moveTo>
                    <a:pt x="7" y="8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9" y="21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A6A6A6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273"/>
            <p:cNvSpPr>
              <a:spLocks/>
            </p:cNvSpPr>
            <p:nvPr/>
          </p:nvSpPr>
          <p:spPr bwMode="auto">
            <a:xfrm>
              <a:off x="4720707" y="4223130"/>
              <a:ext cx="319886" cy="282974"/>
            </a:xfrm>
            <a:custGeom>
              <a:avLst/>
              <a:gdLst>
                <a:gd name="T0" fmla="*/ 47 w 52"/>
                <a:gd name="T1" fmla="*/ 31 h 46"/>
                <a:gd name="T2" fmla="*/ 47 w 52"/>
                <a:gd name="T3" fmla="*/ 46 h 46"/>
                <a:gd name="T4" fmla="*/ 38 w 52"/>
                <a:gd name="T5" fmla="*/ 36 h 46"/>
                <a:gd name="T6" fmla="*/ 28 w 52"/>
                <a:gd name="T7" fmla="*/ 33 h 46"/>
                <a:gd name="T8" fmla="*/ 23 w 52"/>
                <a:gd name="T9" fmla="*/ 31 h 46"/>
                <a:gd name="T10" fmla="*/ 9 w 52"/>
                <a:gd name="T11" fmla="*/ 21 h 46"/>
                <a:gd name="T12" fmla="*/ 0 w 52"/>
                <a:gd name="T13" fmla="*/ 11 h 46"/>
                <a:gd name="T14" fmla="*/ 5 w 52"/>
                <a:gd name="T15" fmla="*/ 6 h 46"/>
                <a:gd name="T16" fmla="*/ 8 w 52"/>
                <a:gd name="T17" fmla="*/ 4 h 46"/>
                <a:gd name="T18" fmla="*/ 15 w 52"/>
                <a:gd name="T19" fmla="*/ 6 h 46"/>
                <a:gd name="T20" fmla="*/ 23 w 52"/>
                <a:gd name="T21" fmla="*/ 4 h 46"/>
                <a:gd name="T22" fmla="*/ 28 w 52"/>
                <a:gd name="T23" fmla="*/ 0 h 46"/>
                <a:gd name="T24" fmla="*/ 32 w 52"/>
                <a:gd name="T25" fmla="*/ 3 h 46"/>
                <a:gd name="T26" fmla="*/ 40 w 52"/>
                <a:gd name="T27" fmla="*/ 3 h 46"/>
                <a:gd name="T28" fmla="*/ 42 w 52"/>
                <a:gd name="T29" fmla="*/ 12 h 46"/>
                <a:gd name="T30" fmla="*/ 45 w 52"/>
                <a:gd name="T31" fmla="*/ 16 h 46"/>
                <a:gd name="T32" fmla="*/ 45 w 52"/>
                <a:gd name="T33" fmla="*/ 12 h 46"/>
                <a:gd name="T34" fmla="*/ 50 w 52"/>
                <a:gd name="T35" fmla="*/ 18 h 46"/>
                <a:gd name="T36" fmla="*/ 52 w 52"/>
                <a:gd name="T37" fmla="*/ 27 h 46"/>
                <a:gd name="T38" fmla="*/ 52 w 52"/>
                <a:gd name="T39" fmla="*/ 27 h 46"/>
                <a:gd name="T40" fmla="*/ 47 w 52"/>
                <a:gd name="T41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46">
                  <a:moveTo>
                    <a:pt x="47" y="31"/>
                  </a:moveTo>
                  <a:lnTo>
                    <a:pt x="47" y="46"/>
                  </a:lnTo>
                  <a:lnTo>
                    <a:pt x="38" y="36"/>
                  </a:lnTo>
                  <a:lnTo>
                    <a:pt x="28" y="33"/>
                  </a:lnTo>
                  <a:lnTo>
                    <a:pt x="23" y="31"/>
                  </a:lnTo>
                  <a:lnTo>
                    <a:pt x="9" y="21"/>
                  </a:lnTo>
                  <a:lnTo>
                    <a:pt x="0" y="11"/>
                  </a:lnTo>
                  <a:lnTo>
                    <a:pt x="5" y="6"/>
                  </a:lnTo>
                  <a:lnTo>
                    <a:pt x="8" y="4"/>
                  </a:lnTo>
                  <a:lnTo>
                    <a:pt x="15" y="6"/>
                  </a:lnTo>
                  <a:lnTo>
                    <a:pt x="23" y="4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40" y="3"/>
                  </a:lnTo>
                  <a:lnTo>
                    <a:pt x="42" y="12"/>
                  </a:lnTo>
                  <a:lnTo>
                    <a:pt x="45" y="16"/>
                  </a:lnTo>
                  <a:lnTo>
                    <a:pt x="45" y="12"/>
                  </a:lnTo>
                  <a:lnTo>
                    <a:pt x="50" y="18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47" y="31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274"/>
            <p:cNvSpPr>
              <a:spLocks/>
            </p:cNvSpPr>
            <p:nvPr/>
          </p:nvSpPr>
          <p:spPr bwMode="auto">
            <a:xfrm>
              <a:off x="5575779" y="5877916"/>
              <a:ext cx="258369" cy="153787"/>
            </a:xfrm>
            <a:custGeom>
              <a:avLst/>
              <a:gdLst>
                <a:gd name="T0" fmla="*/ 42 w 42"/>
                <a:gd name="T1" fmla="*/ 0 h 25"/>
                <a:gd name="T2" fmla="*/ 39 w 42"/>
                <a:gd name="T3" fmla="*/ 9 h 25"/>
                <a:gd name="T4" fmla="*/ 39 w 42"/>
                <a:gd name="T5" fmla="*/ 25 h 25"/>
                <a:gd name="T6" fmla="*/ 20 w 42"/>
                <a:gd name="T7" fmla="*/ 17 h 25"/>
                <a:gd name="T8" fmla="*/ 11 w 42"/>
                <a:gd name="T9" fmla="*/ 13 h 25"/>
                <a:gd name="T10" fmla="*/ 2 w 42"/>
                <a:gd name="T11" fmla="*/ 9 h 25"/>
                <a:gd name="T12" fmla="*/ 0 w 42"/>
                <a:gd name="T13" fmla="*/ 5 h 25"/>
                <a:gd name="T14" fmla="*/ 5 w 42"/>
                <a:gd name="T15" fmla="*/ 2 h 25"/>
                <a:gd name="T16" fmla="*/ 11 w 42"/>
                <a:gd name="T17" fmla="*/ 2 h 25"/>
                <a:gd name="T18" fmla="*/ 17 w 42"/>
                <a:gd name="T19" fmla="*/ 4 h 25"/>
                <a:gd name="T20" fmla="*/ 33 w 42"/>
                <a:gd name="T21" fmla="*/ 4 h 25"/>
                <a:gd name="T22" fmla="*/ 42 w 42"/>
                <a:gd name="T23" fmla="*/ 0 h 25"/>
                <a:gd name="T24" fmla="*/ 42 w 42"/>
                <a:gd name="T25" fmla="*/ 0 h 25"/>
                <a:gd name="T26" fmla="*/ 42 w 42"/>
                <a:gd name="T2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25">
                  <a:moveTo>
                    <a:pt x="42" y="0"/>
                  </a:moveTo>
                  <a:lnTo>
                    <a:pt x="39" y="9"/>
                  </a:lnTo>
                  <a:lnTo>
                    <a:pt x="39" y="25"/>
                  </a:lnTo>
                  <a:lnTo>
                    <a:pt x="20" y="17"/>
                  </a:lnTo>
                  <a:lnTo>
                    <a:pt x="11" y="13"/>
                  </a:lnTo>
                  <a:lnTo>
                    <a:pt x="2" y="9"/>
                  </a:lnTo>
                  <a:lnTo>
                    <a:pt x="0" y="5"/>
                  </a:lnTo>
                  <a:lnTo>
                    <a:pt x="5" y="2"/>
                  </a:lnTo>
                  <a:lnTo>
                    <a:pt x="11" y="2"/>
                  </a:lnTo>
                  <a:lnTo>
                    <a:pt x="17" y="4"/>
                  </a:lnTo>
                  <a:lnTo>
                    <a:pt x="33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275"/>
            <p:cNvSpPr>
              <a:spLocks/>
            </p:cNvSpPr>
            <p:nvPr/>
          </p:nvSpPr>
          <p:spPr bwMode="auto">
            <a:xfrm>
              <a:off x="5231288" y="5521123"/>
              <a:ext cx="110730" cy="258369"/>
            </a:xfrm>
            <a:custGeom>
              <a:avLst/>
              <a:gdLst>
                <a:gd name="T0" fmla="*/ 0 w 18"/>
                <a:gd name="T1" fmla="*/ 9 h 42"/>
                <a:gd name="T2" fmla="*/ 9 w 18"/>
                <a:gd name="T3" fmla="*/ 4 h 42"/>
                <a:gd name="T4" fmla="*/ 13 w 18"/>
                <a:gd name="T5" fmla="*/ 0 h 42"/>
                <a:gd name="T6" fmla="*/ 15 w 18"/>
                <a:gd name="T7" fmla="*/ 0 h 42"/>
                <a:gd name="T8" fmla="*/ 15 w 18"/>
                <a:gd name="T9" fmla="*/ 7 h 42"/>
                <a:gd name="T10" fmla="*/ 18 w 18"/>
                <a:gd name="T11" fmla="*/ 11 h 42"/>
                <a:gd name="T12" fmla="*/ 18 w 18"/>
                <a:gd name="T13" fmla="*/ 30 h 42"/>
                <a:gd name="T14" fmla="*/ 17 w 18"/>
                <a:gd name="T15" fmla="*/ 34 h 42"/>
                <a:gd name="T16" fmla="*/ 13 w 18"/>
                <a:gd name="T17" fmla="*/ 38 h 42"/>
                <a:gd name="T18" fmla="*/ 7 w 18"/>
                <a:gd name="T19" fmla="*/ 40 h 42"/>
                <a:gd name="T20" fmla="*/ 5 w 18"/>
                <a:gd name="T21" fmla="*/ 42 h 42"/>
                <a:gd name="T22" fmla="*/ 1 w 18"/>
                <a:gd name="T23" fmla="*/ 40 h 42"/>
                <a:gd name="T24" fmla="*/ 0 w 18"/>
                <a:gd name="T25" fmla="*/ 28 h 42"/>
                <a:gd name="T26" fmla="*/ 1 w 18"/>
                <a:gd name="T27" fmla="*/ 15 h 42"/>
                <a:gd name="T28" fmla="*/ 0 w 18"/>
                <a:gd name="T29" fmla="*/ 9 h 42"/>
                <a:gd name="T30" fmla="*/ 0 w 18"/>
                <a:gd name="T31" fmla="*/ 9 h 42"/>
                <a:gd name="T32" fmla="*/ 0 w 18"/>
                <a:gd name="T33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42">
                  <a:moveTo>
                    <a:pt x="0" y="9"/>
                  </a:moveTo>
                  <a:lnTo>
                    <a:pt x="9" y="4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8" y="11"/>
                  </a:lnTo>
                  <a:lnTo>
                    <a:pt x="18" y="30"/>
                  </a:lnTo>
                  <a:lnTo>
                    <a:pt x="17" y="34"/>
                  </a:lnTo>
                  <a:lnTo>
                    <a:pt x="13" y="38"/>
                  </a:lnTo>
                  <a:lnTo>
                    <a:pt x="7" y="40"/>
                  </a:lnTo>
                  <a:lnTo>
                    <a:pt x="5" y="42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276"/>
            <p:cNvSpPr>
              <a:spLocks/>
            </p:cNvSpPr>
            <p:nvPr/>
          </p:nvSpPr>
          <p:spPr bwMode="auto">
            <a:xfrm>
              <a:off x="5077501" y="4838290"/>
              <a:ext cx="1051930" cy="1088835"/>
            </a:xfrm>
            <a:custGeom>
              <a:avLst/>
              <a:gdLst>
                <a:gd name="T0" fmla="*/ 28 w 171"/>
                <a:gd name="T1" fmla="*/ 53 h 177"/>
                <a:gd name="T2" fmla="*/ 48 w 171"/>
                <a:gd name="T3" fmla="*/ 53 h 177"/>
                <a:gd name="T4" fmla="*/ 57 w 171"/>
                <a:gd name="T5" fmla="*/ 80 h 177"/>
                <a:gd name="T6" fmla="*/ 69 w 171"/>
                <a:gd name="T7" fmla="*/ 93 h 177"/>
                <a:gd name="T8" fmla="*/ 81 w 171"/>
                <a:gd name="T9" fmla="*/ 101 h 177"/>
                <a:gd name="T10" fmla="*/ 96 w 171"/>
                <a:gd name="T11" fmla="*/ 115 h 177"/>
                <a:gd name="T12" fmla="*/ 107 w 171"/>
                <a:gd name="T13" fmla="*/ 122 h 177"/>
                <a:gd name="T14" fmla="*/ 114 w 171"/>
                <a:gd name="T15" fmla="*/ 124 h 177"/>
                <a:gd name="T16" fmla="*/ 121 w 171"/>
                <a:gd name="T17" fmla="*/ 134 h 177"/>
                <a:gd name="T18" fmla="*/ 131 w 171"/>
                <a:gd name="T19" fmla="*/ 136 h 177"/>
                <a:gd name="T20" fmla="*/ 135 w 171"/>
                <a:gd name="T21" fmla="*/ 150 h 177"/>
                <a:gd name="T22" fmla="*/ 131 w 171"/>
                <a:gd name="T23" fmla="*/ 167 h 177"/>
                <a:gd name="T24" fmla="*/ 133 w 171"/>
                <a:gd name="T25" fmla="*/ 177 h 177"/>
                <a:gd name="T26" fmla="*/ 146 w 171"/>
                <a:gd name="T27" fmla="*/ 161 h 177"/>
                <a:gd name="T28" fmla="*/ 152 w 171"/>
                <a:gd name="T29" fmla="*/ 150 h 177"/>
                <a:gd name="T30" fmla="*/ 146 w 171"/>
                <a:gd name="T31" fmla="*/ 130 h 177"/>
                <a:gd name="T32" fmla="*/ 160 w 171"/>
                <a:gd name="T33" fmla="*/ 132 h 177"/>
                <a:gd name="T34" fmla="*/ 171 w 171"/>
                <a:gd name="T35" fmla="*/ 136 h 177"/>
                <a:gd name="T36" fmla="*/ 162 w 171"/>
                <a:gd name="T37" fmla="*/ 122 h 177"/>
                <a:gd name="T38" fmla="*/ 152 w 171"/>
                <a:gd name="T39" fmla="*/ 115 h 177"/>
                <a:gd name="T40" fmla="*/ 137 w 171"/>
                <a:gd name="T41" fmla="*/ 109 h 177"/>
                <a:gd name="T42" fmla="*/ 121 w 171"/>
                <a:gd name="T43" fmla="*/ 97 h 177"/>
                <a:gd name="T44" fmla="*/ 101 w 171"/>
                <a:gd name="T45" fmla="*/ 74 h 177"/>
                <a:gd name="T46" fmla="*/ 80 w 171"/>
                <a:gd name="T47" fmla="*/ 53 h 177"/>
                <a:gd name="T48" fmla="*/ 80 w 171"/>
                <a:gd name="T49" fmla="*/ 36 h 177"/>
                <a:gd name="T50" fmla="*/ 101 w 171"/>
                <a:gd name="T51" fmla="*/ 29 h 177"/>
                <a:gd name="T52" fmla="*/ 104 w 171"/>
                <a:gd name="T53" fmla="*/ 29 h 177"/>
                <a:gd name="T54" fmla="*/ 104 w 171"/>
                <a:gd name="T55" fmla="*/ 21 h 177"/>
                <a:gd name="T56" fmla="*/ 101 w 171"/>
                <a:gd name="T57" fmla="*/ 8 h 177"/>
                <a:gd name="T58" fmla="*/ 84 w 171"/>
                <a:gd name="T59" fmla="*/ 4 h 177"/>
                <a:gd name="T60" fmla="*/ 72 w 171"/>
                <a:gd name="T61" fmla="*/ 0 h 177"/>
                <a:gd name="T62" fmla="*/ 53 w 171"/>
                <a:gd name="T63" fmla="*/ 4 h 177"/>
                <a:gd name="T64" fmla="*/ 32 w 171"/>
                <a:gd name="T65" fmla="*/ 11 h 177"/>
                <a:gd name="T66" fmla="*/ 20 w 171"/>
                <a:gd name="T67" fmla="*/ 9 h 177"/>
                <a:gd name="T68" fmla="*/ 15 w 171"/>
                <a:gd name="T69" fmla="*/ 23 h 177"/>
                <a:gd name="T70" fmla="*/ 4 w 171"/>
                <a:gd name="T71" fmla="*/ 39 h 177"/>
                <a:gd name="T72" fmla="*/ 13 w 171"/>
                <a:gd name="T73" fmla="*/ 55 h 177"/>
                <a:gd name="T74" fmla="*/ 19 w 171"/>
                <a:gd name="T75" fmla="*/ 6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1" h="177">
                  <a:moveTo>
                    <a:pt x="19" y="63"/>
                  </a:moveTo>
                  <a:lnTo>
                    <a:pt x="28" y="53"/>
                  </a:lnTo>
                  <a:lnTo>
                    <a:pt x="42" y="51"/>
                  </a:lnTo>
                  <a:lnTo>
                    <a:pt x="48" y="53"/>
                  </a:lnTo>
                  <a:lnTo>
                    <a:pt x="57" y="66"/>
                  </a:lnTo>
                  <a:lnTo>
                    <a:pt x="57" y="80"/>
                  </a:lnTo>
                  <a:lnTo>
                    <a:pt x="66" y="86"/>
                  </a:lnTo>
                  <a:lnTo>
                    <a:pt x="69" y="93"/>
                  </a:lnTo>
                  <a:lnTo>
                    <a:pt x="75" y="101"/>
                  </a:lnTo>
                  <a:lnTo>
                    <a:pt x="81" y="101"/>
                  </a:lnTo>
                  <a:lnTo>
                    <a:pt x="84" y="107"/>
                  </a:lnTo>
                  <a:lnTo>
                    <a:pt x="96" y="115"/>
                  </a:lnTo>
                  <a:lnTo>
                    <a:pt x="101" y="115"/>
                  </a:lnTo>
                  <a:lnTo>
                    <a:pt x="107" y="122"/>
                  </a:lnTo>
                  <a:lnTo>
                    <a:pt x="110" y="122"/>
                  </a:lnTo>
                  <a:lnTo>
                    <a:pt x="114" y="124"/>
                  </a:lnTo>
                  <a:lnTo>
                    <a:pt x="120" y="126"/>
                  </a:lnTo>
                  <a:lnTo>
                    <a:pt x="121" y="134"/>
                  </a:lnTo>
                  <a:lnTo>
                    <a:pt x="125" y="136"/>
                  </a:lnTo>
                  <a:lnTo>
                    <a:pt x="131" y="136"/>
                  </a:lnTo>
                  <a:lnTo>
                    <a:pt x="135" y="142"/>
                  </a:lnTo>
                  <a:lnTo>
                    <a:pt x="135" y="150"/>
                  </a:lnTo>
                  <a:lnTo>
                    <a:pt x="139" y="157"/>
                  </a:lnTo>
                  <a:lnTo>
                    <a:pt x="131" y="167"/>
                  </a:lnTo>
                  <a:lnTo>
                    <a:pt x="129" y="173"/>
                  </a:lnTo>
                  <a:lnTo>
                    <a:pt x="133" y="177"/>
                  </a:lnTo>
                  <a:lnTo>
                    <a:pt x="143" y="169"/>
                  </a:lnTo>
                  <a:lnTo>
                    <a:pt x="146" y="161"/>
                  </a:lnTo>
                  <a:lnTo>
                    <a:pt x="152" y="157"/>
                  </a:lnTo>
                  <a:lnTo>
                    <a:pt x="152" y="150"/>
                  </a:lnTo>
                  <a:lnTo>
                    <a:pt x="144" y="142"/>
                  </a:lnTo>
                  <a:lnTo>
                    <a:pt x="146" y="130"/>
                  </a:lnTo>
                  <a:lnTo>
                    <a:pt x="154" y="130"/>
                  </a:lnTo>
                  <a:lnTo>
                    <a:pt x="160" y="132"/>
                  </a:lnTo>
                  <a:lnTo>
                    <a:pt x="169" y="138"/>
                  </a:lnTo>
                  <a:lnTo>
                    <a:pt x="171" y="136"/>
                  </a:lnTo>
                  <a:lnTo>
                    <a:pt x="171" y="130"/>
                  </a:lnTo>
                  <a:lnTo>
                    <a:pt x="162" y="122"/>
                  </a:lnTo>
                  <a:lnTo>
                    <a:pt x="152" y="119"/>
                  </a:lnTo>
                  <a:lnTo>
                    <a:pt x="152" y="115"/>
                  </a:lnTo>
                  <a:lnTo>
                    <a:pt x="141" y="113"/>
                  </a:lnTo>
                  <a:lnTo>
                    <a:pt x="137" y="109"/>
                  </a:lnTo>
                  <a:lnTo>
                    <a:pt x="133" y="101"/>
                  </a:lnTo>
                  <a:lnTo>
                    <a:pt x="121" y="97"/>
                  </a:lnTo>
                  <a:lnTo>
                    <a:pt x="108" y="90"/>
                  </a:lnTo>
                  <a:lnTo>
                    <a:pt x="101" y="74"/>
                  </a:lnTo>
                  <a:lnTo>
                    <a:pt x="95" y="65"/>
                  </a:lnTo>
                  <a:lnTo>
                    <a:pt x="80" y="53"/>
                  </a:lnTo>
                  <a:lnTo>
                    <a:pt x="81" y="39"/>
                  </a:lnTo>
                  <a:lnTo>
                    <a:pt x="80" y="36"/>
                  </a:lnTo>
                  <a:lnTo>
                    <a:pt x="86" y="30"/>
                  </a:lnTo>
                  <a:lnTo>
                    <a:pt x="101" y="29"/>
                  </a:lnTo>
                  <a:lnTo>
                    <a:pt x="101" y="38"/>
                  </a:lnTo>
                  <a:lnTo>
                    <a:pt x="104" y="29"/>
                  </a:lnTo>
                  <a:lnTo>
                    <a:pt x="104" y="24"/>
                  </a:lnTo>
                  <a:lnTo>
                    <a:pt x="104" y="21"/>
                  </a:lnTo>
                  <a:lnTo>
                    <a:pt x="101" y="15"/>
                  </a:lnTo>
                  <a:lnTo>
                    <a:pt x="101" y="8"/>
                  </a:lnTo>
                  <a:lnTo>
                    <a:pt x="87" y="4"/>
                  </a:lnTo>
                  <a:lnTo>
                    <a:pt x="84" y="4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53" y="4"/>
                  </a:lnTo>
                  <a:lnTo>
                    <a:pt x="48" y="13"/>
                  </a:lnTo>
                  <a:lnTo>
                    <a:pt x="32" y="11"/>
                  </a:lnTo>
                  <a:lnTo>
                    <a:pt x="26" y="8"/>
                  </a:lnTo>
                  <a:lnTo>
                    <a:pt x="20" y="9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0" y="23"/>
                  </a:lnTo>
                  <a:lnTo>
                    <a:pt x="4" y="39"/>
                  </a:lnTo>
                  <a:lnTo>
                    <a:pt x="5" y="53"/>
                  </a:lnTo>
                  <a:lnTo>
                    <a:pt x="13" y="55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277"/>
            <p:cNvSpPr>
              <a:spLocks/>
            </p:cNvSpPr>
            <p:nvPr/>
          </p:nvSpPr>
          <p:spPr bwMode="auto">
            <a:xfrm>
              <a:off x="5698813" y="4838290"/>
              <a:ext cx="246066" cy="147639"/>
            </a:xfrm>
            <a:custGeom>
              <a:avLst/>
              <a:gdLst>
                <a:gd name="T0" fmla="*/ 40 w 40"/>
                <a:gd name="T1" fmla="*/ 4 h 24"/>
                <a:gd name="T2" fmla="*/ 35 w 40"/>
                <a:gd name="T3" fmla="*/ 8 h 24"/>
                <a:gd name="T4" fmla="*/ 35 w 40"/>
                <a:gd name="T5" fmla="*/ 13 h 24"/>
                <a:gd name="T6" fmla="*/ 29 w 40"/>
                <a:gd name="T7" fmla="*/ 24 h 24"/>
                <a:gd name="T8" fmla="*/ 3 w 40"/>
                <a:gd name="T9" fmla="*/ 24 h 24"/>
                <a:gd name="T10" fmla="*/ 3 w 40"/>
                <a:gd name="T11" fmla="*/ 21 h 24"/>
                <a:gd name="T12" fmla="*/ 0 w 40"/>
                <a:gd name="T13" fmla="*/ 15 h 24"/>
                <a:gd name="T14" fmla="*/ 0 w 40"/>
                <a:gd name="T15" fmla="*/ 8 h 24"/>
                <a:gd name="T16" fmla="*/ 9 w 40"/>
                <a:gd name="T17" fmla="*/ 12 h 24"/>
                <a:gd name="T18" fmla="*/ 25 w 40"/>
                <a:gd name="T19" fmla="*/ 2 h 24"/>
                <a:gd name="T20" fmla="*/ 38 w 40"/>
                <a:gd name="T21" fmla="*/ 0 h 24"/>
                <a:gd name="T22" fmla="*/ 40 w 40"/>
                <a:gd name="T23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40" y="4"/>
                  </a:moveTo>
                  <a:lnTo>
                    <a:pt x="35" y="8"/>
                  </a:lnTo>
                  <a:lnTo>
                    <a:pt x="35" y="13"/>
                  </a:lnTo>
                  <a:lnTo>
                    <a:pt x="29" y="24"/>
                  </a:lnTo>
                  <a:lnTo>
                    <a:pt x="3" y="24"/>
                  </a:lnTo>
                  <a:lnTo>
                    <a:pt x="3" y="21"/>
                  </a:lnTo>
                  <a:lnTo>
                    <a:pt x="0" y="15"/>
                  </a:lnTo>
                  <a:lnTo>
                    <a:pt x="0" y="8"/>
                  </a:lnTo>
                  <a:lnTo>
                    <a:pt x="9" y="12"/>
                  </a:lnTo>
                  <a:lnTo>
                    <a:pt x="25" y="2"/>
                  </a:lnTo>
                  <a:lnTo>
                    <a:pt x="38" y="0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278"/>
            <p:cNvSpPr>
              <a:spLocks/>
            </p:cNvSpPr>
            <p:nvPr/>
          </p:nvSpPr>
          <p:spPr bwMode="auto">
            <a:xfrm>
              <a:off x="5895665" y="5022839"/>
              <a:ext cx="307580" cy="344491"/>
            </a:xfrm>
            <a:custGeom>
              <a:avLst/>
              <a:gdLst>
                <a:gd name="T0" fmla="*/ 35 w 50"/>
                <a:gd name="T1" fmla="*/ 56 h 56"/>
                <a:gd name="T2" fmla="*/ 29 w 50"/>
                <a:gd name="T3" fmla="*/ 52 h 56"/>
                <a:gd name="T4" fmla="*/ 27 w 50"/>
                <a:gd name="T5" fmla="*/ 46 h 56"/>
                <a:gd name="T6" fmla="*/ 14 w 50"/>
                <a:gd name="T7" fmla="*/ 35 h 56"/>
                <a:gd name="T8" fmla="*/ 4 w 50"/>
                <a:gd name="T9" fmla="*/ 25 h 56"/>
                <a:gd name="T10" fmla="*/ 0 w 50"/>
                <a:gd name="T11" fmla="*/ 12 h 56"/>
                <a:gd name="T12" fmla="*/ 4 w 50"/>
                <a:gd name="T13" fmla="*/ 10 h 56"/>
                <a:gd name="T14" fmla="*/ 10 w 50"/>
                <a:gd name="T15" fmla="*/ 10 h 56"/>
                <a:gd name="T16" fmla="*/ 12 w 50"/>
                <a:gd name="T17" fmla="*/ 2 h 56"/>
                <a:gd name="T18" fmla="*/ 18 w 50"/>
                <a:gd name="T19" fmla="*/ 0 h 56"/>
                <a:gd name="T20" fmla="*/ 29 w 50"/>
                <a:gd name="T21" fmla="*/ 8 h 56"/>
                <a:gd name="T22" fmla="*/ 46 w 50"/>
                <a:gd name="T23" fmla="*/ 5 h 56"/>
                <a:gd name="T24" fmla="*/ 50 w 50"/>
                <a:gd name="T25" fmla="*/ 17 h 56"/>
                <a:gd name="T26" fmla="*/ 50 w 50"/>
                <a:gd name="T27" fmla="*/ 35 h 56"/>
                <a:gd name="T28" fmla="*/ 39 w 50"/>
                <a:gd name="T29" fmla="*/ 50 h 56"/>
                <a:gd name="T30" fmla="*/ 35 w 50"/>
                <a:gd name="T31" fmla="*/ 56 h 56"/>
                <a:gd name="T32" fmla="*/ 35 w 50"/>
                <a:gd name="T33" fmla="*/ 56 h 56"/>
                <a:gd name="T34" fmla="*/ 35 w 50"/>
                <a:gd name="T3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6">
                  <a:moveTo>
                    <a:pt x="35" y="56"/>
                  </a:moveTo>
                  <a:lnTo>
                    <a:pt x="29" y="52"/>
                  </a:lnTo>
                  <a:lnTo>
                    <a:pt x="27" y="46"/>
                  </a:lnTo>
                  <a:lnTo>
                    <a:pt x="14" y="35"/>
                  </a:lnTo>
                  <a:lnTo>
                    <a:pt x="4" y="25"/>
                  </a:lnTo>
                  <a:lnTo>
                    <a:pt x="0" y="12"/>
                  </a:lnTo>
                  <a:lnTo>
                    <a:pt x="4" y="10"/>
                  </a:lnTo>
                  <a:lnTo>
                    <a:pt x="10" y="10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9" y="8"/>
                  </a:lnTo>
                  <a:lnTo>
                    <a:pt x="46" y="5"/>
                  </a:lnTo>
                  <a:lnTo>
                    <a:pt x="50" y="17"/>
                  </a:lnTo>
                  <a:lnTo>
                    <a:pt x="50" y="35"/>
                  </a:lnTo>
                  <a:lnTo>
                    <a:pt x="39" y="50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4" name="Freeform 279"/>
            <p:cNvSpPr>
              <a:spLocks/>
            </p:cNvSpPr>
            <p:nvPr/>
          </p:nvSpPr>
          <p:spPr bwMode="auto">
            <a:xfrm>
              <a:off x="6110973" y="4918263"/>
              <a:ext cx="424464" cy="516735"/>
            </a:xfrm>
            <a:custGeom>
              <a:avLst/>
              <a:gdLst>
                <a:gd name="T0" fmla="*/ 31 w 69"/>
                <a:gd name="T1" fmla="*/ 0 h 84"/>
                <a:gd name="T2" fmla="*/ 27 w 69"/>
                <a:gd name="T3" fmla="*/ 0 h 84"/>
                <a:gd name="T4" fmla="*/ 10 w 69"/>
                <a:gd name="T5" fmla="*/ 4 h 84"/>
                <a:gd name="T6" fmla="*/ 8 w 69"/>
                <a:gd name="T7" fmla="*/ 8 h 84"/>
                <a:gd name="T8" fmla="*/ 12 w 69"/>
                <a:gd name="T9" fmla="*/ 22 h 84"/>
                <a:gd name="T10" fmla="*/ 16 w 69"/>
                <a:gd name="T11" fmla="*/ 34 h 84"/>
                <a:gd name="T12" fmla="*/ 16 w 69"/>
                <a:gd name="T13" fmla="*/ 51 h 84"/>
                <a:gd name="T14" fmla="*/ 4 w 69"/>
                <a:gd name="T15" fmla="*/ 66 h 84"/>
                <a:gd name="T16" fmla="*/ 0 w 69"/>
                <a:gd name="T17" fmla="*/ 72 h 84"/>
                <a:gd name="T18" fmla="*/ 0 w 69"/>
                <a:gd name="T19" fmla="*/ 76 h 84"/>
                <a:gd name="T20" fmla="*/ 12 w 69"/>
                <a:gd name="T21" fmla="*/ 82 h 84"/>
                <a:gd name="T22" fmla="*/ 16 w 69"/>
                <a:gd name="T23" fmla="*/ 76 h 84"/>
                <a:gd name="T24" fmla="*/ 22 w 69"/>
                <a:gd name="T25" fmla="*/ 72 h 84"/>
                <a:gd name="T26" fmla="*/ 31 w 69"/>
                <a:gd name="T27" fmla="*/ 74 h 84"/>
                <a:gd name="T28" fmla="*/ 37 w 69"/>
                <a:gd name="T29" fmla="*/ 84 h 84"/>
                <a:gd name="T30" fmla="*/ 48 w 69"/>
                <a:gd name="T31" fmla="*/ 76 h 84"/>
                <a:gd name="T32" fmla="*/ 64 w 69"/>
                <a:gd name="T33" fmla="*/ 72 h 84"/>
                <a:gd name="T34" fmla="*/ 69 w 69"/>
                <a:gd name="T35" fmla="*/ 59 h 84"/>
                <a:gd name="T36" fmla="*/ 62 w 69"/>
                <a:gd name="T37" fmla="*/ 51 h 84"/>
                <a:gd name="T38" fmla="*/ 65 w 69"/>
                <a:gd name="T39" fmla="*/ 41 h 84"/>
                <a:gd name="T40" fmla="*/ 57 w 69"/>
                <a:gd name="T41" fmla="*/ 32 h 84"/>
                <a:gd name="T42" fmla="*/ 38 w 69"/>
                <a:gd name="T43" fmla="*/ 28 h 84"/>
                <a:gd name="T44" fmla="*/ 36 w 69"/>
                <a:gd name="T45" fmla="*/ 13 h 84"/>
                <a:gd name="T46" fmla="*/ 31 w 69"/>
                <a:gd name="T47" fmla="*/ 0 h 84"/>
                <a:gd name="T48" fmla="*/ 31 w 69"/>
                <a:gd name="T49" fmla="*/ 0 h 84"/>
                <a:gd name="T50" fmla="*/ 31 w 69"/>
                <a:gd name="T5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84">
                  <a:moveTo>
                    <a:pt x="31" y="0"/>
                  </a:moveTo>
                  <a:lnTo>
                    <a:pt x="27" y="0"/>
                  </a:lnTo>
                  <a:lnTo>
                    <a:pt x="10" y="4"/>
                  </a:lnTo>
                  <a:lnTo>
                    <a:pt x="8" y="8"/>
                  </a:lnTo>
                  <a:lnTo>
                    <a:pt x="12" y="22"/>
                  </a:lnTo>
                  <a:lnTo>
                    <a:pt x="16" y="34"/>
                  </a:lnTo>
                  <a:lnTo>
                    <a:pt x="16" y="51"/>
                  </a:lnTo>
                  <a:lnTo>
                    <a:pt x="4" y="66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12" y="82"/>
                  </a:lnTo>
                  <a:lnTo>
                    <a:pt x="16" y="76"/>
                  </a:lnTo>
                  <a:lnTo>
                    <a:pt x="22" y="72"/>
                  </a:lnTo>
                  <a:lnTo>
                    <a:pt x="31" y="74"/>
                  </a:lnTo>
                  <a:lnTo>
                    <a:pt x="37" y="84"/>
                  </a:lnTo>
                  <a:lnTo>
                    <a:pt x="48" y="76"/>
                  </a:lnTo>
                  <a:lnTo>
                    <a:pt x="64" y="72"/>
                  </a:lnTo>
                  <a:lnTo>
                    <a:pt x="69" y="59"/>
                  </a:lnTo>
                  <a:lnTo>
                    <a:pt x="62" y="51"/>
                  </a:lnTo>
                  <a:lnTo>
                    <a:pt x="65" y="41"/>
                  </a:lnTo>
                  <a:lnTo>
                    <a:pt x="57" y="32"/>
                  </a:lnTo>
                  <a:lnTo>
                    <a:pt x="38" y="28"/>
                  </a:lnTo>
                  <a:lnTo>
                    <a:pt x="36" y="13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5" name="Freeform 280"/>
            <p:cNvSpPr>
              <a:spLocks/>
            </p:cNvSpPr>
            <p:nvPr/>
          </p:nvSpPr>
          <p:spPr bwMode="auto">
            <a:xfrm>
              <a:off x="6184793" y="5367331"/>
              <a:ext cx="172245" cy="338337"/>
            </a:xfrm>
            <a:custGeom>
              <a:avLst/>
              <a:gdLst>
                <a:gd name="T0" fmla="*/ 25 w 28"/>
                <a:gd name="T1" fmla="*/ 11 h 55"/>
                <a:gd name="T2" fmla="*/ 19 w 28"/>
                <a:gd name="T3" fmla="*/ 2 h 55"/>
                <a:gd name="T4" fmla="*/ 10 w 28"/>
                <a:gd name="T5" fmla="*/ 0 h 55"/>
                <a:gd name="T6" fmla="*/ 4 w 28"/>
                <a:gd name="T7" fmla="*/ 4 h 55"/>
                <a:gd name="T8" fmla="*/ 0 w 28"/>
                <a:gd name="T9" fmla="*/ 9 h 55"/>
                <a:gd name="T10" fmla="*/ 6 w 28"/>
                <a:gd name="T11" fmla="*/ 17 h 55"/>
                <a:gd name="T12" fmla="*/ 6 w 28"/>
                <a:gd name="T13" fmla="*/ 23 h 55"/>
                <a:gd name="T14" fmla="*/ 4 w 28"/>
                <a:gd name="T15" fmla="*/ 32 h 55"/>
                <a:gd name="T16" fmla="*/ 6 w 28"/>
                <a:gd name="T17" fmla="*/ 43 h 55"/>
                <a:gd name="T18" fmla="*/ 15 w 28"/>
                <a:gd name="T19" fmla="*/ 55 h 55"/>
                <a:gd name="T20" fmla="*/ 23 w 28"/>
                <a:gd name="T21" fmla="*/ 49 h 55"/>
                <a:gd name="T22" fmla="*/ 28 w 28"/>
                <a:gd name="T23" fmla="*/ 40 h 55"/>
                <a:gd name="T24" fmla="*/ 26 w 28"/>
                <a:gd name="T25" fmla="*/ 32 h 55"/>
                <a:gd name="T26" fmla="*/ 21 w 28"/>
                <a:gd name="T27" fmla="*/ 21 h 55"/>
                <a:gd name="T28" fmla="*/ 25 w 28"/>
                <a:gd name="T29" fmla="*/ 11 h 55"/>
                <a:gd name="T30" fmla="*/ 25 w 28"/>
                <a:gd name="T31" fmla="*/ 11 h 55"/>
                <a:gd name="T32" fmla="*/ 25 w 28"/>
                <a:gd name="T33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55">
                  <a:moveTo>
                    <a:pt x="25" y="11"/>
                  </a:moveTo>
                  <a:lnTo>
                    <a:pt x="19" y="2"/>
                  </a:lnTo>
                  <a:lnTo>
                    <a:pt x="10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4" y="32"/>
                  </a:lnTo>
                  <a:lnTo>
                    <a:pt x="6" y="43"/>
                  </a:lnTo>
                  <a:lnTo>
                    <a:pt x="15" y="55"/>
                  </a:lnTo>
                  <a:lnTo>
                    <a:pt x="23" y="49"/>
                  </a:lnTo>
                  <a:lnTo>
                    <a:pt x="28" y="40"/>
                  </a:lnTo>
                  <a:lnTo>
                    <a:pt x="26" y="32"/>
                  </a:lnTo>
                  <a:lnTo>
                    <a:pt x="21" y="2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6" name="Freeform 281"/>
            <p:cNvSpPr>
              <a:spLocks/>
            </p:cNvSpPr>
            <p:nvPr/>
          </p:nvSpPr>
          <p:spPr bwMode="auto">
            <a:xfrm>
              <a:off x="6313975" y="5367331"/>
              <a:ext cx="221458" cy="196852"/>
            </a:xfrm>
            <a:custGeom>
              <a:avLst/>
              <a:gdLst>
                <a:gd name="T0" fmla="*/ 0 w 36"/>
                <a:gd name="T1" fmla="*/ 21 h 32"/>
                <a:gd name="T2" fmla="*/ 6 w 36"/>
                <a:gd name="T3" fmla="*/ 32 h 32"/>
                <a:gd name="T4" fmla="*/ 23 w 36"/>
                <a:gd name="T5" fmla="*/ 32 h 32"/>
                <a:gd name="T6" fmla="*/ 29 w 36"/>
                <a:gd name="T7" fmla="*/ 24 h 32"/>
                <a:gd name="T8" fmla="*/ 36 w 36"/>
                <a:gd name="T9" fmla="*/ 24 h 32"/>
                <a:gd name="T10" fmla="*/ 34 w 36"/>
                <a:gd name="T11" fmla="*/ 11 h 32"/>
                <a:gd name="T12" fmla="*/ 30 w 36"/>
                <a:gd name="T13" fmla="*/ 0 h 32"/>
                <a:gd name="T14" fmla="*/ 16 w 36"/>
                <a:gd name="T15" fmla="*/ 4 h 32"/>
                <a:gd name="T16" fmla="*/ 4 w 36"/>
                <a:gd name="T17" fmla="*/ 11 h 32"/>
                <a:gd name="T18" fmla="*/ 0 w 36"/>
                <a:gd name="T1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2">
                  <a:moveTo>
                    <a:pt x="0" y="21"/>
                  </a:moveTo>
                  <a:lnTo>
                    <a:pt x="6" y="32"/>
                  </a:lnTo>
                  <a:lnTo>
                    <a:pt x="23" y="32"/>
                  </a:lnTo>
                  <a:lnTo>
                    <a:pt x="29" y="24"/>
                  </a:lnTo>
                  <a:lnTo>
                    <a:pt x="36" y="24"/>
                  </a:lnTo>
                  <a:lnTo>
                    <a:pt x="34" y="11"/>
                  </a:lnTo>
                  <a:lnTo>
                    <a:pt x="30" y="0"/>
                  </a:lnTo>
                  <a:lnTo>
                    <a:pt x="16" y="4"/>
                  </a:lnTo>
                  <a:lnTo>
                    <a:pt x="4" y="1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7" name="Freeform 282"/>
            <p:cNvSpPr>
              <a:spLocks/>
            </p:cNvSpPr>
            <p:nvPr/>
          </p:nvSpPr>
          <p:spPr bwMode="auto">
            <a:xfrm>
              <a:off x="6486222" y="5176632"/>
              <a:ext cx="510586" cy="344491"/>
            </a:xfrm>
            <a:custGeom>
              <a:avLst/>
              <a:gdLst>
                <a:gd name="T0" fmla="*/ 17 w 83"/>
                <a:gd name="T1" fmla="*/ 52 h 56"/>
                <a:gd name="T2" fmla="*/ 25 w 83"/>
                <a:gd name="T3" fmla="*/ 50 h 56"/>
                <a:gd name="T4" fmla="*/ 35 w 83"/>
                <a:gd name="T5" fmla="*/ 52 h 56"/>
                <a:gd name="T6" fmla="*/ 43 w 83"/>
                <a:gd name="T7" fmla="*/ 56 h 56"/>
                <a:gd name="T8" fmla="*/ 48 w 83"/>
                <a:gd name="T9" fmla="*/ 54 h 56"/>
                <a:gd name="T10" fmla="*/ 52 w 83"/>
                <a:gd name="T11" fmla="*/ 43 h 56"/>
                <a:gd name="T12" fmla="*/ 62 w 83"/>
                <a:gd name="T13" fmla="*/ 41 h 56"/>
                <a:gd name="T14" fmla="*/ 71 w 83"/>
                <a:gd name="T15" fmla="*/ 43 h 56"/>
                <a:gd name="T16" fmla="*/ 75 w 83"/>
                <a:gd name="T17" fmla="*/ 35 h 56"/>
                <a:gd name="T18" fmla="*/ 75 w 83"/>
                <a:gd name="T19" fmla="*/ 19 h 56"/>
                <a:gd name="T20" fmla="*/ 81 w 83"/>
                <a:gd name="T21" fmla="*/ 16 h 56"/>
                <a:gd name="T22" fmla="*/ 83 w 83"/>
                <a:gd name="T23" fmla="*/ 8 h 56"/>
                <a:gd name="T24" fmla="*/ 64 w 83"/>
                <a:gd name="T25" fmla="*/ 0 h 56"/>
                <a:gd name="T26" fmla="*/ 56 w 83"/>
                <a:gd name="T27" fmla="*/ 0 h 56"/>
                <a:gd name="T28" fmla="*/ 44 w 83"/>
                <a:gd name="T29" fmla="*/ 8 h 56"/>
                <a:gd name="T30" fmla="*/ 29 w 83"/>
                <a:gd name="T31" fmla="*/ 10 h 56"/>
                <a:gd name="T32" fmla="*/ 14 w 83"/>
                <a:gd name="T33" fmla="*/ 6 h 56"/>
                <a:gd name="T34" fmla="*/ 4 w 83"/>
                <a:gd name="T35" fmla="*/ 0 h 56"/>
                <a:gd name="T36" fmla="*/ 0 w 83"/>
                <a:gd name="T37" fmla="*/ 10 h 56"/>
                <a:gd name="T38" fmla="*/ 8 w 83"/>
                <a:gd name="T39" fmla="*/ 17 h 56"/>
                <a:gd name="T40" fmla="*/ 2 w 83"/>
                <a:gd name="T41" fmla="*/ 31 h 56"/>
                <a:gd name="T42" fmla="*/ 6 w 83"/>
                <a:gd name="T43" fmla="*/ 42 h 56"/>
                <a:gd name="T44" fmla="*/ 8 w 83"/>
                <a:gd name="T45" fmla="*/ 56 h 56"/>
                <a:gd name="T46" fmla="*/ 8 w 83"/>
                <a:gd name="T47" fmla="*/ 56 h 56"/>
                <a:gd name="T48" fmla="*/ 17 w 83"/>
                <a:gd name="T4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" h="56">
                  <a:moveTo>
                    <a:pt x="17" y="52"/>
                  </a:moveTo>
                  <a:lnTo>
                    <a:pt x="25" y="50"/>
                  </a:lnTo>
                  <a:lnTo>
                    <a:pt x="35" y="52"/>
                  </a:lnTo>
                  <a:lnTo>
                    <a:pt x="43" y="56"/>
                  </a:lnTo>
                  <a:lnTo>
                    <a:pt x="48" y="54"/>
                  </a:lnTo>
                  <a:lnTo>
                    <a:pt x="52" y="43"/>
                  </a:lnTo>
                  <a:lnTo>
                    <a:pt x="62" y="41"/>
                  </a:lnTo>
                  <a:lnTo>
                    <a:pt x="71" y="43"/>
                  </a:lnTo>
                  <a:lnTo>
                    <a:pt x="75" y="35"/>
                  </a:lnTo>
                  <a:lnTo>
                    <a:pt x="75" y="19"/>
                  </a:lnTo>
                  <a:lnTo>
                    <a:pt x="81" y="16"/>
                  </a:lnTo>
                  <a:lnTo>
                    <a:pt x="83" y="8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4" y="8"/>
                  </a:lnTo>
                  <a:lnTo>
                    <a:pt x="29" y="10"/>
                  </a:lnTo>
                  <a:lnTo>
                    <a:pt x="14" y="6"/>
                  </a:lnTo>
                  <a:lnTo>
                    <a:pt x="4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2" y="31"/>
                  </a:lnTo>
                  <a:lnTo>
                    <a:pt x="6" y="42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7" y="52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283"/>
            <p:cNvSpPr>
              <a:spLocks/>
            </p:cNvSpPr>
            <p:nvPr/>
          </p:nvSpPr>
          <p:spPr bwMode="auto">
            <a:xfrm>
              <a:off x="6787653" y="5422698"/>
              <a:ext cx="252217" cy="215304"/>
            </a:xfrm>
            <a:custGeom>
              <a:avLst/>
              <a:gdLst>
                <a:gd name="T0" fmla="*/ 13 w 41"/>
                <a:gd name="T1" fmla="*/ 0 h 35"/>
                <a:gd name="T2" fmla="*/ 23 w 41"/>
                <a:gd name="T3" fmla="*/ 2 h 35"/>
                <a:gd name="T4" fmla="*/ 41 w 41"/>
                <a:gd name="T5" fmla="*/ 17 h 35"/>
                <a:gd name="T6" fmla="*/ 39 w 41"/>
                <a:gd name="T7" fmla="*/ 23 h 35"/>
                <a:gd name="T8" fmla="*/ 31 w 41"/>
                <a:gd name="T9" fmla="*/ 23 h 35"/>
                <a:gd name="T10" fmla="*/ 22 w 41"/>
                <a:gd name="T11" fmla="*/ 21 h 35"/>
                <a:gd name="T12" fmla="*/ 20 w 41"/>
                <a:gd name="T13" fmla="*/ 27 h 35"/>
                <a:gd name="T14" fmla="*/ 10 w 41"/>
                <a:gd name="T15" fmla="*/ 29 h 35"/>
                <a:gd name="T16" fmla="*/ 2 w 41"/>
                <a:gd name="T17" fmla="*/ 35 h 35"/>
                <a:gd name="T18" fmla="*/ 2 w 41"/>
                <a:gd name="T19" fmla="*/ 33 h 35"/>
                <a:gd name="T20" fmla="*/ 4 w 41"/>
                <a:gd name="T21" fmla="*/ 29 h 35"/>
                <a:gd name="T22" fmla="*/ 0 w 41"/>
                <a:gd name="T23" fmla="*/ 27 h 35"/>
                <a:gd name="T24" fmla="*/ 7 w 41"/>
                <a:gd name="T25" fmla="*/ 17 h 35"/>
                <a:gd name="T26" fmla="*/ 9 w 41"/>
                <a:gd name="T27" fmla="*/ 9 h 35"/>
                <a:gd name="T28" fmla="*/ 4 w 41"/>
                <a:gd name="T29" fmla="*/ 2 h 35"/>
                <a:gd name="T30" fmla="*/ 13 w 41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" h="35">
                  <a:moveTo>
                    <a:pt x="13" y="0"/>
                  </a:moveTo>
                  <a:lnTo>
                    <a:pt x="23" y="2"/>
                  </a:lnTo>
                  <a:lnTo>
                    <a:pt x="41" y="17"/>
                  </a:lnTo>
                  <a:lnTo>
                    <a:pt x="39" y="23"/>
                  </a:lnTo>
                  <a:lnTo>
                    <a:pt x="31" y="23"/>
                  </a:lnTo>
                  <a:lnTo>
                    <a:pt x="22" y="21"/>
                  </a:lnTo>
                  <a:lnTo>
                    <a:pt x="20" y="27"/>
                  </a:lnTo>
                  <a:lnTo>
                    <a:pt x="10" y="29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4" y="29"/>
                  </a:lnTo>
                  <a:lnTo>
                    <a:pt x="0" y="27"/>
                  </a:lnTo>
                  <a:lnTo>
                    <a:pt x="7" y="17"/>
                  </a:lnTo>
                  <a:lnTo>
                    <a:pt x="9" y="9"/>
                  </a:lnTo>
                  <a:lnTo>
                    <a:pt x="4" y="2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9" name="Freeform 284"/>
            <p:cNvSpPr>
              <a:spLocks/>
            </p:cNvSpPr>
            <p:nvPr/>
          </p:nvSpPr>
          <p:spPr bwMode="auto">
            <a:xfrm>
              <a:off x="6578498" y="6167043"/>
              <a:ext cx="221458" cy="67666"/>
            </a:xfrm>
            <a:custGeom>
              <a:avLst/>
              <a:gdLst>
                <a:gd name="T0" fmla="*/ 0 w 36"/>
                <a:gd name="T1" fmla="*/ 4 h 11"/>
                <a:gd name="T2" fmla="*/ 0 w 36"/>
                <a:gd name="T3" fmla="*/ 0 h 11"/>
                <a:gd name="T4" fmla="*/ 10 w 36"/>
                <a:gd name="T5" fmla="*/ 0 h 11"/>
                <a:gd name="T6" fmla="*/ 12 w 36"/>
                <a:gd name="T7" fmla="*/ 4 h 11"/>
                <a:gd name="T8" fmla="*/ 20 w 36"/>
                <a:gd name="T9" fmla="*/ 2 h 11"/>
                <a:gd name="T10" fmla="*/ 22 w 36"/>
                <a:gd name="T11" fmla="*/ 4 h 11"/>
                <a:gd name="T12" fmla="*/ 26 w 36"/>
                <a:gd name="T13" fmla="*/ 2 h 11"/>
                <a:gd name="T14" fmla="*/ 30 w 36"/>
                <a:gd name="T15" fmla="*/ 4 h 11"/>
                <a:gd name="T16" fmla="*/ 36 w 36"/>
                <a:gd name="T17" fmla="*/ 6 h 11"/>
                <a:gd name="T18" fmla="*/ 36 w 36"/>
                <a:gd name="T19" fmla="*/ 8 h 11"/>
                <a:gd name="T20" fmla="*/ 32 w 36"/>
                <a:gd name="T21" fmla="*/ 10 h 11"/>
                <a:gd name="T22" fmla="*/ 28 w 36"/>
                <a:gd name="T23" fmla="*/ 11 h 11"/>
                <a:gd name="T24" fmla="*/ 16 w 36"/>
                <a:gd name="T25" fmla="*/ 11 h 11"/>
                <a:gd name="T26" fmla="*/ 10 w 36"/>
                <a:gd name="T27" fmla="*/ 8 h 11"/>
                <a:gd name="T28" fmla="*/ 0 w 36"/>
                <a:gd name="T29" fmla="*/ 6 h 11"/>
                <a:gd name="T30" fmla="*/ 0 w 36"/>
                <a:gd name="T31" fmla="*/ 4 h 11"/>
                <a:gd name="T32" fmla="*/ 0 w 36"/>
                <a:gd name="T33" fmla="*/ 4 h 11"/>
                <a:gd name="T34" fmla="*/ 0 w 36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0" y="4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6" y="2"/>
                  </a:lnTo>
                  <a:lnTo>
                    <a:pt x="30" y="4"/>
                  </a:lnTo>
                  <a:lnTo>
                    <a:pt x="36" y="6"/>
                  </a:lnTo>
                  <a:lnTo>
                    <a:pt x="36" y="8"/>
                  </a:lnTo>
                  <a:lnTo>
                    <a:pt x="32" y="10"/>
                  </a:lnTo>
                  <a:lnTo>
                    <a:pt x="28" y="11"/>
                  </a:lnTo>
                  <a:lnTo>
                    <a:pt x="16" y="11"/>
                  </a:lnTo>
                  <a:lnTo>
                    <a:pt x="1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285"/>
            <p:cNvSpPr>
              <a:spLocks/>
            </p:cNvSpPr>
            <p:nvPr/>
          </p:nvSpPr>
          <p:spPr bwMode="auto">
            <a:xfrm>
              <a:off x="6560041" y="5779492"/>
              <a:ext cx="98425" cy="123033"/>
            </a:xfrm>
            <a:custGeom>
              <a:avLst/>
              <a:gdLst>
                <a:gd name="T0" fmla="*/ 0 w 16"/>
                <a:gd name="T1" fmla="*/ 4 h 20"/>
                <a:gd name="T2" fmla="*/ 6 w 16"/>
                <a:gd name="T3" fmla="*/ 10 h 20"/>
                <a:gd name="T4" fmla="*/ 12 w 16"/>
                <a:gd name="T5" fmla="*/ 14 h 20"/>
                <a:gd name="T6" fmla="*/ 14 w 16"/>
                <a:gd name="T7" fmla="*/ 20 h 20"/>
                <a:gd name="T8" fmla="*/ 16 w 16"/>
                <a:gd name="T9" fmla="*/ 20 h 20"/>
                <a:gd name="T10" fmla="*/ 16 w 16"/>
                <a:gd name="T11" fmla="*/ 12 h 20"/>
                <a:gd name="T12" fmla="*/ 8 w 16"/>
                <a:gd name="T13" fmla="*/ 0 h 20"/>
                <a:gd name="T14" fmla="*/ 2 w 16"/>
                <a:gd name="T15" fmla="*/ 0 h 20"/>
                <a:gd name="T16" fmla="*/ 0 w 16"/>
                <a:gd name="T17" fmla="*/ 4 h 20"/>
                <a:gd name="T18" fmla="*/ 0 w 16"/>
                <a:gd name="T19" fmla="*/ 4 h 20"/>
                <a:gd name="T20" fmla="*/ 0 w 16"/>
                <a:gd name="T2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0">
                  <a:moveTo>
                    <a:pt x="0" y="4"/>
                  </a:moveTo>
                  <a:lnTo>
                    <a:pt x="6" y="10"/>
                  </a:lnTo>
                  <a:lnTo>
                    <a:pt x="12" y="14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6" y="12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293"/>
            <p:cNvSpPr>
              <a:spLocks/>
            </p:cNvSpPr>
            <p:nvPr/>
          </p:nvSpPr>
          <p:spPr bwMode="auto">
            <a:xfrm>
              <a:off x="6326278" y="5847157"/>
              <a:ext cx="12303" cy="30757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5 h 5"/>
                <a:gd name="T4" fmla="*/ 0 w 2"/>
                <a:gd name="T5" fmla="*/ 2 h 5"/>
                <a:gd name="T6" fmla="*/ 2 w 2"/>
                <a:gd name="T7" fmla="*/ 0 h 5"/>
                <a:gd name="T8" fmla="*/ 2 w 2"/>
                <a:gd name="T9" fmla="*/ 0 h 5"/>
                <a:gd name="T10" fmla="*/ 2 w 2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2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B6167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294"/>
            <p:cNvSpPr>
              <a:spLocks/>
            </p:cNvSpPr>
            <p:nvPr/>
          </p:nvSpPr>
          <p:spPr bwMode="auto">
            <a:xfrm>
              <a:off x="6277066" y="5435001"/>
              <a:ext cx="565949" cy="633615"/>
            </a:xfrm>
            <a:custGeom>
              <a:avLst/>
              <a:gdLst>
                <a:gd name="T0" fmla="*/ 90 w 92"/>
                <a:gd name="T1" fmla="*/ 15 h 103"/>
                <a:gd name="T2" fmla="*/ 87 w 92"/>
                <a:gd name="T3" fmla="*/ 0 h 103"/>
                <a:gd name="T4" fmla="*/ 77 w 92"/>
                <a:gd name="T5" fmla="*/ 13 h 103"/>
                <a:gd name="T6" fmla="*/ 59 w 92"/>
                <a:gd name="T7" fmla="*/ 7 h 103"/>
                <a:gd name="T8" fmla="*/ 42 w 92"/>
                <a:gd name="T9" fmla="*/ 13 h 103"/>
                <a:gd name="T10" fmla="*/ 29 w 92"/>
                <a:gd name="T11" fmla="*/ 21 h 103"/>
                <a:gd name="T12" fmla="*/ 13 w 92"/>
                <a:gd name="T13" fmla="*/ 29 h 103"/>
                <a:gd name="T14" fmla="*/ 0 w 92"/>
                <a:gd name="T15" fmla="*/ 44 h 103"/>
                <a:gd name="T16" fmla="*/ 7 w 92"/>
                <a:gd name="T17" fmla="*/ 56 h 103"/>
                <a:gd name="T18" fmla="*/ 17 w 92"/>
                <a:gd name="T19" fmla="*/ 71 h 103"/>
                <a:gd name="T20" fmla="*/ 36 w 92"/>
                <a:gd name="T21" fmla="*/ 69 h 103"/>
                <a:gd name="T22" fmla="*/ 25 w 92"/>
                <a:gd name="T23" fmla="*/ 73 h 103"/>
                <a:gd name="T24" fmla="*/ 17 w 92"/>
                <a:gd name="T25" fmla="*/ 81 h 103"/>
                <a:gd name="T26" fmla="*/ 21 w 92"/>
                <a:gd name="T27" fmla="*/ 95 h 103"/>
                <a:gd name="T28" fmla="*/ 29 w 92"/>
                <a:gd name="T29" fmla="*/ 97 h 103"/>
                <a:gd name="T30" fmla="*/ 36 w 92"/>
                <a:gd name="T31" fmla="*/ 103 h 103"/>
                <a:gd name="T32" fmla="*/ 42 w 92"/>
                <a:gd name="T33" fmla="*/ 93 h 103"/>
                <a:gd name="T34" fmla="*/ 40 w 92"/>
                <a:gd name="T35" fmla="*/ 87 h 103"/>
                <a:gd name="T36" fmla="*/ 46 w 92"/>
                <a:gd name="T37" fmla="*/ 79 h 103"/>
                <a:gd name="T38" fmla="*/ 56 w 92"/>
                <a:gd name="T39" fmla="*/ 73 h 103"/>
                <a:gd name="T40" fmla="*/ 38 w 92"/>
                <a:gd name="T41" fmla="*/ 62 h 103"/>
                <a:gd name="T42" fmla="*/ 32 w 92"/>
                <a:gd name="T43" fmla="*/ 38 h 103"/>
                <a:gd name="T44" fmla="*/ 36 w 92"/>
                <a:gd name="T45" fmla="*/ 29 h 103"/>
                <a:gd name="T46" fmla="*/ 42 w 92"/>
                <a:gd name="T47" fmla="*/ 34 h 103"/>
                <a:gd name="T48" fmla="*/ 48 w 92"/>
                <a:gd name="T49" fmla="*/ 40 h 103"/>
                <a:gd name="T50" fmla="*/ 50 w 92"/>
                <a:gd name="T51" fmla="*/ 34 h 103"/>
                <a:gd name="T52" fmla="*/ 54 w 92"/>
                <a:gd name="T53" fmla="*/ 40 h 103"/>
                <a:gd name="T54" fmla="*/ 56 w 92"/>
                <a:gd name="T55" fmla="*/ 36 h 103"/>
                <a:gd name="T56" fmla="*/ 52 w 92"/>
                <a:gd name="T57" fmla="*/ 31 h 103"/>
                <a:gd name="T58" fmla="*/ 59 w 92"/>
                <a:gd name="T59" fmla="*/ 23 h 103"/>
                <a:gd name="T60" fmla="*/ 69 w 92"/>
                <a:gd name="T61" fmla="*/ 23 h 103"/>
                <a:gd name="T62" fmla="*/ 82 w 92"/>
                <a:gd name="T63" fmla="*/ 25 h 103"/>
                <a:gd name="T64" fmla="*/ 82 w 92"/>
                <a:gd name="T65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03">
                  <a:moveTo>
                    <a:pt x="82" y="25"/>
                  </a:moveTo>
                  <a:lnTo>
                    <a:pt x="90" y="15"/>
                  </a:lnTo>
                  <a:lnTo>
                    <a:pt x="92" y="7"/>
                  </a:lnTo>
                  <a:lnTo>
                    <a:pt x="87" y="0"/>
                  </a:lnTo>
                  <a:lnTo>
                    <a:pt x="82" y="11"/>
                  </a:lnTo>
                  <a:lnTo>
                    <a:pt x="77" y="13"/>
                  </a:lnTo>
                  <a:lnTo>
                    <a:pt x="69" y="9"/>
                  </a:lnTo>
                  <a:lnTo>
                    <a:pt x="59" y="7"/>
                  </a:lnTo>
                  <a:lnTo>
                    <a:pt x="52" y="9"/>
                  </a:lnTo>
                  <a:lnTo>
                    <a:pt x="42" y="13"/>
                  </a:lnTo>
                  <a:lnTo>
                    <a:pt x="34" y="13"/>
                  </a:lnTo>
                  <a:lnTo>
                    <a:pt x="29" y="21"/>
                  </a:lnTo>
                  <a:lnTo>
                    <a:pt x="12" y="21"/>
                  </a:lnTo>
                  <a:lnTo>
                    <a:pt x="13" y="29"/>
                  </a:lnTo>
                  <a:lnTo>
                    <a:pt x="7" y="38"/>
                  </a:lnTo>
                  <a:lnTo>
                    <a:pt x="0" y="44"/>
                  </a:lnTo>
                  <a:lnTo>
                    <a:pt x="2" y="50"/>
                  </a:lnTo>
                  <a:lnTo>
                    <a:pt x="7" y="56"/>
                  </a:lnTo>
                  <a:lnTo>
                    <a:pt x="9" y="64"/>
                  </a:lnTo>
                  <a:lnTo>
                    <a:pt x="17" y="71"/>
                  </a:lnTo>
                  <a:lnTo>
                    <a:pt x="25" y="69"/>
                  </a:lnTo>
                  <a:lnTo>
                    <a:pt x="36" y="69"/>
                  </a:lnTo>
                  <a:lnTo>
                    <a:pt x="40" y="73"/>
                  </a:lnTo>
                  <a:lnTo>
                    <a:pt x="25" y="73"/>
                  </a:lnTo>
                  <a:lnTo>
                    <a:pt x="17" y="75"/>
                  </a:lnTo>
                  <a:lnTo>
                    <a:pt x="17" y="81"/>
                  </a:lnTo>
                  <a:lnTo>
                    <a:pt x="23" y="87"/>
                  </a:lnTo>
                  <a:lnTo>
                    <a:pt x="21" y="95"/>
                  </a:lnTo>
                  <a:lnTo>
                    <a:pt x="23" y="97"/>
                  </a:lnTo>
                  <a:lnTo>
                    <a:pt x="29" y="97"/>
                  </a:lnTo>
                  <a:lnTo>
                    <a:pt x="32" y="103"/>
                  </a:lnTo>
                  <a:lnTo>
                    <a:pt x="36" y="103"/>
                  </a:lnTo>
                  <a:lnTo>
                    <a:pt x="42" y="103"/>
                  </a:lnTo>
                  <a:lnTo>
                    <a:pt x="42" y="93"/>
                  </a:lnTo>
                  <a:lnTo>
                    <a:pt x="38" y="89"/>
                  </a:lnTo>
                  <a:lnTo>
                    <a:pt x="40" y="87"/>
                  </a:lnTo>
                  <a:lnTo>
                    <a:pt x="46" y="89"/>
                  </a:lnTo>
                  <a:lnTo>
                    <a:pt x="46" y="79"/>
                  </a:lnTo>
                  <a:lnTo>
                    <a:pt x="56" y="79"/>
                  </a:lnTo>
                  <a:lnTo>
                    <a:pt x="56" y="73"/>
                  </a:lnTo>
                  <a:lnTo>
                    <a:pt x="48" y="66"/>
                  </a:lnTo>
                  <a:lnTo>
                    <a:pt x="38" y="62"/>
                  </a:lnTo>
                  <a:lnTo>
                    <a:pt x="40" y="50"/>
                  </a:lnTo>
                  <a:lnTo>
                    <a:pt x="32" y="38"/>
                  </a:lnTo>
                  <a:lnTo>
                    <a:pt x="32" y="31"/>
                  </a:lnTo>
                  <a:lnTo>
                    <a:pt x="36" y="29"/>
                  </a:lnTo>
                  <a:lnTo>
                    <a:pt x="40" y="31"/>
                  </a:lnTo>
                  <a:lnTo>
                    <a:pt x="42" y="34"/>
                  </a:lnTo>
                  <a:lnTo>
                    <a:pt x="46" y="40"/>
                  </a:lnTo>
                  <a:lnTo>
                    <a:pt x="48" y="40"/>
                  </a:lnTo>
                  <a:lnTo>
                    <a:pt x="46" y="34"/>
                  </a:lnTo>
                  <a:lnTo>
                    <a:pt x="50" y="34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8" y="34"/>
                  </a:lnTo>
                  <a:lnTo>
                    <a:pt x="52" y="31"/>
                  </a:lnTo>
                  <a:lnTo>
                    <a:pt x="52" y="25"/>
                  </a:lnTo>
                  <a:lnTo>
                    <a:pt x="59" y="23"/>
                  </a:lnTo>
                  <a:lnTo>
                    <a:pt x="65" y="21"/>
                  </a:lnTo>
                  <a:lnTo>
                    <a:pt x="69" y="23"/>
                  </a:lnTo>
                  <a:lnTo>
                    <a:pt x="75" y="21"/>
                  </a:lnTo>
                  <a:lnTo>
                    <a:pt x="82" y="25"/>
                  </a:lnTo>
                  <a:lnTo>
                    <a:pt x="82" y="25"/>
                  </a:lnTo>
                  <a:lnTo>
                    <a:pt x="82" y="25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295"/>
            <p:cNvSpPr>
              <a:spLocks/>
            </p:cNvSpPr>
            <p:nvPr/>
          </p:nvSpPr>
          <p:spPr bwMode="auto">
            <a:xfrm>
              <a:off x="6295523" y="4678348"/>
              <a:ext cx="812015" cy="553646"/>
            </a:xfrm>
            <a:custGeom>
              <a:avLst/>
              <a:gdLst>
                <a:gd name="T0" fmla="*/ 35 w 132"/>
                <a:gd name="T1" fmla="*/ 80 h 90"/>
                <a:gd name="T2" fmla="*/ 45 w 132"/>
                <a:gd name="T3" fmla="*/ 86 h 90"/>
                <a:gd name="T4" fmla="*/ 60 w 132"/>
                <a:gd name="T5" fmla="*/ 90 h 90"/>
                <a:gd name="T6" fmla="*/ 76 w 132"/>
                <a:gd name="T7" fmla="*/ 88 h 90"/>
                <a:gd name="T8" fmla="*/ 87 w 132"/>
                <a:gd name="T9" fmla="*/ 80 h 90"/>
                <a:gd name="T10" fmla="*/ 95 w 132"/>
                <a:gd name="T11" fmla="*/ 80 h 90"/>
                <a:gd name="T12" fmla="*/ 115 w 132"/>
                <a:gd name="T13" fmla="*/ 88 h 90"/>
                <a:gd name="T14" fmla="*/ 117 w 132"/>
                <a:gd name="T15" fmla="*/ 75 h 90"/>
                <a:gd name="T16" fmla="*/ 132 w 132"/>
                <a:gd name="T17" fmla="*/ 59 h 90"/>
                <a:gd name="T18" fmla="*/ 128 w 132"/>
                <a:gd name="T19" fmla="*/ 53 h 90"/>
                <a:gd name="T20" fmla="*/ 122 w 132"/>
                <a:gd name="T21" fmla="*/ 53 h 90"/>
                <a:gd name="T22" fmla="*/ 115 w 132"/>
                <a:gd name="T23" fmla="*/ 52 h 90"/>
                <a:gd name="T24" fmla="*/ 115 w 132"/>
                <a:gd name="T25" fmla="*/ 43 h 90"/>
                <a:gd name="T26" fmla="*/ 109 w 132"/>
                <a:gd name="T27" fmla="*/ 37 h 90"/>
                <a:gd name="T28" fmla="*/ 103 w 132"/>
                <a:gd name="T29" fmla="*/ 14 h 90"/>
                <a:gd name="T30" fmla="*/ 95 w 132"/>
                <a:gd name="T31" fmla="*/ 2 h 90"/>
                <a:gd name="T32" fmla="*/ 86 w 132"/>
                <a:gd name="T33" fmla="*/ 1 h 90"/>
                <a:gd name="T34" fmla="*/ 76 w 132"/>
                <a:gd name="T35" fmla="*/ 4 h 90"/>
                <a:gd name="T36" fmla="*/ 62 w 132"/>
                <a:gd name="T37" fmla="*/ 8 h 90"/>
                <a:gd name="T38" fmla="*/ 49 w 132"/>
                <a:gd name="T39" fmla="*/ 2 h 90"/>
                <a:gd name="T40" fmla="*/ 37 w 132"/>
                <a:gd name="T41" fmla="*/ 0 h 90"/>
                <a:gd name="T42" fmla="*/ 27 w 132"/>
                <a:gd name="T43" fmla="*/ 6 h 90"/>
                <a:gd name="T44" fmla="*/ 16 w 132"/>
                <a:gd name="T45" fmla="*/ 20 h 90"/>
                <a:gd name="T46" fmla="*/ 12 w 132"/>
                <a:gd name="T47" fmla="*/ 37 h 90"/>
                <a:gd name="T48" fmla="*/ 0 w 132"/>
                <a:gd name="T49" fmla="*/ 39 h 90"/>
                <a:gd name="T50" fmla="*/ 6 w 132"/>
                <a:gd name="T51" fmla="*/ 52 h 90"/>
                <a:gd name="T52" fmla="*/ 8 w 132"/>
                <a:gd name="T53" fmla="*/ 67 h 90"/>
                <a:gd name="T54" fmla="*/ 27 w 132"/>
                <a:gd name="T55" fmla="*/ 71 h 90"/>
                <a:gd name="T56" fmla="*/ 35 w 132"/>
                <a:gd name="T57" fmla="*/ 80 h 90"/>
                <a:gd name="T58" fmla="*/ 35 w 132"/>
                <a:gd name="T59" fmla="*/ 80 h 90"/>
                <a:gd name="T60" fmla="*/ 35 w 132"/>
                <a:gd name="T61" fmla="*/ 8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2" h="90">
                  <a:moveTo>
                    <a:pt x="35" y="80"/>
                  </a:moveTo>
                  <a:lnTo>
                    <a:pt x="45" y="86"/>
                  </a:lnTo>
                  <a:lnTo>
                    <a:pt x="60" y="90"/>
                  </a:lnTo>
                  <a:lnTo>
                    <a:pt x="76" y="88"/>
                  </a:lnTo>
                  <a:lnTo>
                    <a:pt x="87" y="80"/>
                  </a:lnTo>
                  <a:lnTo>
                    <a:pt x="95" y="80"/>
                  </a:lnTo>
                  <a:lnTo>
                    <a:pt x="115" y="88"/>
                  </a:lnTo>
                  <a:lnTo>
                    <a:pt x="117" y="75"/>
                  </a:lnTo>
                  <a:lnTo>
                    <a:pt x="132" y="59"/>
                  </a:lnTo>
                  <a:lnTo>
                    <a:pt x="128" y="53"/>
                  </a:lnTo>
                  <a:lnTo>
                    <a:pt x="122" y="53"/>
                  </a:lnTo>
                  <a:lnTo>
                    <a:pt x="115" y="52"/>
                  </a:lnTo>
                  <a:lnTo>
                    <a:pt x="115" y="43"/>
                  </a:lnTo>
                  <a:lnTo>
                    <a:pt x="109" y="37"/>
                  </a:lnTo>
                  <a:lnTo>
                    <a:pt x="103" y="14"/>
                  </a:lnTo>
                  <a:lnTo>
                    <a:pt x="95" y="2"/>
                  </a:lnTo>
                  <a:lnTo>
                    <a:pt x="86" y="1"/>
                  </a:lnTo>
                  <a:lnTo>
                    <a:pt x="76" y="4"/>
                  </a:lnTo>
                  <a:lnTo>
                    <a:pt x="62" y="8"/>
                  </a:lnTo>
                  <a:lnTo>
                    <a:pt x="49" y="2"/>
                  </a:lnTo>
                  <a:lnTo>
                    <a:pt x="37" y="0"/>
                  </a:lnTo>
                  <a:lnTo>
                    <a:pt x="27" y="6"/>
                  </a:lnTo>
                  <a:lnTo>
                    <a:pt x="16" y="20"/>
                  </a:lnTo>
                  <a:lnTo>
                    <a:pt x="12" y="37"/>
                  </a:lnTo>
                  <a:lnTo>
                    <a:pt x="0" y="39"/>
                  </a:lnTo>
                  <a:lnTo>
                    <a:pt x="6" y="52"/>
                  </a:lnTo>
                  <a:lnTo>
                    <a:pt x="8" y="67"/>
                  </a:lnTo>
                  <a:lnTo>
                    <a:pt x="27" y="71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296"/>
            <p:cNvSpPr>
              <a:spLocks/>
            </p:cNvSpPr>
            <p:nvPr/>
          </p:nvSpPr>
          <p:spPr bwMode="auto">
            <a:xfrm>
              <a:off x="6818407" y="4635289"/>
              <a:ext cx="307580" cy="381401"/>
            </a:xfrm>
            <a:custGeom>
              <a:avLst/>
              <a:gdLst>
                <a:gd name="T0" fmla="*/ 10 w 50"/>
                <a:gd name="T1" fmla="*/ 10 h 62"/>
                <a:gd name="T2" fmla="*/ 17 w 50"/>
                <a:gd name="T3" fmla="*/ 21 h 62"/>
                <a:gd name="T4" fmla="*/ 23 w 50"/>
                <a:gd name="T5" fmla="*/ 45 h 62"/>
                <a:gd name="T6" fmla="*/ 29 w 50"/>
                <a:gd name="T7" fmla="*/ 50 h 62"/>
                <a:gd name="T8" fmla="*/ 29 w 50"/>
                <a:gd name="T9" fmla="*/ 59 h 62"/>
                <a:gd name="T10" fmla="*/ 37 w 50"/>
                <a:gd name="T11" fmla="*/ 62 h 62"/>
                <a:gd name="T12" fmla="*/ 37 w 50"/>
                <a:gd name="T13" fmla="*/ 50 h 62"/>
                <a:gd name="T14" fmla="*/ 42 w 50"/>
                <a:gd name="T15" fmla="*/ 41 h 62"/>
                <a:gd name="T16" fmla="*/ 48 w 50"/>
                <a:gd name="T17" fmla="*/ 43 h 62"/>
                <a:gd name="T18" fmla="*/ 50 w 50"/>
                <a:gd name="T19" fmla="*/ 35 h 62"/>
                <a:gd name="T20" fmla="*/ 44 w 50"/>
                <a:gd name="T21" fmla="*/ 29 h 62"/>
                <a:gd name="T22" fmla="*/ 40 w 50"/>
                <a:gd name="T23" fmla="*/ 12 h 62"/>
                <a:gd name="T24" fmla="*/ 31 w 50"/>
                <a:gd name="T25" fmla="*/ 0 h 62"/>
                <a:gd name="T26" fmla="*/ 10 w 50"/>
                <a:gd name="T27" fmla="*/ 0 h 62"/>
                <a:gd name="T28" fmla="*/ 0 w 50"/>
                <a:gd name="T29" fmla="*/ 8 h 62"/>
                <a:gd name="T30" fmla="*/ 0 w 50"/>
                <a:gd name="T31" fmla="*/ 8 h 62"/>
                <a:gd name="T32" fmla="*/ 10 w 50"/>
                <a:gd name="T33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2">
                  <a:moveTo>
                    <a:pt x="10" y="10"/>
                  </a:moveTo>
                  <a:lnTo>
                    <a:pt x="17" y="21"/>
                  </a:lnTo>
                  <a:lnTo>
                    <a:pt x="23" y="45"/>
                  </a:lnTo>
                  <a:lnTo>
                    <a:pt x="29" y="50"/>
                  </a:lnTo>
                  <a:lnTo>
                    <a:pt x="29" y="59"/>
                  </a:lnTo>
                  <a:lnTo>
                    <a:pt x="37" y="62"/>
                  </a:lnTo>
                  <a:lnTo>
                    <a:pt x="37" y="50"/>
                  </a:lnTo>
                  <a:lnTo>
                    <a:pt x="42" y="41"/>
                  </a:lnTo>
                  <a:lnTo>
                    <a:pt x="48" y="43"/>
                  </a:lnTo>
                  <a:lnTo>
                    <a:pt x="50" y="35"/>
                  </a:lnTo>
                  <a:lnTo>
                    <a:pt x="44" y="29"/>
                  </a:lnTo>
                  <a:lnTo>
                    <a:pt x="40" y="12"/>
                  </a:lnTo>
                  <a:lnTo>
                    <a:pt x="31" y="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0" y="10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5" name="Freeform 299"/>
            <p:cNvSpPr>
              <a:spLocks/>
            </p:cNvSpPr>
            <p:nvPr/>
          </p:nvSpPr>
          <p:spPr bwMode="auto">
            <a:xfrm>
              <a:off x="6455464" y="4081643"/>
              <a:ext cx="1544059" cy="1045775"/>
            </a:xfrm>
            <a:custGeom>
              <a:avLst/>
              <a:gdLst>
                <a:gd name="T0" fmla="*/ 4 w 251"/>
                <a:gd name="T1" fmla="*/ 75 h 170"/>
                <a:gd name="T2" fmla="*/ 10 w 251"/>
                <a:gd name="T3" fmla="*/ 63 h 170"/>
                <a:gd name="T4" fmla="*/ 27 w 251"/>
                <a:gd name="T5" fmla="*/ 23 h 170"/>
                <a:gd name="T6" fmla="*/ 52 w 251"/>
                <a:gd name="T7" fmla="*/ 7 h 170"/>
                <a:gd name="T8" fmla="*/ 69 w 251"/>
                <a:gd name="T9" fmla="*/ 11 h 170"/>
                <a:gd name="T10" fmla="*/ 85 w 251"/>
                <a:gd name="T11" fmla="*/ 13 h 170"/>
                <a:gd name="T12" fmla="*/ 115 w 251"/>
                <a:gd name="T13" fmla="*/ 19 h 170"/>
                <a:gd name="T14" fmla="*/ 133 w 251"/>
                <a:gd name="T15" fmla="*/ 5 h 170"/>
                <a:gd name="T16" fmla="*/ 163 w 251"/>
                <a:gd name="T17" fmla="*/ 3 h 170"/>
                <a:gd name="T18" fmla="*/ 179 w 251"/>
                <a:gd name="T19" fmla="*/ 29 h 170"/>
                <a:gd name="T20" fmla="*/ 186 w 251"/>
                <a:gd name="T21" fmla="*/ 44 h 170"/>
                <a:gd name="T22" fmla="*/ 221 w 251"/>
                <a:gd name="T23" fmla="*/ 51 h 170"/>
                <a:gd name="T24" fmla="*/ 251 w 251"/>
                <a:gd name="T25" fmla="*/ 71 h 170"/>
                <a:gd name="T26" fmla="*/ 240 w 251"/>
                <a:gd name="T27" fmla="*/ 98 h 170"/>
                <a:gd name="T28" fmla="*/ 225 w 251"/>
                <a:gd name="T29" fmla="*/ 107 h 170"/>
                <a:gd name="T30" fmla="*/ 206 w 251"/>
                <a:gd name="T31" fmla="*/ 123 h 170"/>
                <a:gd name="T32" fmla="*/ 182 w 251"/>
                <a:gd name="T33" fmla="*/ 129 h 170"/>
                <a:gd name="T34" fmla="*/ 179 w 251"/>
                <a:gd name="T35" fmla="*/ 136 h 170"/>
                <a:gd name="T36" fmla="*/ 163 w 251"/>
                <a:gd name="T37" fmla="*/ 141 h 170"/>
                <a:gd name="T38" fmla="*/ 179 w 251"/>
                <a:gd name="T39" fmla="*/ 152 h 170"/>
                <a:gd name="T40" fmla="*/ 196 w 251"/>
                <a:gd name="T41" fmla="*/ 153 h 170"/>
                <a:gd name="T42" fmla="*/ 186 w 251"/>
                <a:gd name="T43" fmla="*/ 161 h 170"/>
                <a:gd name="T44" fmla="*/ 169 w 251"/>
                <a:gd name="T45" fmla="*/ 170 h 170"/>
                <a:gd name="T46" fmla="*/ 156 w 251"/>
                <a:gd name="T47" fmla="*/ 164 h 170"/>
                <a:gd name="T48" fmla="*/ 146 w 251"/>
                <a:gd name="T49" fmla="*/ 153 h 170"/>
                <a:gd name="T50" fmla="*/ 150 w 251"/>
                <a:gd name="T51" fmla="*/ 147 h 170"/>
                <a:gd name="T52" fmla="*/ 160 w 251"/>
                <a:gd name="T53" fmla="*/ 140 h 170"/>
                <a:gd name="T54" fmla="*/ 142 w 251"/>
                <a:gd name="T55" fmla="*/ 136 h 170"/>
                <a:gd name="T56" fmla="*/ 131 w 251"/>
                <a:gd name="T57" fmla="*/ 129 h 170"/>
                <a:gd name="T58" fmla="*/ 123 w 251"/>
                <a:gd name="T59" fmla="*/ 132 h 170"/>
                <a:gd name="T60" fmla="*/ 113 w 251"/>
                <a:gd name="T61" fmla="*/ 140 h 170"/>
                <a:gd name="T62" fmla="*/ 96 w 251"/>
                <a:gd name="T63" fmla="*/ 152 h 170"/>
                <a:gd name="T64" fmla="*/ 102 w 251"/>
                <a:gd name="T65" fmla="*/ 131 h 170"/>
                <a:gd name="T66" fmla="*/ 109 w 251"/>
                <a:gd name="T67" fmla="*/ 125 h 170"/>
                <a:gd name="T68" fmla="*/ 100 w 251"/>
                <a:gd name="T69" fmla="*/ 102 h 170"/>
                <a:gd name="T70" fmla="*/ 69 w 251"/>
                <a:gd name="T71" fmla="*/ 90 h 170"/>
                <a:gd name="T72" fmla="*/ 50 w 251"/>
                <a:gd name="T73" fmla="*/ 102 h 170"/>
                <a:gd name="T74" fmla="*/ 23 w 251"/>
                <a:gd name="T75" fmla="*/ 100 h 170"/>
                <a:gd name="T76" fmla="*/ 0 w 251"/>
                <a:gd name="T77" fmla="*/ 8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" h="170">
                  <a:moveTo>
                    <a:pt x="0" y="86"/>
                  </a:moveTo>
                  <a:lnTo>
                    <a:pt x="4" y="75"/>
                  </a:lnTo>
                  <a:lnTo>
                    <a:pt x="10" y="69"/>
                  </a:lnTo>
                  <a:lnTo>
                    <a:pt x="10" y="63"/>
                  </a:lnTo>
                  <a:lnTo>
                    <a:pt x="29" y="42"/>
                  </a:lnTo>
                  <a:lnTo>
                    <a:pt x="27" y="23"/>
                  </a:lnTo>
                  <a:lnTo>
                    <a:pt x="41" y="9"/>
                  </a:lnTo>
                  <a:lnTo>
                    <a:pt x="52" y="7"/>
                  </a:lnTo>
                  <a:lnTo>
                    <a:pt x="60" y="13"/>
                  </a:lnTo>
                  <a:lnTo>
                    <a:pt x="69" y="11"/>
                  </a:lnTo>
                  <a:lnTo>
                    <a:pt x="79" y="15"/>
                  </a:lnTo>
                  <a:lnTo>
                    <a:pt x="85" y="13"/>
                  </a:lnTo>
                  <a:lnTo>
                    <a:pt x="108" y="21"/>
                  </a:lnTo>
                  <a:lnTo>
                    <a:pt x="115" y="19"/>
                  </a:lnTo>
                  <a:lnTo>
                    <a:pt x="119" y="9"/>
                  </a:lnTo>
                  <a:lnTo>
                    <a:pt x="133" y="5"/>
                  </a:lnTo>
                  <a:lnTo>
                    <a:pt x="144" y="0"/>
                  </a:lnTo>
                  <a:lnTo>
                    <a:pt x="163" y="3"/>
                  </a:lnTo>
                  <a:lnTo>
                    <a:pt x="169" y="26"/>
                  </a:lnTo>
                  <a:lnTo>
                    <a:pt x="179" y="29"/>
                  </a:lnTo>
                  <a:lnTo>
                    <a:pt x="181" y="36"/>
                  </a:lnTo>
                  <a:lnTo>
                    <a:pt x="186" y="44"/>
                  </a:lnTo>
                  <a:lnTo>
                    <a:pt x="209" y="42"/>
                  </a:lnTo>
                  <a:lnTo>
                    <a:pt x="221" y="51"/>
                  </a:lnTo>
                  <a:lnTo>
                    <a:pt x="230" y="51"/>
                  </a:lnTo>
                  <a:lnTo>
                    <a:pt x="251" y="71"/>
                  </a:lnTo>
                  <a:lnTo>
                    <a:pt x="242" y="81"/>
                  </a:lnTo>
                  <a:lnTo>
                    <a:pt x="240" y="98"/>
                  </a:lnTo>
                  <a:lnTo>
                    <a:pt x="234" y="98"/>
                  </a:lnTo>
                  <a:lnTo>
                    <a:pt x="225" y="107"/>
                  </a:lnTo>
                  <a:lnTo>
                    <a:pt x="215" y="123"/>
                  </a:lnTo>
                  <a:lnTo>
                    <a:pt x="206" y="123"/>
                  </a:lnTo>
                  <a:lnTo>
                    <a:pt x="200" y="129"/>
                  </a:lnTo>
                  <a:lnTo>
                    <a:pt x="182" y="129"/>
                  </a:lnTo>
                  <a:lnTo>
                    <a:pt x="181" y="134"/>
                  </a:lnTo>
                  <a:lnTo>
                    <a:pt x="179" y="136"/>
                  </a:lnTo>
                  <a:lnTo>
                    <a:pt x="163" y="140"/>
                  </a:lnTo>
                  <a:lnTo>
                    <a:pt x="163" y="141"/>
                  </a:lnTo>
                  <a:lnTo>
                    <a:pt x="175" y="146"/>
                  </a:lnTo>
                  <a:lnTo>
                    <a:pt x="179" y="152"/>
                  </a:lnTo>
                  <a:lnTo>
                    <a:pt x="192" y="153"/>
                  </a:lnTo>
                  <a:lnTo>
                    <a:pt x="196" y="153"/>
                  </a:lnTo>
                  <a:lnTo>
                    <a:pt x="196" y="159"/>
                  </a:lnTo>
                  <a:lnTo>
                    <a:pt x="186" y="161"/>
                  </a:lnTo>
                  <a:lnTo>
                    <a:pt x="179" y="162"/>
                  </a:lnTo>
                  <a:lnTo>
                    <a:pt x="169" y="170"/>
                  </a:lnTo>
                  <a:lnTo>
                    <a:pt x="160" y="170"/>
                  </a:lnTo>
                  <a:lnTo>
                    <a:pt x="156" y="164"/>
                  </a:lnTo>
                  <a:lnTo>
                    <a:pt x="158" y="158"/>
                  </a:lnTo>
                  <a:lnTo>
                    <a:pt x="146" y="153"/>
                  </a:lnTo>
                  <a:lnTo>
                    <a:pt x="146" y="149"/>
                  </a:lnTo>
                  <a:lnTo>
                    <a:pt x="150" y="147"/>
                  </a:lnTo>
                  <a:lnTo>
                    <a:pt x="160" y="144"/>
                  </a:lnTo>
                  <a:lnTo>
                    <a:pt x="160" y="140"/>
                  </a:lnTo>
                  <a:lnTo>
                    <a:pt x="152" y="136"/>
                  </a:lnTo>
                  <a:lnTo>
                    <a:pt x="142" y="136"/>
                  </a:lnTo>
                  <a:lnTo>
                    <a:pt x="137" y="134"/>
                  </a:lnTo>
                  <a:lnTo>
                    <a:pt x="131" y="129"/>
                  </a:lnTo>
                  <a:lnTo>
                    <a:pt x="127" y="129"/>
                  </a:lnTo>
                  <a:lnTo>
                    <a:pt x="123" y="132"/>
                  </a:lnTo>
                  <a:lnTo>
                    <a:pt x="113" y="134"/>
                  </a:lnTo>
                  <a:lnTo>
                    <a:pt x="113" y="140"/>
                  </a:lnTo>
                  <a:lnTo>
                    <a:pt x="102" y="152"/>
                  </a:lnTo>
                  <a:lnTo>
                    <a:pt x="96" y="152"/>
                  </a:lnTo>
                  <a:lnTo>
                    <a:pt x="96" y="140"/>
                  </a:lnTo>
                  <a:lnTo>
                    <a:pt x="102" y="131"/>
                  </a:lnTo>
                  <a:lnTo>
                    <a:pt x="107" y="132"/>
                  </a:lnTo>
                  <a:lnTo>
                    <a:pt x="109" y="125"/>
                  </a:lnTo>
                  <a:lnTo>
                    <a:pt x="104" y="119"/>
                  </a:lnTo>
                  <a:lnTo>
                    <a:pt x="100" y="102"/>
                  </a:lnTo>
                  <a:lnTo>
                    <a:pt x="90" y="90"/>
                  </a:lnTo>
                  <a:lnTo>
                    <a:pt x="69" y="90"/>
                  </a:lnTo>
                  <a:lnTo>
                    <a:pt x="59" y="98"/>
                  </a:lnTo>
                  <a:lnTo>
                    <a:pt x="50" y="102"/>
                  </a:lnTo>
                  <a:lnTo>
                    <a:pt x="36" y="106"/>
                  </a:lnTo>
                  <a:lnTo>
                    <a:pt x="23" y="100"/>
                  </a:lnTo>
                  <a:lnTo>
                    <a:pt x="11" y="98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6" name="Freeform 300"/>
            <p:cNvSpPr>
              <a:spLocks/>
            </p:cNvSpPr>
            <p:nvPr/>
          </p:nvSpPr>
          <p:spPr bwMode="auto">
            <a:xfrm>
              <a:off x="6227853" y="2820559"/>
              <a:ext cx="24606" cy="30757"/>
            </a:xfrm>
            <a:custGeom>
              <a:avLst/>
              <a:gdLst>
                <a:gd name="T0" fmla="*/ 2 w 4"/>
                <a:gd name="T1" fmla="*/ 5 h 5"/>
                <a:gd name="T2" fmla="*/ 0 w 4"/>
                <a:gd name="T3" fmla="*/ 4 h 5"/>
                <a:gd name="T4" fmla="*/ 0 w 4"/>
                <a:gd name="T5" fmla="*/ 0 h 5"/>
                <a:gd name="T6" fmla="*/ 4 w 4"/>
                <a:gd name="T7" fmla="*/ 0 h 5"/>
                <a:gd name="T8" fmla="*/ 2 w 4"/>
                <a:gd name="T9" fmla="*/ 5 h 5"/>
                <a:gd name="T10" fmla="*/ 2 w 4"/>
                <a:gd name="T11" fmla="*/ 5 h 5"/>
                <a:gd name="T12" fmla="*/ 2 w 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2" y="5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301"/>
            <p:cNvSpPr>
              <a:spLocks/>
            </p:cNvSpPr>
            <p:nvPr/>
          </p:nvSpPr>
          <p:spPr bwMode="auto">
            <a:xfrm>
              <a:off x="6098670" y="3238869"/>
              <a:ext cx="55368" cy="98425"/>
            </a:xfrm>
            <a:custGeom>
              <a:avLst/>
              <a:gdLst>
                <a:gd name="T0" fmla="*/ 2 w 9"/>
                <a:gd name="T1" fmla="*/ 10 h 16"/>
                <a:gd name="T2" fmla="*/ 0 w 9"/>
                <a:gd name="T3" fmla="*/ 6 h 16"/>
                <a:gd name="T4" fmla="*/ 4 w 9"/>
                <a:gd name="T5" fmla="*/ 0 h 16"/>
                <a:gd name="T6" fmla="*/ 9 w 9"/>
                <a:gd name="T7" fmla="*/ 2 h 16"/>
                <a:gd name="T8" fmla="*/ 9 w 9"/>
                <a:gd name="T9" fmla="*/ 14 h 16"/>
                <a:gd name="T10" fmla="*/ 4 w 9"/>
                <a:gd name="T11" fmla="*/ 16 h 16"/>
                <a:gd name="T12" fmla="*/ 2 w 9"/>
                <a:gd name="T13" fmla="*/ 10 h 16"/>
                <a:gd name="T14" fmla="*/ 2 w 9"/>
                <a:gd name="T15" fmla="*/ 10 h 16"/>
                <a:gd name="T16" fmla="*/ 2 w 9"/>
                <a:gd name="T1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6">
                  <a:moveTo>
                    <a:pt x="2" y="10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9" y="2"/>
                  </a:lnTo>
                  <a:lnTo>
                    <a:pt x="9" y="14"/>
                  </a:lnTo>
                  <a:lnTo>
                    <a:pt x="4" y="1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302"/>
            <p:cNvSpPr>
              <a:spLocks/>
            </p:cNvSpPr>
            <p:nvPr/>
          </p:nvSpPr>
          <p:spPr bwMode="auto">
            <a:xfrm>
              <a:off x="5932576" y="3380358"/>
              <a:ext cx="43062" cy="110730"/>
            </a:xfrm>
            <a:custGeom>
              <a:avLst/>
              <a:gdLst>
                <a:gd name="T0" fmla="*/ 7 w 7"/>
                <a:gd name="T1" fmla="*/ 0 h 18"/>
                <a:gd name="T2" fmla="*/ 4 w 7"/>
                <a:gd name="T3" fmla="*/ 2 h 18"/>
                <a:gd name="T4" fmla="*/ 4 w 7"/>
                <a:gd name="T5" fmla="*/ 2 h 18"/>
                <a:gd name="T6" fmla="*/ 4 w 7"/>
                <a:gd name="T7" fmla="*/ 6 h 18"/>
                <a:gd name="T8" fmla="*/ 4 w 7"/>
                <a:gd name="T9" fmla="*/ 6 h 18"/>
                <a:gd name="T10" fmla="*/ 0 w 7"/>
                <a:gd name="T11" fmla="*/ 16 h 18"/>
                <a:gd name="T12" fmla="*/ 0 w 7"/>
                <a:gd name="T13" fmla="*/ 18 h 18"/>
                <a:gd name="T14" fmla="*/ 2 w 7"/>
                <a:gd name="T15" fmla="*/ 18 h 18"/>
                <a:gd name="T16" fmla="*/ 7 w 7"/>
                <a:gd name="T17" fmla="*/ 0 h 18"/>
                <a:gd name="T18" fmla="*/ 7 w 7"/>
                <a:gd name="T19" fmla="*/ 0 h 18"/>
                <a:gd name="T20" fmla="*/ 7 w 7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303"/>
            <p:cNvSpPr>
              <a:spLocks/>
            </p:cNvSpPr>
            <p:nvPr/>
          </p:nvSpPr>
          <p:spPr bwMode="auto">
            <a:xfrm>
              <a:off x="5501960" y="1233440"/>
              <a:ext cx="1107292" cy="2386828"/>
            </a:xfrm>
            <a:custGeom>
              <a:avLst/>
              <a:gdLst>
                <a:gd name="T0" fmla="*/ 178 w 180"/>
                <a:gd name="T1" fmla="*/ 69 h 388"/>
                <a:gd name="T2" fmla="*/ 178 w 180"/>
                <a:gd name="T3" fmla="*/ 44 h 388"/>
                <a:gd name="T4" fmla="*/ 174 w 180"/>
                <a:gd name="T5" fmla="*/ 27 h 388"/>
                <a:gd name="T6" fmla="*/ 145 w 180"/>
                <a:gd name="T7" fmla="*/ 14 h 388"/>
                <a:gd name="T8" fmla="*/ 132 w 180"/>
                <a:gd name="T9" fmla="*/ 0 h 388"/>
                <a:gd name="T10" fmla="*/ 120 w 180"/>
                <a:gd name="T11" fmla="*/ 12 h 388"/>
                <a:gd name="T12" fmla="*/ 105 w 180"/>
                <a:gd name="T13" fmla="*/ 12 h 388"/>
                <a:gd name="T14" fmla="*/ 93 w 180"/>
                <a:gd name="T15" fmla="*/ 21 h 388"/>
                <a:gd name="T16" fmla="*/ 78 w 180"/>
                <a:gd name="T17" fmla="*/ 31 h 388"/>
                <a:gd name="T18" fmla="*/ 70 w 180"/>
                <a:gd name="T19" fmla="*/ 42 h 388"/>
                <a:gd name="T20" fmla="*/ 53 w 180"/>
                <a:gd name="T21" fmla="*/ 65 h 388"/>
                <a:gd name="T22" fmla="*/ 39 w 180"/>
                <a:gd name="T23" fmla="*/ 77 h 388"/>
                <a:gd name="T24" fmla="*/ 41 w 180"/>
                <a:gd name="T25" fmla="*/ 114 h 388"/>
                <a:gd name="T26" fmla="*/ 39 w 180"/>
                <a:gd name="T27" fmla="*/ 141 h 388"/>
                <a:gd name="T28" fmla="*/ 18 w 180"/>
                <a:gd name="T29" fmla="*/ 146 h 388"/>
                <a:gd name="T30" fmla="*/ 9 w 180"/>
                <a:gd name="T31" fmla="*/ 179 h 388"/>
                <a:gd name="T32" fmla="*/ 18 w 180"/>
                <a:gd name="T33" fmla="*/ 223 h 388"/>
                <a:gd name="T34" fmla="*/ 11 w 180"/>
                <a:gd name="T35" fmla="*/ 239 h 388"/>
                <a:gd name="T36" fmla="*/ 17 w 180"/>
                <a:gd name="T37" fmla="*/ 252 h 388"/>
                <a:gd name="T38" fmla="*/ 9 w 180"/>
                <a:gd name="T39" fmla="*/ 268 h 388"/>
                <a:gd name="T40" fmla="*/ 5 w 180"/>
                <a:gd name="T41" fmla="*/ 301 h 388"/>
                <a:gd name="T42" fmla="*/ 9 w 180"/>
                <a:gd name="T43" fmla="*/ 320 h 388"/>
                <a:gd name="T44" fmla="*/ 11 w 180"/>
                <a:gd name="T45" fmla="*/ 345 h 388"/>
                <a:gd name="T46" fmla="*/ 20 w 180"/>
                <a:gd name="T47" fmla="*/ 361 h 388"/>
                <a:gd name="T48" fmla="*/ 24 w 180"/>
                <a:gd name="T49" fmla="*/ 384 h 388"/>
                <a:gd name="T50" fmla="*/ 35 w 180"/>
                <a:gd name="T51" fmla="*/ 388 h 388"/>
                <a:gd name="T52" fmla="*/ 49 w 180"/>
                <a:gd name="T53" fmla="*/ 372 h 388"/>
                <a:gd name="T54" fmla="*/ 64 w 180"/>
                <a:gd name="T55" fmla="*/ 367 h 388"/>
                <a:gd name="T56" fmla="*/ 76 w 180"/>
                <a:gd name="T57" fmla="*/ 334 h 388"/>
                <a:gd name="T58" fmla="*/ 80 w 180"/>
                <a:gd name="T59" fmla="*/ 303 h 388"/>
                <a:gd name="T60" fmla="*/ 85 w 180"/>
                <a:gd name="T61" fmla="*/ 299 h 388"/>
                <a:gd name="T62" fmla="*/ 95 w 180"/>
                <a:gd name="T63" fmla="*/ 295 h 388"/>
                <a:gd name="T64" fmla="*/ 105 w 180"/>
                <a:gd name="T65" fmla="*/ 262 h 388"/>
                <a:gd name="T66" fmla="*/ 84 w 180"/>
                <a:gd name="T67" fmla="*/ 243 h 388"/>
                <a:gd name="T68" fmla="*/ 87 w 180"/>
                <a:gd name="T69" fmla="*/ 216 h 388"/>
                <a:gd name="T70" fmla="*/ 85 w 180"/>
                <a:gd name="T71" fmla="*/ 200 h 388"/>
                <a:gd name="T72" fmla="*/ 95 w 180"/>
                <a:gd name="T73" fmla="*/ 177 h 388"/>
                <a:gd name="T74" fmla="*/ 113 w 180"/>
                <a:gd name="T75" fmla="*/ 162 h 388"/>
                <a:gd name="T76" fmla="*/ 134 w 180"/>
                <a:gd name="T77" fmla="*/ 142 h 388"/>
                <a:gd name="T78" fmla="*/ 142 w 180"/>
                <a:gd name="T79" fmla="*/ 121 h 388"/>
                <a:gd name="T80" fmla="*/ 147 w 180"/>
                <a:gd name="T81" fmla="*/ 104 h 388"/>
                <a:gd name="T82" fmla="*/ 155 w 180"/>
                <a:gd name="T83" fmla="*/ 91 h 388"/>
                <a:gd name="T84" fmla="*/ 167 w 180"/>
                <a:gd name="T85" fmla="*/ 87 h 388"/>
                <a:gd name="T86" fmla="*/ 180 w 180"/>
                <a:gd name="T87" fmla="*/ 81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0" h="388">
                  <a:moveTo>
                    <a:pt x="180" y="81"/>
                  </a:moveTo>
                  <a:lnTo>
                    <a:pt x="178" y="69"/>
                  </a:lnTo>
                  <a:lnTo>
                    <a:pt x="178" y="54"/>
                  </a:lnTo>
                  <a:lnTo>
                    <a:pt x="178" y="44"/>
                  </a:lnTo>
                  <a:lnTo>
                    <a:pt x="169" y="39"/>
                  </a:lnTo>
                  <a:lnTo>
                    <a:pt x="174" y="27"/>
                  </a:lnTo>
                  <a:lnTo>
                    <a:pt x="155" y="14"/>
                  </a:lnTo>
                  <a:lnTo>
                    <a:pt x="145" y="14"/>
                  </a:lnTo>
                  <a:lnTo>
                    <a:pt x="134" y="8"/>
                  </a:lnTo>
                  <a:lnTo>
                    <a:pt x="132" y="0"/>
                  </a:lnTo>
                  <a:lnTo>
                    <a:pt x="124" y="0"/>
                  </a:lnTo>
                  <a:lnTo>
                    <a:pt x="120" y="12"/>
                  </a:lnTo>
                  <a:lnTo>
                    <a:pt x="112" y="14"/>
                  </a:lnTo>
                  <a:lnTo>
                    <a:pt x="105" y="12"/>
                  </a:lnTo>
                  <a:lnTo>
                    <a:pt x="97" y="12"/>
                  </a:lnTo>
                  <a:lnTo>
                    <a:pt x="93" y="21"/>
                  </a:lnTo>
                  <a:lnTo>
                    <a:pt x="82" y="25"/>
                  </a:lnTo>
                  <a:lnTo>
                    <a:pt x="78" y="31"/>
                  </a:lnTo>
                  <a:lnTo>
                    <a:pt x="66" y="41"/>
                  </a:lnTo>
                  <a:lnTo>
                    <a:pt x="70" y="42"/>
                  </a:lnTo>
                  <a:lnTo>
                    <a:pt x="70" y="50"/>
                  </a:lnTo>
                  <a:lnTo>
                    <a:pt x="53" y="65"/>
                  </a:lnTo>
                  <a:lnTo>
                    <a:pt x="45" y="69"/>
                  </a:lnTo>
                  <a:lnTo>
                    <a:pt x="39" y="77"/>
                  </a:lnTo>
                  <a:lnTo>
                    <a:pt x="45" y="87"/>
                  </a:lnTo>
                  <a:lnTo>
                    <a:pt x="41" y="114"/>
                  </a:lnTo>
                  <a:lnTo>
                    <a:pt x="32" y="127"/>
                  </a:lnTo>
                  <a:lnTo>
                    <a:pt x="39" y="141"/>
                  </a:lnTo>
                  <a:lnTo>
                    <a:pt x="32" y="148"/>
                  </a:lnTo>
                  <a:lnTo>
                    <a:pt x="18" y="146"/>
                  </a:lnTo>
                  <a:lnTo>
                    <a:pt x="9" y="154"/>
                  </a:lnTo>
                  <a:lnTo>
                    <a:pt x="9" y="179"/>
                  </a:lnTo>
                  <a:lnTo>
                    <a:pt x="12" y="216"/>
                  </a:lnTo>
                  <a:lnTo>
                    <a:pt x="18" y="223"/>
                  </a:lnTo>
                  <a:lnTo>
                    <a:pt x="18" y="235"/>
                  </a:lnTo>
                  <a:lnTo>
                    <a:pt x="11" y="239"/>
                  </a:lnTo>
                  <a:lnTo>
                    <a:pt x="9" y="244"/>
                  </a:lnTo>
                  <a:lnTo>
                    <a:pt x="17" y="252"/>
                  </a:lnTo>
                  <a:lnTo>
                    <a:pt x="15" y="262"/>
                  </a:lnTo>
                  <a:lnTo>
                    <a:pt x="9" y="268"/>
                  </a:lnTo>
                  <a:lnTo>
                    <a:pt x="5" y="295"/>
                  </a:lnTo>
                  <a:lnTo>
                    <a:pt x="5" y="301"/>
                  </a:lnTo>
                  <a:lnTo>
                    <a:pt x="0" y="313"/>
                  </a:lnTo>
                  <a:lnTo>
                    <a:pt x="9" y="320"/>
                  </a:lnTo>
                  <a:lnTo>
                    <a:pt x="6" y="340"/>
                  </a:lnTo>
                  <a:lnTo>
                    <a:pt x="11" y="345"/>
                  </a:lnTo>
                  <a:lnTo>
                    <a:pt x="12" y="355"/>
                  </a:lnTo>
                  <a:lnTo>
                    <a:pt x="20" y="361"/>
                  </a:lnTo>
                  <a:lnTo>
                    <a:pt x="20" y="374"/>
                  </a:lnTo>
                  <a:lnTo>
                    <a:pt x="24" y="384"/>
                  </a:lnTo>
                  <a:lnTo>
                    <a:pt x="29" y="388"/>
                  </a:lnTo>
                  <a:lnTo>
                    <a:pt x="35" y="388"/>
                  </a:lnTo>
                  <a:lnTo>
                    <a:pt x="39" y="386"/>
                  </a:lnTo>
                  <a:lnTo>
                    <a:pt x="49" y="372"/>
                  </a:lnTo>
                  <a:lnTo>
                    <a:pt x="59" y="372"/>
                  </a:lnTo>
                  <a:lnTo>
                    <a:pt x="64" y="367"/>
                  </a:lnTo>
                  <a:lnTo>
                    <a:pt x="72" y="349"/>
                  </a:lnTo>
                  <a:lnTo>
                    <a:pt x="76" y="334"/>
                  </a:lnTo>
                  <a:lnTo>
                    <a:pt x="74" y="311"/>
                  </a:lnTo>
                  <a:lnTo>
                    <a:pt x="80" y="303"/>
                  </a:lnTo>
                  <a:lnTo>
                    <a:pt x="85" y="305"/>
                  </a:lnTo>
                  <a:lnTo>
                    <a:pt x="85" y="299"/>
                  </a:lnTo>
                  <a:lnTo>
                    <a:pt x="91" y="295"/>
                  </a:lnTo>
                  <a:lnTo>
                    <a:pt x="95" y="295"/>
                  </a:lnTo>
                  <a:lnTo>
                    <a:pt x="105" y="283"/>
                  </a:lnTo>
                  <a:lnTo>
                    <a:pt x="105" y="262"/>
                  </a:lnTo>
                  <a:lnTo>
                    <a:pt x="95" y="250"/>
                  </a:lnTo>
                  <a:lnTo>
                    <a:pt x="84" y="243"/>
                  </a:lnTo>
                  <a:lnTo>
                    <a:pt x="84" y="221"/>
                  </a:lnTo>
                  <a:lnTo>
                    <a:pt x="87" y="216"/>
                  </a:lnTo>
                  <a:lnTo>
                    <a:pt x="85" y="212"/>
                  </a:lnTo>
                  <a:lnTo>
                    <a:pt x="85" y="200"/>
                  </a:lnTo>
                  <a:lnTo>
                    <a:pt x="93" y="194"/>
                  </a:lnTo>
                  <a:lnTo>
                    <a:pt x="95" y="177"/>
                  </a:lnTo>
                  <a:lnTo>
                    <a:pt x="105" y="171"/>
                  </a:lnTo>
                  <a:lnTo>
                    <a:pt x="113" y="162"/>
                  </a:lnTo>
                  <a:lnTo>
                    <a:pt x="122" y="154"/>
                  </a:lnTo>
                  <a:lnTo>
                    <a:pt x="134" y="142"/>
                  </a:lnTo>
                  <a:lnTo>
                    <a:pt x="143" y="129"/>
                  </a:lnTo>
                  <a:lnTo>
                    <a:pt x="142" y="121"/>
                  </a:lnTo>
                  <a:lnTo>
                    <a:pt x="140" y="117"/>
                  </a:lnTo>
                  <a:lnTo>
                    <a:pt x="147" y="104"/>
                  </a:lnTo>
                  <a:lnTo>
                    <a:pt x="147" y="98"/>
                  </a:lnTo>
                  <a:lnTo>
                    <a:pt x="155" y="91"/>
                  </a:lnTo>
                  <a:lnTo>
                    <a:pt x="157" y="85"/>
                  </a:lnTo>
                  <a:lnTo>
                    <a:pt x="167" y="87"/>
                  </a:lnTo>
                  <a:lnTo>
                    <a:pt x="180" y="81"/>
                  </a:lnTo>
                  <a:lnTo>
                    <a:pt x="180" y="81"/>
                  </a:lnTo>
                  <a:lnTo>
                    <a:pt x="180" y="81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304"/>
            <p:cNvSpPr>
              <a:spLocks/>
            </p:cNvSpPr>
            <p:nvPr/>
          </p:nvSpPr>
          <p:spPr bwMode="auto">
            <a:xfrm>
              <a:off x="6313975" y="1098105"/>
              <a:ext cx="959654" cy="1790119"/>
            </a:xfrm>
            <a:custGeom>
              <a:avLst/>
              <a:gdLst>
                <a:gd name="T0" fmla="*/ 114 w 156"/>
                <a:gd name="T1" fmla="*/ 255 h 291"/>
                <a:gd name="T2" fmla="*/ 156 w 156"/>
                <a:gd name="T3" fmla="*/ 203 h 291"/>
                <a:gd name="T4" fmla="*/ 135 w 156"/>
                <a:gd name="T5" fmla="*/ 184 h 291"/>
                <a:gd name="T6" fmla="*/ 137 w 156"/>
                <a:gd name="T7" fmla="*/ 166 h 291"/>
                <a:gd name="T8" fmla="*/ 131 w 156"/>
                <a:gd name="T9" fmla="*/ 145 h 291"/>
                <a:gd name="T10" fmla="*/ 127 w 156"/>
                <a:gd name="T11" fmla="*/ 134 h 291"/>
                <a:gd name="T12" fmla="*/ 129 w 156"/>
                <a:gd name="T13" fmla="*/ 109 h 291"/>
                <a:gd name="T14" fmla="*/ 118 w 156"/>
                <a:gd name="T15" fmla="*/ 70 h 291"/>
                <a:gd name="T16" fmla="*/ 121 w 156"/>
                <a:gd name="T17" fmla="*/ 45 h 291"/>
                <a:gd name="T18" fmla="*/ 108 w 156"/>
                <a:gd name="T19" fmla="*/ 32 h 291"/>
                <a:gd name="T20" fmla="*/ 118 w 156"/>
                <a:gd name="T21" fmla="*/ 7 h 291"/>
                <a:gd name="T22" fmla="*/ 91 w 156"/>
                <a:gd name="T23" fmla="*/ 1 h 291"/>
                <a:gd name="T24" fmla="*/ 77 w 156"/>
                <a:gd name="T25" fmla="*/ 22 h 291"/>
                <a:gd name="T26" fmla="*/ 62 w 156"/>
                <a:gd name="T27" fmla="*/ 32 h 291"/>
                <a:gd name="T28" fmla="*/ 49 w 156"/>
                <a:gd name="T29" fmla="*/ 28 h 291"/>
                <a:gd name="T30" fmla="*/ 29 w 156"/>
                <a:gd name="T31" fmla="*/ 30 h 291"/>
                <a:gd name="T32" fmla="*/ 8 w 156"/>
                <a:gd name="T33" fmla="*/ 16 h 291"/>
                <a:gd name="T34" fmla="*/ 2 w 156"/>
                <a:gd name="T35" fmla="*/ 30 h 291"/>
                <a:gd name="T36" fmla="*/ 24 w 156"/>
                <a:gd name="T37" fmla="*/ 36 h 291"/>
                <a:gd name="T38" fmla="*/ 37 w 156"/>
                <a:gd name="T39" fmla="*/ 61 h 291"/>
                <a:gd name="T40" fmla="*/ 47 w 156"/>
                <a:gd name="T41" fmla="*/ 92 h 291"/>
                <a:gd name="T42" fmla="*/ 58 w 156"/>
                <a:gd name="T43" fmla="*/ 107 h 291"/>
                <a:gd name="T44" fmla="*/ 70 w 156"/>
                <a:gd name="T45" fmla="*/ 124 h 291"/>
                <a:gd name="T46" fmla="*/ 66 w 156"/>
                <a:gd name="T47" fmla="*/ 136 h 291"/>
                <a:gd name="T48" fmla="*/ 54 w 156"/>
                <a:gd name="T49" fmla="*/ 155 h 291"/>
                <a:gd name="T50" fmla="*/ 39 w 156"/>
                <a:gd name="T51" fmla="*/ 166 h 291"/>
                <a:gd name="T52" fmla="*/ 31 w 156"/>
                <a:gd name="T53" fmla="*/ 178 h 291"/>
                <a:gd name="T54" fmla="*/ 24 w 156"/>
                <a:gd name="T55" fmla="*/ 191 h 291"/>
                <a:gd name="T56" fmla="*/ 16 w 156"/>
                <a:gd name="T57" fmla="*/ 199 h 291"/>
                <a:gd name="T58" fmla="*/ 8 w 156"/>
                <a:gd name="T59" fmla="*/ 207 h 291"/>
                <a:gd name="T60" fmla="*/ 8 w 156"/>
                <a:gd name="T61" fmla="*/ 220 h 291"/>
                <a:gd name="T62" fmla="*/ 16 w 156"/>
                <a:gd name="T63" fmla="*/ 249 h 291"/>
                <a:gd name="T64" fmla="*/ 14 w 156"/>
                <a:gd name="T65" fmla="*/ 276 h 291"/>
                <a:gd name="T66" fmla="*/ 24 w 156"/>
                <a:gd name="T67" fmla="*/ 282 h 291"/>
                <a:gd name="T68" fmla="*/ 33 w 156"/>
                <a:gd name="T69" fmla="*/ 289 h 291"/>
                <a:gd name="T70" fmla="*/ 47 w 156"/>
                <a:gd name="T71" fmla="*/ 289 h 291"/>
                <a:gd name="T72" fmla="*/ 56 w 156"/>
                <a:gd name="T73" fmla="*/ 287 h 291"/>
                <a:gd name="T74" fmla="*/ 73 w 156"/>
                <a:gd name="T75" fmla="*/ 282 h 291"/>
                <a:gd name="T76" fmla="*/ 89 w 156"/>
                <a:gd name="T77" fmla="*/ 274 h 291"/>
                <a:gd name="T78" fmla="*/ 98 w 156"/>
                <a:gd name="T79" fmla="*/ 274 h 291"/>
                <a:gd name="T80" fmla="*/ 112 w 156"/>
                <a:gd name="T81" fmla="*/ 26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291">
                  <a:moveTo>
                    <a:pt x="112" y="268"/>
                  </a:moveTo>
                  <a:lnTo>
                    <a:pt x="114" y="255"/>
                  </a:lnTo>
                  <a:lnTo>
                    <a:pt x="129" y="232"/>
                  </a:lnTo>
                  <a:lnTo>
                    <a:pt x="156" y="203"/>
                  </a:lnTo>
                  <a:lnTo>
                    <a:pt x="144" y="188"/>
                  </a:lnTo>
                  <a:lnTo>
                    <a:pt x="135" y="184"/>
                  </a:lnTo>
                  <a:lnTo>
                    <a:pt x="133" y="176"/>
                  </a:lnTo>
                  <a:lnTo>
                    <a:pt x="137" y="166"/>
                  </a:lnTo>
                  <a:lnTo>
                    <a:pt x="137" y="157"/>
                  </a:lnTo>
                  <a:lnTo>
                    <a:pt x="131" y="145"/>
                  </a:lnTo>
                  <a:lnTo>
                    <a:pt x="135" y="139"/>
                  </a:lnTo>
                  <a:lnTo>
                    <a:pt x="127" y="134"/>
                  </a:lnTo>
                  <a:lnTo>
                    <a:pt x="133" y="120"/>
                  </a:lnTo>
                  <a:lnTo>
                    <a:pt x="129" y="109"/>
                  </a:lnTo>
                  <a:lnTo>
                    <a:pt x="131" y="91"/>
                  </a:lnTo>
                  <a:lnTo>
                    <a:pt x="118" y="70"/>
                  </a:lnTo>
                  <a:lnTo>
                    <a:pt x="127" y="59"/>
                  </a:lnTo>
                  <a:lnTo>
                    <a:pt x="121" y="45"/>
                  </a:lnTo>
                  <a:lnTo>
                    <a:pt x="108" y="40"/>
                  </a:lnTo>
                  <a:lnTo>
                    <a:pt x="108" y="32"/>
                  </a:lnTo>
                  <a:lnTo>
                    <a:pt x="118" y="20"/>
                  </a:lnTo>
                  <a:lnTo>
                    <a:pt x="118" y="7"/>
                  </a:lnTo>
                  <a:lnTo>
                    <a:pt x="104" y="0"/>
                  </a:lnTo>
                  <a:lnTo>
                    <a:pt x="91" y="1"/>
                  </a:lnTo>
                  <a:lnTo>
                    <a:pt x="77" y="7"/>
                  </a:lnTo>
                  <a:lnTo>
                    <a:pt x="77" y="22"/>
                  </a:lnTo>
                  <a:lnTo>
                    <a:pt x="66" y="32"/>
                  </a:lnTo>
                  <a:lnTo>
                    <a:pt x="62" y="32"/>
                  </a:lnTo>
                  <a:lnTo>
                    <a:pt x="56" y="28"/>
                  </a:lnTo>
                  <a:lnTo>
                    <a:pt x="49" y="28"/>
                  </a:lnTo>
                  <a:lnTo>
                    <a:pt x="39" y="32"/>
                  </a:lnTo>
                  <a:lnTo>
                    <a:pt x="29" y="30"/>
                  </a:lnTo>
                  <a:lnTo>
                    <a:pt x="16" y="19"/>
                  </a:lnTo>
                  <a:lnTo>
                    <a:pt x="8" y="16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14" y="36"/>
                  </a:lnTo>
                  <a:lnTo>
                    <a:pt x="24" y="36"/>
                  </a:lnTo>
                  <a:lnTo>
                    <a:pt x="43" y="49"/>
                  </a:lnTo>
                  <a:lnTo>
                    <a:pt x="37" y="61"/>
                  </a:lnTo>
                  <a:lnTo>
                    <a:pt x="47" y="67"/>
                  </a:lnTo>
                  <a:lnTo>
                    <a:pt x="47" y="92"/>
                  </a:lnTo>
                  <a:lnTo>
                    <a:pt x="49" y="103"/>
                  </a:lnTo>
                  <a:lnTo>
                    <a:pt x="58" y="107"/>
                  </a:lnTo>
                  <a:lnTo>
                    <a:pt x="70" y="118"/>
                  </a:lnTo>
                  <a:lnTo>
                    <a:pt x="70" y="124"/>
                  </a:lnTo>
                  <a:lnTo>
                    <a:pt x="70" y="130"/>
                  </a:lnTo>
                  <a:lnTo>
                    <a:pt x="66" y="136"/>
                  </a:lnTo>
                  <a:lnTo>
                    <a:pt x="60" y="136"/>
                  </a:lnTo>
                  <a:lnTo>
                    <a:pt x="54" y="155"/>
                  </a:lnTo>
                  <a:lnTo>
                    <a:pt x="47" y="164"/>
                  </a:lnTo>
                  <a:lnTo>
                    <a:pt x="39" y="166"/>
                  </a:lnTo>
                  <a:lnTo>
                    <a:pt x="37" y="176"/>
                  </a:lnTo>
                  <a:lnTo>
                    <a:pt x="31" y="178"/>
                  </a:lnTo>
                  <a:lnTo>
                    <a:pt x="26" y="184"/>
                  </a:lnTo>
                  <a:lnTo>
                    <a:pt x="24" y="191"/>
                  </a:lnTo>
                  <a:lnTo>
                    <a:pt x="16" y="193"/>
                  </a:lnTo>
                  <a:lnTo>
                    <a:pt x="16" y="199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20"/>
                  </a:lnTo>
                  <a:lnTo>
                    <a:pt x="8" y="220"/>
                  </a:lnTo>
                  <a:lnTo>
                    <a:pt x="12" y="238"/>
                  </a:lnTo>
                  <a:lnTo>
                    <a:pt x="16" y="249"/>
                  </a:lnTo>
                  <a:lnTo>
                    <a:pt x="12" y="253"/>
                  </a:lnTo>
                  <a:lnTo>
                    <a:pt x="14" y="276"/>
                  </a:lnTo>
                  <a:lnTo>
                    <a:pt x="22" y="276"/>
                  </a:lnTo>
                  <a:lnTo>
                    <a:pt x="24" y="282"/>
                  </a:lnTo>
                  <a:lnTo>
                    <a:pt x="33" y="282"/>
                  </a:lnTo>
                  <a:lnTo>
                    <a:pt x="33" y="289"/>
                  </a:lnTo>
                  <a:lnTo>
                    <a:pt x="39" y="291"/>
                  </a:lnTo>
                  <a:lnTo>
                    <a:pt x="47" y="289"/>
                  </a:lnTo>
                  <a:lnTo>
                    <a:pt x="50" y="285"/>
                  </a:lnTo>
                  <a:lnTo>
                    <a:pt x="56" y="287"/>
                  </a:lnTo>
                  <a:lnTo>
                    <a:pt x="64" y="282"/>
                  </a:lnTo>
                  <a:lnTo>
                    <a:pt x="73" y="282"/>
                  </a:lnTo>
                  <a:lnTo>
                    <a:pt x="75" y="278"/>
                  </a:lnTo>
                  <a:lnTo>
                    <a:pt x="89" y="274"/>
                  </a:lnTo>
                  <a:lnTo>
                    <a:pt x="93" y="272"/>
                  </a:lnTo>
                  <a:lnTo>
                    <a:pt x="98" y="274"/>
                  </a:lnTo>
                  <a:lnTo>
                    <a:pt x="112" y="268"/>
                  </a:lnTo>
                  <a:lnTo>
                    <a:pt x="112" y="268"/>
                  </a:lnTo>
                  <a:lnTo>
                    <a:pt x="112" y="268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305"/>
            <p:cNvSpPr>
              <a:spLocks/>
            </p:cNvSpPr>
            <p:nvPr/>
          </p:nvSpPr>
          <p:spPr bwMode="auto">
            <a:xfrm>
              <a:off x="6424705" y="3121989"/>
              <a:ext cx="123033" cy="92273"/>
            </a:xfrm>
            <a:custGeom>
              <a:avLst/>
              <a:gdLst>
                <a:gd name="T0" fmla="*/ 20 w 20"/>
                <a:gd name="T1" fmla="*/ 6 h 15"/>
                <a:gd name="T2" fmla="*/ 18 w 20"/>
                <a:gd name="T3" fmla="*/ 2 h 15"/>
                <a:gd name="T4" fmla="*/ 8 w 20"/>
                <a:gd name="T5" fmla="*/ 0 h 15"/>
                <a:gd name="T6" fmla="*/ 0 w 20"/>
                <a:gd name="T7" fmla="*/ 6 h 15"/>
                <a:gd name="T8" fmla="*/ 2 w 20"/>
                <a:gd name="T9" fmla="*/ 15 h 15"/>
                <a:gd name="T10" fmla="*/ 6 w 20"/>
                <a:gd name="T11" fmla="*/ 15 h 15"/>
                <a:gd name="T12" fmla="*/ 8 w 20"/>
                <a:gd name="T13" fmla="*/ 11 h 15"/>
                <a:gd name="T14" fmla="*/ 20 w 20"/>
                <a:gd name="T15" fmla="*/ 6 h 15"/>
                <a:gd name="T16" fmla="*/ 20 w 20"/>
                <a:gd name="T17" fmla="*/ 6 h 15"/>
                <a:gd name="T18" fmla="*/ 20 w 20"/>
                <a:gd name="T1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5">
                  <a:moveTo>
                    <a:pt x="20" y="6"/>
                  </a:moveTo>
                  <a:lnTo>
                    <a:pt x="18" y="2"/>
                  </a:lnTo>
                  <a:lnTo>
                    <a:pt x="8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6" y="15"/>
                  </a:lnTo>
                  <a:lnTo>
                    <a:pt x="8" y="11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306"/>
            <p:cNvSpPr>
              <a:spLocks/>
            </p:cNvSpPr>
            <p:nvPr/>
          </p:nvSpPr>
          <p:spPr bwMode="auto">
            <a:xfrm>
              <a:off x="6455464" y="3048171"/>
              <a:ext cx="55368" cy="36911"/>
            </a:xfrm>
            <a:custGeom>
              <a:avLst/>
              <a:gdLst>
                <a:gd name="T0" fmla="*/ 4 w 9"/>
                <a:gd name="T1" fmla="*/ 0 h 6"/>
                <a:gd name="T2" fmla="*/ 7 w 9"/>
                <a:gd name="T3" fmla="*/ 0 h 6"/>
                <a:gd name="T4" fmla="*/ 9 w 9"/>
                <a:gd name="T5" fmla="*/ 3 h 6"/>
                <a:gd name="T6" fmla="*/ 2 w 9"/>
                <a:gd name="T7" fmla="*/ 6 h 6"/>
                <a:gd name="T8" fmla="*/ 0 w 9"/>
                <a:gd name="T9" fmla="*/ 1 h 6"/>
                <a:gd name="T10" fmla="*/ 4 w 9"/>
                <a:gd name="T11" fmla="*/ 0 h 6"/>
                <a:gd name="T12" fmla="*/ 4 w 9"/>
                <a:gd name="T13" fmla="*/ 0 h 6"/>
                <a:gd name="T14" fmla="*/ 4 w 9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4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2" y="6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307"/>
            <p:cNvSpPr>
              <a:spLocks/>
            </p:cNvSpPr>
            <p:nvPr/>
          </p:nvSpPr>
          <p:spPr bwMode="auto">
            <a:xfrm>
              <a:off x="6547736" y="2943592"/>
              <a:ext cx="369097" cy="319886"/>
            </a:xfrm>
            <a:custGeom>
              <a:avLst/>
              <a:gdLst>
                <a:gd name="T0" fmla="*/ 45 w 60"/>
                <a:gd name="T1" fmla="*/ 52 h 52"/>
                <a:gd name="T2" fmla="*/ 37 w 60"/>
                <a:gd name="T3" fmla="*/ 50 h 52"/>
                <a:gd name="T4" fmla="*/ 33 w 60"/>
                <a:gd name="T5" fmla="*/ 44 h 52"/>
                <a:gd name="T6" fmla="*/ 25 w 60"/>
                <a:gd name="T7" fmla="*/ 42 h 52"/>
                <a:gd name="T8" fmla="*/ 16 w 60"/>
                <a:gd name="T9" fmla="*/ 44 h 52"/>
                <a:gd name="T10" fmla="*/ 12 w 60"/>
                <a:gd name="T11" fmla="*/ 38 h 52"/>
                <a:gd name="T12" fmla="*/ 6 w 60"/>
                <a:gd name="T13" fmla="*/ 35 h 52"/>
                <a:gd name="T14" fmla="*/ 6 w 60"/>
                <a:gd name="T15" fmla="*/ 23 h 52"/>
                <a:gd name="T16" fmla="*/ 0 w 60"/>
                <a:gd name="T17" fmla="*/ 20 h 52"/>
                <a:gd name="T18" fmla="*/ 0 w 60"/>
                <a:gd name="T19" fmla="*/ 15 h 52"/>
                <a:gd name="T20" fmla="*/ 16 w 60"/>
                <a:gd name="T21" fmla="*/ 5 h 52"/>
                <a:gd name="T22" fmla="*/ 27 w 60"/>
                <a:gd name="T23" fmla="*/ 5 h 52"/>
                <a:gd name="T24" fmla="*/ 37 w 60"/>
                <a:gd name="T25" fmla="*/ 0 h 52"/>
                <a:gd name="T26" fmla="*/ 43 w 60"/>
                <a:gd name="T27" fmla="*/ 3 h 52"/>
                <a:gd name="T28" fmla="*/ 59 w 60"/>
                <a:gd name="T29" fmla="*/ 6 h 52"/>
                <a:gd name="T30" fmla="*/ 54 w 60"/>
                <a:gd name="T31" fmla="*/ 28 h 52"/>
                <a:gd name="T32" fmla="*/ 60 w 60"/>
                <a:gd name="T33" fmla="*/ 40 h 52"/>
                <a:gd name="T34" fmla="*/ 60 w 60"/>
                <a:gd name="T35" fmla="*/ 51 h 52"/>
                <a:gd name="T36" fmla="*/ 45 w 60"/>
                <a:gd name="T3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52">
                  <a:moveTo>
                    <a:pt x="45" y="52"/>
                  </a:moveTo>
                  <a:lnTo>
                    <a:pt x="37" y="50"/>
                  </a:lnTo>
                  <a:lnTo>
                    <a:pt x="33" y="44"/>
                  </a:lnTo>
                  <a:lnTo>
                    <a:pt x="25" y="42"/>
                  </a:lnTo>
                  <a:lnTo>
                    <a:pt x="16" y="44"/>
                  </a:lnTo>
                  <a:lnTo>
                    <a:pt x="12" y="38"/>
                  </a:lnTo>
                  <a:lnTo>
                    <a:pt x="6" y="35"/>
                  </a:lnTo>
                  <a:lnTo>
                    <a:pt x="6" y="23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16" y="5"/>
                  </a:lnTo>
                  <a:lnTo>
                    <a:pt x="27" y="5"/>
                  </a:lnTo>
                  <a:lnTo>
                    <a:pt x="37" y="0"/>
                  </a:lnTo>
                  <a:lnTo>
                    <a:pt x="43" y="3"/>
                  </a:lnTo>
                  <a:lnTo>
                    <a:pt x="59" y="6"/>
                  </a:lnTo>
                  <a:lnTo>
                    <a:pt x="54" y="28"/>
                  </a:lnTo>
                  <a:lnTo>
                    <a:pt x="60" y="40"/>
                  </a:lnTo>
                  <a:lnTo>
                    <a:pt x="60" y="51"/>
                  </a:lnTo>
                  <a:lnTo>
                    <a:pt x="45" y="52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Freeform 308"/>
            <p:cNvSpPr>
              <a:spLocks/>
            </p:cNvSpPr>
            <p:nvPr/>
          </p:nvSpPr>
          <p:spPr bwMode="auto">
            <a:xfrm>
              <a:off x="6326278" y="3201961"/>
              <a:ext cx="627465" cy="406007"/>
            </a:xfrm>
            <a:custGeom>
              <a:avLst/>
              <a:gdLst>
                <a:gd name="T0" fmla="*/ 102 w 102"/>
                <a:gd name="T1" fmla="*/ 53 h 66"/>
                <a:gd name="T2" fmla="*/ 102 w 102"/>
                <a:gd name="T3" fmla="*/ 33 h 66"/>
                <a:gd name="T4" fmla="*/ 96 w 102"/>
                <a:gd name="T5" fmla="*/ 24 h 66"/>
                <a:gd name="T6" fmla="*/ 97 w 102"/>
                <a:gd name="T7" fmla="*/ 9 h 66"/>
                <a:gd name="T8" fmla="*/ 81 w 102"/>
                <a:gd name="T9" fmla="*/ 10 h 66"/>
                <a:gd name="T10" fmla="*/ 73 w 102"/>
                <a:gd name="T11" fmla="*/ 8 h 66"/>
                <a:gd name="T12" fmla="*/ 69 w 102"/>
                <a:gd name="T13" fmla="*/ 2 h 66"/>
                <a:gd name="T14" fmla="*/ 62 w 102"/>
                <a:gd name="T15" fmla="*/ 0 h 66"/>
                <a:gd name="T16" fmla="*/ 52 w 102"/>
                <a:gd name="T17" fmla="*/ 2 h 66"/>
                <a:gd name="T18" fmla="*/ 52 w 102"/>
                <a:gd name="T19" fmla="*/ 4 h 66"/>
                <a:gd name="T20" fmla="*/ 54 w 102"/>
                <a:gd name="T21" fmla="*/ 10 h 66"/>
                <a:gd name="T22" fmla="*/ 50 w 102"/>
                <a:gd name="T23" fmla="*/ 27 h 66"/>
                <a:gd name="T24" fmla="*/ 41 w 102"/>
                <a:gd name="T25" fmla="*/ 29 h 66"/>
                <a:gd name="T26" fmla="*/ 31 w 102"/>
                <a:gd name="T27" fmla="*/ 18 h 66"/>
                <a:gd name="T28" fmla="*/ 27 w 102"/>
                <a:gd name="T29" fmla="*/ 10 h 66"/>
                <a:gd name="T30" fmla="*/ 18 w 102"/>
                <a:gd name="T31" fmla="*/ 14 h 66"/>
                <a:gd name="T32" fmla="*/ 8 w 102"/>
                <a:gd name="T33" fmla="*/ 16 h 66"/>
                <a:gd name="T34" fmla="*/ 8 w 102"/>
                <a:gd name="T35" fmla="*/ 31 h 66"/>
                <a:gd name="T36" fmla="*/ 2 w 102"/>
                <a:gd name="T37" fmla="*/ 37 h 66"/>
                <a:gd name="T38" fmla="*/ 0 w 102"/>
                <a:gd name="T39" fmla="*/ 45 h 66"/>
                <a:gd name="T40" fmla="*/ 4 w 102"/>
                <a:gd name="T41" fmla="*/ 53 h 66"/>
                <a:gd name="T42" fmla="*/ 12 w 102"/>
                <a:gd name="T43" fmla="*/ 45 h 66"/>
                <a:gd name="T44" fmla="*/ 43 w 102"/>
                <a:gd name="T45" fmla="*/ 45 h 66"/>
                <a:gd name="T46" fmla="*/ 69 w 102"/>
                <a:gd name="T47" fmla="*/ 51 h 66"/>
                <a:gd name="T48" fmla="*/ 81 w 102"/>
                <a:gd name="T49" fmla="*/ 66 h 66"/>
                <a:gd name="T50" fmla="*/ 89 w 102"/>
                <a:gd name="T51" fmla="*/ 66 h 66"/>
                <a:gd name="T52" fmla="*/ 102 w 102"/>
                <a:gd name="T53" fmla="*/ 53 h 66"/>
                <a:gd name="T54" fmla="*/ 102 w 102"/>
                <a:gd name="T55" fmla="*/ 53 h 66"/>
                <a:gd name="T56" fmla="*/ 102 w 102"/>
                <a:gd name="T57" fmla="*/ 5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2" h="66">
                  <a:moveTo>
                    <a:pt x="102" y="53"/>
                  </a:moveTo>
                  <a:lnTo>
                    <a:pt x="102" y="33"/>
                  </a:lnTo>
                  <a:lnTo>
                    <a:pt x="96" y="24"/>
                  </a:lnTo>
                  <a:lnTo>
                    <a:pt x="97" y="9"/>
                  </a:lnTo>
                  <a:lnTo>
                    <a:pt x="81" y="10"/>
                  </a:lnTo>
                  <a:lnTo>
                    <a:pt x="73" y="8"/>
                  </a:lnTo>
                  <a:lnTo>
                    <a:pt x="69" y="2"/>
                  </a:lnTo>
                  <a:lnTo>
                    <a:pt x="62" y="0"/>
                  </a:lnTo>
                  <a:lnTo>
                    <a:pt x="52" y="2"/>
                  </a:lnTo>
                  <a:lnTo>
                    <a:pt x="52" y="4"/>
                  </a:lnTo>
                  <a:lnTo>
                    <a:pt x="54" y="10"/>
                  </a:lnTo>
                  <a:lnTo>
                    <a:pt x="50" y="27"/>
                  </a:lnTo>
                  <a:lnTo>
                    <a:pt x="41" y="29"/>
                  </a:lnTo>
                  <a:lnTo>
                    <a:pt x="31" y="18"/>
                  </a:lnTo>
                  <a:lnTo>
                    <a:pt x="27" y="10"/>
                  </a:lnTo>
                  <a:lnTo>
                    <a:pt x="18" y="14"/>
                  </a:lnTo>
                  <a:lnTo>
                    <a:pt x="8" y="16"/>
                  </a:lnTo>
                  <a:lnTo>
                    <a:pt x="8" y="31"/>
                  </a:lnTo>
                  <a:lnTo>
                    <a:pt x="2" y="37"/>
                  </a:lnTo>
                  <a:lnTo>
                    <a:pt x="0" y="45"/>
                  </a:lnTo>
                  <a:lnTo>
                    <a:pt x="4" y="53"/>
                  </a:lnTo>
                  <a:lnTo>
                    <a:pt x="12" y="45"/>
                  </a:lnTo>
                  <a:lnTo>
                    <a:pt x="43" y="45"/>
                  </a:lnTo>
                  <a:lnTo>
                    <a:pt x="69" y="51"/>
                  </a:lnTo>
                  <a:lnTo>
                    <a:pt x="81" y="66"/>
                  </a:lnTo>
                  <a:lnTo>
                    <a:pt x="89" y="66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102" y="53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Forme libre 640"/>
            <p:cNvSpPr>
              <a:spLocks/>
            </p:cNvSpPr>
            <p:nvPr/>
          </p:nvSpPr>
          <p:spPr bwMode="auto">
            <a:xfrm>
              <a:off x="6799956" y="5422698"/>
              <a:ext cx="1472937" cy="719739"/>
            </a:xfrm>
            <a:custGeom>
              <a:avLst/>
              <a:gdLst>
                <a:gd name="connsiteX0" fmla="*/ 311223 w 615858"/>
                <a:gd name="connsiteY0" fmla="*/ 0 h 300934"/>
                <a:gd name="connsiteX1" fmla="*/ 326655 w 615858"/>
                <a:gd name="connsiteY1" fmla="*/ 25721 h 300934"/>
                <a:gd name="connsiteX2" fmla="*/ 357520 w 615858"/>
                <a:gd name="connsiteY2" fmla="*/ 20577 h 300934"/>
                <a:gd name="connsiteX3" fmla="*/ 385813 w 615858"/>
                <a:gd name="connsiteY3" fmla="*/ 43726 h 300934"/>
                <a:gd name="connsiteX4" fmla="*/ 401246 w 615858"/>
                <a:gd name="connsiteY4" fmla="*/ 43726 h 300934"/>
                <a:gd name="connsiteX5" fmla="*/ 434683 w 615858"/>
                <a:gd name="connsiteY5" fmla="*/ 54014 h 300934"/>
                <a:gd name="connsiteX6" fmla="*/ 460404 w 615858"/>
                <a:gd name="connsiteY6" fmla="*/ 48870 h 300934"/>
                <a:gd name="connsiteX7" fmla="*/ 486125 w 615858"/>
                <a:gd name="connsiteY7" fmla="*/ 54014 h 300934"/>
                <a:gd name="connsiteX8" fmla="*/ 514418 w 615858"/>
                <a:gd name="connsiteY8" fmla="*/ 54014 h 300934"/>
                <a:gd name="connsiteX9" fmla="*/ 560715 w 615858"/>
                <a:gd name="connsiteY9" fmla="*/ 30865 h 300934"/>
                <a:gd name="connsiteX10" fmla="*/ 560715 w 615858"/>
                <a:gd name="connsiteY10" fmla="*/ 15433 h 300934"/>
                <a:gd name="connsiteX11" fmla="*/ 589008 w 615858"/>
                <a:gd name="connsiteY11" fmla="*/ 25721 h 300934"/>
                <a:gd name="connsiteX12" fmla="*/ 614729 w 615858"/>
                <a:gd name="connsiteY12" fmla="*/ 25721 h 300934"/>
                <a:gd name="connsiteX13" fmla="*/ 615858 w 615858"/>
                <a:gd name="connsiteY13" fmla="*/ 27352 h 300934"/>
                <a:gd name="connsiteX14" fmla="*/ 615858 w 615858"/>
                <a:gd name="connsiteY14" fmla="*/ 217766 h 300934"/>
                <a:gd name="connsiteX15" fmla="*/ 609585 w 615858"/>
                <a:gd name="connsiteY15" fmla="*/ 216055 h 300934"/>
                <a:gd name="connsiteX16" fmla="*/ 586436 w 615858"/>
                <a:gd name="connsiteY16" fmla="*/ 234060 h 300934"/>
                <a:gd name="connsiteX17" fmla="*/ 576148 w 615858"/>
                <a:gd name="connsiteY17" fmla="*/ 223772 h 300934"/>
                <a:gd name="connsiteX18" fmla="*/ 540138 w 615858"/>
                <a:gd name="connsiteY18" fmla="*/ 228916 h 300934"/>
                <a:gd name="connsiteX19" fmla="*/ 496413 w 615858"/>
                <a:gd name="connsiteY19" fmla="*/ 241776 h 300934"/>
                <a:gd name="connsiteX20" fmla="*/ 452687 w 615858"/>
                <a:gd name="connsiteY20" fmla="*/ 252065 h 300934"/>
                <a:gd name="connsiteX21" fmla="*/ 432111 w 615858"/>
                <a:gd name="connsiteY21" fmla="*/ 246920 h 300934"/>
                <a:gd name="connsiteX22" fmla="*/ 378097 w 615858"/>
                <a:gd name="connsiteY22" fmla="*/ 257209 h 300934"/>
                <a:gd name="connsiteX23" fmla="*/ 378097 w 615858"/>
                <a:gd name="connsiteY23" fmla="*/ 282930 h 300934"/>
                <a:gd name="connsiteX24" fmla="*/ 347232 w 615858"/>
                <a:gd name="connsiteY24" fmla="*/ 300934 h 300934"/>
                <a:gd name="connsiteX25" fmla="*/ 352376 w 615858"/>
                <a:gd name="connsiteY25" fmla="*/ 290646 h 300934"/>
                <a:gd name="connsiteX26" fmla="*/ 352376 w 615858"/>
                <a:gd name="connsiteY26" fmla="*/ 272641 h 300934"/>
                <a:gd name="connsiteX27" fmla="*/ 352376 w 615858"/>
                <a:gd name="connsiteY27" fmla="*/ 257209 h 300934"/>
                <a:gd name="connsiteX28" fmla="*/ 311223 w 615858"/>
                <a:gd name="connsiteY28" fmla="*/ 257209 h 300934"/>
                <a:gd name="connsiteX29" fmla="*/ 300934 w 615858"/>
                <a:gd name="connsiteY29" fmla="*/ 262353 h 300934"/>
                <a:gd name="connsiteX30" fmla="*/ 288074 w 615858"/>
                <a:gd name="connsiteY30" fmla="*/ 267497 h 300934"/>
                <a:gd name="connsiteX31" fmla="*/ 272642 w 615858"/>
                <a:gd name="connsiteY31" fmla="*/ 277785 h 300934"/>
                <a:gd name="connsiteX32" fmla="*/ 241776 w 615858"/>
                <a:gd name="connsiteY32" fmla="*/ 282930 h 300934"/>
                <a:gd name="connsiteX33" fmla="*/ 223772 w 615858"/>
                <a:gd name="connsiteY33" fmla="*/ 282930 h 300934"/>
                <a:gd name="connsiteX34" fmla="*/ 182618 w 615858"/>
                <a:gd name="connsiteY34" fmla="*/ 252065 h 300934"/>
                <a:gd name="connsiteX35" fmla="*/ 174902 w 615858"/>
                <a:gd name="connsiteY35" fmla="*/ 241776 h 300934"/>
                <a:gd name="connsiteX36" fmla="*/ 154326 w 615858"/>
                <a:gd name="connsiteY36" fmla="*/ 252065 h 300934"/>
                <a:gd name="connsiteX37" fmla="*/ 159470 w 615858"/>
                <a:gd name="connsiteY37" fmla="*/ 267497 h 300934"/>
                <a:gd name="connsiteX38" fmla="*/ 138893 w 615858"/>
                <a:gd name="connsiteY38" fmla="*/ 267497 h 300934"/>
                <a:gd name="connsiteX39" fmla="*/ 108028 w 615858"/>
                <a:gd name="connsiteY39" fmla="*/ 277785 h 300934"/>
                <a:gd name="connsiteX40" fmla="*/ 100312 w 615858"/>
                <a:gd name="connsiteY40" fmla="*/ 262353 h 300934"/>
                <a:gd name="connsiteX41" fmla="*/ 90023 w 615858"/>
                <a:gd name="connsiteY41" fmla="*/ 257209 h 300934"/>
                <a:gd name="connsiteX42" fmla="*/ 74591 w 615858"/>
                <a:gd name="connsiteY42" fmla="*/ 272641 h 300934"/>
                <a:gd name="connsiteX43" fmla="*/ 69447 w 615858"/>
                <a:gd name="connsiteY43" fmla="*/ 282930 h 300934"/>
                <a:gd name="connsiteX44" fmla="*/ 48870 w 615858"/>
                <a:gd name="connsiteY44" fmla="*/ 290646 h 300934"/>
                <a:gd name="connsiteX45" fmla="*/ 48870 w 615858"/>
                <a:gd name="connsiteY45" fmla="*/ 282930 h 300934"/>
                <a:gd name="connsiteX46" fmla="*/ 59158 w 615858"/>
                <a:gd name="connsiteY46" fmla="*/ 267497 h 300934"/>
                <a:gd name="connsiteX47" fmla="*/ 64302 w 615858"/>
                <a:gd name="connsiteY47" fmla="*/ 252065 h 300934"/>
                <a:gd name="connsiteX48" fmla="*/ 54014 w 615858"/>
                <a:gd name="connsiteY48" fmla="*/ 241776 h 300934"/>
                <a:gd name="connsiteX49" fmla="*/ 41154 w 615858"/>
                <a:gd name="connsiteY49" fmla="*/ 252065 h 300934"/>
                <a:gd name="connsiteX50" fmla="*/ 30865 w 615858"/>
                <a:gd name="connsiteY50" fmla="*/ 257209 h 300934"/>
                <a:gd name="connsiteX51" fmla="*/ 30865 w 615858"/>
                <a:gd name="connsiteY51" fmla="*/ 241776 h 300934"/>
                <a:gd name="connsiteX52" fmla="*/ 43726 w 615858"/>
                <a:gd name="connsiteY52" fmla="*/ 236632 h 300934"/>
                <a:gd name="connsiteX53" fmla="*/ 48870 w 615858"/>
                <a:gd name="connsiteY53" fmla="*/ 231488 h 300934"/>
                <a:gd name="connsiteX54" fmla="*/ 36010 w 615858"/>
                <a:gd name="connsiteY54" fmla="*/ 226344 h 300934"/>
                <a:gd name="connsiteX55" fmla="*/ 36010 w 615858"/>
                <a:gd name="connsiteY55" fmla="*/ 203195 h 300934"/>
                <a:gd name="connsiteX56" fmla="*/ 25721 w 615858"/>
                <a:gd name="connsiteY56" fmla="*/ 192907 h 300934"/>
                <a:gd name="connsiteX57" fmla="*/ 10289 w 615858"/>
                <a:gd name="connsiteY57" fmla="*/ 192907 h 300934"/>
                <a:gd name="connsiteX58" fmla="*/ 0 w 615858"/>
                <a:gd name="connsiteY58" fmla="*/ 182618 h 300934"/>
                <a:gd name="connsiteX59" fmla="*/ 5144 w 615858"/>
                <a:gd name="connsiteY59" fmla="*/ 172330 h 300934"/>
                <a:gd name="connsiteX60" fmla="*/ 20577 w 615858"/>
                <a:gd name="connsiteY60" fmla="*/ 177474 h 300934"/>
                <a:gd name="connsiteX61" fmla="*/ 25721 w 615858"/>
                <a:gd name="connsiteY61" fmla="*/ 167186 h 300934"/>
                <a:gd name="connsiteX62" fmla="*/ 25721 w 615858"/>
                <a:gd name="connsiteY62" fmla="*/ 156897 h 300934"/>
                <a:gd name="connsiteX63" fmla="*/ 20577 w 615858"/>
                <a:gd name="connsiteY63" fmla="*/ 138893 h 300934"/>
                <a:gd name="connsiteX64" fmla="*/ 25721 w 615858"/>
                <a:gd name="connsiteY64" fmla="*/ 128604 h 300934"/>
                <a:gd name="connsiteX65" fmla="*/ 5144 w 615858"/>
                <a:gd name="connsiteY65" fmla="*/ 128604 h 300934"/>
                <a:gd name="connsiteX66" fmla="*/ 5144 w 615858"/>
                <a:gd name="connsiteY66" fmla="*/ 118316 h 300934"/>
                <a:gd name="connsiteX67" fmla="*/ 20577 w 615858"/>
                <a:gd name="connsiteY67" fmla="*/ 95167 h 300934"/>
                <a:gd name="connsiteX68" fmla="*/ 36010 w 615858"/>
                <a:gd name="connsiteY68" fmla="*/ 84879 h 300934"/>
                <a:gd name="connsiteX69" fmla="*/ 54014 w 615858"/>
                <a:gd name="connsiteY69" fmla="*/ 84879 h 300934"/>
                <a:gd name="connsiteX70" fmla="*/ 79735 w 615858"/>
                <a:gd name="connsiteY70" fmla="*/ 74591 h 300934"/>
                <a:gd name="connsiteX71" fmla="*/ 100312 w 615858"/>
                <a:gd name="connsiteY71" fmla="*/ 79735 h 300934"/>
                <a:gd name="connsiteX72" fmla="*/ 118316 w 615858"/>
                <a:gd name="connsiteY72" fmla="*/ 74591 h 300934"/>
                <a:gd name="connsiteX73" fmla="*/ 123460 w 615858"/>
                <a:gd name="connsiteY73" fmla="*/ 64302 h 300934"/>
                <a:gd name="connsiteX74" fmla="*/ 105456 w 615858"/>
                <a:gd name="connsiteY74" fmla="*/ 54014 h 300934"/>
                <a:gd name="connsiteX75" fmla="*/ 108028 w 615858"/>
                <a:gd name="connsiteY75" fmla="*/ 38581 h 300934"/>
                <a:gd name="connsiteX76" fmla="*/ 118316 w 615858"/>
                <a:gd name="connsiteY76" fmla="*/ 33437 h 300934"/>
                <a:gd name="connsiteX77" fmla="*/ 159470 w 615858"/>
                <a:gd name="connsiteY77" fmla="*/ 33437 h 300934"/>
                <a:gd name="connsiteX78" fmla="*/ 174902 w 615858"/>
                <a:gd name="connsiteY78" fmla="*/ 43726 h 300934"/>
                <a:gd name="connsiteX79" fmla="*/ 208339 w 615858"/>
                <a:gd name="connsiteY79" fmla="*/ 20577 h 300934"/>
                <a:gd name="connsiteX80" fmla="*/ 252065 w 615858"/>
                <a:gd name="connsiteY80" fmla="*/ 5144 h 300934"/>
                <a:gd name="connsiteX81" fmla="*/ 293218 w 615858"/>
                <a:gd name="connsiteY81" fmla="*/ 5144 h 30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15858" h="300934">
                  <a:moveTo>
                    <a:pt x="311223" y="0"/>
                  </a:moveTo>
                  <a:lnTo>
                    <a:pt x="326655" y="25721"/>
                  </a:lnTo>
                  <a:lnTo>
                    <a:pt x="357520" y="20577"/>
                  </a:lnTo>
                  <a:lnTo>
                    <a:pt x="385813" y="43726"/>
                  </a:lnTo>
                  <a:lnTo>
                    <a:pt x="401246" y="43726"/>
                  </a:lnTo>
                  <a:lnTo>
                    <a:pt x="434683" y="54014"/>
                  </a:lnTo>
                  <a:lnTo>
                    <a:pt x="460404" y="48870"/>
                  </a:lnTo>
                  <a:lnTo>
                    <a:pt x="486125" y="54014"/>
                  </a:lnTo>
                  <a:lnTo>
                    <a:pt x="514418" y="54014"/>
                  </a:lnTo>
                  <a:lnTo>
                    <a:pt x="560715" y="30865"/>
                  </a:lnTo>
                  <a:lnTo>
                    <a:pt x="560715" y="15433"/>
                  </a:lnTo>
                  <a:lnTo>
                    <a:pt x="589008" y="25721"/>
                  </a:lnTo>
                  <a:lnTo>
                    <a:pt x="614729" y="25721"/>
                  </a:lnTo>
                  <a:lnTo>
                    <a:pt x="615858" y="27352"/>
                  </a:lnTo>
                  <a:lnTo>
                    <a:pt x="615858" y="217766"/>
                  </a:lnTo>
                  <a:lnTo>
                    <a:pt x="609585" y="216055"/>
                  </a:lnTo>
                  <a:lnTo>
                    <a:pt x="586436" y="234060"/>
                  </a:lnTo>
                  <a:lnTo>
                    <a:pt x="576148" y="223772"/>
                  </a:lnTo>
                  <a:lnTo>
                    <a:pt x="540138" y="228916"/>
                  </a:lnTo>
                  <a:lnTo>
                    <a:pt x="496413" y="241776"/>
                  </a:lnTo>
                  <a:lnTo>
                    <a:pt x="452687" y="252065"/>
                  </a:lnTo>
                  <a:lnTo>
                    <a:pt x="432111" y="246920"/>
                  </a:lnTo>
                  <a:lnTo>
                    <a:pt x="378097" y="257209"/>
                  </a:lnTo>
                  <a:lnTo>
                    <a:pt x="378097" y="282930"/>
                  </a:lnTo>
                  <a:lnTo>
                    <a:pt x="347232" y="300934"/>
                  </a:lnTo>
                  <a:lnTo>
                    <a:pt x="352376" y="290646"/>
                  </a:lnTo>
                  <a:lnTo>
                    <a:pt x="352376" y="272641"/>
                  </a:lnTo>
                  <a:lnTo>
                    <a:pt x="352376" y="257209"/>
                  </a:lnTo>
                  <a:lnTo>
                    <a:pt x="311223" y="257209"/>
                  </a:lnTo>
                  <a:lnTo>
                    <a:pt x="300934" y="262353"/>
                  </a:lnTo>
                  <a:lnTo>
                    <a:pt x="288074" y="267497"/>
                  </a:lnTo>
                  <a:lnTo>
                    <a:pt x="272642" y="277785"/>
                  </a:lnTo>
                  <a:lnTo>
                    <a:pt x="241776" y="282930"/>
                  </a:lnTo>
                  <a:lnTo>
                    <a:pt x="223772" y="282930"/>
                  </a:lnTo>
                  <a:lnTo>
                    <a:pt x="182618" y="252065"/>
                  </a:lnTo>
                  <a:lnTo>
                    <a:pt x="174902" y="241776"/>
                  </a:lnTo>
                  <a:lnTo>
                    <a:pt x="154326" y="252065"/>
                  </a:lnTo>
                  <a:lnTo>
                    <a:pt x="159470" y="267497"/>
                  </a:lnTo>
                  <a:lnTo>
                    <a:pt x="138893" y="267497"/>
                  </a:lnTo>
                  <a:lnTo>
                    <a:pt x="108028" y="277785"/>
                  </a:lnTo>
                  <a:lnTo>
                    <a:pt x="100312" y="262353"/>
                  </a:lnTo>
                  <a:lnTo>
                    <a:pt x="90023" y="257209"/>
                  </a:lnTo>
                  <a:lnTo>
                    <a:pt x="74591" y="272641"/>
                  </a:lnTo>
                  <a:lnTo>
                    <a:pt x="69447" y="282930"/>
                  </a:lnTo>
                  <a:lnTo>
                    <a:pt x="48870" y="290646"/>
                  </a:lnTo>
                  <a:lnTo>
                    <a:pt x="48870" y="282930"/>
                  </a:lnTo>
                  <a:lnTo>
                    <a:pt x="59158" y="267497"/>
                  </a:lnTo>
                  <a:lnTo>
                    <a:pt x="64302" y="252065"/>
                  </a:lnTo>
                  <a:lnTo>
                    <a:pt x="54014" y="241776"/>
                  </a:lnTo>
                  <a:lnTo>
                    <a:pt x="41154" y="252065"/>
                  </a:lnTo>
                  <a:lnTo>
                    <a:pt x="30865" y="257209"/>
                  </a:lnTo>
                  <a:lnTo>
                    <a:pt x="30865" y="241776"/>
                  </a:lnTo>
                  <a:lnTo>
                    <a:pt x="43726" y="236632"/>
                  </a:lnTo>
                  <a:lnTo>
                    <a:pt x="48870" y="231488"/>
                  </a:lnTo>
                  <a:lnTo>
                    <a:pt x="36010" y="226344"/>
                  </a:lnTo>
                  <a:lnTo>
                    <a:pt x="36010" y="203195"/>
                  </a:lnTo>
                  <a:lnTo>
                    <a:pt x="25721" y="192907"/>
                  </a:lnTo>
                  <a:lnTo>
                    <a:pt x="10289" y="192907"/>
                  </a:lnTo>
                  <a:lnTo>
                    <a:pt x="0" y="182618"/>
                  </a:lnTo>
                  <a:lnTo>
                    <a:pt x="5144" y="172330"/>
                  </a:lnTo>
                  <a:lnTo>
                    <a:pt x="20577" y="177474"/>
                  </a:lnTo>
                  <a:lnTo>
                    <a:pt x="25721" y="167186"/>
                  </a:lnTo>
                  <a:lnTo>
                    <a:pt x="25721" y="156897"/>
                  </a:lnTo>
                  <a:lnTo>
                    <a:pt x="20577" y="138893"/>
                  </a:lnTo>
                  <a:lnTo>
                    <a:pt x="25721" y="128604"/>
                  </a:lnTo>
                  <a:lnTo>
                    <a:pt x="5144" y="128604"/>
                  </a:lnTo>
                  <a:lnTo>
                    <a:pt x="5144" y="118316"/>
                  </a:lnTo>
                  <a:lnTo>
                    <a:pt x="20577" y="95167"/>
                  </a:lnTo>
                  <a:lnTo>
                    <a:pt x="36010" y="84879"/>
                  </a:lnTo>
                  <a:lnTo>
                    <a:pt x="54014" y="84879"/>
                  </a:lnTo>
                  <a:lnTo>
                    <a:pt x="79735" y="74591"/>
                  </a:lnTo>
                  <a:lnTo>
                    <a:pt x="100312" y="79735"/>
                  </a:lnTo>
                  <a:lnTo>
                    <a:pt x="118316" y="74591"/>
                  </a:lnTo>
                  <a:lnTo>
                    <a:pt x="123460" y="64302"/>
                  </a:lnTo>
                  <a:lnTo>
                    <a:pt x="105456" y="54014"/>
                  </a:lnTo>
                  <a:lnTo>
                    <a:pt x="108028" y="38581"/>
                  </a:lnTo>
                  <a:lnTo>
                    <a:pt x="118316" y="33437"/>
                  </a:lnTo>
                  <a:lnTo>
                    <a:pt x="159470" y="33437"/>
                  </a:lnTo>
                  <a:lnTo>
                    <a:pt x="174902" y="43726"/>
                  </a:lnTo>
                  <a:lnTo>
                    <a:pt x="208339" y="20577"/>
                  </a:lnTo>
                  <a:lnTo>
                    <a:pt x="252065" y="5144"/>
                  </a:lnTo>
                  <a:lnTo>
                    <a:pt x="293218" y="5144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6" name="Freeform 411"/>
            <p:cNvSpPr>
              <a:spLocks/>
            </p:cNvSpPr>
            <p:nvPr/>
          </p:nvSpPr>
          <p:spPr bwMode="auto">
            <a:xfrm>
              <a:off x="4616128" y="5779492"/>
              <a:ext cx="43062" cy="36911"/>
            </a:xfrm>
            <a:custGeom>
              <a:avLst/>
              <a:gdLst>
                <a:gd name="T0" fmla="*/ 0 w 7"/>
                <a:gd name="T1" fmla="*/ 6 h 6"/>
                <a:gd name="T2" fmla="*/ 0 w 7"/>
                <a:gd name="T3" fmla="*/ 4 h 6"/>
                <a:gd name="T4" fmla="*/ 3 w 7"/>
                <a:gd name="T5" fmla="*/ 0 h 6"/>
                <a:gd name="T6" fmla="*/ 7 w 7"/>
                <a:gd name="T7" fmla="*/ 0 h 6"/>
                <a:gd name="T8" fmla="*/ 5 w 7"/>
                <a:gd name="T9" fmla="*/ 6 h 6"/>
                <a:gd name="T10" fmla="*/ 0 w 7"/>
                <a:gd name="T11" fmla="*/ 6 h 6"/>
                <a:gd name="T12" fmla="*/ 0 w 7"/>
                <a:gd name="T13" fmla="*/ 6 h 6"/>
                <a:gd name="T14" fmla="*/ 0 w 7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0" y="6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7" y="0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6A6A6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412"/>
            <p:cNvSpPr>
              <a:spLocks/>
            </p:cNvSpPr>
            <p:nvPr/>
          </p:nvSpPr>
          <p:spPr bwMode="auto">
            <a:xfrm>
              <a:off x="4714553" y="5717975"/>
              <a:ext cx="79973" cy="61517"/>
            </a:xfrm>
            <a:custGeom>
              <a:avLst/>
              <a:gdLst>
                <a:gd name="T0" fmla="*/ 0 w 13"/>
                <a:gd name="T1" fmla="*/ 8 h 10"/>
                <a:gd name="T2" fmla="*/ 0 w 13"/>
                <a:gd name="T3" fmla="*/ 0 h 10"/>
                <a:gd name="T4" fmla="*/ 8 w 13"/>
                <a:gd name="T5" fmla="*/ 0 h 10"/>
                <a:gd name="T6" fmla="*/ 13 w 13"/>
                <a:gd name="T7" fmla="*/ 4 h 10"/>
                <a:gd name="T8" fmla="*/ 10 w 13"/>
                <a:gd name="T9" fmla="*/ 8 h 10"/>
                <a:gd name="T10" fmla="*/ 2 w 13"/>
                <a:gd name="T11" fmla="*/ 10 h 10"/>
                <a:gd name="T12" fmla="*/ 0 w 13"/>
                <a:gd name="T13" fmla="*/ 8 h 10"/>
                <a:gd name="T14" fmla="*/ 0 w 13"/>
                <a:gd name="T15" fmla="*/ 8 h 10"/>
                <a:gd name="T16" fmla="*/ 0 w 13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3" y="4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6A6A6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Freeform 413"/>
            <p:cNvSpPr>
              <a:spLocks/>
            </p:cNvSpPr>
            <p:nvPr/>
          </p:nvSpPr>
          <p:spPr bwMode="auto">
            <a:xfrm>
              <a:off x="4825283" y="5662612"/>
              <a:ext cx="49214" cy="43060"/>
            </a:xfrm>
            <a:custGeom>
              <a:avLst/>
              <a:gdLst>
                <a:gd name="T0" fmla="*/ 0 w 8"/>
                <a:gd name="T1" fmla="*/ 5 h 7"/>
                <a:gd name="T2" fmla="*/ 0 w 8"/>
                <a:gd name="T3" fmla="*/ 3 h 7"/>
                <a:gd name="T4" fmla="*/ 4 w 8"/>
                <a:gd name="T5" fmla="*/ 0 h 7"/>
                <a:gd name="T6" fmla="*/ 8 w 8"/>
                <a:gd name="T7" fmla="*/ 2 h 7"/>
                <a:gd name="T8" fmla="*/ 5 w 8"/>
                <a:gd name="T9" fmla="*/ 7 h 7"/>
                <a:gd name="T10" fmla="*/ 0 w 8"/>
                <a:gd name="T11" fmla="*/ 5 h 7"/>
                <a:gd name="T12" fmla="*/ 0 w 8"/>
                <a:gd name="T13" fmla="*/ 5 h 7"/>
                <a:gd name="T14" fmla="*/ 0 w 8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0" y="5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6A6A6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414"/>
            <p:cNvSpPr>
              <a:spLocks/>
            </p:cNvSpPr>
            <p:nvPr/>
          </p:nvSpPr>
          <p:spPr bwMode="auto">
            <a:xfrm>
              <a:off x="3687230" y="5232000"/>
              <a:ext cx="1082686" cy="898137"/>
            </a:xfrm>
            <a:custGeom>
              <a:avLst/>
              <a:gdLst>
                <a:gd name="T0" fmla="*/ 176 w 176"/>
                <a:gd name="T1" fmla="*/ 31 h 146"/>
                <a:gd name="T2" fmla="*/ 172 w 176"/>
                <a:gd name="T3" fmla="*/ 43 h 146"/>
                <a:gd name="T4" fmla="*/ 158 w 176"/>
                <a:gd name="T5" fmla="*/ 48 h 146"/>
                <a:gd name="T6" fmla="*/ 151 w 176"/>
                <a:gd name="T7" fmla="*/ 50 h 146"/>
                <a:gd name="T8" fmla="*/ 141 w 176"/>
                <a:gd name="T9" fmla="*/ 58 h 146"/>
                <a:gd name="T10" fmla="*/ 141 w 176"/>
                <a:gd name="T11" fmla="*/ 62 h 146"/>
                <a:gd name="T12" fmla="*/ 133 w 176"/>
                <a:gd name="T13" fmla="*/ 69 h 146"/>
                <a:gd name="T14" fmla="*/ 133 w 176"/>
                <a:gd name="T15" fmla="*/ 83 h 146"/>
                <a:gd name="T16" fmla="*/ 135 w 176"/>
                <a:gd name="T17" fmla="*/ 98 h 146"/>
                <a:gd name="T18" fmla="*/ 127 w 176"/>
                <a:gd name="T19" fmla="*/ 106 h 146"/>
                <a:gd name="T20" fmla="*/ 126 w 176"/>
                <a:gd name="T21" fmla="*/ 116 h 146"/>
                <a:gd name="T22" fmla="*/ 116 w 176"/>
                <a:gd name="T23" fmla="*/ 120 h 146"/>
                <a:gd name="T24" fmla="*/ 110 w 176"/>
                <a:gd name="T25" fmla="*/ 125 h 146"/>
                <a:gd name="T26" fmla="*/ 104 w 176"/>
                <a:gd name="T27" fmla="*/ 127 h 146"/>
                <a:gd name="T28" fmla="*/ 102 w 176"/>
                <a:gd name="T29" fmla="*/ 133 h 146"/>
                <a:gd name="T30" fmla="*/ 95 w 176"/>
                <a:gd name="T31" fmla="*/ 139 h 146"/>
                <a:gd name="T32" fmla="*/ 85 w 176"/>
                <a:gd name="T33" fmla="*/ 137 h 146"/>
                <a:gd name="T34" fmla="*/ 77 w 176"/>
                <a:gd name="T35" fmla="*/ 135 h 146"/>
                <a:gd name="T36" fmla="*/ 64 w 176"/>
                <a:gd name="T37" fmla="*/ 139 h 146"/>
                <a:gd name="T38" fmla="*/ 56 w 176"/>
                <a:gd name="T39" fmla="*/ 146 h 146"/>
                <a:gd name="T40" fmla="*/ 48 w 176"/>
                <a:gd name="T41" fmla="*/ 145 h 146"/>
                <a:gd name="T42" fmla="*/ 46 w 176"/>
                <a:gd name="T43" fmla="*/ 143 h 146"/>
                <a:gd name="T44" fmla="*/ 41 w 176"/>
                <a:gd name="T45" fmla="*/ 139 h 146"/>
                <a:gd name="T46" fmla="*/ 35 w 176"/>
                <a:gd name="T47" fmla="*/ 127 h 146"/>
                <a:gd name="T48" fmla="*/ 29 w 176"/>
                <a:gd name="T49" fmla="*/ 125 h 146"/>
                <a:gd name="T50" fmla="*/ 25 w 176"/>
                <a:gd name="T51" fmla="*/ 128 h 146"/>
                <a:gd name="T52" fmla="*/ 27 w 176"/>
                <a:gd name="T53" fmla="*/ 118 h 146"/>
                <a:gd name="T54" fmla="*/ 31 w 176"/>
                <a:gd name="T55" fmla="*/ 112 h 146"/>
                <a:gd name="T56" fmla="*/ 35 w 176"/>
                <a:gd name="T57" fmla="*/ 95 h 146"/>
                <a:gd name="T58" fmla="*/ 31 w 176"/>
                <a:gd name="T59" fmla="*/ 82 h 146"/>
                <a:gd name="T60" fmla="*/ 35 w 176"/>
                <a:gd name="T61" fmla="*/ 76 h 146"/>
                <a:gd name="T62" fmla="*/ 35 w 176"/>
                <a:gd name="T63" fmla="*/ 60 h 146"/>
                <a:gd name="T64" fmla="*/ 39 w 176"/>
                <a:gd name="T65" fmla="*/ 55 h 146"/>
                <a:gd name="T66" fmla="*/ 41 w 176"/>
                <a:gd name="T67" fmla="*/ 43 h 146"/>
                <a:gd name="T68" fmla="*/ 35 w 176"/>
                <a:gd name="T69" fmla="*/ 35 h 146"/>
                <a:gd name="T70" fmla="*/ 29 w 176"/>
                <a:gd name="T71" fmla="*/ 37 h 146"/>
                <a:gd name="T72" fmla="*/ 15 w 176"/>
                <a:gd name="T73" fmla="*/ 39 h 146"/>
                <a:gd name="T74" fmla="*/ 8 w 176"/>
                <a:gd name="T75" fmla="*/ 37 h 146"/>
                <a:gd name="T76" fmla="*/ 8 w 176"/>
                <a:gd name="T77" fmla="*/ 29 h 146"/>
                <a:gd name="T78" fmla="*/ 0 w 176"/>
                <a:gd name="T79" fmla="*/ 17 h 146"/>
                <a:gd name="T80" fmla="*/ 4 w 176"/>
                <a:gd name="T81" fmla="*/ 10 h 146"/>
                <a:gd name="T82" fmla="*/ 14 w 176"/>
                <a:gd name="T83" fmla="*/ 6 h 146"/>
                <a:gd name="T84" fmla="*/ 15 w 176"/>
                <a:gd name="T85" fmla="*/ 0 h 146"/>
                <a:gd name="T86" fmla="*/ 23 w 176"/>
                <a:gd name="T87" fmla="*/ 0 h 146"/>
                <a:gd name="T88" fmla="*/ 25 w 176"/>
                <a:gd name="T89" fmla="*/ 4 h 146"/>
                <a:gd name="T90" fmla="*/ 44 w 176"/>
                <a:gd name="T91" fmla="*/ 4 h 146"/>
                <a:gd name="T92" fmla="*/ 48 w 176"/>
                <a:gd name="T93" fmla="*/ 2 h 146"/>
                <a:gd name="T94" fmla="*/ 56 w 176"/>
                <a:gd name="T95" fmla="*/ 2 h 146"/>
                <a:gd name="T96" fmla="*/ 69 w 176"/>
                <a:gd name="T97" fmla="*/ 6 h 146"/>
                <a:gd name="T98" fmla="*/ 79 w 176"/>
                <a:gd name="T99" fmla="*/ 4 h 146"/>
                <a:gd name="T100" fmla="*/ 95 w 176"/>
                <a:gd name="T101" fmla="*/ 8 h 146"/>
                <a:gd name="T102" fmla="*/ 110 w 176"/>
                <a:gd name="T103" fmla="*/ 8 h 146"/>
                <a:gd name="T104" fmla="*/ 122 w 176"/>
                <a:gd name="T105" fmla="*/ 15 h 146"/>
                <a:gd name="T106" fmla="*/ 126 w 176"/>
                <a:gd name="T107" fmla="*/ 15 h 146"/>
                <a:gd name="T108" fmla="*/ 131 w 176"/>
                <a:gd name="T109" fmla="*/ 19 h 146"/>
                <a:gd name="T110" fmla="*/ 149 w 176"/>
                <a:gd name="T111" fmla="*/ 19 h 146"/>
                <a:gd name="T112" fmla="*/ 152 w 176"/>
                <a:gd name="T113" fmla="*/ 21 h 146"/>
                <a:gd name="T114" fmla="*/ 158 w 176"/>
                <a:gd name="T115" fmla="*/ 23 h 146"/>
                <a:gd name="T116" fmla="*/ 173 w 176"/>
                <a:gd name="T117" fmla="*/ 23 h 146"/>
                <a:gd name="T118" fmla="*/ 176 w 176"/>
                <a:gd name="T119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" h="146">
                  <a:moveTo>
                    <a:pt x="176" y="31"/>
                  </a:moveTo>
                  <a:lnTo>
                    <a:pt x="172" y="43"/>
                  </a:lnTo>
                  <a:lnTo>
                    <a:pt x="158" y="48"/>
                  </a:lnTo>
                  <a:lnTo>
                    <a:pt x="151" y="50"/>
                  </a:lnTo>
                  <a:lnTo>
                    <a:pt x="141" y="58"/>
                  </a:lnTo>
                  <a:lnTo>
                    <a:pt x="141" y="62"/>
                  </a:lnTo>
                  <a:lnTo>
                    <a:pt x="133" y="69"/>
                  </a:lnTo>
                  <a:lnTo>
                    <a:pt x="133" y="83"/>
                  </a:lnTo>
                  <a:lnTo>
                    <a:pt x="135" y="98"/>
                  </a:lnTo>
                  <a:lnTo>
                    <a:pt x="127" y="106"/>
                  </a:lnTo>
                  <a:lnTo>
                    <a:pt x="126" y="116"/>
                  </a:lnTo>
                  <a:lnTo>
                    <a:pt x="116" y="120"/>
                  </a:lnTo>
                  <a:lnTo>
                    <a:pt x="110" y="125"/>
                  </a:lnTo>
                  <a:lnTo>
                    <a:pt x="104" y="127"/>
                  </a:lnTo>
                  <a:lnTo>
                    <a:pt x="102" y="133"/>
                  </a:lnTo>
                  <a:lnTo>
                    <a:pt x="95" y="139"/>
                  </a:lnTo>
                  <a:lnTo>
                    <a:pt x="85" y="137"/>
                  </a:lnTo>
                  <a:lnTo>
                    <a:pt x="77" y="135"/>
                  </a:lnTo>
                  <a:lnTo>
                    <a:pt x="64" y="139"/>
                  </a:lnTo>
                  <a:lnTo>
                    <a:pt x="56" y="146"/>
                  </a:lnTo>
                  <a:lnTo>
                    <a:pt x="48" y="145"/>
                  </a:lnTo>
                  <a:lnTo>
                    <a:pt x="46" y="143"/>
                  </a:lnTo>
                  <a:lnTo>
                    <a:pt x="41" y="139"/>
                  </a:lnTo>
                  <a:lnTo>
                    <a:pt x="35" y="127"/>
                  </a:lnTo>
                  <a:lnTo>
                    <a:pt x="29" y="125"/>
                  </a:lnTo>
                  <a:lnTo>
                    <a:pt x="25" y="128"/>
                  </a:lnTo>
                  <a:lnTo>
                    <a:pt x="27" y="118"/>
                  </a:lnTo>
                  <a:lnTo>
                    <a:pt x="31" y="112"/>
                  </a:lnTo>
                  <a:lnTo>
                    <a:pt x="35" y="95"/>
                  </a:lnTo>
                  <a:lnTo>
                    <a:pt x="31" y="82"/>
                  </a:lnTo>
                  <a:lnTo>
                    <a:pt x="35" y="76"/>
                  </a:lnTo>
                  <a:lnTo>
                    <a:pt x="35" y="60"/>
                  </a:lnTo>
                  <a:lnTo>
                    <a:pt x="39" y="55"/>
                  </a:lnTo>
                  <a:lnTo>
                    <a:pt x="41" y="43"/>
                  </a:lnTo>
                  <a:lnTo>
                    <a:pt x="35" y="35"/>
                  </a:lnTo>
                  <a:lnTo>
                    <a:pt x="29" y="37"/>
                  </a:lnTo>
                  <a:lnTo>
                    <a:pt x="15" y="39"/>
                  </a:lnTo>
                  <a:lnTo>
                    <a:pt x="8" y="37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4" y="10"/>
                  </a:lnTo>
                  <a:lnTo>
                    <a:pt x="14" y="6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25" y="4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6" y="2"/>
                  </a:lnTo>
                  <a:lnTo>
                    <a:pt x="69" y="6"/>
                  </a:lnTo>
                  <a:lnTo>
                    <a:pt x="79" y="4"/>
                  </a:lnTo>
                  <a:lnTo>
                    <a:pt x="95" y="8"/>
                  </a:lnTo>
                  <a:lnTo>
                    <a:pt x="110" y="8"/>
                  </a:lnTo>
                  <a:lnTo>
                    <a:pt x="122" y="15"/>
                  </a:lnTo>
                  <a:lnTo>
                    <a:pt x="126" y="15"/>
                  </a:lnTo>
                  <a:lnTo>
                    <a:pt x="131" y="19"/>
                  </a:lnTo>
                  <a:lnTo>
                    <a:pt x="149" y="19"/>
                  </a:lnTo>
                  <a:lnTo>
                    <a:pt x="152" y="21"/>
                  </a:lnTo>
                  <a:lnTo>
                    <a:pt x="158" y="23"/>
                  </a:lnTo>
                  <a:lnTo>
                    <a:pt x="173" y="23"/>
                  </a:lnTo>
                  <a:lnTo>
                    <a:pt x="176" y="31"/>
                  </a:lnTo>
                  <a:close/>
                </a:path>
              </a:pathLst>
            </a:custGeom>
            <a:solidFill>
              <a:schemeClr val="accent2">
                <a:lumMod val="50000"/>
                <a:lumOff val="50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Freeform 600"/>
            <p:cNvSpPr>
              <a:spLocks/>
            </p:cNvSpPr>
            <p:nvPr/>
          </p:nvSpPr>
          <p:spPr bwMode="auto">
            <a:xfrm>
              <a:off x="4093237" y="4290798"/>
              <a:ext cx="1138051" cy="1088835"/>
            </a:xfrm>
            <a:custGeom>
              <a:avLst/>
              <a:gdLst>
                <a:gd name="T0" fmla="*/ 112 w 185"/>
                <a:gd name="T1" fmla="*/ 165 h 177"/>
                <a:gd name="T2" fmla="*/ 135 w 185"/>
                <a:gd name="T3" fmla="*/ 163 h 177"/>
                <a:gd name="T4" fmla="*/ 148 w 185"/>
                <a:gd name="T5" fmla="*/ 165 h 177"/>
                <a:gd name="T6" fmla="*/ 164 w 185"/>
                <a:gd name="T7" fmla="*/ 160 h 177"/>
                <a:gd name="T8" fmla="*/ 179 w 185"/>
                <a:gd name="T9" fmla="*/ 152 h 177"/>
                <a:gd name="T10" fmla="*/ 166 w 185"/>
                <a:gd name="T11" fmla="*/ 142 h 177"/>
                <a:gd name="T12" fmla="*/ 160 w 185"/>
                <a:gd name="T13" fmla="*/ 112 h 177"/>
                <a:gd name="T14" fmla="*/ 156 w 185"/>
                <a:gd name="T15" fmla="*/ 104 h 177"/>
                <a:gd name="T16" fmla="*/ 148 w 185"/>
                <a:gd name="T17" fmla="*/ 104 h 177"/>
                <a:gd name="T18" fmla="*/ 156 w 185"/>
                <a:gd name="T19" fmla="*/ 91 h 177"/>
                <a:gd name="T20" fmla="*/ 162 w 185"/>
                <a:gd name="T21" fmla="*/ 83 h 177"/>
                <a:gd name="T22" fmla="*/ 173 w 185"/>
                <a:gd name="T23" fmla="*/ 78 h 177"/>
                <a:gd name="T24" fmla="*/ 185 w 185"/>
                <a:gd name="T25" fmla="*/ 41 h 177"/>
                <a:gd name="T26" fmla="*/ 159 w 185"/>
                <a:gd name="T27" fmla="*/ 37 h 177"/>
                <a:gd name="T28" fmla="*/ 141 w 185"/>
                <a:gd name="T29" fmla="*/ 26 h 177"/>
                <a:gd name="T30" fmla="*/ 125 w 185"/>
                <a:gd name="T31" fmla="*/ 20 h 177"/>
                <a:gd name="T32" fmla="*/ 102 w 185"/>
                <a:gd name="T33" fmla="*/ 0 h 177"/>
                <a:gd name="T34" fmla="*/ 85 w 185"/>
                <a:gd name="T35" fmla="*/ 20 h 177"/>
                <a:gd name="T36" fmla="*/ 65 w 185"/>
                <a:gd name="T37" fmla="*/ 33 h 177"/>
                <a:gd name="T38" fmla="*/ 54 w 185"/>
                <a:gd name="T39" fmla="*/ 37 h 177"/>
                <a:gd name="T40" fmla="*/ 38 w 185"/>
                <a:gd name="T41" fmla="*/ 31 h 177"/>
                <a:gd name="T42" fmla="*/ 44 w 185"/>
                <a:gd name="T43" fmla="*/ 45 h 177"/>
                <a:gd name="T44" fmla="*/ 42 w 185"/>
                <a:gd name="T45" fmla="*/ 56 h 177"/>
                <a:gd name="T46" fmla="*/ 33 w 185"/>
                <a:gd name="T47" fmla="*/ 56 h 177"/>
                <a:gd name="T48" fmla="*/ 17 w 185"/>
                <a:gd name="T49" fmla="*/ 51 h 177"/>
                <a:gd name="T50" fmla="*/ 4 w 185"/>
                <a:gd name="T51" fmla="*/ 55 h 177"/>
                <a:gd name="T52" fmla="*/ 4 w 185"/>
                <a:gd name="T53" fmla="*/ 64 h 177"/>
                <a:gd name="T54" fmla="*/ 9 w 185"/>
                <a:gd name="T55" fmla="*/ 72 h 177"/>
                <a:gd name="T56" fmla="*/ 25 w 185"/>
                <a:gd name="T57" fmla="*/ 76 h 177"/>
                <a:gd name="T58" fmla="*/ 33 w 185"/>
                <a:gd name="T59" fmla="*/ 80 h 177"/>
                <a:gd name="T60" fmla="*/ 36 w 185"/>
                <a:gd name="T61" fmla="*/ 93 h 177"/>
                <a:gd name="T62" fmla="*/ 52 w 185"/>
                <a:gd name="T63" fmla="*/ 107 h 177"/>
                <a:gd name="T64" fmla="*/ 50 w 185"/>
                <a:gd name="T65" fmla="*/ 119 h 177"/>
                <a:gd name="T66" fmla="*/ 56 w 185"/>
                <a:gd name="T67" fmla="*/ 129 h 177"/>
                <a:gd name="T68" fmla="*/ 52 w 185"/>
                <a:gd name="T69" fmla="*/ 131 h 177"/>
                <a:gd name="T70" fmla="*/ 50 w 185"/>
                <a:gd name="T71" fmla="*/ 152 h 177"/>
                <a:gd name="T72" fmla="*/ 56 w 185"/>
                <a:gd name="T73" fmla="*/ 169 h 177"/>
                <a:gd name="T74" fmla="*/ 65 w 185"/>
                <a:gd name="T75" fmla="*/ 173 h 177"/>
                <a:gd name="T76" fmla="*/ 83 w 185"/>
                <a:gd name="T77" fmla="*/ 171 h 177"/>
                <a:gd name="T78" fmla="*/ 89 w 185"/>
                <a:gd name="T79" fmla="*/ 171 h 177"/>
                <a:gd name="T80" fmla="*/ 93 w 185"/>
                <a:gd name="T81" fmla="*/ 177 h 177"/>
                <a:gd name="T82" fmla="*/ 108 w 185"/>
                <a:gd name="T8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5" h="177">
                  <a:moveTo>
                    <a:pt x="108" y="177"/>
                  </a:moveTo>
                  <a:lnTo>
                    <a:pt x="112" y="165"/>
                  </a:lnTo>
                  <a:lnTo>
                    <a:pt x="123" y="160"/>
                  </a:lnTo>
                  <a:lnTo>
                    <a:pt x="135" y="163"/>
                  </a:lnTo>
                  <a:lnTo>
                    <a:pt x="142" y="163"/>
                  </a:lnTo>
                  <a:lnTo>
                    <a:pt x="148" y="165"/>
                  </a:lnTo>
                  <a:lnTo>
                    <a:pt x="158" y="163"/>
                  </a:lnTo>
                  <a:lnTo>
                    <a:pt x="164" y="160"/>
                  </a:lnTo>
                  <a:lnTo>
                    <a:pt x="171" y="156"/>
                  </a:lnTo>
                  <a:lnTo>
                    <a:pt x="179" y="152"/>
                  </a:lnTo>
                  <a:lnTo>
                    <a:pt x="173" y="144"/>
                  </a:lnTo>
                  <a:lnTo>
                    <a:pt x="166" y="142"/>
                  </a:lnTo>
                  <a:lnTo>
                    <a:pt x="164" y="129"/>
                  </a:lnTo>
                  <a:lnTo>
                    <a:pt x="160" y="112"/>
                  </a:lnTo>
                  <a:lnTo>
                    <a:pt x="163" y="104"/>
                  </a:lnTo>
                  <a:lnTo>
                    <a:pt x="156" y="104"/>
                  </a:lnTo>
                  <a:lnTo>
                    <a:pt x="152" y="107"/>
                  </a:lnTo>
                  <a:lnTo>
                    <a:pt x="148" y="104"/>
                  </a:lnTo>
                  <a:lnTo>
                    <a:pt x="154" y="97"/>
                  </a:lnTo>
                  <a:lnTo>
                    <a:pt x="156" y="91"/>
                  </a:lnTo>
                  <a:lnTo>
                    <a:pt x="162" y="89"/>
                  </a:lnTo>
                  <a:lnTo>
                    <a:pt x="162" y="83"/>
                  </a:lnTo>
                  <a:lnTo>
                    <a:pt x="166" y="76"/>
                  </a:lnTo>
                  <a:lnTo>
                    <a:pt x="173" y="78"/>
                  </a:lnTo>
                  <a:lnTo>
                    <a:pt x="177" y="58"/>
                  </a:lnTo>
                  <a:lnTo>
                    <a:pt x="185" y="41"/>
                  </a:lnTo>
                  <a:lnTo>
                    <a:pt x="173" y="37"/>
                  </a:lnTo>
                  <a:lnTo>
                    <a:pt x="159" y="37"/>
                  </a:lnTo>
                  <a:lnTo>
                    <a:pt x="150" y="35"/>
                  </a:lnTo>
                  <a:lnTo>
                    <a:pt x="141" y="26"/>
                  </a:lnTo>
                  <a:lnTo>
                    <a:pt x="131" y="22"/>
                  </a:lnTo>
                  <a:lnTo>
                    <a:pt x="125" y="20"/>
                  </a:lnTo>
                  <a:lnTo>
                    <a:pt x="112" y="10"/>
                  </a:lnTo>
                  <a:lnTo>
                    <a:pt x="102" y="0"/>
                  </a:lnTo>
                  <a:lnTo>
                    <a:pt x="90" y="3"/>
                  </a:lnTo>
                  <a:lnTo>
                    <a:pt x="85" y="20"/>
                  </a:lnTo>
                  <a:lnTo>
                    <a:pt x="73" y="29"/>
                  </a:lnTo>
                  <a:lnTo>
                    <a:pt x="65" y="33"/>
                  </a:lnTo>
                  <a:lnTo>
                    <a:pt x="65" y="37"/>
                  </a:lnTo>
                  <a:lnTo>
                    <a:pt x="54" y="37"/>
                  </a:lnTo>
                  <a:lnTo>
                    <a:pt x="48" y="31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44" y="45"/>
                  </a:lnTo>
                  <a:lnTo>
                    <a:pt x="48" y="51"/>
                  </a:lnTo>
                  <a:lnTo>
                    <a:pt x="42" y="56"/>
                  </a:lnTo>
                  <a:lnTo>
                    <a:pt x="36" y="55"/>
                  </a:lnTo>
                  <a:lnTo>
                    <a:pt x="33" y="56"/>
                  </a:lnTo>
                  <a:lnTo>
                    <a:pt x="23" y="51"/>
                  </a:lnTo>
                  <a:lnTo>
                    <a:pt x="17" y="51"/>
                  </a:lnTo>
                  <a:lnTo>
                    <a:pt x="11" y="56"/>
                  </a:lnTo>
                  <a:lnTo>
                    <a:pt x="4" y="55"/>
                  </a:lnTo>
                  <a:lnTo>
                    <a:pt x="0" y="60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9" y="72"/>
                  </a:lnTo>
                  <a:lnTo>
                    <a:pt x="19" y="76"/>
                  </a:lnTo>
                  <a:lnTo>
                    <a:pt x="25" y="76"/>
                  </a:lnTo>
                  <a:lnTo>
                    <a:pt x="29" y="80"/>
                  </a:lnTo>
                  <a:lnTo>
                    <a:pt x="33" y="80"/>
                  </a:lnTo>
                  <a:lnTo>
                    <a:pt x="40" y="87"/>
                  </a:lnTo>
                  <a:lnTo>
                    <a:pt x="36" y="93"/>
                  </a:lnTo>
                  <a:lnTo>
                    <a:pt x="50" y="103"/>
                  </a:lnTo>
                  <a:lnTo>
                    <a:pt x="52" y="107"/>
                  </a:lnTo>
                  <a:lnTo>
                    <a:pt x="48" y="110"/>
                  </a:lnTo>
                  <a:lnTo>
                    <a:pt x="50" y="119"/>
                  </a:lnTo>
                  <a:lnTo>
                    <a:pt x="52" y="127"/>
                  </a:lnTo>
                  <a:lnTo>
                    <a:pt x="56" y="129"/>
                  </a:lnTo>
                  <a:lnTo>
                    <a:pt x="58" y="135"/>
                  </a:lnTo>
                  <a:lnTo>
                    <a:pt x="52" y="131"/>
                  </a:lnTo>
                  <a:lnTo>
                    <a:pt x="52" y="140"/>
                  </a:lnTo>
                  <a:lnTo>
                    <a:pt x="50" y="152"/>
                  </a:lnTo>
                  <a:lnTo>
                    <a:pt x="44" y="162"/>
                  </a:lnTo>
                  <a:lnTo>
                    <a:pt x="56" y="169"/>
                  </a:lnTo>
                  <a:lnTo>
                    <a:pt x="60" y="169"/>
                  </a:lnTo>
                  <a:lnTo>
                    <a:pt x="65" y="173"/>
                  </a:lnTo>
                  <a:lnTo>
                    <a:pt x="83" y="173"/>
                  </a:lnTo>
                  <a:lnTo>
                    <a:pt x="83" y="171"/>
                  </a:lnTo>
                  <a:lnTo>
                    <a:pt x="87" y="169"/>
                  </a:lnTo>
                  <a:lnTo>
                    <a:pt x="89" y="171"/>
                  </a:lnTo>
                  <a:lnTo>
                    <a:pt x="87" y="175"/>
                  </a:lnTo>
                  <a:lnTo>
                    <a:pt x="93" y="177"/>
                  </a:lnTo>
                  <a:lnTo>
                    <a:pt x="108" y="177"/>
                  </a:lnTo>
                  <a:lnTo>
                    <a:pt x="108" y="177"/>
                  </a:lnTo>
                  <a:lnTo>
                    <a:pt x="108" y="177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Forme libre 648"/>
            <p:cNvSpPr>
              <a:spLocks/>
            </p:cNvSpPr>
            <p:nvPr/>
          </p:nvSpPr>
          <p:spPr bwMode="auto">
            <a:xfrm>
              <a:off x="6886075" y="1110410"/>
              <a:ext cx="1386818" cy="4189253"/>
            </a:xfrm>
            <a:custGeom>
              <a:avLst/>
              <a:gdLst>
                <a:gd name="connsiteX0" fmla="*/ 154325 w 579850"/>
                <a:gd name="connsiteY0" fmla="*/ 0 h 1751592"/>
                <a:gd name="connsiteX1" fmla="*/ 174902 w 579850"/>
                <a:gd name="connsiteY1" fmla="*/ 0 h 1751592"/>
                <a:gd name="connsiteX2" fmla="*/ 203195 w 579850"/>
                <a:gd name="connsiteY2" fmla="*/ 10289 h 1751592"/>
                <a:gd name="connsiteX3" fmla="*/ 203195 w 579850"/>
                <a:gd name="connsiteY3" fmla="*/ 18005 h 1751592"/>
                <a:gd name="connsiteX4" fmla="*/ 177475 w 579850"/>
                <a:gd name="connsiteY4" fmla="*/ 20577 h 1751592"/>
                <a:gd name="connsiteX5" fmla="*/ 185191 w 579850"/>
                <a:gd name="connsiteY5" fmla="*/ 33438 h 1751592"/>
                <a:gd name="connsiteX6" fmla="*/ 208339 w 579850"/>
                <a:gd name="connsiteY6" fmla="*/ 36010 h 1751592"/>
                <a:gd name="connsiteX7" fmla="*/ 226344 w 579850"/>
                <a:gd name="connsiteY7" fmla="*/ 43726 h 1751592"/>
                <a:gd name="connsiteX8" fmla="*/ 262353 w 579850"/>
                <a:gd name="connsiteY8" fmla="*/ 41154 h 1751592"/>
                <a:gd name="connsiteX9" fmla="*/ 316367 w 579850"/>
                <a:gd name="connsiteY9" fmla="*/ 51442 h 1751592"/>
                <a:gd name="connsiteX10" fmla="*/ 370381 w 579850"/>
                <a:gd name="connsiteY10" fmla="*/ 82307 h 1751592"/>
                <a:gd name="connsiteX11" fmla="*/ 416679 w 579850"/>
                <a:gd name="connsiteY11" fmla="*/ 95168 h 1751592"/>
                <a:gd name="connsiteX12" fmla="*/ 437255 w 579850"/>
                <a:gd name="connsiteY12" fmla="*/ 105456 h 1751592"/>
                <a:gd name="connsiteX13" fmla="*/ 450116 w 579850"/>
                <a:gd name="connsiteY13" fmla="*/ 118316 h 1751592"/>
                <a:gd name="connsiteX14" fmla="*/ 468120 w 579850"/>
                <a:gd name="connsiteY14" fmla="*/ 118316 h 1751592"/>
                <a:gd name="connsiteX15" fmla="*/ 488697 w 579850"/>
                <a:gd name="connsiteY15" fmla="*/ 128605 h 1751592"/>
                <a:gd name="connsiteX16" fmla="*/ 504130 w 579850"/>
                <a:gd name="connsiteY16" fmla="*/ 141465 h 1751592"/>
                <a:gd name="connsiteX17" fmla="*/ 504130 w 579850"/>
                <a:gd name="connsiteY17" fmla="*/ 190335 h 1751592"/>
                <a:gd name="connsiteX18" fmla="*/ 426967 w 579850"/>
                <a:gd name="connsiteY18" fmla="*/ 244349 h 1751592"/>
                <a:gd name="connsiteX19" fmla="*/ 383242 w 579850"/>
                <a:gd name="connsiteY19" fmla="*/ 239205 h 1751592"/>
                <a:gd name="connsiteX20" fmla="*/ 329228 w 579850"/>
                <a:gd name="connsiteY20" fmla="*/ 221200 h 1751592"/>
                <a:gd name="connsiteX21" fmla="*/ 282930 w 579850"/>
                <a:gd name="connsiteY21" fmla="*/ 205767 h 1751592"/>
                <a:gd name="connsiteX22" fmla="*/ 246921 w 579850"/>
                <a:gd name="connsiteY22" fmla="*/ 190335 h 1751592"/>
                <a:gd name="connsiteX23" fmla="*/ 223772 w 579850"/>
                <a:gd name="connsiteY23" fmla="*/ 190335 h 1751592"/>
                <a:gd name="connsiteX24" fmla="*/ 180046 w 579850"/>
                <a:gd name="connsiteY24" fmla="*/ 164614 h 1751592"/>
                <a:gd name="connsiteX25" fmla="*/ 177475 w 579850"/>
                <a:gd name="connsiteY25" fmla="*/ 180046 h 1751592"/>
                <a:gd name="connsiteX26" fmla="*/ 223772 w 579850"/>
                <a:gd name="connsiteY26" fmla="*/ 210912 h 1751592"/>
                <a:gd name="connsiteX27" fmla="*/ 264925 w 579850"/>
                <a:gd name="connsiteY27" fmla="*/ 254637 h 1751592"/>
                <a:gd name="connsiteX28" fmla="*/ 270069 w 579850"/>
                <a:gd name="connsiteY28" fmla="*/ 280358 h 1751592"/>
                <a:gd name="connsiteX29" fmla="*/ 249493 w 579850"/>
                <a:gd name="connsiteY29" fmla="*/ 311223 h 1751592"/>
                <a:gd name="connsiteX30" fmla="*/ 270069 w 579850"/>
                <a:gd name="connsiteY30" fmla="*/ 334372 h 1751592"/>
                <a:gd name="connsiteX31" fmla="*/ 264925 w 579850"/>
                <a:gd name="connsiteY31" fmla="*/ 380669 h 1751592"/>
                <a:gd name="connsiteX32" fmla="*/ 267498 w 579850"/>
                <a:gd name="connsiteY32" fmla="*/ 401246 h 1751592"/>
                <a:gd name="connsiteX33" fmla="*/ 295790 w 579850"/>
                <a:gd name="connsiteY33" fmla="*/ 393530 h 1751592"/>
                <a:gd name="connsiteX34" fmla="*/ 331800 w 579850"/>
                <a:gd name="connsiteY34" fmla="*/ 432111 h 1751592"/>
                <a:gd name="connsiteX35" fmla="*/ 378097 w 579850"/>
                <a:gd name="connsiteY35" fmla="*/ 424395 h 1751592"/>
                <a:gd name="connsiteX36" fmla="*/ 388386 w 579850"/>
                <a:gd name="connsiteY36" fmla="*/ 408962 h 1751592"/>
                <a:gd name="connsiteX37" fmla="*/ 370381 w 579850"/>
                <a:gd name="connsiteY37" fmla="*/ 396102 h 1751592"/>
                <a:gd name="connsiteX38" fmla="*/ 354948 w 579850"/>
                <a:gd name="connsiteY38" fmla="*/ 390958 h 1751592"/>
                <a:gd name="connsiteX39" fmla="*/ 329228 w 579850"/>
                <a:gd name="connsiteY39" fmla="*/ 354948 h 1751592"/>
                <a:gd name="connsiteX40" fmla="*/ 342088 w 579850"/>
                <a:gd name="connsiteY40" fmla="*/ 321512 h 1751592"/>
                <a:gd name="connsiteX41" fmla="*/ 357521 w 579850"/>
                <a:gd name="connsiteY41" fmla="*/ 324083 h 1751592"/>
                <a:gd name="connsiteX42" fmla="*/ 370381 w 579850"/>
                <a:gd name="connsiteY42" fmla="*/ 344660 h 1751592"/>
                <a:gd name="connsiteX43" fmla="*/ 424395 w 579850"/>
                <a:gd name="connsiteY43" fmla="*/ 367809 h 1751592"/>
                <a:gd name="connsiteX44" fmla="*/ 465548 w 579850"/>
                <a:gd name="connsiteY44" fmla="*/ 365237 h 1751592"/>
                <a:gd name="connsiteX45" fmla="*/ 473265 w 579850"/>
                <a:gd name="connsiteY45" fmla="*/ 344660 h 1751592"/>
                <a:gd name="connsiteX46" fmla="*/ 447544 w 579850"/>
                <a:gd name="connsiteY46" fmla="*/ 288074 h 1751592"/>
                <a:gd name="connsiteX47" fmla="*/ 493841 w 579850"/>
                <a:gd name="connsiteY47" fmla="*/ 249493 h 1751592"/>
                <a:gd name="connsiteX48" fmla="*/ 527278 w 579850"/>
                <a:gd name="connsiteY48" fmla="*/ 228916 h 1751592"/>
                <a:gd name="connsiteX49" fmla="*/ 527278 w 579850"/>
                <a:gd name="connsiteY49" fmla="*/ 203195 h 1751592"/>
                <a:gd name="connsiteX50" fmla="*/ 563288 w 579850"/>
                <a:gd name="connsiteY50" fmla="*/ 205767 h 1751592"/>
                <a:gd name="connsiteX51" fmla="*/ 579850 w 579850"/>
                <a:gd name="connsiteY51" fmla="*/ 216484 h 1751592"/>
                <a:gd name="connsiteX52" fmla="*/ 579850 w 579850"/>
                <a:gd name="connsiteY52" fmla="*/ 1745639 h 1751592"/>
                <a:gd name="connsiteX53" fmla="*/ 576148 w 579850"/>
                <a:gd name="connsiteY53" fmla="*/ 1743876 h 1751592"/>
                <a:gd name="connsiteX54" fmla="*/ 558143 w 579850"/>
                <a:gd name="connsiteY54" fmla="*/ 1751592 h 1751592"/>
                <a:gd name="connsiteX55" fmla="*/ 504130 w 579850"/>
                <a:gd name="connsiteY55" fmla="*/ 1741304 h 1751592"/>
                <a:gd name="connsiteX56" fmla="*/ 455260 w 579850"/>
                <a:gd name="connsiteY56" fmla="*/ 1733587 h 1751592"/>
                <a:gd name="connsiteX57" fmla="*/ 434683 w 579850"/>
                <a:gd name="connsiteY57" fmla="*/ 1718155 h 1751592"/>
                <a:gd name="connsiteX58" fmla="*/ 403818 w 579850"/>
                <a:gd name="connsiteY58" fmla="*/ 1677002 h 1751592"/>
                <a:gd name="connsiteX59" fmla="*/ 385813 w 579850"/>
                <a:gd name="connsiteY59" fmla="*/ 1677002 h 1751592"/>
                <a:gd name="connsiteX60" fmla="*/ 370381 w 579850"/>
                <a:gd name="connsiteY60" fmla="*/ 1661569 h 1751592"/>
                <a:gd name="connsiteX61" fmla="*/ 357521 w 579850"/>
                <a:gd name="connsiteY61" fmla="*/ 1658997 h 1751592"/>
                <a:gd name="connsiteX62" fmla="*/ 349804 w 579850"/>
                <a:gd name="connsiteY62" fmla="*/ 1646136 h 1751592"/>
                <a:gd name="connsiteX63" fmla="*/ 347232 w 579850"/>
                <a:gd name="connsiteY63" fmla="*/ 1633276 h 1751592"/>
                <a:gd name="connsiteX64" fmla="*/ 370381 w 579850"/>
                <a:gd name="connsiteY64" fmla="*/ 1633276 h 1751592"/>
                <a:gd name="connsiteX65" fmla="*/ 370381 w 579850"/>
                <a:gd name="connsiteY65" fmla="*/ 1620416 h 1751592"/>
                <a:gd name="connsiteX66" fmla="*/ 390958 w 579850"/>
                <a:gd name="connsiteY66" fmla="*/ 1602411 h 1751592"/>
                <a:gd name="connsiteX67" fmla="*/ 393530 w 579850"/>
                <a:gd name="connsiteY67" fmla="*/ 1594695 h 1751592"/>
                <a:gd name="connsiteX68" fmla="*/ 383242 w 579850"/>
                <a:gd name="connsiteY68" fmla="*/ 1571546 h 1751592"/>
                <a:gd name="connsiteX69" fmla="*/ 416679 w 579850"/>
                <a:gd name="connsiteY69" fmla="*/ 1553541 h 1751592"/>
                <a:gd name="connsiteX70" fmla="*/ 411534 w 579850"/>
                <a:gd name="connsiteY70" fmla="*/ 1548397 h 1751592"/>
                <a:gd name="connsiteX71" fmla="*/ 375525 w 579850"/>
                <a:gd name="connsiteY71" fmla="*/ 1558685 h 1751592"/>
                <a:gd name="connsiteX72" fmla="*/ 398674 w 579850"/>
                <a:gd name="connsiteY72" fmla="*/ 1520104 h 1751592"/>
                <a:gd name="connsiteX73" fmla="*/ 424395 w 579850"/>
                <a:gd name="connsiteY73" fmla="*/ 1494383 h 1751592"/>
                <a:gd name="connsiteX74" fmla="*/ 439828 w 579850"/>
                <a:gd name="connsiteY74" fmla="*/ 1494383 h 1751592"/>
                <a:gd name="connsiteX75" fmla="*/ 444972 w 579850"/>
                <a:gd name="connsiteY75" fmla="*/ 1450658 h 1751592"/>
                <a:gd name="connsiteX76" fmla="*/ 468120 w 579850"/>
                <a:gd name="connsiteY76" fmla="*/ 1424937 h 1751592"/>
                <a:gd name="connsiteX77" fmla="*/ 434683 w 579850"/>
                <a:gd name="connsiteY77" fmla="*/ 1396644 h 1751592"/>
                <a:gd name="connsiteX78" fmla="*/ 414107 w 579850"/>
                <a:gd name="connsiteY78" fmla="*/ 1376067 h 1751592"/>
                <a:gd name="connsiteX79" fmla="*/ 390958 w 579850"/>
                <a:gd name="connsiteY79" fmla="*/ 1376067 h 1751592"/>
                <a:gd name="connsiteX80" fmla="*/ 362665 w 579850"/>
                <a:gd name="connsiteY80" fmla="*/ 1352919 h 1751592"/>
                <a:gd name="connsiteX81" fmla="*/ 300935 w 579850"/>
                <a:gd name="connsiteY81" fmla="*/ 1355491 h 1751592"/>
                <a:gd name="connsiteX82" fmla="*/ 285502 w 579850"/>
                <a:gd name="connsiteY82" fmla="*/ 1337486 h 1751592"/>
                <a:gd name="connsiteX83" fmla="*/ 280358 w 579850"/>
                <a:gd name="connsiteY83" fmla="*/ 1316909 h 1751592"/>
                <a:gd name="connsiteX84" fmla="*/ 257209 w 579850"/>
                <a:gd name="connsiteY84" fmla="*/ 1311765 h 1751592"/>
                <a:gd name="connsiteX85" fmla="*/ 241777 w 579850"/>
                <a:gd name="connsiteY85" fmla="*/ 1252607 h 1751592"/>
                <a:gd name="connsiteX86" fmla="*/ 192907 w 579850"/>
                <a:gd name="connsiteY86" fmla="*/ 1242319 h 1751592"/>
                <a:gd name="connsiteX87" fmla="*/ 162042 w 579850"/>
                <a:gd name="connsiteY87" fmla="*/ 1257751 h 1751592"/>
                <a:gd name="connsiteX88" fmla="*/ 159470 w 579850"/>
                <a:gd name="connsiteY88" fmla="*/ 1232030 h 1751592"/>
                <a:gd name="connsiteX89" fmla="*/ 138893 w 579850"/>
                <a:gd name="connsiteY89" fmla="*/ 1216598 h 1751592"/>
                <a:gd name="connsiteX90" fmla="*/ 133749 w 579850"/>
                <a:gd name="connsiteY90" fmla="*/ 1193449 h 1751592"/>
                <a:gd name="connsiteX91" fmla="*/ 154325 w 579850"/>
                <a:gd name="connsiteY91" fmla="*/ 1193449 h 1751592"/>
                <a:gd name="connsiteX92" fmla="*/ 167186 w 579850"/>
                <a:gd name="connsiteY92" fmla="*/ 1203737 h 1751592"/>
                <a:gd name="connsiteX93" fmla="*/ 187763 w 579850"/>
                <a:gd name="connsiteY93" fmla="*/ 1203737 h 1751592"/>
                <a:gd name="connsiteX94" fmla="*/ 192907 w 579850"/>
                <a:gd name="connsiteY94" fmla="*/ 1178017 h 1751592"/>
                <a:gd name="connsiteX95" fmla="*/ 154325 w 579850"/>
                <a:gd name="connsiteY95" fmla="*/ 1139435 h 1751592"/>
                <a:gd name="connsiteX96" fmla="*/ 133749 w 579850"/>
                <a:gd name="connsiteY96" fmla="*/ 1103426 h 1751592"/>
                <a:gd name="connsiteX97" fmla="*/ 128605 w 579850"/>
                <a:gd name="connsiteY97" fmla="*/ 1049412 h 1751592"/>
                <a:gd name="connsiteX98" fmla="*/ 118316 w 579850"/>
                <a:gd name="connsiteY98" fmla="*/ 1023691 h 1751592"/>
                <a:gd name="connsiteX99" fmla="*/ 87451 w 579850"/>
                <a:gd name="connsiteY99" fmla="*/ 1023691 h 1751592"/>
                <a:gd name="connsiteX100" fmla="*/ 74591 w 579850"/>
                <a:gd name="connsiteY100" fmla="*/ 1028835 h 1751592"/>
                <a:gd name="connsiteX101" fmla="*/ 48870 w 579850"/>
                <a:gd name="connsiteY101" fmla="*/ 1010831 h 1751592"/>
                <a:gd name="connsiteX102" fmla="*/ 28293 w 579850"/>
                <a:gd name="connsiteY102" fmla="*/ 1010831 h 1751592"/>
                <a:gd name="connsiteX103" fmla="*/ 28293 w 579850"/>
                <a:gd name="connsiteY103" fmla="*/ 961961 h 1751592"/>
                <a:gd name="connsiteX104" fmla="*/ 12861 w 579850"/>
                <a:gd name="connsiteY104" fmla="*/ 938812 h 1751592"/>
                <a:gd name="connsiteX105" fmla="*/ 15433 w 579850"/>
                <a:gd name="connsiteY105" fmla="*/ 902803 h 1751592"/>
                <a:gd name="connsiteX106" fmla="*/ 15433 w 579850"/>
                <a:gd name="connsiteY106" fmla="*/ 874510 h 1751592"/>
                <a:gd name="connsiteX107" fmla="*/ 0 w 579850"/>
                <a:gd name="connsiteY107" fmla="*/ 841073 h 1751592"/>
                <a:gd name="connsiteX108" fmla="*/ 12861 w 579850"/>
                <a:gd name="connsiteY108" fmla="*/ 781915 h 1751592"/>
                <a:gd name="connsiteX109" fmla="*/ 33437 w 579850"/>
                <a:gd name="connsiteY109" fmla="*/ 763910 h 1751592"/>
                <a:gd name="connsiteX110" fmla="*/ 28293 w 579850"/>
                <a:gd name="connsiteY110" fmla="*/ 753622 h 1751592"/>
                <a:gd name="connsiteX111" fmla="*/ 54014 w 579850"/>
                <a:gd name="connsiteY111" fmla="*/ 753622 h 1751592"/>
                <a:gd name="connsiteX112" fmla="*/ 59158 w 579850"/>
                <a:gd name="connsiteY112" fmla="*/ 743334 h 1751592"/>
                <a:gd name="connsiteX113" fmla="*/ 97740 w 579850"/>
                <a:gd name="connsiteY113" fmla="*/ 748478 h 1751592"/>
                <a:gd name="connsiteX114" fmla="*/ 102884 w 579850"/>
                <a:gd name="connsiteY114" fmla="*/ 722757 h 1751592"/>
                <a:gd name="connsiteX115" fmla="*/ 84879 w 579850"/>
                <a:gd name="connsiteY115" fmla="*/ 720185 h 1751592"/>
                <a:gd name="connsiteX116" fmla="*/ 59158 w 579850"/>
                <a:gd name="connsiteY116" fmla="*/ 720185 h 1751592"/>
                <a:gd name="connsiteX117" fmla="*/ 41154 w 579850"/>
                <a:gd name="connsiteY117" fmla="*/ 712469 h 1751592"/>
                <a:gd name="connsiteX118" fmla="*/ 43726 w 579850"/>
                <a:gd name="connsiteY118" fmla="*/ 686748 h 1751592"/>
                <a:gd name="connsiteX119" fmla="*/ 54014 w 579850"/>
                <a:gd name="connsiteY119" fmla="*/ 648166 h 1751592"/>
                <a:gd name="connsiteX120" fmla="*/ 95168 w 579850"/>
                <a:gd name="connsiteY120" fmla="*/ 591581 h 1751592"/>
                <a:gd name="connsiteX121" fmla="*/ 159470 w 579850"/>
                <a:gd name="connsiteY121" fmla="*/ 516990 h 1751592"/>
                <a:gd name="connsiteX122" fmla="*/ 131177 w 579850"/>
                <a:gd name="connsiteY122" fmla="*/ 475837 h 1751592"/>
                <a:gd name="connsiteX123" fmla="*/ 105456 w 579850"/>
                <a:gd name="connsiteY123" fmla="*/ 465548 h 1751592"/>
                <a:gd name="connsiteX124" fmla="*/ 100312 w 579850"/>
                <a:gd name="connsiteY124" fmla="*/ 444972 h 1751592"/>
                <a:gd name="connsiteX125" fmla="*/ 113172 w 579850"/>
                <a:gd name="connsiteY125" fmla="*/ 421823 h 1751592"/>
                <a:gd name="connsiteX126" fmla="*/ 113172 w 579850"/>
                <a:gd name="connsiteY126" fmla="*/ 398674 h 1751592"/>
                <a:gd name="connsiteX127" fmla="*/ 97740 w 579850"/>
                <a:gd name="connsiteY127" fmla="*/ 367809 h 1751592"/>
                <a:gd name="connsiteX128" fmla="*/ 105456 w 579850"/>
                <a:gd name="connsiteY128" fmla="*/ 352377 h 1751592"/>
                <a:gd name="connsiteX129" fmla="*/ 87451 w 579850"/>
                <a:gd name="connsiteY129" fmla="*/ 336944 h 1751592"/>
                <a:gd name="connsiteX130" fmla="*/ 100312 w 579850"/>
                <a:gd name="connsiteY130" fmla="*/ 306079 h 1751592"/>
                <a:gd name="connsiteX131" fmla="*/ 90023 w 579850"/>
                <a:gd name="connsiteY131" fmla="*/ 275214 h 1751592"/>
                <a:gd name="connsiteX132" fmla="*/ 97740 w 579850"/>
                <a:gd name="connsiteY132" fmla="*/ 228916 h 1751592"/>
                <a:gd name="connsiteX133" fmla="*/ 59158 w 579850"/>
                <a:gd name="connsiteY133" fmla="*/ 174902 h 1751592"/>
                <a:gd name="connsiteX134" fmla="*/ 84879 w 579850"/>
                <a:gd name="connsiteY134" fmla="*/ 146609 h 1751592"/>
                <a:gd name="connsiteX135" fmla="*/ 72019 w 579850"/>
                <a:gd name="connsiteY135" fmla="*/ 113172 h 1751592"/>
                <a:gd name="connsiteX136" fmla="*/ 38582 w 579850"/>
                <a:gd name="connsiteY136" fmla="*/ 95168 h 1751592"/>
                <a:gd name="connsiteX137" fmla="*/ 38582 w 579850"/>
                <a:gd name="connsiteY137" fmla="*/ 77163 h 1751592"/>
                <a:gd name="connsiteX138" fmla="*/ 61730 w 579850"/>
                <a:gd name="connsiteY138" fmla="*/ 46298 h 1751592"/>
                <a:gd name="connsiteX139" fmla="*/ 79735 w 579850"/>
                <a:gd name="connsiteY139" fmla="*/ 41154 h 1751592"/>
                <a:gd name="connsiteX140" fmla="*/ 82307 w 579850"/>
                <a:gd name="connsiteY140" fmla="*/ 28293 h 1751592"/>
                <a:gd name="connsiteX141" fmla="*/ 131177 w 579850"/>
                <a:gd name="connsiteY141" fmla="*/ 15433 h 1751592"/>
                <a:gd name="connsiteX142" fmla="*/ 154325 w 579850"/>
                <a:gd name="connsiteY142" fmla="*/ 15433 h 175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579850" h="1751592">
                  <a:moveTo>
                    <a:pt x="154325" y="0"/>
                  </a:moveTo>
                  <a:lnTo>
                    <a:pt x="174902" y="0"/>
                  </a:lnTo>
                  <a:lnTo>
                    <a:pt x="203195" y="10289"/>
                  </a:lnTo>
                  <a:lnTo>
                    <a:pt x="203195" y="18005"/>
                  </a:lnTo>
                  <a:lnTo>
                    <a:pt x="177475" y="20577"/>
                  </a:lnTo>
                  <a:lnTo>
                    <a:pt x="185191" y="33438"/>
                  </a:lnTo>
                  <a:lnTo>
                    <a:pt x="208339" y="36010"/>
                  </a:lnTo>
                  <a:lnTo>
                    <a:pt x="226344" y="43726"/>
                  </a:lnTo>
                  <a:lnTo>
                    <a:pt x="262353" y="41154"/>
                  </a:lnTo>
                  <a:lnTo>
                    <a:pt x="316367" y="51442"/>
                  </a:lnTo>
                  <a:lnTo>
                    <a:pt x="370381" y="82307"/>
                  </a:lnTo>
                  <a:lnTo>
                    <a:pt x="416679" y="95168"/>
                  </a:lnTo>
                  <a:lnTo>
                    <a:pt x="437255" y="105456"/>
                  </a:lnTo>
                  <a:lnTo>
                    <a:pt x="450116" y="118316"/>
                  </a:lnTo>
                  <a:lnTo>
                    <a:pt x="468120" y="118316"/>
                  </a:lnTo>
                  <a:lnTo>
                    <a:pt x="488697" y="128605"/>
                  </a:lnTo>
                  <a:lnTo>
                    <a:pt x="504130" y="141465"/>
                  </a:lnTo>
                  <a:lnTo>
                    <a:pt x="504130" y="190335"/>
                  </a:lnTo>
                  <a:lnTo>
                    <a:pt x="426967" y="244349"/>
                  </a:lnTo>
                  <a:lnTo>
                    <a:pt x="383242" y="239205"/>
                  </a:lnTo>
                  <a:lnTo>
                    <a:pt x="329228" y="221200"/>
                  </a:lnTo>
                  <a:lnTo>
                    <a:pt x="282930" y="205767"/>
                  </a:lnTo>
                  <a:lnTo>
                    <a:pt x="246921" y="190335"/>
                  </a:lnTo>
                  <a:lnTo>
                    <a:pt x="223772" y="190335"/>
                  </a:lnTo>
                  <a:lnTo>
                    <a:pt x="180046" y="164614"/>
                  </a:lnTo>
                  <a:lnTo>
                    <a:pt x="177475" y="180046"/>
                  </a:lnTo>
                  <a:lnTo>
                    <a:pt x="223772" y="210912"/>
                  </a:lnTo>
                  <a:lnTo>
                    <a:pt x="264925" y="254637"/>
                  </a:lnTo>
                  <a:lnTo>
                    <a:pt x="270069" y="280358"/>
                  </a:lnTo>
                  <a:lnTo>
                    <a:pt x="249493" y="311223"/>
                  </a:lnTo>
                  <a:lnTo>
                    <a:pt x="270069" y="334372"/>
                  </a:lnTo>
                  <a:lnTo>
                    <a:pt x="264925" y="380669"/>
                  </a:lnTo>
                  <a:lnTo>
                    <a:pt x="267498" y="401246"/>
                  </a:lnTo>
                  <a:lnTo>
                    <a:pt x="295790" y="393530"/>
                  </a:lnTo>
                  <a:lnTo>
                    <a:pt x="331800" y="432111"/>
                  </a:lnTo>
                  <a:lnTo>
                    <a:pt x="378097" y="424395"/>
                  </a:lnTo>
                  <a:lnTo>
                    <a:pt x="388386" y="408962"/>
                  </a:lnTo>
                  <a:lnTo>
                    <a:pt x="370381" y="396102"/>
                  </a:lnTo>
                  <a:lnTo>
                    <a:pt x="354948" y="390958"/>
                  </a:lnTo>
                  <a:lnTo>
                    <a:pt x="329228" y="354948"/>
                  </a:lnTo>
                  <a:lnTo>
                    <a:pt x="342088" y="321512"/>
                  </a:lnTo>
                  <a:lnTo>
                    <a:pt x="357521" y="324083"/>
                  </a:lnTo>
                  <a:lnTo>
                    <a:pt x="370381" y="344660"/>
                  </a:lnTo>
                  <a:lnTo>
                    <a:pt x="424395" y="367809"/>
                  </a:lnTo>
                  <a:lnTo>
                    <a:pt x="465548" y="365237"/>
                  </a:lnTo>
                  <a:lnTo>
                    <a:pt x="473265" y="344660"/>
                  </a:lnTo>
                  <a:lnTo>
                    <a:pt x="447544" y="288074"/>
                  </a:lnTo>
                  <a:lnTo>
                    <a:pt x="493841" y="249493"/>
                  </a:lnTo>
                  <a:lnTo>
                    <a:pt x="527278" y="228916"/>
                  </a:lnTo>
                  <a:lnTo>
                    <a:pt x="527278" y="203195"/>
                  </a:lnTo>
                  <a:lnTo>
                    <a:pt x="563288" y="205767"/>
                  </a:lnTo>
                  <a:lnTo>
                    <a:pt x="579850" y="216484"/>
                  </a:lnTo>
                  <a:lnTo>
                    <a:pt x="579850" y="1745639"/>
                  </a:lnTo>
                  <a:lnTo>
                    <a:pt x="576148" y="1743876"/>
                  </a:lnTo>
                  <a:lnTo>
                    <a:pt x="558143" y="1751592"/>
                  </a:lnTo>
                  <a:lnTo>
                    <a:pt x="504130" y="1741304"/>
                  </a:lnTo>
                  <a:lnTo>
                    <a:pt x="455260" y="1733587"/>
                  </a:lnTo>
                  <a:lnTo>
                    <a:pt x="434683" y="1718155"/>
                  </a:lnTo>
                  <a:lnTo>
                    <a:pt x="403818" y="1677002"/>
                  </a:lnTo>
                  <a:lnTo>
                    <a:pt x="385813" y="1677002"/>
                  </a:lnTo>
                  <a:lnTo>
                    <a:pt x="370381" y="1661569"/>
                  </a:lnTo>
                  <a:lnTo>
                    <a:pt x="357521" y="1658997"/>
                  </a:lnTo>
                  <a:lnTo>
                    <a:pt x="349804" y="1646136"/>
                  </a:lnTo>
                  <a:lnTo>
                    <a:pt x="347232" y="1633276"/>
                  </a:lnTo>
                  <a:lnTo>
                    <a:pt x="370381" y="1633276"/>
                  </a:lnTo>
                  <a:lnTo>
                    <a:pt x="370381" y="1620416"/>
                  </a:lnTo>
                  <a:lnTo>
                    <a:pt x="390958" y="1602411"/>
                  </a:lnTo>
                  <a:lnTo>
                    <a:pt x="393530" y="1594695"/>
                  </a:lnTo>
                  <a:lnTo>
                    <a:pt x="383242" y="1571546"/>
                  </a:lnTo>
                  <a:lnTo>
                    <a:pt x="416679" y="1553541"/>
                  </a:lnTo>
                  <a:lnTo>
                    <a:pt x="411534" y="1548397"/>
                  </a:lnTo>
                  <a:lnTo>
                    <a:pt x="375525" y="1558685"/>
                  </a:lnTo>
                  <a:lnTo>
                    <a:pt x="398674" y="1520104"/>
                  </a:lnTo>
                  <a:lnTo>
                    <a:pt x="424395" y="1494383"/>
                  </a:lnTo>
                  <a:lnTo>
                    <a:pt x="439828" y="1494383"/>
                  </a:lnTo>
                  <a:lnTo>
                    <a:pt x="444972" y="1450658"/>
                  </a:lnTo>
                  <a:lnTo>
                    <a:pt x="468120" y="1424937"/>
                  </a:lnTo>
                  <a:lnTo>
                    <a:pt x="434683" y="1396644"/>
                  </a:lnTo>
                  <a:lnTo>
                    <a:pt x="414107" y="1376067"/>
                  </a:lnTo>
                  <a:lnTo>
                    <a:pt x="390958" y="1376067"/>
                  </a:lnTo>
                  <a:lnTo>
                    <a:pt x="362665" y="1352919"/>
                  </a:lnTo>
                  <a:lnTo>
                    <a:pt x="300935" y="1355491"/>
                  </a:lnTo>
                  <a:lnTo>
                    <a:pt x="285502" y="1337486"/>
                  </a:lnTo>
                  <a:lnTo>
                    <a:pt x="280358" y="1316909"/>
                  </a:lnTo>
                  <a:lnTo>
                    <a:pt x="257209" y="1311765"/>
                  </a:lnTo>
                  <a:lnTo>
                    <a:pt x="241777" y="1252607"/>
                  </a:lnTo>
                  <a:lnTo>
                    <a:pt x="192907" y="1242319"/>
                  </a:lnTo>
                  <a:lnTo>
                    <a:pt x="162042" y="1257751"/>
                  </a:lnTo>
                  <a:lnTo>
                    <a:pt x="159470" y="1232030"/>
                  </a:lnTo>
                  <a:lnTo>
                    <a:pt x="138893" y="1216598"/>
                  </a:lnTo>
                  <a:lnTo>
                    <a:pt x="133749" y="1193449"/>
                  </a:lnTo>
                  <a:lnTo>
                    <a:pt x="154325" y="1193449"/>
                  </a:lnTo>
                  <a:lnTo>
                    <a:pt x="167186" y="1203737"/>
                  </a:lnTo>
                  <a:lnTo>
                    <a:pt x="187763" y="1203737"/>
                  </a:lnTo>
                  <a:lnTo>
                    <a:pt x="192907" y="1178017"/>
                  </a:lnTo>
                  <a:lnTo>
                    <a:pt x="154325" y="1139435"/>
                  </a:lnTo>
                  <a:lnTo>
                    <a:pt x="133749" y="1103426"/>
                  </a:lnTo>
                  <a:lnTo>
                    <a:pt x="128605" y="1049412"/>
                  </a:lnTo>
                  <a:lnTo>
                    <a:pt x="118316" y="1023691"/>
                  </a:lnTo>
                  <a:lnTo>
                    <a:pt x="87451" y="1023691"/>
                  </a:lnTo>
                  <a:lnTo>
                    <a:pt x="74591" y="1028835"/>
                  </a:lnTo>
                  <a:lnTo>
                    <a:pt x="48870" y="1010831"/>
                  </a:lnTo>
                  <a:lnTo>
                    <a:pt x="28293" y="1010831"/>
                  </a:lnTo>
                  <a:lnTo>
                    <a:pt x="28293" y="961961"/>
                  </a:lnTo>
                  <a:lnTo>
                    <a:pt x="12861" y="938812"/>
                  </a:lnTo>
                  <a:lnTo>
                    <a:pt x="15433" y="902803"/>
                  </a:lnTo>
                  <a:lnTo>
                    <a:pt x="15433" y="874510"/>
                  </a:lnTo>
                  <a:lnTo>
                    <a:pt x="0" y="841073"/>
                  </a:lnTo>
                  <a:lnTo>
                    <a:pt x="12861" y="781915"/>
                  </a:lnTo>
                  <a:lnTo>
                    <a:pt x="33437" y="763910"/>
                  </a:lnTo>
                  <a:lnTo>
                    <a:pt x="28293" y="753622"/>
                  </a:lnTo>
                  <a:lnTo>
                    <a:pt x="54014" y="753622"/>
                  </a:lnTo>
                  <a:lnTo>
                    <a:pt x="59158" y="743334"/>
                  </a:lnTo>
                  <a:lnTo>
                    <a:pt x="97740" y="748478"/>
                  </a:lnTo>
                  <a:lnTo>
                    <a:pt x="102884" y="722757"/>
                  </a:lnTo>
                  <a:lnTo>
                    <a:pt x="84879" y="720185"/>
                  </a:lnTo>
                  <a:lnTo>
                    <a:pt x="59158" y="720185"/>
                  </a:lnTo>
                  <a:lnTo>
                    <a:pt x="41154" y="712469"/>
                  </a:lnTo>
                  <a:lnTo>
                    <a:pt x="43726" y="686748"/>
                  </a:lnTo>
                  <a:lnTo>
                    <a:pt x="54014" y="648166"/>
                  </a:lnTo>
                  <a:lnTo>
                    <a:pt x="95168" y="591581"/>
                  </a:lnTo>
                  <a:lnTo>
                    <a:pt x="159470" y="516990"/>
                  </a:lnTo>
                  <a:lnTo>
                    <a:pt x="131177" y="475837"/>
                  </a:lnTo>
                  <a:lnTo>
                    <a:pt x="105456" y="465548"/>
                  </a:lnTo>
                  <a:lnTo>
                    <a:pt x="100312" y="444972"/>
                  </a:lnTo>
                  <a:lnTo>
                    <a:pt x="113172" y="421823"/>
                  </a:lnTo>
                  <a:lnTo>
                    <a:pt x="113172" y="398674"/>
                  </a:lnTo>
                  <a:lnTo>
                    <a:pt x="97740" y="367809"/>
                  </a:lnTo>
                  <a:lnTo>
                    <a:pt x="105456" y="352377"/>
                  </a:lnTo>
                  <a:lnTo>
                    <a:pt x="87451" y="336944"/>
                  </a:lnTo>
                  <a:lnTo>
                    <a:pt x="100312" y="306079"/>
                  </a:lnTo>
                  <a:lnTo>
                    <a:pt x="90023" y="275214"/>
                  </a:lnTo>
                  <a:lnTo>
                    <a:pt x="97740" y="228916"/>
                  </a:lnTo>
                  <a:lnTo>
                    <a:pt x="59158" y="174902"/>
                  </a:lnTo>
                  <a:lnTo>
                    <a:pt x="84879" y="146609"/>
                  </a:lnTo>
                  <a:lnTo>
                    <a:pt x="72019" y="113172"/>
                  </a:lnTo>
                  <a:lnTo>
                    <a:pt x="38582" y="95168"/>
                  </a:lnTo>
                  <a:lnTo>
                    <a:pt x="38582" y="77163"/>
                  </a:lnTo>
                  <a:lnTo>
                    <a:pt x="61730" y="46298"/>
                  </a:lnTo>
                  <a:lnTo>
                    <a:pt x="79735" y="41154"/>
                  </a:lnTo>
                  <a:lnTo>
                    <a:pt x="82307" y="28293"/>
                  </a:lnTo>
                  <a:lnTo>
                    <a:pt x="131177" y="15433"/>
                  </a:lnTo>
                  <a:lnTo>
                    <a:pt x="154325" y="15433"/>
                  </a:lnTo>
                  <a:close/>
                </a:path>
              </a:pathLst>
            </a:custGeom>
            <a:noFill/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4784725" y="347345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  <p:pic>
          <p:nvPicPr>
            <p:cNvPr id="92" name="Image 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0945" y="4352835"/>
              <a:ext cx="133495" cy="189029"/>
            </a:xfrm>
            <a:prstGeom prst="rect">
              <a:avLst/>
            </a:prstGeom>
          </p:spPr>
        </p:pic>
        <p:sp>
          <p:nvSpPr>
            <p:cNvPr id="93" name="Freeform 165"/>
            <p:cNvSpPr>
              <a:spLocks/>
            </p:cNvSpPr>
            <p:nvPr/>
          </p:nvSpPr>
          <p:spPr bwMode="auto">
            <a:xfrm>
              <a:off x="4600847" y="5330424"/>
              <a:ext cx="43062" cy="36911"/>
            </a:xfrm>
            <a:custGeom>
              <a:avLst/>
              <a:gdLst>
                <a:gd name="T0" fmla="*/ 0 w 7"/>
                <a:gd name="T1" fmla="*/ 2 h 6"/>
                <a:gd name="T2" fmla="*/ 4 w 7"/>
                <a:gd name="T3" fmla="*/ 0 h 6"/>
                <a:gd name="T4" fmla="*/ 7 w 7"/>
                <a:gd name="T5" fmla="*/ 2 h 6"/>
                <a:gd name="T6" fmla="*/ 4 w 7"/>
                <a:gd name="T7" fmla="*/ 6 h 6"/>
                <a:gd name="T8" fmla="*/ 0 w 7"/>
                <a:gd name="T9" fmla="*/ 4 h 6"/>
                <a:gd name="T10" fmla="*/ 0 w 7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2"/>
                  </a:moveTo>
                  <a:lnTo>
                    <a:pt x="4" y="0"/>
                  </a:lnTo>
                  <a:lnTo>
                    <a:pt x="7" y="2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6073" y="6125506"/>
              <a:ext cx="157970" cy="142559"/>
            </a:xfrm>
            <a:prstGeom prst="rect">
              <a:avLst/>
            </a:prstGeom>
          </p:spPr>
        </p:pic>
      </p:grpSp>
      <p:sp>
        <p:nvSpPr>
          <p:cNvPr id="102" name="Rectangle 101"/>
          <p:cNvSpPr/>
          <p:nvPr/>
        </p:nvSpPr>
        <p:spPr>
          <a:xfrm>
            <a:off x="442511" y="3727753"/>
            <a:ext cx="2438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2018 </a:t>
            </a:r>
            <a:br>
              <a:rPr lang="it-IT" sz="1600" dirty="0" smtClean="0"/>
            </a:br>
            <a:r>
              <a:rPr lang="it-IT" sz="1600" dirty="0" err="1" smtClean="0"/>
              <a:t>European</a:t>
            </a:r>
            <a:r>
              <a:rPr lang="it-IT" sz="1600" dirty="0" smtClean="0"/>
              <a:t> </a:t>
            </a:r>
            <a:r>
              <a:rPr lang="it-IT" sz="1600" dirty="0" err="1" smtClean="0"/>
              <a:t>Innovation</a:t>
            </a:r>
            <a:r>
              <a:rPr lang="it-IT" sz="1600" dirty="0" smtClean="0"/>
              <a:t> </a:t>
            </a:r>
            <a:br>
              <a:rPr lang="it-IT" sz="1600" dirty="0" smtClean="0"/>
            </a:br>
            <a:r>
              <a:rPr lang="it-IT" sz="1600" dirty="0" err="1" smtClean="0"/>
              <a:t>Scoreboard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4434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European</a:t>
            </a:r>
            <a:r>
              <a:rPr lang="it-IT" dirty="0" smtClean="0"/>
              <a:t> </a:t>
            </a:r>
            <a:r>
              <a:rPr lang="it-IT" dirty="0" err="1" smtClean="0"/>
              <a:t>Commission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12</a:t>
            </a:fld>
            <a:endParaRPr lang="fr-BE" dirty="0"/>
          </a:p>
        </p:txBody>
      </p:sp>
      <p:pic>
        <p:nvPicPr>
          <p:cNvPr id="8" name="Image 7" descr="SwedenInnoLea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4" y="4652476"/>
            <a:ext cx="2032000" cy="1445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2511" y="3735946"/>
            <a:ext cx="243889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 smtClean="0"/>
              <a:t>Sweden</a:t>
            </a:r>
            <a:r>
              <a:rPr lang="it-IT" sz="1600" dirty="0" smtClean="0"/>
              <a:t>: </a:t>
            </a:r>
            <a:br>
              <a:rPr lang="it-IT" sz="1600" dirty="0" smtClean="0"/>
            </a:br>
            <a:r>
              <a:rPr lang="it-IT" sz="1600" dirty="0" err="1" smtClean="0"/>
              <a:t>Innovation</a:t>
            </a:r>
            <a:r>
              <a:rPr lang="it-IT" sz="1600" dirty="0" smtClean="0"/>
              <a:t> Leader</a:t>
            </a:r>
            <a:endParaRPr lang="fr-BE" sz="1600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4003273" y="2381111"/>
            <a:ext cx="4075566" cy="507831"/>
            <a:chOff x="4839015" y="2258207"/>
            <a:chExt cx="4075566" cy="507831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9015" y="2258925"/>
              <a:ext cx="506394" cy="506394"/>
            </a:xfrm>
            <a:prstGeom prst="rect">
              <a:avLst/>
            </a:prstGeom>
          </p:spPr>
        </p:pic>
        <p:sp>
          <p:nvSpPr>
            <p:cNvPr id="18" name="TextBox 29"/>
            <p:cNvSpPr txBox="1"/>
            <p:nvPr/>
          </p:nvSpPr>
          <p:spPr>
            <a:xfrm>
              <a:off x="5595389" y="2258207"/>
              <a:ext cx="3319192" cy="507831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GB" sz="1600" b="1" dirty="0" smtClean="0"/>
                <a:t>Denmark</a:t>
              </a:r>
              <a:br>
                <a:rPr lang="en-GB" sz="1600" b="1" dirty="0" smtClean="0"/>
              </a:br>
              <a:r>
                <a:rPr lang="en-GB" sz="1100" dirty="0" smtClean="0"/>
                <a:t>human resources and innovation-friendly environment</a:t>
              </a:r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4003273" y="3168441"/>
            <a:ext cx="4072288" cy="507831"/>
            <a:chOff x="4839015" y="2866831"/>
            <a:chExt cx="4072288" cy="507831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9015" y="2867549"/>
              <a:ext cx="506394" cy="506394"/>
            </a:xfrm>
            <a:prstGeom prst="rect">
              <a:avLst/>
            </a:prstGeom>
          </p:spPr>
        </p:pic>
        <p:sp>
          <p:nvSpPr>
            <p:cNvPr id="23" name="TextBox 29"/>
            <p:cNvSpPr txBox="1"/>
            <p:nvPr/>
          </p:nvSpPr>
          <p:spPr>
            <a:xfrm>
              <a:off x="5592111" y="2866831"/>
              <a:ext cx="3319192" cy="507831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GB" sz="1600" b="1" dirty="0" smtClean="0"/>
                <a:t>Luxembourg</a:t>
              </a:r>
              <a:br>
                <a:rPr lang="en-GB" sz="1600" b="1" dirty="0" smtClean="0"/>
              </a:br>
              <a:r>
                <a:rPr lang="en-GB" sz="1100" dirty="0" smtClean="0"/>
                <a:t>attractive research system</a:t>
              </a: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4003273" y="3955771"/>
            <a:ext cx="4077204" cy="507831"/>
            <a:chOff x="4839015" y="3463078"/>
            <a:chExt cx="4077204" cy="50783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9015" y="3463796"/>
              <a:ext cx="506394" cy="506394"/>
            </a:xfrm>
            <a:prstGeom prst="rect">
              <a:avLst/>
            </a:prstGeom>
          </p:spPr>
        </p:pic>
        <p:sp>
          <p:nvSpPr>
            <p:cNvPr id="24" name="TextBox 29"/>
            <p:cNvSpPr txBox="1"/>
            <p:nvPr/>
          </p:nvSpPr>
          <p:spPr>
            <a:xfrm>
              <a:off x="5597027" y="3463078"/>
              <a:ext cx="3319192" cy="507831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GB" sz="1600" b="1" dirty="0" smtClean="0"/>
                <a:t>France</a:t>
              </a:r>
              <a:br>
                <a:rPr lang="en-GB" sz="1600" b="1" dirty="0" smtClean="0"/>
              </a:br>
              <a:r>
                <a:rPr lang="en-GB" sz="1100" dirty="0" smtClean="0"/>
                <a:t>finance &amp; support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4003273" y="4743101"/>
            <a:ext cx="4460662" cy="508042"/>
            <a:chOff x="4839015" y="4075391"/>
            <a:chExt cx="4460662" cy="50804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9015" y="4075391"/>
              <a:ext cx="506394" cy="506394"/>
            </a:xfrm>
            <a:prstGeom prst="rect">
              <a:avLst/>
            </a:prstGeom>
          </p:spPr>
        </p:pic>
        <p:sp>
          <p:nvSpPr>
            <p:cNvPr id="25" name="TextBox 29"/>
            <p:cNvSpPr txBox="1"/>
            <p:nvPr/>
          </p:nvSpPr>
          <p:spPr>
            <a:xfrm>
              <a:off x="5597027" y="4075602"/>
              <a:ext cx="3702650" cy="507831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GB" sz="1600" b="1" dirty="0" smtClean="0"/>
                <a:t>Ireland</a:t>
              </a:r>
              <a:br>
                <a:rPr lang="en-GB" sz="1600" b="1" dirty="0" smtClean="0"/>
              </a:br>
              <a:r>
                <a:rPr lang="en-GB" sz="1100" dirty="0" smtClean="0"/>
                <a:t>innovation in SMEs, employment impacts &amp; sales impacts</a:t>
              </a: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4003273" y="5530642"/>
            <a:ext cx="4077204" cy="519435"/>
            <a:chOff x="4839015" y="4686707"/>
            <a:chExt cx="4077204" cy="51943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9015" y="4686707"/>
              <a:ext cx="506394" cy="506394"/>
            </a:xfrm>
            <a:prstGeom prst="rect">
              <a:avLst/>
            </a:prstGeom>
          </p:spPr>
        </p:pic>
        <p:sp>
          <p:nvSpPr>
            <p:cNvPr id="26" name="TextBox 29"/>
            <p:cNvSpPr txBox="1"/>
            <p:nvPr/>
          </p:nvSpPr>
          <p:spPr>
            <a:xfrm>
              <a:off x="5597027" y="4698311"/>
              <a:ext cx="3319192" cy="507831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GB" sz="1600" b="1" dirty="0" smtClean="0"/>
                <a:t>Belgium</a:t>
              </a:r>
              <a:br>
                <a:rPr lang="en-GB" sz="1600" b="1" dirty="0" smtClean="0"/>
              </a:br>
              <a:r>
                <a:rPr lang="en-GB" sz="1100" dirty="0" smtClean="0"/>
                <a:t>innovation linkages &amp; collaboration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687097" y="3048000"/>
            <a:ext cx="4358968" cy="7538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2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European</a:t>
            </a:r>
            <a:r>
              <a:rPr lang="it-IT" dirty="0" smtClean="0"/>
              <a:t> </a:t>
            </a:r>
            <a:r>
              <a:rPr lang="it-IT" dirty="0" err="1" smtClean="0"/>
              <a:t>Commission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13</a:t>
            </a:fld>
            <a:endParaRPr lang="fr-BE" dirty="0"/>
          </a:p>
        </p:txBody>
      </p:sp>
      <p:pic>
        <p:nvPicPr>
          <p:cNvPr id="9" name="Image 8" descr="Graphic-EU-leadersco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9" y="2790218"/>
            <a:ext cx="7913844" cy="33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European</a:t>
            </a:r>
            <a:r>
              <a:rPr lang="it-IT" dirty="0" smtClean="0"/>
              <a:t> </a:t>
            </a:r>
            <a:r>
              <a:rPr lang="it-IT" dirty="0" err="1" smtClean="0"/>
              <a:t>Commission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14</a:t>
            </a:fld>
            <a:endParaRPr lang="fr-BE" dirty="0"/>
          </a:p>
        </p:txBody>
      </p:sp>
      <p:pic>
        <p:nvPicPr>
          <p:cNvPr id="8" name="Image 7" descr="Graphic-EU-leadersco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9" y="2790218"/>
            <a:ext cx="7913844" cy="3301495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6951045" y="2527787"/>
            <a:ext cx="157745" cy="637569"/>
            <a:chOff x="6951045" y="2527787"/>
            <a:chExt cx="157745" cy="637569"/>
          </a:xfrm>
        </p:grpSpPr>
        <p:sp>
          <p:nvSpPr>
            <p:cNvPr id="10" name="Chevron 9"/>
            <p:cNvSpPr/>
            <p:nvPr/>
          </p:nvSpPr>
          <p:spPr>
            <a:xfrm rot="5400000">
              <a:off x="6787411" y="2843976"/>
              <a:ext cx="485014" cy="157745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4636" y="2527787"/>
              <a:ext cx="108503" cy="76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Global </a:t>
            </a:r>
            <a:r>
              <a:rPr lang="it-IT" dirty="0" err="1" smtClean="0"/>
              <a:t>Innovation</a:t>
            </a:r>
            <a:r>
              <a:rPr lang="it-IT" dirty="0" smtClean="0"/>
              <a:t> Index*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15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*Cornell University, INSEAD &amp; World Intellectual Property Organisation (WIPO)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534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Global </a:t>
            </a:r>
            <a:r>
              <a:rPr lang="it-IT" dirty="0" err="1" smtClean="0"/>
              <a:t>Innovation</a:t>
            </a:r>
            <a:r>
              <a:rPr lang="it-IT" dirty="0" smtClean="0"/>
              <a:t> Index*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16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*Cornell University, INSEAD &amp; World Intellectual Property Organisation (WIPO)</a:t>
            </a:r>
            <a:endParaRPr lang="en-GB" sz="1200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4" r="36402" b="43130"/>
          <a:stretch/>
        </p:blipFill>
        <p:spPr>
          <a:xfrm>
            <a:off x="6679475" y="0"/>
            <a:ext cx="2464525" cy="39001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0044" y="336018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15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1903263" y="3376909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Luxembourg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68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Global </a:t>
            </a:r>
            <a:r>
              <a:rPr lang="it-IT" dirty="0" err="1" smtClean="0"/>
              <a:t>Innovation</a:t>
            </a:r>
            <a:r>
              <a:rPr lang="it-IT" dirty="0" smtClean="0"/>
              <a:t> Index*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17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*Cornell University, INSEAD &amp; World Intellectual Property Organisation (WIPO)</a:t>
            </a:r>
            <a:endParaRPr lang="en-GB" sz="1200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4" r="36402" b="43130"/>
          <a:stretch/>
        </p:blipFill>
        <p:spPr>
          <a:xfrm>
            <a:off x="6679475" y="0"/>
            <a:ext cx="2464525" cy="39001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0044" y="336018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15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1903263" y="3376909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Luxembourg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044" y="275054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13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903263" y="2758903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Japan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31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Global </a:t>
            </a:r>
            <a:r>
              <a:rPr lang="it-IT" dirty="0" err="1" smtClean="0"/>
              <a:t>Innovation</a:t>
            </a:r>
            <a:r>
              <a:rPr lang="it-IT" dirty="0" smtClean="0"/>
              <a:t> Index*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18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*Cornell University, INSEAD &amp; World Intellectual Property Organisation (WIPO)</a:t>
            </a:r>
            <a:endParaRPr lang="en-GB" sz="1200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4" r="36402" b="43130"/>
          <a:stretch/>
        </p:blipFill>
        <p:spPr>
          <a:xfrm>
            <a:off x="6679475" y="0"/>
            <a:ext cx="2464525" cy="39001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0044" y="336018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15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1903263" y="3368548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Luxembourg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044" y="275054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13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903263" y="2758903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Japan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044" y="214089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12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1903262" y="2149258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South Korea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84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Global </a:t>
            </a:r>
            <a:r>
              <a:rPr lang="it-IT" dirty="0" err="1" smtClean="0"/>
              <a:t>Innovation</a:t>
            </a:r>
            <a:r>
              <a:rPr lang="it-IT" dirty="0" smtClean="0"/>
              <a:t> Index*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19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*Cornell University, INSEAD &amp; World Intellectual Property Organisation (WIPO)</a:t>
            </a:r>
            <a:endParaRPr lang="en-GB" sz="1200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4" r="36402" b="43130"/>
          <a:stretch/>
        </p:blipFill>
        <p:spPr>
          <a:xfrm>
            <a:off x="6679475" y="0"/>
            <a:ext cx="2464525" cy="39001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0044" y="336018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15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1903263" y="3368548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Luxembourg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044" y="275054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13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903263" y="2758903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Japan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044" y="214089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12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1903262" y="2149258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South Korea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0044" y="396983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# 17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1903261" y="3949465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China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94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our</a:t>
            </a:r>
            <a:r>
              <a:rPr lang="fr-BE" dirty="0" smtClean="0"/>
              <a:t> DNA?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774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researchers</a:t>
            </a:r>
            <a:r>
              <a:rPr lang="it-IT" dirty="0" smtClean="0"/>
              <a:t> per </a:t>
            </a:r>
            <a:br>
              <a:rPr lang="it-IT" dirty="0" smtClean="0"/>
            </a:br>
            <a:r>
              <a:rPr lang="it-IT" dirty="0" err="1" smtClean="0"/>
              <a:t>million</a:t>
            </a:r>
            <a:r>
              <a:rPr lang="it-IT" dirty="0" smtClean="0"/>
              <a:t> </a:t>
            </a:r>
            <a:r>
              <a:rPr lang="it-IT" dirty="0" err="1" smtClean="0"/>
              <a:t>inhabitants</a:t>
            </a:r>
            <a:r>
              <a:rPr lang="it-IT" dirty="0" smtClean="0"/>
              <a:t>*</a:t>
            </a:r>
            <a:br>
              <a:rPr lang="it-IT" dirty="0" smtClean="0"/>
            </a:b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20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*World Bank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396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researchers</a:t>
            </a:r>
            <a:r>
              <a:rPr lang="it-IT" dirty="0" smtClean="0"/>
              <a:t> per </a:t>
            </a:r>
            <a:br>
              <a:rPr lang="it-IT" dirty="0" smtClean="0"/>
            </a:br>
            <a:r>
              <a:rPr lang="it-IT" dirty="0" err="1" smtClean="0"/>
              <a:t>million</a:t>
            </a:r>
            <a:r>
              <a:rPr lang="it-IT" dirty="0" smtClean="0"/>
              <a:t> </a:t>
            </a:r>
            <a:r>
              <a:rPr lang="it-IT" dirty="0" err="1" smtClean="0"/>
              <a:t>inhabitants</a:t>
            </a:r>
            <a:r>
              <a:rPr lang="it-IT" dirty="0" smtClean="0"/>
              <a:t>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*World Bank</a:t>
            </a:r>
            <a:endParaRPr lang="en-GB" sz="1200" dirty="0"/>
          </a:p>
        </p:txBody>
      </p:sp>
      <p:pic>
        <p:nvPicPr>
          <p:cNvPr id="8" name="Image 7" descr="research-PEXEL-6002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6" r="34095"/>
          <a:stretch/>
        </p:blipFill>
        <p:spPr>
          <a:xfrm>
            <a:off x="6677741" y="0"/>
            <a:ext cx="246625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0044" y="336018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5,058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1903263" y="3368548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Luxembourg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56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researchers</a:t>
            </a:r>
            <a:r>
              <a:rPr lang="it-IT" dirty="0" smtClean="0"/>
              <a:t> per </a:t>
            </a:r>
            <a:br>
              <a:rPr lang="it-IT" dirty="0" smtClean="0"/>
            </a:br>
            <a:r>
              <a:rPr lang="it-IT" dirty="0" err="1" smtClean="0"/>
              <a:t>million</a:t>
            </a:r>
            <a:r>
              <a:rPr lang="it-IT" dirty="0" smtClean="0"/>
              <a:t> </a:t>
            </a:r>
            <a:r>
              <a:rPr lang="it-IT" dirty="0" err="1" smtClean="0"/>
              <a:t>inhabitants</a:t>
            </a:r>
            <a:r>
              <a:rPr lang="it-IT" dirty="0" smtClean="0"/>
              <a:t>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22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*World Bank</a:t>
            </a:r>
            <a:endParaRPr lang="en-GB" sz="1200" dirty="0"/>
          </a:p>
        </p:txBody>
      </p:sp>
      <p:pic>
        <p:nvPicPr>
          <p:cNvPr id="8" name="Image 7" descr="research-PEXEL-6002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6" r="34095"/>
          <a:stretch/>
        </p:blipFill>
        <p:spPr>
          <a:xfrm>
            <a:off x="6677741" y="0"/>
            <a:ext cx="246625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0044" y="336018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5,058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1903263" y="3368548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Luxembourg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9177" y="275054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1,177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903263" y="2750542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China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172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researchers</a:t>
            </a:r>
            <a:r>
              <a:rPr lang="it-IT" dirty="0" smtClean="0"/>
              <a:t> per </a:t>
            </a:r>
            <a:br>
              <a:rPr lang="it-IT" dirty="0" smtClean="0"/>
            </a:br>
            <a:r>
              <a:rPr lang="it-IT" dirty="0" err="1" smtClean="0"/>
              <a:t>million</a:t>
            </a:r>
            <a:r>
              <a:rPr lang="it-IT" dirty="0" smtClean="0"/>
              <a:t> </a:t>
            </a:r>
            <a:r>
              <a:rPr lang="it-IT" dirty="0" err="1" smtClean="0"/>
              <a:t>inhabitants</a:t>
            </a:r>
            <a:r>
              <a:rPr lang="it-IT" dirty="0" smtClean="0"/>
              <a:t>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23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*World Bank</a:t>
            </a:r>
            <a:endParaRPr lang="en-GB" sz="1200" dirty="0"/>
          </a:p>
        </p:txBody>
      </p:sp>
      <p:pic>
        <p:nvPicPr>
          <p:cNvPr id="8" name="Image 7" descr="research-PEXEL-6002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6" r="34095"/>
          <a:stretch/>
        </p:blipFill>
        <p:spPr>
          <a:xfrm>
            <a:off x="6677741" y="0"/>
            <a:ext cx="246625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0044" y="336018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5,058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1903263" y="3368548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Luxembourg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9177" y="275054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1,177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903263" y="2750542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China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9177" y="396983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5,231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1903263" y="3956556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Japan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94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researchers</a:t>
            </a:r>
            <a:r>
              <a:rPr lang="it-IT" dirty="0" smtClean="0"/>
              <a:t> per </a:t>
            </a:r>
            <a:br>
              <a:rPr lang="it-IT" dirty="0" smtClean="0"/>
            </a:br>
            <a:r>
              <a:rPr lang="it-IT" dirty="0" err="1" smtClean="0"/>
              <a:t>million</a:t>
            </a:r>
            <a:r>
              <a:rPr lang="it-IT" dirty="0" smtClean="0"/>
              <a:t> </a:t>
            </a:r>
            <a:r>
              <a:rPr lang="it-IT" dirty="0" err="1" smtClean="0"/>
              <a:t>inhabitants</a:t>
            </a:r>
            <a:r>
              <a:rPr lang="it-IT" dirty="0" smtClean="0"/>
              <a:t>*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24</a:t>
            </a:fld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15107" y="5568461"/>
            <a:ext cx="747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*World Bank</a:t>
            </a:r>
            <a:endParaRPr lang="en-GB" sz="1200" dirty="0"/>
          </a:p>
        </p:txBody>
      </p:sp>
      <p:pic>
        <p:nvPicPr>
          <p:cNvPr id="8" name="Image 7" descr="research-PEXEL-6002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6" r="34095"/>
          <a:stretch/>
        </p:blipFill>
        <p:spPr>
          <a:xfrm>
            <a:off x="6677741" y="0"/>
            <a:ext cx="246625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0044" y="336018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5,058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1903263" y="3368548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Luxembourg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9177" y="275054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1,177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903263" y="2750542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China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9177" y="3969832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5,231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1903263" y="3956556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Japan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9177" y="4579477"/>
            <a:ext cx="5619138" cy="53994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54000" rIns="72000" bIns="5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7,087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1903263" y="4596199"/>
            <a:ext cx="255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South Korea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72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4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26</a:t>
            </a:fld>
            <a:endParaRPr lang="fr-BE" dirty="0"/>
          </a:p>
        </p:txBody>
      </p:sp>
      <p:sp>
        <p:nvSpPr>
          <p:cNvPr id="23" name="Content Placeholder 7"/>
          <p:cNvSpPr>
            <a:spLocks noGrp="1"/>
          </p:cNvSpPr>
          <p:nvPr/>
        </p:nvSpPr>
        <p:spPr>
          <a:xfrm>
            <a:off x="554237" y="2609435"/>
            <a:ext cx="5310250" cy="1340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endParaRPr lang="en-GB" sz="1600" dirty="0" smtClean="0"/>
          </a:p>
        </p:txBody>
      </p:sp>
      <p:pic>
        <p:nvPicPr>
          <p:cNvPr id="30" name="Image 29" descr="LXI-DSC_071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/>
          <a:stretch/>
        </p:blipFill>
        <p:spPr>
          <a:xfrm>
            <a:off x="6680850" y="0"/>
            <a:ext cx="2463150" cy="6858000"/>
          </a:xfrm>
          <a:prstGeom prst="rect">
            <a:avLst/>
          </a:prstGeom>
        </p:spPr>
      </p:pic>
      <p:grpSp>
        <p:nvGrpSpPr>
          <p:cNvPr id="45" name="Grouper 44"/>
          <p:cNvGrpSpPr/>
          <p:nvPr/>
        </p:nvGrpSpPr>
        <p:grpSpPr>
          <a:xfrm>
            <a:off x="5990720" y="4947626"/>
            <a:ext cx="1371600" cy="1371600"/>
            <a:chOff x="5990720" y="4947626"/>
            <a:chExt cx="1371600" cy="1371600"/>
          </a:xfrm>
        </p:grpSpPr>
        <p:sp>
          <p:nvSpPr>
            <p:cNvPr id="46" name="Oval 7"/>
            <p:cNvSpPr/>
            <p:nvPr/>
          </p:nvSpPr>
          <p:spPr>
            <a:xfrm>
              <a:off x="5990720" y="4947626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7" name="Grouper 46"/>
            <p:cNvGrpSpPr/>
            <p:nvPr/>
          </p:nvGrpSpPr>
          <p:grpSpPr>
            <a:xfrm>
              <a:off x="6430983" y="5173207"/>
              <a:ext cx="491075" cy="900000"/>
              <a:chOff x="4349077" y="2097884"/>
              <a:chExt cx="491075" cy="900000"/>
            </a:xfrm>
          </p:grpSpPr>
          <p:sp>
            <p:nvSpPr>
              <p:cNvPr id="48" name="Oval 70"/>
              <p:cNvSpPr/>
              <p:nvPr/>
            </p:nvSpPr>
            <p:spPr>
              <a:xfrm>
                <a:off x="4517232" y="2447131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9" name="Oval 71"/>
              <p:cNvSpPr/>
              <p:nvPr/>
            </p:nvSpPr>
            <p:spPr>
              <a:xfrm>
                <a:off x="4562951" y="2552700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375261" y="2906711"/>
                <a:ext cx="41819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51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077" y="2097884"/>
                <a:ext cx="491075" cy="9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070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27</a:t>
            </a:fld>
            <a:endParaRPr lang="fr-BE" dirty="0"/>
          </a:p>
        </p:txBody>
      </p:sp>
      <p:sp>
        <p:nvSpPr>
          <p:cNvPr id="23" name="Content Placeholder 7"/>
          <p:cNvSpPr>
            <a:spLocks noGrp="1"/>
          </p:cNvSpPr>
          <p:nvPr/>
        </p:nvSpPr>
        <p:spPr>
          <a:xfrm>
            <a:off x="554237" y="2609435"/>
            <a:ext cx="5310250" cy="1340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Founded in 2003</a:t>
            </a:r>
          </a:p>
        </p:txBody>
      </p:sp>
      <p:pic>
        <p:nvPicPr>
          <p:cNvPr id="30" name="Image 29" descr="LXI-DSC_071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/>
          <a:stretch/>
        </p:blipFill>
        <p:spPr>
          <a:xfrm>
            <a:off x="6680850" y="0"/>
            <a:ext cx="2463150" cy="6858000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5990720" y="4947626"/>
            <a:ext cx="1371600" cy="1371600"/>
            <a:chOff x="5990720" y="4947626"/>
            <a:chExt cx="1371600" cy="1371600"/>
          </a:xfrm>
        </p:grpSpPr>
        <p:sp>
          <p:nvSpPr>
            <p:cNvPr id="16" name="Oval 7"/>
            <p:cNvSpPr/>
            <p:nvPr/>
          </p:nvSpPr>
          <p:spPr>
            <a:xfrm>
              <a:off x="5990720" y="4947626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er 16"/>
            <p:cNvGrpSpPr/>
            <p:nvPr/>
          </p:nvGrpSpPr>
          <p:grpSpPr>
            <a:xfrm>
              <a:off x="6430983" y="5173207"/>
              <a:ext cx="491075" cy="900000"/>
              <a:chOff x="4349077" y="2097884"/>
              <a:chExt cx="491075" cy="900000"/>
            </a:xfrm>
          </p:grpSpPr>
          <p:sp>
            <p:nvSpPr>
              <p:cNvPr id="18" name="Oval 70"/>
              <p:cNvSpPr/>
              <p:nvPr/>
            </p:nvSpPr>
            <p:spPr>
              <a:xfrm>
                <a:off x="4517232" y="2447131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" name="Oval 71"/>
              <p:cNvSpPr/>
              <p:nvPr/>
            </p:nvSpPr>
            <p:spPr>
              <a:xfrm>
                <a:off x="4562951" y="2552700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375261" y="2906711"/>
                <a:ext cx="41819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21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077" y="2097884"/>
                <a:ext cx="491075" cy="9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4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28</a:t>
            </a:fld>
            <a:endParaRPr lang="fr-BE" dirty="0"/>
          </a:p>
        </p:txBody>
      </p:sp>
      <p:sp>
        <p:nvSpPr>
          <p:cNvPr id="18" name="Rectangle 17"/>
          <p:cNvSpPr/>
          <p:nvPr/>
        </p:nvSpPr>
        <p:spPr>
          <a:xfrm>
            <a:off x="1016000" y="4981866"/>
            <a:ext cx="414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Role is to foster innovation that will drive sustainable socio-economic growth</a:t>
            </a:r>
          </a:p>
        </p:txBody>
      </p:sp>
      <p:sp>
        <p:nvSpPr>
          <p:cNvPr id="19" name="Content Placeholder 7"/>
          <p:cNvSpPr>
            <a:spLocks noGrp="1"/>
          </p:cNvSpPr>
          <p:nvPr/>
        </p:nvSpPr>
        <p:spPr>
          <a:xfrm>
            <a:off x="554237" y="2609435"/>
            <a:ext cx="5310250" cy="1340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Founded in 2003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Multilingual, international and research-</a:t>
            </a:r>
            <a:r>
              <a:rPr lang="en-GB" sz="1800" dirty="0" smtClean="0"/>
              <a:t>oriented</a:t>
            </a:r>
          </a:p>
        </p:txBody>
      </p:sp>
      <p:pic>
        <p:nvPicPr>
          <p:cNvPr id="27" name="Image 26" descr="LXI-DSC_071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/>
          <a:stretch/>
        </p:blipFill>
        <p:spPr>
          <a:xfrm>
            <a:off x="6680850" y="0"/>
            <a:ext cx="2463150" cy="6858000"/>
          </a:xfrm>
          <a:prstGeom prst="rect">
            <a:avLst/>
          </a:prstGeom>
        </p:spPr>
      </p:pic>
      <p:grpSp>
        <p:nvGrpSpPr>
          <p:cNvPr id="35" name="Grouper 34"/>
          <p:cNvGrpSpPr/>
          <p:nvPr/>
        </p:nvGrpSpPr>
        <p:grpSpPr>
          <a:xfrm>
            <a:off x="5990720" y="4947626"/>
            <a:ext cx="1371600" cy="1371600"/>
            <a:chOff x="5990720" y="4947626"/>
            <a:chExt cx="1371600" cy="1371600"/>
          </a:xfrm>
        </p:grpSpPr>
        <p:sp>
          <p:nvSpPr>
            <p:cNvPr id="36" name="Oval 7"/>
            <p:cNvSpPr/>
            <p:nvPr/>
          </p:nvSpPr>
          <p:spPr>
            <a:xfrm>
              <a:off x="5990720" y="4947626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er 36"/>
            <p:cNvGrpSpPr/>
            <p:nvPr/>
          </p:nvGrpSpPr>
          <p:grpSpPr>
            <a:xfrm>
              <a:off x="6430983" y="5173207"/>
              <a:ext cx="491075" cy="900000"/>
              <a:chOff x="4349077" y="2097884"/>
              <a:chExt cx="491075" cy="900000"/>
            </a:xfrm>
          </p:grpSpPr>
          <p:sp>
            <p:nvSpPr>
              <p:cNvPr id="38" name="Oval 70"/>
              <p:cNvSpPr/>
              <p:nvPr/>
            </p:nvSpPr>
            <p:spPr>
              <a:xfrm>
                <a:off x="4517232" y="2447131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9" name="Oval 71"/>
              <p:cNvSpPr/>
              <p:nvPr/>
            </p:nvSpPr>
            <p:spPr>
              <a:xfrm>
                <a:off x="4562951" y="2552700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375261" y="2906711"/>
                <a:ext cx="41819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41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077" y="2097884"/>
                <a:ext cx="491075" cy="9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663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29</a:t>
            </a:fld>
            <a:endParaRPr lang="fr-BE" dirty="0"/>
          </a:p>
        </p:txBody>
      </p:sp>
      <p:sp>
        <p:nvSpPr>
          <p:cNvPr id="18" name="Rectangle 17"/>
          <p:cNvSpPr/>
          <p:nvPr/>
        </p:nvSpPr>
        <p:spPr>
          <a:xfrm>
            <a:off x="1016000" y="4981866"/>
            <a:ext cx="414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Role is to foster innovation that will drive sustainable socio-economic growth</a:t>
            </a:r>
          </a:p>
        </p:txBody>
      </p:sp>
      <p:sp>
        <p:nvSpPr>
          <p:cNvPr id="19" name="Content Placeholder 7"/>
          <p:cNvSpPr>
            <a:spLocks noGrp="1"/>
          </p:cNvSpPr>
          <p:nvPr/>
        </p:nvSpPr>
        <p:spPr>
          <a:xfrm>
            <a:off x="554237" y="2609435"/>
            <a:ext cx="5310250" cy="1340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Founded in 2003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Multilingual, international and research-</a:t>
            </a:r>
            <a:r>
              <a:rPr lang="en-GB" sz="1800" dirty="0" smtClean="0"/>
              <a:t>oriented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850 Scientific and research staff + 242 </a:t>
            </a:r>
            <a:r>
              <a:rPr lang="en-GB" sz="1800" dirty="0" smtClean="0"/>
              <a:t>Professors</a:t>
            </a:r>
          </a:p>
        </p:txBody>
      </p:sp>
      <p:pic>
        <p:nvPicPr>
          <p:cNvPr id="27" name="Image 26" descr="LXI-DSC_071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/>
          <a:stretch/>
        </p:blipFill>
        <p:spPr>
          <a:xfrm>
            <a:off x="6680850" y="0"/>
            <a:ext cx="2463150" cy="6858000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5990720" y="4947626"/>
            <a:ext cx="1371600" cy="1371600"/>
            <a:chOff x="5990720" y="4947626"/>
            <a:chExt cx="1371600" cy="1371600"/>
          </a:xfrm>
        </p:grpSpPr>
        <p:sp>
          <p:nvSpPr>
            <p:cNvPr id="20" name="Oval 7"/>
            <p:cNvSpPr/>
            <p:nvPr/>
          </p:nvSpPr>
          <p:spPr>
            <a:xfrm>
              <a:off x="5990720" y="4947626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er 20"/>
            <p:cNvGrpSpPr/>
            <p:nvPr/>
          </p:nvGrpSpPr>
          <p:grpSpPr>
            <a:xfrm>
              <a:off x="6430983" y="5173207"/>
              <a:ext cx="491075" cy="900000"/>
              <a:chOff x="4349077" y="2097884"/>
              <a:chExt cx="491075" cy="900000"/>
            </a:xfrm>
          </p:grpSpPr>
          <p:sp>
            <p:nvSpPr>
              <p:cNvPr id="22" name="Oval 70"/>
              <p:cNvSpPr/>
              <p:nvPr/>
            </p:nvSpPr>
            <p:spPr>
              <a:xfrm>
                <a:off x="4517232" y="2447131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3" name="Oval 71"/>
              <p:cNvSpPr/>
              <p:nvPr/>
            </p:nvSpPr>
            <p:spPr>
              <a:xfrm>
                <a:off x="4562951" y="2552700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375261" y="2906711"/>
                <a:ext cx="41819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25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077" y="2097884"/>
                <a:ext cx="491075" cy="9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2095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our</a:t>
            </a:r>
            <a:r>
              <a:rPr lang="fr-BE" dirty="0" smtClean="0"/>
              <a:t> DNA?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</a:t>
            </a:fld>
            <a:endParaRPr lang="fr-BE" dirty="0"/>
          </a:p>
        </p:txBody>
      </p:sp>
      <p:pic>
        <p:nvPicPr>
          <p:cNvPr id="3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13" y="5532996"/>
            <a:ext cx="8064500" cy="353220"/>
          </a:xfrm>
          <a:prstGeom prst="rect">
            <a:avLst/>
          </a:prstGeom>
        </p:spPr>
      </p:pic>
      <p:cxnSp>
        <p:nvCxnSpPr>
          <p:cNvPr id="40" name="Straight Connector 9"/>
          <p:cNvCxnSpPr/>
          <p:nvPr/>
        </p:nvCxnSpPr>
        <p:spPr>
          <a:xfrm>
            <a:off x="902924" y="5709606"/>
            <a:ext cx="7388914" cy="0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r 40"/>
          <p:cNvGrpSpPr/>
          <p:nvPr/>
        </p:nvGrpSpPr>
        <p:grpSpPr>
          <a:xfrm>
            <a:off x="1145402" y="5583822"/>
            <a:ext cx="479618" cy="247867"/>
            <a:chOff x="51586" y="5583822"/>
            <a:chExt cx="479618" cy="247867"/>
          </a:xfrm>
        </p:grpSpPr>
        <p:pic>
          <p:nvPicPr>
            <p:cNvPr id="77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23" y="5583822"/>
              <a:ext cx="406945" cy="247867"/>
            </a:xfrm>
            <a:prstGeom prst="rect">
              <a:avLst/>
            </a:prstGeom>
          </p:spPr>
        </p:pic>
        <p:sp>
          <p:nvSpPr>
            <p:cNvPr id="78" name="TextBox 12"/>
            <p:cNvSpPr txBox="1"/>
            <p:nvPr/>
          </p:nvSpPr>
          <p:spPr>
            <a:xfrm>
              <a:off x="51586" y="5600033"/>
              <a:ext cx="479618" cy="215444"/>
            </a:xfrm>
            <a:prstGeom prst="rect">
              <a:avLst/>
            </a:prstGeom>
            <a:noFill/>
          </p:spPr>
          <p:txBody>
            <a:bodyPr wrap="none" tIns="0" rtlCol="0">
              <a:spAutoFit/>
            </a:bodyPr>
            <a:lstStyle/>
            <a:p>
              <a:pPr algn="r"/>
              <a:r>
                <a:rPr lang="fr-BE" sz="11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1850</a:t>
              </a:r>
            </a:p>
          </p:txBody>
        </p:sp>
      </p:grpSp>
      <p:grpSp>
        <p:nvGrpSpPr>
          <p:cNvPr id="42" name="Grouper 41"/>
          <p:cNvGrpSpPr/>
          <p:nvPr/>
        </p:nvGrpSpPr>
        <p:grpSpPr>
          <a:xfrm>
            <a:off x="2610381" y="5596465"/>
            <a:ext cx="479618" cy="247867"/>
            <a:chOff x="51586" y="5583822"/>
            <a:chExt cx="479618" cy="247867"/>
          </a:xfrm>
        </p:grpSpPr>
        <p:pic>
          <p:nvPicPr>
            <p:cNvPr id="75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23" y="5583822"/>
              <a:ext cx="406945" cy="247867"/>
            </a:xfrm>
            <a:prstGeom prst="rect">
              <a:avLst/>
            </a:prstGeom>
          </p:spPr>
        </p:pic>
        <p:sp>
          <p:nvSpPr>
            <p:cNvPr id="76" name="TextBox 12"/>
            <p:cNvSpPr txBox="1"/>
            <p:nvPr/>
          </p:nvSpPr>
          <p:spPr>
            <a:xfrm>
              <a:off x="51586" y="5600033"/>
              <a:ext cx="479618" cy="215444"/>
            </a:xfrm>
            <a:prstGeom prst="rect">
              <a:avLst/>
            </a:prstGeom>
            <a:noFill/>
          </p:spPr>
          <p:txBody>
            <a:bodyPr wrap="none" tIns="0" rtlCol="0">
              <a:spAutoFit/>
            </a:bodyPr>
            <a:lstStyle/>
            <a:p>
              <a:pPr algn="r"/>
              <a:r>
                <a:rPr lang="fr-BE" sz="11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1900</a:t>
              </a:r>
            </a:p>
          </p:txBody>
        </p:sp>
      </p:grpSp>
      <p:grpSp>
        <p:nvGrpSpPr>
          <p:cNvPr id="43" name="Grouper 42"/>
          <p:cNvGrpSpPr/>
          <p:nvPr/>
        </p:nvGrpSpPr>
        <p:grpSpPr>
          <a:xfrm>
            <a:off x="4142204" y="5590878"/>
            <a:ext cx="479618" cy="247867"/>
            <a:chOff x="51586" y="5583822"/>
            <a:chExt cx="479618" cy="247867"/>
          </a:xfrm>
        </p:grpSpPr>
        <p:pic>
          <p:nvPicPr>
            <p:cNvPr id="73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23" y="5583822"/>
              <a:ext cx="406945" cy="247867"/>
            </a:xfrm>
            <a:prstGeom prst="rect">
              <a:avLst/>
            </a:prstGeom>
          </p:spPr>
        </p:pic>
        <p:sp>
          <p:nvSpPr>
            <p:cNvPr id="74" name="TextBox 12"/>
            <p:cNvSpPr txBox="1"/>
            <p:nvPr/>
          </p:nvSpPr>
          <p:spPr>
            <a:xfrm>
              <a:off x="51586" y="5600033"/>
              <a:ext cx="479618" cy="215444"/>
            </a:xfrm>
            <a:prstGeom prst="rect">
              <a:avLst/>
            </a:prstGeom>
            <a:noFill/>
          </p:spPr>
          <p:txBody>
            <a:bodyPr wrap="none" tIns="0" rtlCol="0">
              <a:spAutoFit/>
            </a:bodyPr>
            <a:lstStyle/>
            <a:p>
              <a:pPr algn="r"/>
              <a:r>
                <a:rPr lang="fr-BE" sz="11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1950</a:t>
              </a:r>
            </a:p>
          </p:txBody>
        </p:sp>
      </p:grpSp>
      <p:grpSp>
        <p:nvGrpSpPr>
          <p:cNvPr id="44" name="Grouper 43"/>
          <p:cNvGrpSpPr/>
          <p:nvPr/>
        </p:nvGrpSpPr>
        <p:grpSpPr>
          <a:xfrm>
            <a:off x="5588953" y="5585291"/>
            <a:ext cx="479618" cy="247867"/>
            <a:chOff x="51586" y="5583822"/>
            <a:chExt cx="479618" cy="247867"/>
          </a:xfrm>
        </p:grpSpPr>
        <p:pic>
          <p:nvPicPr>
            <p:cNvPr id="71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23" y="5583822"/>
              <a:ext cx="406945" cy="247867"/>
            </a:xfrm>
            <a:prstGeom prst="rect">
              <a:avLst/>
            </a:prstGeom>
          </p:spPr>
        </p:pic>
        <p:sp>
          <p:nvSpPr>
            <p:cNvPr id="72" name="TextBox 12"/>
            <p:cNvSpPr txBox="1"/>
            <p:nvPr/>
          </p:nvSpPr>
          <p:spPr>
            <a:xfrm>
              <a:off x="51586" y="5600033"/>
              <a:ext cx="479618" cy="215444"/>
            </a:xfrm>
            <a:prstGeom prst="rect">
              <a:avLst/>
            </a:prstGeom>
            <a:noFill/>
          </p:spPr>
          <p:txBody>
            <a:bodyPr wrap="none" tIns="0" rtlCol="0">
              <a:spAutoFit/>
            </a:bodyPr>
            <a:lstStyle/>
            <a:p>
              <a:pPr algn="r"/>
              <a:r>
                <a:rPr lang="fr-BE" sz="11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1980</a:t>
              </a:r>
            </a:p>
          </p:txBody>
        </p:sp>
      </p:grpSp>
      <p:grpSp>
        <p:nvGrpSpPr>
          <p:cNvPr id="45" name="Grouper 44"/>
          <p:cNvGrpSpPr/>
          <p:nvPr/>
        </p:nvGrpSpPr>
        <p:grpSpPr>
          <a:xfrm>
            <a:off x="7090393" y="5585780"/>
            <a:ext cx="479618" cy="247867"/>
            <a:chOff x="51586" y="5583822"/>
            <a:chExt cx="479618" cy="247867"/>
          </a:xfrm>
        </p:grpSpPr>
        <p:pic>
          <p:nvPicPr>
            <p:cNvPr id="69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23" y="5583822"/>
              <a:ext cx="406945" cy="247867"/>
            </a:xfrm>
            <a:prstGeom prst="rect">
              <a:avLst/>
            </a:prstGeom>
          </p:spPr>
        </p:pic>
        <p:sp>
          <p:nvSpPr>
            <p:cNvPr id="70" name="TextBox 12"/>
            <p:cNvSpPr txBox="1"/>
            <p:nvPr/>
          </p:nvSpPr>
          <p:spPr>
            <a:xfrm>
              <a:off x="51586" y="5600033"/>
              <a:ext cx="479618" cy="215444"/>
            </a:xfrm>
            <a:prstGeom prst="rect">
              <a:avLst/>
            </a:prstGeom>
            <a:noFill/>
          </p:spPr>
          <p:txBody>
            <a:bodyPr wrap="none" tIns="0" rtlCol="0">
              <a:spAutoFit/>
            </a:bodyPr>
            <a:lstStyle/>
            <a:p>
              <a:pPr algn="r"/>
              <a:r>
                <a:rPr lang="fr-BE" sz="11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2000</a:t>
              </a:r>
            </a:p>
          </p:txBody>
        </p:sp>
      </p:grpSp>
      <p:grpSp>
        <p:nvGrpSpPr>
          <p:cNvPr id="47" name="Grouper 46"/>
          <p:cNvGrpSpPr/>
          <p:nvPr/>
        </p:nvGrpSpPr>
        <p:grpSpPr>
          <a:xfrm>
            <a:off x="843129" y="2047859"/>
            <a:ext cx="1163218" cy="1288514"/>
            <a:chOff x="475795" y="1890419"/>
            <a:chExt cx="1163218" cy="1288514"/>
          </a:xfrm>
        </p:grpSpPr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215" y="1890419"/>
              <a:ext cx="940378" cy="828340"/>
            </a:xfrm>
            <a:prstGeom prst="rect">
              <a:avLst/>
            </a:prstGeom>
          </p:spPr>
        </p:pic>
        <p:sp>
          <p:nvSpPr>
            <p:cNvPr id="66" name="TextBox 29"/>
            <p:cNvSpPr txBox="1"/>
            <p:nvPr/>
          </p:nvSpPr>
          <p:spPr>
            <a:xfrm>
              <a:off x="475795" y="2840379"/>
              <a:ext cx="1163218" cy="338554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en-GB" sz="1600" b="1" dirty="0" smtClean="0"/>
                <a:t>Agriculture</a:t>
              </a:r>
            </a:p>
          </p:txBody>
        </p:sp>
      </p:grpSp>
      <p:cxnSp>
        <p:nvCxnSpPr>
          <p:cNvPr id="52" name="Connecteur droit 51"/>
          <p:cNvCxnSpPr/>
          <p:nvPr/>
        </p:nvCxnSpPr>
        <p:spPr>
          <a:xfrm>
            <a:off x="1332899" y="3463769"/>
            <a:ext cx="0" cy="176337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9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30</a:t>
            </a:fld>
            <a:endParaRPr lang="fr-BE" dirty="0"/>
          </a:p>
        </p:txBody>
      </p:sp>
      <p:sp>
        <p:nvSpPr>
          <p:cNvPr id="18" name="Rectangle 17"/>
          <p:cNvSpPr/>
          <p:nvPr/>
        </p:nvSpPr>
        <p:spPr>
          <a:xfrm>
            <a:off x="1016000" y="4981866"/>
            <a:ext cx="414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Role is to foster innovation that will drive sustainable socio-economic growth</a:t>
            </a:r>
          </a:p>
        </p:txBody>
      </p:sp>
      <p:sp>
        <p:nvSpPr>
          <p:cNvPr id="19" name="Content Placeholder 7"/>
          <p:cNvSpPr>
            <a:spLocks noGrp="1"/>
          </p:cNvSpPr>
          <p:nvPr/>
        </p:nvSpPr>
        <p:spPr>
          <a:xfrm>
            <a:off x="554237" y="2609435"/>
            <a:ext cx="5310250" cy="1340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Founded in 2003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Multilingual, international and research-</a:t>
            </a:r>
            <a:r>
              <a:rPr lang="en-GB" sz="1800" dirty="0" smtClean="0"/>
              <a:t>oriented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850 Scientific and research staff + 242 </a:t>
            </a:r>
            <a:r>
              <a:rPr lang="en-GB" sz="1800" dirty="0" smtClean="0"/>
              <a:t>Professors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6,500 Students from 110 different countries </a:t>
            </a:r>
          </a:p>
          <a:p>
            <a:pPr marL="0" lvl="1" indent="0">
              <a:lnSpc>
                <a:spcPct val="120000"/>
              </a:lnSpc>
              <a:buNone/>
            </a:pPr>
            <a:endParaRPr lang="en-GB" sz="1600" dirty="0" smtClean="0"/>
          </a:p>
        </p:txBody>
      </p:sp>
      <p:pic>
        <p:nvPicPr>
          <p:cNvPr id="27" name="Image 26" descr="LXI-DSC_071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/>
          <a:stretch/>
        </p:blipFill>
        <p:spPr>
          <a:xfrm>
            <a:off x="6680850" y="0"/>
            <a:ext cx="2463150" cy="6858000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5990720" y="4947626"/>
            <a:ext cx="1371600" cy="1371600"/>
            <a:chOff x="5990720" y="4947626"/>
            <a:chExt cx="1371600" cy="1371600"/>
          </a:xfrm>
        </p:grpSpPr>
        <p:sp>
          <p:nvSpPr>
            <p:cNvPr id="20" name="Oval 7"/>
            <p:cNvSpPr/>
            <p:nvPr/>
          </p:nvSpPr>
          <p:spPr>
            <a:xfrm>
              <a:off x="5990720" y="4947626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er 20"/>
            <p:cNvGrpSpPr/>
            <p:nvPr/>
          </p:nvGrpSpPr>
          <p:grpSpPr>
            <a:xfrm>
              <a:off x="6430983" y="5173207"/>
              <a:ext cx="491075" cy="900000"/>
              <a:chOff x="4349077" y="2097884"/>
              <a:chExt cx="491075" cy="900000"/>
            </a:xfrm>
          </p:grpSpPr>
          <p:sp>
            <p:nvSpPr>
              <p:cNvPr id="22" name="Oval 70"/>
              <p:cNvSpPr/>
              <p:nvPr/>
            </p:nvSpPr>
            <p:spPr>
              <a:xfrm>
                <a:off x="4517232" y="2447131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3" name="Oval 71"/>
              <p:cNvSpPr/>
              <p:nvPr/>
            </p:nvSpPr>
            <p:spPr>
              <a:xfrm>
                <a:off x="4562951" y="2552700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375261" y="2906711"/>
                <a:ext cx="41819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25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077" y="2097884"/>
                <a:ext cx="491075" cy="9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02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31</a:t>
            </a:fld>
            <a:endParaRPr lang="fr-BE" dirty="0"/>
          </a:p>
        </p:txBody>
      </p:sp>
      <p:sp>
        <p:nvSpPr>
          <p:cNvPr id="17" name="Chevron 16"/>
          <p:cNvSpPr/>
          <p:nvPr/>
        </p:nvSpPr>
        <p:spPr>
          <a:xfrm>
            <a:off x="522719" y="4949939"/>
            <a:ext cx="5049526" cy="721429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6000" y="4981866"/>
            <a:ext cx="414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Role is to foster innovation that will drive sustainable socio-economic growth</a:t>
            </a:r>
          </a:p>
        </p:txBody>
      </p:sp>
      <p:sp>
        <p:nvSpPr>
          <p:cNvPr id="19" name="Content Placeholder 7"/>
          <p:cNvSpPr>
            <a:spLocks noGrp="1"/>
          </p:cNvSpPr>
          <p:nvPr/>
        </p:nvSpPr>
        <p:spPr>
          <a:xfrm>
            <a:off x="554237" y="2609435"/>
            <a:ext cx="5310250" cy="1340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Founded in 2003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Multilingual, international and research-</a:t>
            </a:r>
            <a:r>
              <a:rPr lang="en-GB" sz="1800" dirty="0" smtClean="0"/>
              <a:t>oriented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850 Scientific and research staff + 242 </a:t>
            </a:r>
            <a:r>
              <a:rPr lang="en-GB" sz="1800" dirty="0" smtClean="0"/>
              <a:t>Professors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6,500 Students from 110 different countries </a:t>
            </a:r>
          </a:p>
          <a:p>
            <a:pPr marL="0" lvl="1" indent="0">
              <a:lnSpc>
                <a:spcPct val="120000"/>
              </a:lnSpc>
              <a:buNone/>
            </a:pPr>
            <a:endParaRPr lang="en-GB" sz="1600" dirty="0" smtClean="0"/>
          </a:p>
        </p:txBody>
      </p:sp>
      <p:pic>
        <p:nvPicPr>
          <p:cNvPr id="27" name="Image 26" descr="LXI-DSC_071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/>
          <a:stretch/>
        </p:blipFill>
        <p:spPr>
          <a:xfrm>
            <a:off x="6680850" y="0"/>
            <a:ext cx="2463150" cy="6858000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5990720" y="4947626"/>
            <a:ext cx="1371600" cy="1371600"/>
            <a:chOff x="5990720" y="4947626"/>
            <a:chExt cx="1371600" cy="1371600"/>
          </a:xfrm>
        </p:grpSpPr>
        <p:sp>
          <p:nvSpPr>
            <p:cNvPr id="20" name="Oval 7"/>
            <p:cNvSpPr/>
            <p:nvPr/>
          </p:nvSpPr>
          <p:spPr>
            <a:xfrm>
              <a:off x="5990720" y="4947626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er 20"/>
            <p:cNvGrpSpPr/>
            <p:nvPr/>
          </p:nvGrpSpPr>
          <p:grpSpPr>
            <a:xfrm>
              <a:off x="6430983" y="5173207"/>
              <a:ext cx="491075" cy="900000"/>
              <a:chOff x="4349077" y="2097884"/>
              <a:chExt cx="491075" cy="900000"/>
            </a:xfrm>
          </p:grpSpPr>
          <p:sp>
            <p:nvSpPr>
              <p:cNvPr id="22" name="Oval 70"/>
              <p:cNvSpPr/>
              <p:nvPr/>
            </p:nvSpPr>
            <p:spPr>
              <a:xfrm>
                <a:off x="4517232" y="2447131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3" name="Oval 71"/>
              <p:cNvSpPr/>
              <p:nvPr/>
            </p:nvSpPr>
            <p:spPr>
              <a:xfrm>
                <a:off x="4562951" y="2552700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375261" y="2906711"/>
                <a:ext cx="418195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25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077" y="2097884"/>
                <a:ext cx="491075" cy="9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531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32</a:t>
            </a:fld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544431" y="2170471"/>
            <a:ext cx="59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Pillars of Excellence: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73953" y="4669006"/>
            <a:ext cx="18926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</a:rPr>
              <a:t>Finance &amp; Financial Innovation</a:t>
            </a:r>
          </a:p>
        </p:txBody>
      </p:sp>
    </p:spTree>
    <p:extLst>
      <p:ext uri="{BB962C8B-B14F-4D97-AF65-F5344CB8AC3E}">
        <p14:creationId xmlns:p14="http://schemas.microsoft.com/office/powerpoint/2010/main" val="28143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510291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16734" y="4663095"/>
            <a:ext cx="1873937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Materials </a:t>
            </a:r>
            <a:r>
              <a:rPr lang="en-GB" sz="1600" dirty="0" smtClean="0">
                <a:solidFill>
                  <a:schemeClr val="bg1"/>
                </a:solidFill>
              </a:rPr>
              <a:t/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Science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33</a:t>
            </a:fld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544431" y="2170471"/>
            <a:ext cx="59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Pillars of Excellence:</a:t>
            </a:r>
          </a:p>
        </p:txBody>
      </p:sp>
      <p:grpSp>
        <p:nvGrpSpPr>
          <p:cNvPr id="46" name="Group 8"/>
          <p:cNvGrpSpPr/>
          <p:nvPr/>
        </p:nvGrpSpPr>
        <p:grpSpPr>
          <a:xfrm>
            <a:off x="1071267" y="2874031"/>
            <a:ext cx="755538" cy="946788"/>
            <a:chOff x="739775" y="4171567"/>
            <a:chExt cx="633413" cy="793749"/>
          </a:xfrm>
        </p:grpSpPr>
        <p:sp>
          <p:nvSpPr>
            <p:cNvPr id="47" name="Rounded Rectangle 37"/>
            <p:cNvSpPr/>
            <p:nvPr/>
          </p:nvSpPr>
          <p:spPr>
            <a:xfrm>
              <a:off x="759254" y="4860544"/>
              <a:ext cx="576786" cy="635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48" name="Group 4"/>
            <p:cNvGrpSpPr>
              <a:grpSpLocks noChangeAspect="1"/>
            </p:cNvGrpSpPr>
            <p:nvPr/>
          </p:nvGrpSpPr>
          <p:grpSpPr bwMode="auto">
            <a:xfrm>
              <a:off x="739775" y="4171567"/>
              <a:ext cx="633413" cy="793749"/>
              <a:chOff x="466" y="2758"/>
              <a:chExt cx="399" cy="500"/>
            </a:xfrm>
          </p:grpSpPr>
          <p:sp>
            <p:nvSpPr>
              <p:cNvPr id="49" name="Freeform 5"/>
              <p:cNvSpPr>
                <a:spLocks noEditPoints="1"/>
              </p:cNvSpPr>
              <p:nvPr/>
            </p:nvSpPr>
            <p:spPr bwMode="auto">
              <a:xfrm>
                <a:off x="466" y="2758"/>
                <a:ext cx="399" cy="500"/>
              </a:xfrm>
              <a:custGeom>
                <a:avLst/>
                <a:gdLst>
                  <a:gd name="T0" fmla="*/ 1440 w 1638"/>
                  <a:gd name="T1" fmla="*/ 1598 h 2052"/>
                  <a:gd name="T2" fmla="*/ 1229 w 1638"/>
                  <a:gd name="T3" fmla="*/ 647 h 2052"/>
                  <a:gd name="T4" fmla="*/ 1354 w 1638"/>
                  <a:gd name="T5" fmla="*/ 390 h 2052"/>
                  <a:gd name="T6" fmla="*/ 1386 w 1638"/>
                  <a:gd name="T7" fmla="*/ 340 h 2052"/>
                  <a:gd name="T8" fmla="*/ 1495 w 1638"/>
                  <a:gd name="T9" fmla="*/ 226 h 2052"/>
                  <a:gd name="T10" fmla="*/ 1209 w 1638"/>
                  <a:gd name="T11" fmla="*/ 9 h 2052"/>
                  <a:gd name="T12" fmla="*/ 1096 w 1638"/>
                  <a:gd name="T13" fmla="*/ 146 h 2052"/>
                  <a:gd name="T14" fmla="*/ 1129 w 1638"/>
                  <a:gd name="T15" fmla="*/ 248 h 2052"/>
                  <a:gd name="T16" fmla="*/ 585 w 1638"/>
                  <a:gd name="T17" fmla="*/ 937 h 2052"/>
                  <a:gd name="T18" fmla="*/ 504 w 1638"/>
                  <a:gd name="T19" fmla="*/ 923 h 2052"/>
                  <a:gd name="T20" fmla="*/ 852 w 1638"/>
                  <a:gd name="T21" fmla="*/ 1326 h 2052"/>
                  <a:gd name="T22" fmla="*/ 961 w 1638"/>
                  <a:gd name="T23" fmla="*/ 1212 h 2052"/>
                  <a:gd name="T24" fmla="*/ 1025 w 1638"/>
                  <a:gd name="T25" fmla="*/ 969 h 2052"/>
                  <a:gd name="T26" fmla="*/ 1172 w 1638"/>
                  <a:gd name="T27" fmla="*/ 1378 h 2052"/>
                  <a:gd name="T28" fmla="*/ 238 w 1638"/>
                  <a:gd name="T29" fmla="*/ 1582 h 2052"/>
                  <a:gd name="T30" fmla="*/ 726 w 1638"/>
                  <a:gd name="T31" fmla="*/ 1630 h 2052"/>
                  <a:gd name="T32" fmla="*/ 0 w 1638"/>
                  <a:gd name="T33" fmla="*/ 1900 h 2052"/>
                  <a:gd name="T34" fmla="*/ 1601 w 1638"/>
                  <a:gd name="T35" fmla="*/ 2052 h 2052"/>
                  <a:gd name="T36" fmla="*/ 1488 w 1638"/>
                  <a:gd name="T37" fmla="*/ 1734 h 2052"/>
                  <a:gd name="T38" fmla="*/ 1393 w 1638"/>
                  <a:gd name="T39" fmla="*/ 271 h 2052"/>
                  <a:gd name="T40" fmla="*/ 1221 w 1638"/>
                  <a:gd name="T41" fmla="*/ 162 h 2052"/>
                  <a:gd name="T42" fmla="*/ 1202 w 1638"/>
                  <a:gd name="T43" fmla="*/ 78 h 2052"/>
                  <a:gd name="T44" fmla="*/ 1182 w 1638"/>
                  <a:gd name="T45" fmla="*/ 282 h 2052"/>
                  <a:gd name="T46" fmla="*/ 859 w 1638"/>
                  <a:gd name="T47" fmla="*/ 1256 h 2052"/>
                  <a:gd name="T48" fmla="*/ 578 w 1638"/>
                  <a:gd name="T49" fmla="*/ 1006 h 2052"/>
                  <a:gd name="T50" fmla="*/ 854 w 1638"/>
                  <a:gd name="T51" fmla="*/ 1181 h 2052"/>
                  <a:gd name="T52" fmla="*/ 861 w 1638"/>
                  <a:gd name="T53" fmla="*/ 1111 h 2052"/>
                  <a:gd name="T54" fmla="*/ 1071 w 1638"/>
                  <a:gd name="T55" fmla="*/ 286 h 2052"/>
                  <a:gd name="T56" fmla="*/ 1243 w 1638"/>
                  <a:gd name="T57" fmla="*/ 394 h 2052"/>
                  <a:gd name="T58" fmla="*/ 1152 w 1638"/>
                  <a:gd name="T59" fmla="*/ 651 h 2052"/>
                  <a:gd name="T60" fmla="*/ 861 w 1638"/>
                  <a:gd name="T61" fmla="*/ 1111 h 2052"/>
                  <a:gd name="T62" fmla="*/ 1070 w 1638"/>
                  <a:gd name="T63" fmla="*/ 898 h 2052"/>
                  <a:gd name="T64" fmla="*/ 1460 w 1638"/>
                  <a:gd name="T65" fmla="*/ 863 h 2052"/>
                  <a:gd name="T66" fmla="*/ 1409 w 1638"/>
                  <a:gd name="T67" fmla="*/ 1540 h 2052"/>
                  <a:gd name="T68" fmla="*/ 1395 w 1638"/>
                  <a:gd name="T69" fmla="*/ 1520 h 2052"/>
                  <a:gd name="T70" fmla="*/ 1370 w 1638"/>
                  <a:gd name="T71" fmla="*/ 1177 h 2052"/>
                  <a:gd name="T72" fmla="*/ 1394 w 1638"/>
                  <a:gd name="T73" fmla="*/ 1650 h 2052"/>
                  <a:gd name="T74" fmla="*/ 786 w 1638"/>
                  <a:gd name="T75" fmla="*/ 1650 h 2052"/>
                  <a:gd name="T76" fmla="*/ 1033 w 1638"/>
                  <a:gd name="T77" fmla="*/ 1437 h 2052"/>
                  <a:gd name="T78" fmla="*/ 450 w 1638"/>
                  <a:gd name="T79" fmla="*/ 1432 h 2052"/>
                  <a:gd name="T80" fmla="*/ 303 w 1638"/>
                  <a:gd name="T81" fmla="*/ 1551 h 2052"/>
                  <a:gd name="T82" fmla="*/ 63 w 1638"/>
                  <a:gd name="T83" fmla="*/ 1900 h 2052"/>
                  <a:gd name="T84" fmla="*/ 1465 w 1638"/>
                  <a:gd name="T85" fmla="*/ 1795 h 2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38" h="2052">
                    <a:moveTo>
                      <a:pt x="1488" y="1734"/>
                    </a:moveTo>
                    <a:cubicBezTo>
                      <a:pt x="1453" y="1630"/>
                      <a:pt x="1453" y="1630"/>
                      <a:pt x="1453" y="1630"/>
                    </a:cubicBezTo>
                    <a:cubicBezTo>
                      <a:pt x="1449" y="1619"/>
                      <a:pt x="1445" y="1608"/>
                      <a:pt x="1440" y="1598"/>
                    </a:cubicBezTo>
                    <a:cubicBezTo>
                      <a:pt x="1566" y="1493"/>
                      <a:pt x="1638" y="1341"/>
                      <a:pt x="1638" y="1177"/>
                    </a:cubicBezTo>
                    <a:cubicBezTo>
                      <a:pt x="1638" y="1047"/>
                      <a:pt x="1591" y="921"/>
                      <a:pt x="1507" y="822"/>
                    </a:cubicBezTo>
                    <a:cubicBezTo>
                      <a:pt x="1434" y="736"/>
                      <a:pt x="1337" y="675"/>
                      <a:pt x="1229" y="647"/>
                    </a:cubicBezTo>
                    <a:cubicBezTo>
                      <a:pt x="1364" y="434"/>
                      <a:pt x="1364" y="434"/>
                      <a:pt x="1364" y="434"/>
                    </a:cubicBezTo>
                    <a:cubicBezTo>
                      <a:pt x="1368" y="427"/>
                      <a:pt x="1370" y="418"/>
                      <a:pt x="1368" y="410"/>
                    </a:cubicBezTo>
                    <a:cubicBezTo>
                      <a:pt x="1366" y="402"/>
                      <a:pt x="1361" y="395"/>
                      <a:pt x="1354" y="390"/>
                    </a:cubicBezTo>
                    <a:cubicBezTo>
                      <a:pt x="1303" y="358"/>
                      <a:pt x="1303" y="358"/>
                      <a:pt x="1303" y="358"/>
                    </a:cubicBezTo>
                    <a:cubicBezTo>
                      <a:pt x="1335" y="308"/>
                      <a:pt x="1335" y="308"/>
                      <a:pt x="1335" y="308"/>
                    </a:cubicBezTo>
                    <a:cubicBezTo>
                      <a:pt x="1386" y="340"/>
                      <a:pt x="1386" y="340"/>
                      <a:pt x="1386" y="340"/>
                    </a:cubicBezTo>
                    <a:cubicBezTo>
                      <a:pt x="1391" y="344"/>
                      <a:pt x="1397" y="345"/>
                      <a:pt x="1402" y="345"/>
                    </a:cubicBezTo>
                    <a:cubicBezTo>
                      <a:pt x="1413" y="345"/>
                      <a:pt x="1423" y="340"/>
                      <a:pt x="1429" y="331"/>
                    </a:cubicBezTo>
                    <a:cubicBezTo>
                      <a:pt x="1495" y="226"/>
                      <a:pt x="1495" y="226"/>
                      <a:pt x="1495" y="226"/>
                    </a:cubicBezTo>
                    <a:cubicBezTo>
                      <a:pt x="1499" y="219"/>
                      <a:pt x="1501" y="211"/>
                      <a:pt x="1499" y="203"/>
                    </a:cubicBezTo>
                    <a:cubicBezTo>
                      <a:pt x="1497" y="195"/>
                      <a:pt x="1492" y="188"/>
                      <a:pt x="1485" y="183"/>
                    </a:cubicBezTo>
                    <a:cubicBezTo>
                      <a:pt x="1209" y="9"/>
                      <a:pt x="1209" y="9"/>
                      <a:pt x="1209" y="9"/>
                    </a:cubicBezTo>
                    <a:cubicBezTo>
                      <a:pt x="1195" y="0"/>
                      <a:pt x="1175" y="4"/>
                      <a:pt x="1166" y="19"/>
                    </a:cubicBezTo>
                    <a:cubicBezTo>
                      <a:pt x="1100" y="123"/>
                      <a:pt x="1100" y="123"/>
                      <a:pt x="1100" y="123"/>
                    </a:cubicBezTo>
                    <a:cubicBezTo>
                      <a:pt x="1096" y="130"/>
                      <a:pt x="1094" y="138"/>
                      <a:pt x="1096" y="146"/>
                    </a:cubicBezTo>
                    <a:cubicBezTo>
                      <a:pt x="1098" y="154"/>
                      <a:pt x="1103" y="161"/>
                      <a:pt x="1110" y="166"/>
                    </a:cubicBezTo>
                    <a:cubicBezTo>
                      <a:pt x="1161" y="198"/>
                      <a:pt x="1161" y="198"/>
                      <a:pt x="1161" y="198"/>
                    </a:cubicBezTo>
                    <a:cubicBezTo>
                      <a:pt x="1129" y="248"/>
                      <a:pt x="1129" y="248"/>
                      <a:pt x="1129" y="248"/>
                    </a:cubicBezTo>
                    <a:cubicBezTo>
                      <a:pt x="1078" y="216"/>
                      <a:pt x="1078" y="216"/>
                      <a:pt x="1078" y="216"/>
                    </a:cubicBezTo>
                    <a:cubicBezTo>
                      <a:pt x="1064" y="207"/>
                      <a:pt x="1044" y="211"/>
                      <a:pt x="1035" y="226"/>
                    </a:cubicBezTo>
                    <a:cubicBezTo>
                      <a:pt x="585" y="937"/>
                      <a:pt x="585" y="937"/>
                      <a:pt x="585" y="937"/>
                    </a:cubicBezTo>
                    <a:cubicBezTo>
                      <a:pt x="547" y="913"/>
                      <a:pt x="547" y="913"/>
                      <a:pt x="547" y="913"/>
                    </a:cubicBezTo>
                    <a:cubicBezTo>
                      <a:pt x="540" y="908"/>
                      <a:pt x="532" y="907"/>
                      <a:pt x="524" y="909"/>
                    </a:cubicBezTo>
                    <a:cubicBezTo>
                      <a:pt x="516" y="911"/>
                      <a:pt x="509" y="916"/>
                      <a:pt x="504" y="923"/>
                    </a:cubicBezTo>
                    <a:cubicBezTo>
                      <a:pt x="438" y="1027"/>
                      <a:pt x="438" y="1027"/>
                      <a:pt x="438" y="1027"/>
                    </a:cubicBezTo>
                    <a:cubicBezTo>
                      <a:pt x="429" y="1041"/>
                      <a:pt x="434" y="1061"/>
                      <a:pt x="448" y="1070"/>
                    </a:cubicBezTo>
                    <a:cubicBezTo>
                      <a:pt x="852" y="1326"/>
                      <a:pt x="852" y="1326"/>
                      <a:pt x="852" y="1326"/>
                    </a:cubicBezTo>
                    <a:cubicBezTo>
                      <a:pt x="858" y="1329"/>
                      <a:pt x="863" y="1331"/>
                      <a:pt x="869" y="1331"/>
                    </a:cubicBezTo>
                    <a:cubicBezTo>
                      <a:pt x="879" y="1331"/>
                      <a:pt x="890" y="1325"/>
                      <a:pt x="896" y="1316"/>
                    </a:cubicBezTo>
                    <a:cubicBezTo>
                      <a:pt x="961" y="1212"/>
                      <a:pt x="961" y="1212"/>
                      <a:pt x="961" y="1212"/>
                    </a:cubicBezTo>
                    <a:cubicBezTo>
                      <a:pt x="971" y="1197"/>
                      <a:pt x="966" y="1178"/>
                      <a:pt x="952" y="1169"/>
                    </a:cubicBezTo>
                    <a:cubicBezTo>
                      <a:pt x="914" y="1145"/>
                      <a:pt x="914" y="1145"/>
                      <a:pt x="914" y="1145"/>
                    </a:cubicBezTo>
                    <a:cubicBezTo>
                      <a:pt x="1025" y="969"/>
                      <a:pt x="1025" y="969"/>
                      <a:pt x="1025" y="969"/>
                    </a:cubicBezTo>
                    <a:cubicBezTo>
                      <a:pt x="1046" y="963"/>
                      <a:pt x="1067" y="959"/>
                      <a:pt x="1090" y="959"/>
                    </a:cubicBezTo>
                    <a:cubicBezTo>
                      <a:pt x="1210" y="959"/>
                      <a:pt x="1307" y="1057"/>
                      <a:pt x="1307" y="1177"/>
                    </a:cubicBezTo>
                    <a:cubicBezTo>
                      <a:pt x="1307" y="1265"/>
                      <a:pt x="1253" y="1345"/>
                      <a:pt x="1172" y="1378"/>
                    </a:cubicBezTo>
                    <a:cubicBezTo>
                      <a:pt x="1145" y="1372"/>
                      <a:pt x="1118" y="1369"/>
                      <a:pt x="1090" y="1369"/>
                    </a:cubicBezTo>
                    <a:cubicBezTo>
                      <a:pt x="450" y="1369"/>
                      <a:pt x="450" y="1369"/>
                      <a:pt x="450" y="1369"/>
                    </a:cubicBezTo>
                    <a:cubicBezTo>
                      <a:pt x="333" y="1369"/>
                      <a:pt x="238" y="1465"/>
                      <a:pt x="238" y="1582"/>
                    </a:cubicBezTo>
                    <a:cubicBezTo>
                      <a:pt x="238" y="1599"/>
                      <a:pt x="252" y="1613"/>
                      <a:pt x="269" y="1613"/>
                    </a:cubicBezTo>
                    <a:cubicBezTo>
                      <a:pt x="733" y="1613"/>
                      <a:pt x="733" y="1613"/>
                      <a:pt x="733" y="1613"/>
                    </a:cubicBezTo>
                    <a:cubicBezTo>
                      <a:pt x="730" y="1619"/>
                      <a:pt x="728" y="1624"/>
                      <a:pt x="726" y="1630"/>
                    </a:cubicBezTo>
                    <a:cubicBezTo>
                      <a:pt x="692" y="1732"/>
                      <a:pt x="692" y="1732"/>
                      <a:pt x="692" y="1732"/>
                    </a:cubicBezTo>
                    <a:cubicBezTo>
                      <a:pt x="168" y="1732"/>
                      <a:pt x="168" y="1732"/>
                      <a:pt x="168" y="1732"/>
                    </a:cubicBezTo>
                    <a:cubicBezTo>
                      <a:pt x="76" y="1732"/>
                      <a:pt x="0" y="1807"/>
                      <a:pt x="0" y="1900"/>
                    </a:cubicBezTo>
                    <a:cubicBezTo>
                      <a:pt x="0" y="2021"/>
                      <a:pt x="0" y="2021"/>
                      <a:pt x="0" y="2021"/>
                    </a:cubicBezTo>
                    <a:cubicBezTo>
                      <a:pt x="0" y="2038"/>
                      <a:pt x="14" y="2052"/>
                      <a:pt x="31" y="2052"/>
                    </a:cubicBezTo>
                    <a:cubicBezTo>
                      <a:pt x="1601" y="2052"/>
                      <a:pt x="1601" y="2052"/>
                      <a:pt x="1601" y="2052"/>
                    </a:cubicBezTo>
                    <a:cubicBezTo>
                      <a:pt x="1619" y="2052"/>
                      <a:pt x="1633" y="2038"/>
                      <a:pt x="1633" y="2021"/>
                    </a:cubicBezTo>
                    <a:cubicBezTo>
                      <a:pt x="1633" y="1900"/>
                      <a:pt x="1633" y="1900"/>
                      <a:pt x="1633" y="1900"/>
                    </a:cubicBezTo>
                    <a:cubicBezTo>
                      <a:pt x="1633" y="1815"/>
                      <a:pt x="1570" y="1745"/>
                      <a:pt x="1488" y="1734"/>
                    </a:cubicBezTo>
                    <a:close/>
                    <a:moveTo>
                      <a:pt x="1202" y="78"/>
                    </a:moveTo>
                    <a:cubicBezTo>
                      <a:pt x="1425" y="219"/>
                      <a:pt x="1425" y="219"/>
                      <a:pt x="1425" y="219"/>
                    </a:cubicBezTo>
                    <a:cubicBezTo>
                      <a:pt x="1393" y="271"/>
                      <a:pt x="1393" y="271"/>
                      <a:pt x="1393" y="271"/>
                    </a:cubicBezTo>
                    <a:cubicBezTo>
                      <a:pt x="1342" y="238"/>
                      <a:pt x="1342" y="238"/>
                      <a:pt x="1342" y="238"/>
                    </a:cubicBezTo>
                    <a:cubicBezTo>
                      <a:pt x="1342" y="238"/>
                      <a:pt x="1342" y="238"/>
                      <a:pt x="1342" y="238"/>
                    </a:cubicBezTo>
                    <a:cubicBezTo>
                      <a:pt x="1221" y="162"/>
                      <a:pt x="1221" y="162"/>
                      <a:pt x="1221" y="162"/>
                    </a:cubicBezTo>
                    <a:cubicBezTo>
                      <a:pt x="1221" y="162"/>
                      <a:pt x="1221" y="162"/>
                      <a:pt x="1221" y="162"/>
                    </a:cubicBezTo>
                    <a:cubicBezTo>
                      <a:pt x="1170" y="130"/>
                      <a:pt x="1170" y="130"/>
                      <a:pt x="1170" y="130"/>
                    </a:cubicBezTo>
                    <a:lnTo>
                      <a:pt x="1202" y="78"/>
                    </a:lnTo>
                    <a:close/>
                    <a:moveTo>
                      <a:pt x="1282" y="275"/>
                    </a:moveTo>
                    <a:cubicBezTo>
                      <a:pt x="1250" y="325"/>
                      <a:pt x="1250" y="325"/>
                      <a:pt x="1250" y="325"/>
                    </a:cubicBezTo>
                    <a:cubicBezTo>
                      <a:pt x="1182" y="282"/>
                      <a:pt x="1182" y="282"/>
                      <a:pt x="1182" y="282"/>
                    </a:cubicBezTo>
                    <a:cubicBezTo>
                      <a:pt x="1214" y="232"/>
                      <a:pt x="1214" y="232"/>
                      <a:pt x="1214" y="232"/>
                    </a:cubicBezTo>
                    <a:lnTo>
                      <a:pt x="1282" y="275"/>
                    </a:lnTo>
                    <a:close/>
                    <a:moveTo>
                      <a:pt x="859" y="1256"/>
                    </a:moveTo>
                    <a:cubicBezTo>
                      <a:pt x="508" y="1034"/>
                      <a:pt x="508" y="1034"/>
                      <a:pt x="508" y="1034"/>
                    </a:cubicBezTo>
                    <a:cubicBezTo>
                      <a:pt x="540" y="982"/>
                      <a:pt x="540" y="982"/>
                      <a:pt x="540" y="982"/>
                    </a:cubicBezTo>
                    <a:cubicBezTo>
                      <a:pt x="578" y="1006"/>
                      <a:pt x="578" y="1006"/>
                      <a:pt x="578" y="1006"/>
                    </a:cubicBezTo>
                    <a:cubicBezTo>
                      <a:pt x="578" y="1006"/>
                      <a:pt x="578" y="1006"/>
                      <a:pt x="578" y="1006"/>
                    </a:cubicBezTo>
                    <a:cubicBezTo>
                      <a:pt x="854" y="1181"/>
                      <a:pt x="854" y="1181"/>
                      <a:pt x="854" y="1181"/>
                    </a:cubicBezTo>
                    <a:cubicBezTo>
                      <a:pt x="854" y="1181"/>
                      <a:pt x="854" y="1181"/>
                      <a:pt x="854" y="1181"/>
                    </a:cubicBezTo>
                    <a:cubicBezTo>
                      <a:pt x="892" y="1205"/>
                      <a:pt x="892" y="1205"/>
                      <a:pt x="892" y="1205"/>
                    </a:cubicBezTo>
                    <a:lnTo>
                      <a:pt x="859" y="1256"/>
                    </a:lnTo>
                    <a:close/>
                    <a:moveTo>
                      <a:pt x="861" y="1111"/>
                    </a:moveTo>
                    <a:cubicBezTo>
                      <a:pt x="854" y="1107"/>
                      <a:pt x="854" y="1107"/>
                      <a:pt x="854" y="1107"/>
                    </a:cubicBezTo>
                    <a:cubicBezTo>
                      <a:pt x="638" y="970"/>
                      <a:pt x="638" y="970"/>
                      <a:pt x="638" y="970"/>
                    </a:cubicBezTo>
                    <a:cubicBezTo>
                      <a:pt x="1071" y="286"/>
                      <a:pt x="1071" y="286"/>
                      <a:pt x="1071" y="286"/>
                    </a:cubicBezTo>
                    <a:cubicBezTo>
                      <a:pt x="1122" y="318"/>
                      <a:pt x="1122" y="318"/>
                      <a:pt x="1122" y="318"/>
                    </a:cubicBezTo>
                    <a:cubicBezTo>
                      <a:pt x="1122" y="318"/>
                      <a:pt x="1122" y="318"/>
                      <a:pt x="1122" y="318"/>
                    </a:cubicBezTo>
                    <a:cubicBezTo>
                      <a:pt x="1243" y="394"/>
                      <a:pt x="1243" y="394"/>
                      <a:pt x="1243" y="394"/>
                    </a:cubicBezTo>
                    <a:cubicBezTo>
                      <a:pt x="1243" y="394"/>
                      <a:pt x="1243" y="394"/>
                      <a:pt x="1243" y="394"/>
                    </a:cubicBezTo>
                    <a:cubicBezTo>
                      <a:pt x="1294" y="427"/>
                      <a:pt x="1294" y="427"/>
                      <a:pt x="1294" y="427"/>
                    </a:cubicBezTo>
                    <a:cubicBezTo>
                      <a:pt x="1152" y="651"/>
                      <a:pt x="1152" y="651"/>
                      <a:pt x="1152" y="651"/>
                    </a:cubicBezTo>
                    <a:cubicBezTo>
                      <a:pt x="1152" y="651"/>
                      <a:pt x="1152" y="651"/>
                      <a:pt x="1152" y="651"/>
                    </a:cubicBezTo>
                    <a:cubicBezTo>
                      <a:pt x="1054" y="806"/>
                      <a:pt x="1054" y="806"/>
                      <a:pt x="1054" y="806"/>
                    </a:cubicBezTo>
                    <a:lnTo>
                      <a:pt x="861" y="1111"/>
                    </a:lnTo>
                    <a:close/>
                    <a:moveTo>
                      <a:pt x="1370" y="1177"/>
                    </a:moveTo>
                    <a:cubicBezTo>
                      <a:pt x="1370" y="1022"/>
                      <a:pt x="1244" y="897"/>
                      <a:pt x="1090" y="897"/>
                    </a:cubicBezTo>
                    <a:cubicBezTo>
                      <a:pt x="1083" y="897"/>
                      <a:pt x="1077" y="897"/>
                      <a:pt x="1070" y="898"/>
                    </a:cubicBezTo>
                    <a:cubicBezTo>
                      <a:pt x="1193" y="704"/>
                      <a:pt x="1193" y="704"/>
                      <a:pt x="1193" y="704"/>
                    </a:cubicBezTo>
                    <a:cubicBezTo>
                      <a:pt x="1194" y="702"/>
                      <a:pt x="1194" y="702"/>
                      <a:pt x="1194" y="702"/>
                    </a:cubicBezTo>
                    <a:cubicBezTo>
                      <a:pt x="1297" y="725"/>
                      <a:pt x="1391" y="781"/>
                      <a:pt x="1460" y="863"/>
                    </a:cubicBezTo>
                    <a:cubicBezTo>
                      <a:pt x="1534" y="950"/>
                      <a:pt x="1575" y="1062"/>
                      <a:pt x="1575" y="1177"/>
                    </a:cubicBezTo>
                    <a:cubicBezTo>
                      <a:pt x="1575" y="1318"/>
                      <a:pt x="1515" y="1449"/>
                      <a:pt x="1410" y="1542"/>
                    </a:cubicBezTo>
                    <a:cubicBezTo>
                      <a:pt x="1409" y="1541"/>
                      <a:pt x="1409" y="1541"/>
                      <a:pt x="1409" y="1540"/>
                    </a:cubicBezTo>
                    <a:cubicBezTo>
                      <a:pt x="1407" y="1537"/>
                      <a:pt x="1405" y="1534"/>
                      <a:pt x="1403" y="1532"/>
                    </a:cubicBezTo>
                    <a:cubicBezTo>
                      <a:pt x="1402" y="1531"/>
                      <a:pt x="1402" y="1530"/>
                      <a:pt x="1401" y="1529"/>
                    </a:cubicBezTo>
                    <a:cubicBezTo>
                      <a:pt x="1399" y="1526"/>
                      <a:pt x="1397" y="1523"/>
                      <a:pt x="1395" y="1520"/>
                    </a:cubicBezTo>
                    <a:cubicBezTo>
                      <a:pt x="1394" y="1520"/>
                      <a:pt x="1394" y="1519"/>
                      <a:pt x="1394" y="1519"/>
                    </a:cubicBezTo>
                    <a:cubicBezTo>
                      <a:pt x="1356" y="1470"/>
                      <a:pt x="1307" y="1431"/>
                      <a:pt x="1252" y="1405"/>
                    </a:cubicBezTo>
                    <a:cubicBezTo>
                      <a:pt x="1324" y="1353"/>
                      <a:pt x="1370" y="1269"/>
                      <a:pt x="1370" y="1177"/>
                    </a:cubicBezTo>
                    <a:close/>
                    <a:moveTo>
                      <a:pt x="1037" y="1436"/>
                    </a:moveTo>
                    <a:cubicBezTo>
                      <a:pt x="1112" y="1423"/>
                      <a:pt x="1191" y="1439"/>
                      <a:pt x="1256" y="1478"/>
                    </a:cubicBezTo>
                    <a:cubicBezTo>
                      <a:pt x="1320" y="1517"/>
                      <a:pt x="1370" y="1579"/>
                      <a:pt x="1394" y="1650"/>
                    </a:cubicBezTo>
                    <a:cubicBezTo>
                      <a:pt x="1421" y="1732"/>
                      <a:pt x="1421" y="1732"/>
                      <a:pt x="1421" y="1732"/>
                    </a:cubicBezTo>
                    <a:cubicBezTo>
                      <a:pt x="758" y="1732"/>
                      <a:pt x="758" y="1732"/>
                      <a:pt x="758" y="1732"/>
                    </a:cubicBezTo>
                    <a:cubicBezTo>
                      <a:pt x="786" y="1650"/>
                      <a:pt x="786" y="1650"/>
                      <a:pt x="786" y="1650"/>
                    </a:cubicBezTo>
                    <a:cubicBezTo>
                      <a:pt x="792" y="1631"/>
                      <a:pt x="800" y="1614"/>
                      <a:pt x="809" y="1597"/>
                    </a:cubicBezTo>
                    <a:cubicBezTo>
                      <a:pt x="809" y="1597"/>
                      <a:pt x="809" y="1597"/>
                      <a:pt x="809" y="1597"/>
                    </a:cubicBezTo>
                    <a:cubicBezTo>
                      <a:pt x="856" y="1512"/>
                      <a:pt x="939" y="1453"/>
                      <a:pt x="1033" y="1437"/>
                    </a:cubicBezTo>
                    <a:cubicBezTo>
                      <a:pt x="1034" y="1436"/>
                      <a:pt x="1035" y="1436"/>
                      <a:pt x="1037" y="1436"/>
                    </a:cubicBezTo>
                    <a:close/>
                    <a:moveTo>
                      <a:pt x="303" y="1551"/>
                    </a:moveTo>
                    <a:cubicBezTo>
                      <a:pt x="318" y="1483"/>
                      <a:pt x="378" y="1432"/>
                      <a:pt x="450" y="1432"/>
                    </a:cubicBezTo>
                    <a:cubicBezTo>
                      <a:pt x="880" y="1432"/>
                      <a:pt x="880" y="1432"/>
                      <a:pt x="880" y="1432"/>
                    </a:cubicBezTo>
                    <a:cubicBezTo>
                      <a:pt x="833" y="1462"/>
                      <a:pt x="794" y="1502"/>
                      <a:pt x="764" y="1551"/>
                    </a:cubicBezTo>
                    <a:lnTo>
                      <a:pt x="303" y="1551"/>
                    </a:lnTo>
                    <a:close/>
                    <a:moveTo>
                      <a:pt x="1570" y="1990"/>
                    </a:moveTo>
                    <a:cubicBezTo>
                      <a:pt x="63" y="1990"/>
                      <a:pt x="63" y="1990"/>
                      <a:pt x="63" y="1990"/>
                    </a:cubicBezTo>
                    <a:cubicBezTo>
                      <a:pt x="63" y="1900"/>
                      <a:pt x="63" y="1900"/>
                      <a:pt x="63" y="1900"/>
                    </a:cubicBezTo>
                    <a:cubicBezTo>
                      <a:pt x="63" y="1842"/>
                      <a:pt x="110" y="1795"/>
                      <a:pt x="168" y="1795"/>
                    </a:cubicBezTo>
                    <a:cubicBezTo>
                      <a:pt x="714" y="1795"/>
                      <a:pt x="714" y="1795"/>
                      <a:pt x="714" y="1795"/>
                    </a:cubicBezTo>
                    <a:cubicBezTo>
                      <a:pt x="1465" y="1795"/>
                      <a:pt x="1465" y="1795"/>
                      <a:pt x="1465" y="1795"/>
                    </a:cubicBezTo>
                    <a:cubicBezTo>
                      <a:pt x="1523" y="1795"/>
                      <a:pt x="1570" y="1842"/>
                      <a:pt x="1570" y="1900"/>
                    </a:cubicBezTo>
                    <a:cubicBezTo>
                      <a:pt x="1570" y="1990"/>
                      <a:pt x="1570" y="1990"/>
                      <a:pt x="1570" y="1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0" name="Freeform 6"/>
              <p:cNvSpPr>
                <a:spLocks noEditPoints="1"/>
              </p:cNvSpPr>
              <p:nvPr/>
            </p:nvSpPr>
            <p:spPr bwMode="auto">
              <a:xfrm>
                <a:off x="707" y="3119"/>
                <a:ext cx="49" cy="49"/>
              </a:xfrm>
              <a:custGeom>
                <a:avLst/>
                <a:gdLst>
                  <a:gd name="T0" fmla="*/ 101 w 201"/>
                  <a:gd name="T1" fmla="*/ 201 h 201"/>
                  <a:gd name="T2" fmla="*/ 201 w 201"/>
                  <a:gd name="T3" fmla="*/ 101 h 201"/>
                  <a:gd name="T4" fmla="*/ 101 w 201"/>
                  <a:gd name="T5" fmla="*/ 0 h 201"/>
                  <a:gd name="T6" fmla="*/ 0 w 201"/>
                  <a:gd name="T7" fmla="*/ 101 h 201"/>
                  <a:gd name="T8" fmla="*/ 101 w 201"/>
                  <a:gd name="T9" fmla="*/ 201 h 201"/>
                  <a:gd name="T10" fmla="*/ 101 w 201"/>
                  <a:gd name="T11" fmla="*/ 63 h 201"/>
                  <a:gd name="T12" fmla="*/ 139 w 201"/>
                  <a:gd name="T13" fmla="*/ 101 h 201"/>
                  <a:gd name="T14" fmla="*/ 101 w 201"/>
                  <a:gd name="T15" fmla="*/ 139 h 201"/>
                  <a:gd name="T16" fmla="*/ 63 w 201"/>
                  <a:gd name="T17" fmla="*/ 101 h 201"/>
                  <a:gd name="T18" fmla="*/ 101 w 201"/>
                  <a:gd name="T19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201">
                    <a:moveTo>
                      <a:pt x="101" y="201"/>
                    </a:moveTo>
                    <a:cubicBezTo>
                      <a:pt x="156" y="201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5" y="201"/>
                      <a:pt x="101" y="201"/>
                    </a:cubicBezTo>
                    <a:close/>
                    <a:moveTo>
                      <a:pt x="101" y="63"/>
                    </a:moveTo>
                    <a:cubicBezTo>
                      <a:pt x="122" y="63"/>
                      <a:pt x="139" y="80"/>
                      <a:pt x="139" y="101"/>
                    </a:cubicBezTo>
                    <a:cubicBezTo>
                      <a:pt x="139" y="122"/>
                      <a:pt x="122" y="139"/>
                      <a:pt x="101" y="139"/>
                    </a:cubicBezTo>
                    <a:cubicBezTo>
                      <a:pt x="80" y="139"/>
                      <a:pt x="63" y="122"/>
                      <a:pt x="63" y="101"/>
                    </a:cubicBezTo>
                    <a:cubicBezTo>
                      <a:pt x="63" y="80"/>
                      <a:pt x="80" y="63"/>
                      <a:pt x="101" y="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</p:grpSp>
      <p:sp>
        <p:nvSpPr>
          <p:cNvPr id="7" name="ZoneTexte 6"/>
          <p:cNvSpPr txBox="1"/>
          <p:nvPr/>
        </p:nvSpPr>
        <p:spPr>
          <a:xfrm>
            <a:off x="6673953" y="4669006"/>
            <a:ext cx="18926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</a:rPr>
              <a:t>Finance &amp; Financial Innovation</a:t>
            </a:r>
          </a:p>
        </p:txBody>
      </p:sp>
    </p:spTree>
    <p:extLst>
      <p:ext uri="{BB962C8B-B14F-4D97-AF65-F5344CB8AC3E}">
        <p14:creationId xmlns:p14="http://schemas.microsoft.com/office/powerpoint/2010/main" val="26665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510291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16734" y="4663095"/>
            <a:ext cx="1873937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Materials </a:t>
            </a:r>
            <a:r>
              <a:rPr lang="en-GB" sz="1600" dirty="0" smtClean="0">
                <a:solidFill>
                  <a:schemeClr val="bg1"/>
                </a:solidFill>
              </a:rPr>
              <a:t/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Science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68658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2564990" y="4663095"/>
            <a:ext cx="1880162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Computer Science </a:t>
            </a:r>
            <a:r>
              <a:rPr lang="en-GB" sz="1600" dirty="0" smtClean="0">
                <a:solidFill>
                  <a:schemeClr val="bg1"/>
                </a:solidFill>
              </a:rPr>
              <a:t/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&amp; ICT </a:t>
            </a:r>
            <a:r>
              <a:rPr lang="en-GB" sz="1600" dirty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544431" y="2170471"/>
            <a:ext cx="59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Pillars of Excellence:</a:t>
            </a:r>
          </a:p>
        </p:txBody>
      </p:sp>
      <p:grpSp>
        <p:nvGrpSpPr>
          <p:cNvPr id="46" name="Group 8"/>
          <p:cNvGrpSpPr/>
          <p:nvPr/>
        </p:nvGrpSpPr>
        <p:grpSpPr>
          <a:xfrm>
            <a:off x="1071267" y="2874031"/>
            <a:ext cx="755538" cy="946788"/>
            <a:chOff x="739775" y="4171567"/>
            <a:chExt cx="633413" cy="793749"/>
          </a:xfrm>
        </p:grpSpPr>
        <p:sp>
          <p:nvSpPr>
            <p:cNvPr id="47" name="Rounded Rectangle 37"/>
            <p:cNvSpPr/>
            <p:nvPr/>
          </p:nvSpPr>
          <p:spPr>
            <a:xfrm>
              <a:off x="759254" y="4860544"/>
              <a:ext cx="576786" cy="635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48" name="Group 4"/>
            <p:cNvGrpSpPr>
              <a:grpSpLocks noChangeAspect="1"/>
            </p:cNvGrpSpPr>
            <p:nvPr/>
          </p:nvGrpSpPr>
          <p:grpSpPr bwMode="auto">
            <a:xfrm>
              <a:off x="739775" y="4171567"/>
              <a:ext cx="633413" cy="793749"/>
              <a:chOff x="466" y="2758"/>
              <a:chExt cx="399" cy="500"/>
            </a:xfrm>
          </p:grpSpPr>
          <p:sp>
            <p:nvSpPr>
              <p:cNvPr id="49" name="Freeform 5"/>
              <p:cNvSpPr>
                <a:spLocks noEditPoints="1"/>
              </p:cNvSpPr>
              <p:nvPr/>
            </p:nvSpPr>
            <p:spPr bwMode="auto">
              <a:xfrm>
                <a:off x="466" y="2758"/>
                <a:ext cx="399" cy="500"/>
              </a:xfrm>
              <a:custGeom>
                <a:avLst/>
                <a:gdLst>
                  <a:gd name="T0" fmla="*/ 1440 w 1638"/>
                  <a:gd name="T1" fmla="*/ 1598 h 2052"/>
                  <a:gd name="T2" fmla="*/ 1229 w 1638"/>
                  <a:gd name="T3" fmla="*/ 647 h 2052"/>
                  <a:gd name="T4" fmla="*/ 1354 w 1638"/>
                  <a:gd name="T5" fmla="*/ 390 h 2052"/>
                  <a:gd name="T6" fmla="*/ 1386 w 1638"/>
                  <a:gd name="T7" fmla="*/ 340 h 2052"/>
                  <a:gd name="T8" fmla="*/ 1495 w 1638"/>
                  <a:gd name="T9" fmla="*/ 226 h 2052"/>
                  <a:gd name="T10" fmla="*/ 1209 w 1638"/>
                  <a:gd name="T11" fmla="*/ 9 h 2052"/>
                  <a:gd name="T12" fmla="*/ 1096 w 1638"/>
                  <a:gd name="T13" fmla="*/ 146 h 2052"/>
                  <a:gd name="T14" fmla="*/ 1129 w 1638"/>
                  <a:gd name="T15" fmla="*/ 248 h 2052"/>
                  <a:gd name="T16" fmla="*/ 585 w 1638"/>
                  <a:gd name="T17" fmla="*/ 937 h 2052"/>
                  <a:gd name="T18" fmla="*/ 504 w 1638"/>
                  <a:gd name="T19" fmla="*/ 923 h 2052"/>
                  <a:gd name="T20" fmla="*/ 852 w 1638"/>
                  <a:gd name="T21" fmla="*/ 1326 h 2052"/>
                  <a:gd name="T22" fmla="*/ 961 w 1638"/>
                  <a:gd name="T23" fmla="*/ 1212 h 2052"/>
                  <a:gd name="T24" fmla="*/ 1025 w 1638"/>
                  <a:gd name="T25" fmla="*/ 969 h 2052"/>
                  <a:gd name="T26" fmla="*/ 1172 w 1638"/>
                  <a:gd name="T27" fmla="*/ 1378 h 2052"/>
                  <a:gd name="T28" fmla="*/ 238 w 1638"/>
                  <a:gd name="T29" fmla="*/ 1582 h 2052"/>
                  <a:gd name="T30" fmla="*/ 726 w 1638"/>
                  <a:gd name="T31" fmla="*/ 1630 h 2052"/>
                  <a:gd name="T32" fmla="*/ 0 w 1638"/>
                  <a:gd name="T33" fmla="*/ 1900 h 2052"/>
                  <a:gd name="T34" fmla="*/ 1601 w 1638"/>
                  <a:gd name="T35" fmla="*/ 2052 h 2052"/>
                  <a:gd name="T36" fmla="*/ 1488 w 1638"/>
                  <a:gd name="T37" fmla="*/ 1734 h 2052"/>
                  <a:gd name="T38" fmla="*/ 1393 w 1638"/>
                  <a:gd name="T39" fmla="*/ 271 h 2052"/>
                  <a:gd name="T40" fmla="*/ 1221 w 1638"/>
                  <a:gd name="T41" fmla="*/ 162 h 2052"/>
                  <a:gd name="T42" fmla="*/ 1202 w 1638"/>
                  <a:gd name="T43" fmla="*/ 78 h 2052"/>
                  <a:gd name="T44" fmla="*/ 1182 w 1638"/>
                  <a:gd name="T45" fmla="*/ 282 h 2052"/>
                  <a:gd name="T46" fmla="*/ 859 w 1638"/>
                  <a:gd name="T47" fmla="*/ 1256 h 2052"/>
                  <a:gd name="T48" fmla="*/ 578 w 1638"/>
                  <a:gd name="T49" fmla="*/ 1006 h 2052"/>
                  <a:gd name="T50" fmla="*/ 854 w 1638"/>
                  <a:gd name="T51" fmla="*/ 1181 h 2052"/>
                  <a:gd name="T52" fmla="*/ 861 w 1638"/>
                  <a:gd name="T53" fmla="*/ 1111 h 2052"/>
                  <a:gd name="T54" fmla="*/ 1071 w 1638"/>
                  <a:gd name="T55" fmla="*/ 286 h 2052"/>
                  <a:gd name="T56" fmla="*/ 1243 w 1638"/>
                  <a:gd name="T57" fmla="*/ 394 h 2052"/>
                  <a:gd name="T58" fmla="*/ 1152 w 1638"/>
                  <a:gd name="T59" fmla="*/ 651 h 2052"/>
                  <a:gd name="T60" fmla="*/ 861 w 1638"/>
                  <a:gd name="T61" fmla="*/ 1111 h 2052"/>
                  <a:gd name="T62" fmla="*/ 1070 w 1638"/>
                  <a:gd name="T63" fmla="*/ 898 h 2052"/>
                  <a:gd name="T64" fmla="*/ 1460 w 1638"/>
                  <a:gd name="T65" fmla="*/ 863 h 2052"/>
                  <a:gd name="T66" fmla="*/ 1409 w 1638"/>
                  <a:gd name="T67" fmla="*/ 1540 h 2052"/>
                  <a:gd name="T68" fmla="*/ 1395 w 1638"/>
                  <a:gd name="T69" fmla="*/ 1520 h 2052"/>
                  <a:gd name="T70" fmla="*/ 1370 w 1638"/>
                  <a:gd name="T71" fmla="*/ 1177 h 2052"/>
                  <a:gd name="T72" fmla="*/ 1394 w 1638"/>
                  <a:gd name="T73" fmla="*/ 1650 h 2052"/>
                  <a:gd name="T74" fmla="*/ 786 w 1638"/>
                  <a:gd name="T75" fmla="*/ 1650 h 2052"/>
                  <a:gd name="T76" fmla="*/ 1033 w 1638"/>
                  <a:gd name="T77" fmla="*/ 1437 h 2052"/>
                  <a:gd name="T78" fmla="*/ 450 w 1638"/>
                  <a:gd name="T79" fmla="*/ 1432 h 2052"/>
                  <a:gd name="T80" fmla="*/ 303 w 1638"/>
                  <a:gd name="T81" fmla="*/ 1551 h 2052"/>
                  <a:gd name="T82" fmla="*/ 63 w 1638"/>
                  <a:gd name="T83" fmla="*/ 1900 h 2052"/>
                  <a:gd name="T84" fmla="*/ 1465 w 1638"/>
                  <a:gd name="T85" fmla="*/ 1795 h 2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38" h="2052">
                    <a:moveTo>
                      <a:pt x="1488" y="1734"/>
                    </a:moveTo>
                    <a:cubicBezTo>
                      <a:pt x="1453" y="1630"/>
                      <a:pt x="1453" y="1630"/>
                      <a:pt x="1453" y="1630"/>
                    </a:cubicBezTo>
                    <a:cubicBezTo>
                      <a:pt x="1449" y="1619"/>
                      <a:pt x="1445" y="1608"/>
                      <a:pt x="1440" y="1598"/>
                    </a:cubicBezTo>
                    <a:cubicBezTo>
                      <a:pt x="1566" y="1493"/>
                      <a:pt x="1638" y="1341"/>
                      <a:pt x="1638" y="1177"/>
                    </a:cubicBezTo>
                    <a:cubicBezTo>
                      <a:pt x="1638" y="1047"/>
                      <a:pt x="1591" y="921"/>
                      <a:pt x="1507" y="822"/>
                    </a:cubicBezTo>
                    <a:cubicBezTo>
                      <a:pt x="1434" y="736"/>
                      <a:pt x="1337" y="675"/>
                      <a:pt x="1229" y="647"/>
                    </a:cubicBezTo>
                    <a:cubicBezTo>
                      <a:pt x="1364" y="434"/>
                      <a:pt x="1364" y="434"/>
                      <a:pt x="1364" y="434"/>
                    </a:cubicBezTo>
                    <a:cubicBezTo>
                      <a:pt x="1368" y="427"/>
                      <a:pt x="1370" y="418"/>
                      <a:pt x="1368" y="410"/>
                    </a:cubicBezTo>
                    <a:cubicBezTo>
                      <a:pt x="1366" y="402"/>
                      <a:pt x="1361" y="395"/>
                      <a:pt x="1354" y="390"/>
                    </a:cubicBezTo>
                    <a:cubicBezTo>
                      <a:pt x="1303" y="358"/>
                      <a:pt x="1303" y="358"/>
                      <a:pt x="1303" y="358"/>
                    </a:cubicBezTo>
                    <a:cubicBezTo>
                      <a:pt x="1335" y="308"/>
                      <a:pt x="1335" y="308"/>
                      <a:pt x="1335" y="308"/>
                    </a:cubicBezTo>
                    <a:cubicBezTo>
                      <a:pt x="1386" y="340"/>
                      <a:pt x="1386" y="340"/>
                      <a:pt x="1386" y="340"/>
                    </a:cubicBezTo>
                    <a:cubicBezTo>
                      <a:pt x="1391" y="344"/>
                      <a:pt x="1397" y="345"/>
                      <a:pt x="1402" y="345"/>
                    </a:cubicBezTo>
                    <a:cubicBezTo>
                      <a:pt x="1413" y="345"/>
                      <a:pt x="1423" y="340"/>
                      <a:pt x="1429" y="331"/>
                    </a:cubicBezTo>
                    <a:cubicBezTo>
                      <a:pt x="1495" y="226"/>
                      <a:pt x="1495" y="226"/>
                      <a:pt x="1495" y="226"/>
                    </a:cubicBezTo>
                    <a:cubicBezTo>
                      <a:pt x="1499" y="219"/>
                      <a:pt x="1501" y="211"/>
                      <a:pt x="1499" y="203"/>
                    </a:cubicBezTo>
                    <a:cubicBezTo>
                      <a:pt x="1497" y="195"/>
                      <a:pt x="1492" y="188"/>
                      <a:pt x="1485" y="183"/>
                    </a:cubicBezTo>
                    <a:cubicBezTo>
                      <a:pt x="1209" y="9"/>
                      <a:pt x="1209" y="9"/>
                      <a:pt x="1209" y="9"/>
                    </a:cubicBezTo>
                    <a:cubicBezTo>
                      <a:pt x="1195" y="0"/>
                      <a:pt x="1175" y="4"/>
                      <a:pt x="1166" y="19"/>
                    </a:cubicBezTo>
                    <a:cubicBezTo>
                      <a:pt x="1100" y="123"/>
                      <a:pt x="1100" y="123"/>
                      <a:pt x="1100" y="123"/>
                    </a:cubicBezTo>
                    <a:cubicBezTo>
                      <a:pt x="1096" y="130"/>
                      <a:pt x="1094" y="138"/>
                      <a:pt x="1096" y="146"/>
                    </a:cubicBezTo>
                    <a:cubicBezTo>
                      <a:pt x="1098" y="154"/>
                      <a:pt x="1103" y="161"/>
                      <a:pt x="1110" y="166"/>
                    </a:cubicBezTo>
                    <a:cubicBezTo>
                      <a:pt x="1161" y="198"/>
                      <a:pt x="1161" y="198"/>
                      <a:pt x="1161" y="198"/>
                    </a:cubicBezTo>
                    <a:cubicBezTo>
                      <a:pt x="1129" y="248"/>
                      <a:pt x="1129" y="248"/>
                      <a:pt x="1129" y="248"/>
                    </a:cubicBezTo>
                    <a:cubicBezTo>
                      <a:pt x="1078" y="216"/>
                      <a:pt x="1078" y="216"/>
                      <a:pt x="1078" y="216"/>
                    </a:cubicBezTo>
                    <a:cubicBezTo>
                      <a:pt x="1064" y="207"/>
                      <a:pt x="1044" y="211"/>
                      <a:pt x="1035" y="226"/>
                    </a:cubicBezTo>
                    <a:cubicBezTo>
                      <a:pt x="585" y="937"/>
                      <a:pt x="585" y="937"/>
                      <a:pt x="585" y="937"/>
                    </a:cubicBezTo>
                    <a:cubicBezTo>
                      <a:pt x="547" y="913"/>
                      <a:pt x="547" y="913"/>
                      <a:pt x="547" y="913"/>
                    </a:cubicBezTo>
                    <a:cubicBezTo>
                      <a:pt x="540" y="908"/>
                      <a:pt x="532" y="907"/>
                      <a:pt x="524" y="909"/>
                    </a:cubicBezTo>
                    <a:cubicBezTo>
                      <a:pt x="516" y="911"/>
                      <a:pt x="509" y="916"/>
                      <a:pt x="504" y="923"/>
                    </a:cubicBezTo>
                    <a:cubicBezTo>
                      <a:pt x="438" y="1027"/>
                      <a:pt x="438" y="1027"/>
                      <a:pt x="438" y="1027"/>
                    </a:cubicBezTo>
                    <a:cubicBezTo>
                      <a:pt x="429" y="1041"/>
                      <a:pt x="434" y="1061"/>
                      <a:pt x="448" y="1070"/>
                    </a:cubicBezTo>
                    <a:cubicBezTo>
                      <a:pt x="852" y="1326"/>
                      <a:pt x="852" y="1326"/>
                      <a:pt x="852" y="1326"/>
                    </a:cubicBezTo>
                    <a:cubicBezTo>
                      <a:pt x="858" y="1329"/>
                      <a:pt x="863" y="1331"/>
                      <a:pt x="869" y="1331"/>
                    </a:cubicBezTo>
                    <a:cubicBezTo>
                      <a:pt x="879" y="1331"/>
                      <a:pt x="890" y="1325"/>
                      <a:pt x="896" y="1316"/>
                    </a:cubicBezTo>
                    <a:cubicBezTo>
                      <a:pt x="961" y="1212"/>
                      <a:pt x="961" y="1212"/>
                      <a:pt x="961" y="1212"/>
                    </a:cubicBezTo>
                    <a:cubicBezTo>
                      <a:pt x="971" y="1197"/>
                      <a:pt x="966" y="1178"/>
                      <a:pt x="952" y="1169"/>
                    </a:cubicBezTo>
                    <a:cubicBezTo>
                      <a:pt x="914" y="1145"/>
                      <a:pt x="914" y="1145"/>
                      <a:pt x="914" y="1145"/>
                    </a:cubicBezTo>
                    <a:cubicBezTo>
                      <a:pt x="1025" y="969"/>
                      <a:pt x="1025" y="969"/>
                      <a:pt x="1025" y="969"/>
                    </a:cubicBezTo>
                    <a:cubicBezTo>
                      <a:pt x="1046" y="963"/>
                      <a:pt x="1067" y="959"/>
                      <a:pt x="1090" y="959"/>
                    </a:cubicBezTo>
                    <a:cubicBezTo>
                      <a:pt x="1210" y="959"/>
                      <a:pt x="1307" y="1057"/>
                      <a:pt x="1307" y="1177"/>
                    </a:cubicBezTo>
                    <a:cubicBezTo>
                      <a:pt x="1307" y="1265"/>
                      <a:pt x="1253" y="1345"/>
                      <a:pt x="1172" y="1378"/>
                    </a:cubicBezTo>
                    <a:cubicBezTo>
                      <a:pt x="1145" y="1372"/>
                      <a:pt x="1118" y="1369"/>
                      <a:pt x="1090" y="1369"/>
                    </a:cubicBezTo>
                    <a:cubicBezTo>
                      <a:pt x="450" y="1369"/>
                      <a:pt x="450" y="1369"/>
                      <a:pt x="450" y="1369"/>
                    </a:cubicBezTo>
                    <a:cubicBezTo>
                      <a:pt x="333" y="1369"/>
                      <a:pt x="238" y="1465"/>
                      <a:pt x="238" y="1582"/>
                    </a:cubicBezTo>
                    <a:cubicBezTo>
                      <a:pt x="238" y="1599"/>
                      <a:pt x="252" y="1613"/>
                      <a:pt x="269" y="1613"/>
                    </a:cubicBezTo>
                    <a:cubicBezTo>
                      <a:pt x="733" y="1613"/>
                      <a:pt x="733" y="1613"/>
                      <a:pt x="733" y="1613"/>
                    </a:cubicBezTo>
                    <a:cubicBezTo>
                      <a:pt x="730" y="1619"/>
                      <a:pt x="728" y="1624"/>
                      <a:pt x="726" y="1630"/>
                    </a:cubicBezTo>
                    <a:cubicBezTo>
                      <a:pt x="692" y="1732"/>
                      <a:pt x="692" y="1732"/>
                      <a:pt x="692" y="1732"/>
                    </a:cubicBezTo>
                    <a:cubicBezTo>
                      <a:pt x="168" y="1732"/>
                      <a:pt x="168" y="1732"/>
                      <a:pt x="168" y="1732"/>
                    </a:cubicBezTo>
                    <a:cubicBezTo>
                      <a:pt x="76" y="1732"/>
                      <a:pt x="0" y="1807"/>
                      <a:pt x="0" y="1900"/>
                    </a:cubicBezTo>
                    <a:cubicBezTo>
                      <a:pt x="0" y="2021"/>
                      <a:pt x="0" y="2021"/>
                      <a:pt x="0" y="2021"/>
                    </a:cubicBezTo>
                    <a:cubicBezTo>
                      <a:pt x="0" y="2038"/>
                      <a:pt x="14" y="2052"/>
                      <a:pt x="31" y="2052"/>
                    </a:cubicBezTo>
                    <a:cubicBezTo>
                      <a:pt x="1601" y="2052"/>
                      <a:pt x="1601" y="2052"/>
                      <a:pt x="1601" y="2052"/>
                    </a:cubicBezTo>
                    <a:cubicBezTo>
                      <a:pt x="1619" y="2052"/>
                      <a:pt x="1633" y="2038"/>
                      <a:pt x="1633" y="2021"/>
                    </a:cubicBezTo>
                    <a:cubicBezTo>
                      <a:pt x="1633" y="1900"/>
                      <a:pt x="1633" y="1900"/>
                      <a:pt x="1633" y="1900"/>
                    </a:cubicBezTo>
                    <a:cubicBezTo>
                      <a:pt x="1633" y="1815"/>
                      <a:pt x="1570" y="1745"/>
                      <a:pt x="1488" y="1734"/>
                    </a:cubicBezTo>
                    <a:close/>
                    <a:moveTo>
                      <a:pt x="1202" y="78"/>
                    </a:moveTo>
                    <a:cubicBezTo>
                      <a:pt x="1425" y="219"/>
                      <a:pt x="1425" y="219"/>
                      <a:pt x="1425" y="219"/>
                    </a:cubicBezTo>
                    <a:cubicBezTo>
                      <a:pt x="1393" y="271"/>
                      <a:pt x="1393" y="271"/>
                      <a:pt x="1393" y="271"/>
                    </a:cubicBezTo>
                    <a:cubicBezTo>
                      <a:pt x="1342" y="238"/>
                      <a:pt x="1342" y="238"/>
                      <a:pt x="1342" y="238"/>
                    </a:cubicBezTo>
                    <a:cubicBezTo>
                      <a:pt x="1342" y="238"/>
                      <a:pt x="1342" y="238"/>
                      <a:pt x="1342" y="238"/>
                    </a:cubicBezTo>
                    <a:cubicBezTo>
                      <a:pt x="1221" y="162"/>
                      <a:pt x="1221" y="162"/>
                      <a:pt x="1221" y="162"/>
                    </a:cubicBezTo>
                    <a:cubicBezTo>
                      <a:pt x="1221" y="162"/>
                      <a:pt x="1221" y="162"/>
                      <a:pt x="1221" y="162"/>
                    </a:cubicBezTo>
                    <a:cubicBezTo>
                      <a:pt x="1170" y="130"/>
                      <a:pt x="1170" y="130"/>
                      <a:pt x="1170" y="130"/>
                    </a:cubicBezTo>
                    <a:lnTo>
                      <a:pt x="1202" y="78"/>
                    </a:lnTo>
                    <a:close/>
                    <a:moveTo>
                      <a:pt x="1282" y="275"/>
                    </a:moveTo>
                    <a:cubicBezTo>
                      <a:pt x="1250" y="325"/>
                      <a:pt x="1250" y="325"/>
                      <a:pt x="1250" y="325"/>
                    </a:cubicBezTo>
                    <a:cubicBezTo>
                      <a:pt x="1182" y="282"/>
                      <a:pt x="1182" y="282"/>
                      <a:pt x="1182" y="282"/>
                    </a:cubicBezTo>
                    <a:cubicBezTo>
                      <a:pt x="1214" y="232"/>
                      <a:pt x="1214" y="232"/>
                      <a:pt x="1214" y="232"/>
                    </a:cubicBezTo>
                    <a:lnTo>
                      <a:pt x="1282" y="275"/>
                    </a:lnTo>
                    <a:close/>
                    <a:moveTo>
                      <a:pt x="859" y="1256"/>
                    </a:moveTo>
                    <a:cubicBezTo>
                      <a:pt x="508" y="1034"/>
                      <a:pt x="508" y="1034"/>
                      <a:pt x="508" y="1034"/>
                    </a:cubicBezTo>
                    <a:cubicBezTo>
                      <a:pt x="540" y="982"/>
                      <a:pt x="540" y="982"/>
                      <a:pt x="540" y="982"/>
                    </a:cubicBezTo>
                    <a:cubicBezTo>
                      <a:pt x="578" y="1006"/>
                      <a:pt x="578" y="1006"/>
                      <a:pt x="578" y="1006"/>
                    </a:cubicBezTo>
                    <a:cubicBezTo>
                      <a:pt x="578" y="1006"/>
                      <a:pt x="578" y="1006"/>
                      <a:pt x="578" y="1006"/>
                    </a:cubicBezTo>
                    <a:cubicBezTo>
                      <a:pt x="854" y="1181"/>
                      <a:pt x="854" y="1181"/>
                      <a:pt x="854" y="1181"/>
                    </a:cubicBezTo>
                    <a:cubicBezTo>
                      <a:pt x="854" y="1181"/>
                      <a:pt x="854" y="1181"/>
                      <a:pt x="854" y="1181"/>
                    </a:cubicBezTo>
                    <a:cubicBezTo>
                      <a:pt x="892" y="1205"/>
                      <a:pt x="892" y="1205"/>
                      <a:pt x="892" y="1205"/>
                    </a:cubicBezTo>
                    <a:lnTo>
                      <a:pt x="859" y="1256"/>
                    </a:lnTo>
                    <a:close/>
                    <a:moveTo>
                      <a:pt x="861" y="1111"/>
                    </a:moveTo>
                    <a:cubicBezTo>
                      <a:pt x="854" y="1107"/>
                      <a:pt x="854" y="1107"/>
                      <a:pt x="854" y="1107"/>
                    </a:cubicBezTo>
                    <a:cubicBezTo>
                      <a:pt x="638" y="970"/>
                      <a:pt x="638" y="970"/>
                      <a:pt x="638" y="970"/>
                    </a:cubicBezTo>
                    <a:cubicBezTo>
                      <a:pt x="1071" y="286"/>
                      <a:pt x="1071" y="286"/>
                      <a:pt x="1071" y="286"/>
                    </a:cubicBezTo>
                    <a:cubicBezTo>
                      <a:pt x="1122" y="318"/>
                      <a:pt x="1122" y="318"/>
                      <a:pt x="1122" y="318"/>
                    </a:cubicBezTo>
                    <a:cubicBezTo>
                      <a:pt x="1122" y="318"/>
                      <a:pt x="1122" y="318"/>
                      <a:pt x="1122" y="318"/>
                    </a:cubicBezTo>
                    <a:cubicBezTo>
                      <a:pt x="1243" y="394"/>
                      <a:pt x="1243" y="394"/>
                      <a:pt x="1243" y="394"/>
                    </a:cubicBezTo>
                    <a:cubicBezTo>
                      <a:pt x="1243" y="394"/>
                      <a:pt x="1243" y="394"/>
                      <a:pt x="1243" y="394"/>
                    </a:cubicBezTo>
                    <a:cubicBezTo>
                      <a:pt x="1294" y="427"/>
                      <a:pt x="1294" y="427"/>
                      <a:pt x="1294" y="427"/>
                    </a:cubicBezTo>
                    <a:cubicBezTo>
                      <a:pt x="1152" y="651"/>
                      <a:pt x="1152" y="651"/>
                      <a:pt x="1152" y="651"/>
                    </a:cubicBezTo>
                    <a:cubicBezTo>
                      <a:pt x="1152" y="651"/>
                      <a:pt x="1152" y="651"/>
                      <a:pt x="1152" y="651"/>
                    </a:cubicBezTo>
                    <a:cubicBezTo>
                      <a:pt x="1054" y="806"/>
                      <a:pt x="1054" y="806"/>
                      <a:pt x="1054" y="806"/>
                    </a:cubicBezTo>
                    <a:lnTo>
                      <a:pt x="861" y="1111"/>
                    </a:lnTo>
                    <a:close/>
                    <a:moveTo>
                      <a:pt x="1370" y="1177"/>
                    </a:moveTo>
                    <a:cubicBezTo>
                      <a:pt x="1370" y="1022"/>
                      <a:pt x="1244" y="897"/>
                      <a:pt x="1090" y="897"/>
                    </a:cubicBezTo>
                    <a:cubicBezTo>
                      <a:pt x="1083" y="897"/>
                      <a:pt x="1077" y="897"/>
                      <a:pt x="1070" y="898"/>
                    </a:cubicBezTo>
                    <a:cubicBezTo>
                      <a:pt x="1193" y="704"/>
                      <a:pt x="1193" y="704"/>
                      <a:pt x="1193" y="704"/>
                    </a:cubicBezTo>
                    <a:cubicBezTo>
                      <a:pt x="1194" y="702"/>
                      <a:pt x="1194" y="702"/>
                      <a:pt x="1194" y="702"/>
                    </a:cubicBezTo>
                    <a:cubicBezTo>
                      <a:pt x="1297" y="725"/>
                      <a:pt x="1391" y="781"/>
                      <a:pt x="1460" y="863"/>
                    </a:cubicBezTo>
                    <a:cubicBezTo>
                      <a:pt x="1534" y="950"/>
                      <a:pt x="1575" y="1062"/>
                      <a:pt x="1575" y="1177"/>
                    </a:cubicBezTo>
                    <a:cubicBezTo>
                      <a:pt x="1575" y="1318"/>
                      <a:pt x="1515" y="1449"/>
                      <a:pt x="1410" y="1542"/>
                    </a:cubicBezTo>
                    <a:cubicBezTo>
                      <a:pt x="1409" y="1541"/>
                      <a:pt x="1409" y="1541"/>
                      <a:pt x="1409" y="1540"/>
                    </a:cubicBezTo>
                    <a:cubicBezTo>
                      <a:pt x="1407" y="1537"/>
                      <a:pt x="1405" y="1534"/>
                      <a:pt x="1403" y="1532"/>
                    </a:cubicBezTo>
                    <a:cubicBezTo>
                      <a:pt x="1402" y="1531"/>
                      <a:pt x="1402" y="1530"/>
                      <a:pt x="1401" y="1529"/>
                    </a:cubicBezTo>
                    <a:cubicBezTo>
                      <a:pt x="1399" y="1526"/>
                      <a:pt x="1397" y="1523"/>
                      <a:pt x="1395" y="1520"/>
                    </a:cubicBezTo>
                    <a:cubicBezTo>
                      <a:pt x="1394" y="1520"/>
                      <a:pt x="1394" y="1519"/>
                      <a:pt x="1394" y="1519"/>
                    </a:cubicBezTo>
                    <a:cubicBezTo>
                      <a:pt x="1356" y="1470"/>
                      <a:pt x="1307" y="1431"/>
                      <a:pt x="1252" y="1405"/>
                    </a:cubicBezTo>
                    <a:cubicBezTo>
                      <a:pt x="1324" y="1353"/>
                      <a:pt x="1370" y="1269"/>
                      <a:pt x="1370" y="1177"/>
                    </a:cubicBezTo>
                    <a:close/>
                    <a:moveTo>
                      <a:pt x="1037" y="1436"/>
                    </a:moveTo>
                    <a:cubicBezTo>
                      <a:pt x="1112" y="1423"/>
                      <a:pt x="1191" y="1439"/>
                      <a:pt x="1256" y="1478"/>
                    </a:cubicBezTo>
                    <a:cubicBezTo>
                      <a:pt x="1320" y="1517"/>
                      <a:pt x="1370" y="1579"/>
                      <a:pt x="1394" y="1650"/>
                    </a:cubicBezTo>
                    <a:cubicBezTo>
                      <a:pt x="1421" y="1732"/>
                      <a:pt x="1421" y="1732"/>
                      <a:pt x="1421" y="1732"/>
                    </a:cubicBezTo>
                    <a:cubicBezTo>
                      <a:pt x="758" y="1732"/>
                      <a:pt x="758" y="1732"/>
                      <a:pt x="758" y="1732"/>
                    </a:cubicBezTo>
                    <a:cubicBezTo>
                      <a:pt x="786" y="1650"/>
                      <a:pt x="786" y="1650"/>
                      <a:pt x="786" y="1650"/>
                    </a:cubicBezTo>
                    <a:cubicBezTo>
                      <a:pt x="792" y="1631"/>
                      <a:pt x="800" y="1614"/>
                      <a:pt x="809" y="1597"/>
                    </a:cubicBezTo>
                    <a:cubicBezTo>
                      <a:pt x="809" y="1597"/>
                      <a:pt x="809" y="1597"/>
                      <a:pt x="809" y="1597"/>
                    </a:cubicBezTo>
                    <a:cubicBezTo>
                      <a:pt x="856" y="1512"/>
                      <a:pt x="939" y="1453"/>
                      <a:pt x="1033" y="1437"/>
                    </a:cubicBezTo>
                    <a:cubicBezTo>
                      <a:pt x="1034" y="1436"/>
                      <a:pt x="1035" y="1436"/>
                      <a:pt x="1037" y="1436"/>
                    </a:cubicBezTo>
                    <a:close/>
                    <a:moveTo>
                      <a:pt x="303" y="1551"/>
                    </a:moveTo>
                    <a:cubicBezTo>
                      <a:pt x="318" y="1483"/>
                      <a:pt x="378" y="1432"/>
                      <a:pt x="450" y="1432"/>
                    </a:cubicBezTo>
                    <a:cubicBezTo>
                      <a:pt x="880" y="1432"/>
                      <a:pt x="880" y="1432"/>
                      <a:pt x="880" y="1432"/>
                    </a:cubicBezTo>
                    <a:cubicBezTo>
                      <a:pt x="833" y="1462"/>
                      <a:pt x="794" y="1502"/>
                      <a:pt x="764" y="1551"/>
                    </a:cubicBezTo>
                    <a:lnTo>
                      <a:pt x="303" y="1551"/>
                    </a:lnTo>
                    <a:close/>
                    <a:moveTo>
                      <a:pt x="1570" y="1990"/>
                    </a:moveTo>
                    <a:cubicBezTo>
                      <a:pt x="63" y="1990"/>
                      <a:pt x="63" y="1990"/>
                      <a:pt x="63" y="1990"/>
                    </a:cubicBezTo>
                    <a:cubicBezTo>
                      <a:pt x="63" y="1900"/>
                      <a:pt x="63" y="1900"/>
                      <a:pt x="63" y="1900"/>
                    </a:cubicBezTo>
                    <a:cubicBezTo>
                      <a:pt x="63" y="1842"/>
                      <a:pt x="110" y="1795"/>
                      <a:pt x="168" y="1795"/>
                    </a:cubicBezTo>
                    <a:cubicBezTo>
                      <a:pt x="714" y="1795"/>
                      <a:pt x="714" y="1795"/>
                      <a:pt x="714" y="1795"/>
                    </a:cubicBezTo>
                    <a:cubicBezTo>
                      <a:pt x="1465" y="1795"/>
                      <a:pt x="1465" y="1795"/>
                      <a:pt x="1465" y="1795"/>
                    </a:cubicBezTo>
                    <a:cubicBezTo>
                      <a:pt x="1523" y="1795"/>
                      <a:pt x="1570" y="1842"/>
                      <a:pt x="1570" y="1900"/>
                    </a:cubicBezTo>
                    <a:cubicBezTo>
                      <a:pt x="1570" y="1990"/>
                      <a:pt x="1570" y="1990"/>
                      <a:pt x="1570" y="1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0" name="Freeform 6"/>
              <p:cNvSpPr>
                <a:spLocks noEditPoints="1"/>
              </p:cNvSpPr>
              <p:nvPr/>
            </p:nvSpPr>
            <p:spPr bwMode="auto">
              <a:xfrm>
                <a:off x="707" y="3119"/>
                <a:ext cx="49" cy="49"/>
              </a:xfrm>
              <a:custGeom>
                <a:avLst/>
                <a:gdLst>
                  <a:gd name="T0" fmla="*/ 101 w 201"/>
                  <a:gd name="T1" fmla="*/ 201 h 201"/>
                  <a:gd name="T2" fmla="*/ 201 w 201"/>
                  <a:gd name="T3" fmla="*/ 101 h 201"/>
                  <a:gd name="T4" fmla="*/ 101 w 201"/>
                  <a:gd name="T5" fmla="*/ 0 h 201"/>
                  <a:gd name="T6" fmla="*/ 0 w 201"/>
                  <a:gd name="T7" fmla="*/ 101 h 201"/>
                  <a:gd name="T8" fmla="*/ 101 w 201"/>
                  <a:gd name="T9" fmla="*/ 201 h 201"/>
                  <a:gd name="T10" fmla="*/ 101 w 201"/>
                  <a:gd name="T11" fmla="*/ 63 h 201"/>
                  <a:gd name="T12" fmla="*/ 139 w 201"/>
                  <a:gd name="T13" fmla="*/ 101 h 201"/>
                  <a:gd name="T14" fmla="*/ 101 w 201"/>
                  <a:gd name="T15" fmla="*/ 139 h 201"/>
                  <a:gd name="T16" fmla="*/ 63 w 201"/>
                  <a:gd name="T17" fmla="*/ 101 h 201"/>
                  <a:gd name="T18" fmla="*/ 101 w 201"/>
                  <a:gd name="T19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201">
                    <a:moveTo>
                      <a:pt x="101" y="201"/>
                    </a:moveTo>
                    <a:cubicBezTo>
                      <a:pt x="156" y="201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5" y="201"/>
                      <a:pt x="101" y="201"/>
                    </a:cubicBezTo>
                    <a:close/>
                    <a:moveTo>
                      <a:pt x="101" y="63"/>
                    </a:moveTo>
                    <a:cubicBezTo>
                      <a:pt x="122" y="63"/>
                      <a:pt x="139" y="80"/>
                      <a:pt x="139" y="101"/>
                    </a:cubicBezTo>
                    <a:cubicBezTo>
                      <a:pt x="139" y="122"/>
                      <a:pt x="122" y="139"/>
                      <a:pt x="101" y="139"/>
                    </a:cubicBezTo>
                    <a:cubicBezTo>
                      <a:pt x="80" y="139"/>
                      <a:pt x="63" y="122"/>
                      <a:pt x="63" y="101"/>
                    </a:cubicBezTo>
                    <a:cubicBezTo>
                      <a:pt x="63" y="80"/>
                      <a:pt x="80" y="63"/>
                      <a:pt x="101" y="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</p:grpSp>
      <p:pic>
        <p:nvPicPr>
          <p:cNvPr id="79" name="Imag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95" y="2925097"/>
            <a:ext cx="1033144" cy="8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510291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16734" y="4663095"/>
            <a:ext cx="1873937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Materials </a:t>
            </a:r>
            <a:r>
              <a:rPr lang="en-GB" sz="1600" dirty="0" smtClean="0">
                <a:solidFill>
                  <a:schemeClr val="bg1"/>
                </a:solidFill>
              </a:rPr>
              <a:t/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Science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68658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2564990" y="4663095"/>
            <a:ext cx="1880162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Computer Science </a:t>
            </a:r>
            <a:r>
              <a:rPr lang="en-GB" sz="1600" dirty="0" smtClean="0">
                <a:solidFill>
                  <a:schemeClr val="bg1"/>
                </a:solidFill>
              </a:rPr>
              <a:t/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&amp; ICT </a:t>
            </a:r>
            <a:r>
              <a:rPr lang="en-GB" sz="1600" dirty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78" name="Rectangle 77"/>
          <p:cNvSpPr/>
          <p:nvPr/>
        </p:nvSpPr>
        <p:spPr>
          <a:xfrm>
            <a:off x="7523991" y="4563495"/>
            <a:ext cx="18466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1" algn="ctr"/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616443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4619473" y="4663095"/>
            <a:ext cx="1880162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</a:rPr>
              <a:t>European &amp; </a:t>
            </a:r>
            <a:r>
              <a:rPr lang="en-GB" sz="1600" dirty="0" smtClean="0">
                <a:solidFill>
                  <a:srgbClr val="FFFFFF"/>
                </a:solidFill>
              </a:rPr>
              <a:t/>
            </a:r>
            <a:br>
              <a:rPr lang="en-GB" sz="1600" dirty="0" smtClean="0">
                <a:solidFill>
                  <a:srgbClr val="FFFFFF"/>
                </a:solidFill>
              </a:rPr>
            </a:br>
            <a:r>
              <a:rPr lang="en-GB" sz="1600" dirty="0" smtClean="0">
                <a:solidFill>
                  <a:srgbClr val="FFFFFF"/>
                </a:solidFill>
              </a:rPr>
              <a:t>International </a:t>
            </a:r>
            <a:r>
              <a:rPr lang="en-GB" sz="1600" dirty="0">
                <a:solidFill>
                  <a:srgbClr val="FFFFFF"/>
                </a:solidFill>
              </a:rPr>
              <a:t>Law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35</a:t>
            </a:fld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544431" y="2170471"/>
            <a:ext cx="59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Pillars of Excellence:</a:t>
            </a:r>
          </a:p>
        </p:txBody>
      </p:sp>
      <p:grpSp>
        <p:nvGrpSpPr>
          <p:cNvPr id="46" name="Group 8"/>
          <p:cNvGrpSpPr/>
          <p:nvPr/>
        </p:nvGrpSpPr>
        <p:grpSpPr>
          <a:xfrm>
            <a:off x="1071267" y="2874031"/>
            <a:ext cx="755538" cy="946788"/>
            <a:chOff x="739775" y="4171567"/>
            <a:chExt cx="633413" cy="793749"/>
          </a:xfrm>
        </p:grpSpPr>
        <p:sp>
          <p:nvSpPr>
            <p:cNvPr id="47" name="Rounded Rectangle 37"/>
            <p:cNvSpPr/>
            <p:nvPr/>
          </p:nvSpPr>
          <p:spPr>
            <a:xfrm>
              <a:off x="759254" y="4860544"/>
              <a:ext cx="576786" cy="635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48" name="Group 4"/>
            <p:cNvGrpSpPr>
              <a:grpSpLocks noChangeAspect="1"/>
            </p:cNvGrpSpPr>
            <p:nvPr/>
          </p:nvGrpSpPr>
          <p:grpSpPr bwMode="auto">
            <a:xfrm>
              <a:off x="739775" y="4171567"/>
              <a:ext cx="633413" cy="793749"/>
              <a:chOff x="466" y="2758"/>
              <a:chExt cx="399" cy="500"/>
            </a:xfrm>
          </p:grpSpPr>
          <p:sp>
            <p:nvSpPr>
              <p:cNvPr id="49" name="Freeform 5"/>
              <p:cNvSpPr>
                <a:spLocks noEditPoints="1"/>
              </p:cNvSpPr>
              <p:nvPr/>
            </p:nvSpPr>
            <p:spPr bwMode="auto">
              <a:xfrm>
                <a:off x="466" y="2758"/>
                <a:ext cx="399" cy="500"/>
              </a:xfrm>
              <a:custGeom>
                <a:avLst/>
                <a:gdLst>
                  <a:gd name="T0" fmla="*/ 1440 w 1638"/>
                  <a:gd name="T1" fmla="*/ 1598 h 2052"/>
                  <a:gd name="T2" fmla="*/ 1229 w 1638"/>
                  <a:gd name="T3" fmla="*/ 647 h 2052"/>
                  <a:gd name="T4" fmla="*/ 1354 w 1638"/>
                  <a:gd name="T5" fmla="*/ 390 h 2052"/>
                  <a:gd name="T6" fmla="*/ 1386 w 1638"/>
                  <a:gd name="T7" fmla="*/ 340 h 2052"/>
                  <a:gd name="T8" fmla="*/ 1495 w 1638"/>
                  <a:gd name="T9" fmla="*/ 226 h 2052"/>
                  <a:gd name="T10" fmla="*/ 1209 w 1638"/>
                  <a:gd name="T11" fmla="*/ 9 h 2052"/>
                  <a:gd name="T12" fmla="*/ 1096 w 1638"/>
                  <a:gd name="T13" fmla="*/ 146 h 2052"/>
                  <a:gd name="T14" fmla="*/ 1129 w 1638"/>
                  <a:gd name="T15" fmla="*/ 248 h 2052"/>
                  <a:gd name="T16" fmla="*/ 585 w 1638"/>
                  <a:gd name="T17" fmla="*/ 937 h 2052"/>
                  <a:gd name="T18" fmla="*/ 504 w 1638"/>
                  <a:gd name="T19" fmla="*/ 923 h 2052"/>
                  <a:gd name="T20" fmla="*/ 852 w 1638"/>
                  <a:gd name="T21" fmla="*/ 1326 h 2052"/>
                  <a:gd name="T22" fmla="*/ 961 w 1638"/>
                  <a:gd name="T23" fmla="*/ 1212 h 2052"/>
                  <a:gd name="T24" fmla="*/ 1025 w 1638"/>
                  <a:gd name="T25" fmla="*/ 969 h 2052"/>
                  <a:gd name="T26" fmla="*/ 1172 w 1638"/>
                  <a:gd name="T27" fmla="*/ 1378 h 2052"/>
                  <a:gd name="T28" fmla="*/ 238 w 1638"/>
                  <a:gd name="T29" fmla="*/ 1582 h 2052"/>
                  <a:gd name="T30" fmla="*/ 726 w 1638"/>
                  <a:gd name="T31" fmla="*/ 1630 h 2052"/>
                  <a:gd name="T32" fmla="*/ 0 w 1638"/>
                  <a:gd name="T33" fmla="*/ 1900 h 2052"/>
                  <a:gd name="T34" fmla="*/ 1601 w 1638"/>
                  <a:gd name="T35" fmla="*/ 2052 h 2052"/>
                  <a:gd name="T36" fmla="*/ 1488 w 1638"/>
                  <a:gd name="T37" fmla="*/ 1734 h 2052"/>
                  <a:gd name="T38" fmla="*/ 1393 w 1638"/>
                  <a:gd name="T39" fmla="*/ 271 h 2052"/>
                  <a:gd name="T40" fmla="*/ 1221 w 1638"/>
                  <a:gd name="T41" fmla="*/ 162 h 2052"/>
                  <a:gd name="T42" fmla="*/ 1202 w 1638"/>
                  <a:gd name="T43" fmla="*/ 78 h 2052"/>
                  <a:gd name="T44" fmla="*/ 1182 w 1638"/>
                  <a:gd name="T45" fmla="*/ 282 h 2052"/>
                  <a:gd name="T46" fmla="*/ 859 w 1638"/>
                  <a:gd name="T47" fmla="*/ 1256 h 2052"/>
                  <a:gd name="T48" fmla="*/ 578 w 1638"/>
                  <a:gd name="T49" fmla="*/ 1006 h 2052"/>
                  <a:gd name="T50" fmla="*/ 854 w 1638"/>
                  <a:gd name="T51" fmla="*/ 1181 h 2052"/>
                  <a:gd name="T52" fmla="*/ 861 w 1638"/>
                  <a:gd name="T53" fmla="*/ 1111 h 2052"/>
                  <a:gd name="T54" fmla="*/ 1071 w 1638"/>
                  <a:gd name="T55" fmla="*/ 286 h 2052"/>
                  <a:gd name="T56" fmla="*/ 1243 w 1638"/>
                  <a:gd name="T57" fmla="*/ 394 h 2052"/>
                  <a:gd name="T58" fmla="*/ 1152 w 1638"/>
                  <a:gd name="T59" fmla="*/ 651 h 2052"/>
                  <a:gd name="T60" fmla="*/ 861 w 1638"/>
                  <a:gd name="T61" fmla="*/ 1111 h 2052"/>
                  <a:gd name="T62" fmla="*/ 1070 w 1638"/>
                  <a:gd name="T63" fmla="*/ 898 h 2052"/>
                  <a:gd name="T64" fmla="*/ 1460 w 1638"/>
                  <a:gd name="T65" fmla="*/ 863 h 2052"/>
                  <a:gd name="T66" fmla="*/ 1409 w 1638"/>
                  <a:gd name="T67" fmla="*/ 1540 h 2052"/>
                  <a:gd name="T68" fmla="*/ 1395 w 1638"/>
                  <a:gd name="T69" fmla="*/ 1520 h 2052"/>
                  <a:gd name="T70" fmla="*/ 1370 w 1638"/>
                  <a:gd name="T71" fmla="*/ 1177 h 2052"/>
                  <a:gd name="T72" fmla="*/ 1394 w 1638"/>
                  <a:gd name="T73" fmla="*/ 1650 h 2052"/>
                  <a:gd name="T74" fmla="*/ 786 w 1638"/>
                  <a:gd name="T75" fmla="*/ 1650 h 2052"/>
                  <a:gd name="T76" fmla="*/ 1033 w 1638"/>
                  <a:gd name="T77" fmla="*/ 1437 h 2052"/>
                  <a:gd name="T78" fmla="*/ 450 w 1638"/>
                  <a:gd name="T79" fmla="*/ 1432 h 2052"/>
                  <a:gd name="T80" fmla="*/ 303 w 1638"/>
                  <a:gd name="T81" fmla="*/ 1551 h 2052"/>
                  <a:gd name="T82" fmla="*/ 63 w 1638"/>
                  <a:gd name="T83" fmla="*/ 1900 h 2052"/>
                  <a:gd name="T84" fmla="*/ 1465 w 1638"/>
                  <a:gd name="T85" fmla="*/ 1795 h 2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38" h="2052">
                    <a:moveTo>
                      <a:pt x="1488" y="1734"/>
                    </a:moveTo>
                    <a:cubicBezTo>
                      <a:pt x="1453" y="1630"/>
                      <a:pt x="1453" y="1630"/>
                      <a:pt x="1453" y="1630"/>
                    </a:cubicBezTo>
                    <a:cubicBezTo>
                      <a:pt x="1449" y="1619"/>
                      <a:pt x="1445" y="1608"/>
                      <a:pt x="1440" y="1598"/>
                    </a:cubicBezTo>
                    <a:cubicBezTo>
                      <a:pt x="1566" y="1493"/>
                      <a:pt x="1638" y="1341"/>
                      <a:pt x="1638" y="1177"/>
                    </a:cubicBezTo>
                    <a:cubicBezTo>
                      <a:pt x="1638" y="1047"/>
                      <a:pt x="1591" y="921"/>
                      <a:pt x="1507" y="822"/>
                    </a:cubicBezTo>
                    <a:cubicBezTo>
                      <a:pt x="1434" y="736"/>
                      <a:pt x="1337" y="675"/>
                      <a:pt x="1229" y="647"/>
                    </a:cubicBezTo>
                    <a:cubicBezTo>
                      <a:pt x="1364" y="434"/>
                      <a:pt x="1364" y="434"/>
                      <a:pt x="1364" y="434"/>
                    </a:cubicBezTo>
                    <a:cubicBezTo>
                      <a:pt x="1368" y="427"/>
                      <a:pt x="1370" y="418"/>
                      <a:pt x="1368" y="410"/>
                    </a:cubicBezTo>
                    <a:cubicBezTo>
                      <a:pt x="1366" y="402"/>
                      <a:pt x="1361" y="395"/>
                      <a:pt x="1354" y="390"/>
                    </a:cubicBezTo>
                    <a:cubicBezTo>
                      <a:pt x="1303" y="358"/>
                      <a:pt x="1303" y="358"/>
                      <a:pt x="1303" y="358"/>
                    </a:cubicBezTo>
                    <a:cubicBezTo>
                      <a:pt x="1335" y="308"/>
                      <a:pt x="1335" y="308"/>
                      <a:pt x="1335" y="308"/>
                    </a:cubicBezTo>
                    <a:cubicBezTo>
                      <a:pt x="1386" y="340"/>
                      <a:pt x="1386" y="340"/>
                      <a:pt x="1386" y="340"/>
                    </a:cubicBezTo>
                    <a:cubicBezTo>
                      <a:pt x="1391" y="344"/>
                      <a:pt x="1397" y="345"/>
                      <a:pt x="1402" y="345"/>
                    </a:cubicBezTo>
                    <a:cubicBezTo>
                      <a:pt x="1413" y="345"/>
                      <a:pt x="1423" y="340"/>
                      <a:pt x="1429" y="331"/>
                    </a:cubicBezTo>
                    <a:cubicBezTo>
                      <a:pt x="1495" y="226"/>
                      <a:pt x="1495" y="226"/>
                      <a:pt x="1495" y="226"/>
                    </a:cubicBezTo>
                    <a:cubicBezTo>
                      <a:pt x="1499" y="219"/>
                      <a:pt x="1501" y="211"/>
                      <a:pt x="1499" y="203"/>
                    </a:cubicBezTo>
                    <a:cubicBezTo>
                      <a:pt x="1497" y="195"/>
                      <a:pt x="1492" y="188"/>
                      <a:pt x="1485" y="183"/>
                    </a:cubicBezTo>
                    <a:cubicBezTo>
                      <a:pt x="1209" y="9"/>
                      <a:pt x="1209" y="9"/>
                      <a:pt x="1209" y="9"/>
                    </a:cubicBezTo>
                    <a:cubicBezTo>
                      <a:pt x="1195" y="0"/>
                      <a:pt x="1175" y="4"/>
                      <a:pt x="1166" y="19"/>
                    </a:cubicBezTo>
                    <a:cubicBezTo>
                      <a:pt x="1100" y="123"/>
                      <a:pt x="1100" y="123"/>
                      <a:pt x="1100" y="123"/>
                    </a:cubicBezTo>
                    <a:cubicBezTo>
                      <a:pt x="1096" y="130"/>
                      <a:pt x="1094" y="138"/>
                      <a:pt x="1096" y="146"/>
                    </a:cubicBezTo>
                    <a:cubicBezTo>
                      <a:pt x="1098" y="154"/>
                      <a:pt x="1103" y="161"/>
                      <a:pt x="1110" y="166"/>
                    </a:cubicBezTo>
                    <a:cubicBezTo>
                      <a:pt x="1161" y="198"/>
                      <a:pt x="1161" y="198"/>
                      <a:pt x="1161" y="198"/>
                    </a:cubicBezTo>
                    <a:cubicBezTo>
                      <a:pt x="1129" y="248"/>
                      <a:pt x="1129" y="248"/>
                      <a:pt x="1129" y="248"/>
                    </a:cubicBezTo>
                    <a:cubicBezTo>
                      <a:pt x="1078" y="216"/>
                      <a:pt x="1078" y="216"/>
                      <a:pt x="1078" y="216"/>
                    </a:cubicBezTo>
                    <a:cubicBezTo>
                      <a:pt x="1064" y="207"/>
                      <a:pt x="1044" y="211"/>
                      <a:pt x="1035" y="226"/>
                    </a:cubicBezTo>
                    <a:cubicBezTo>
                      <a:pt x="585" y="937"/>
                      <a:pt x="585" y="937"/>
                      <a:pt x="585" y="937"/>
                    </a:cubicBezTo>
                    <a:cubicBezTo>
                      <a:pt x="547" y="913"/>
                      <a:pt x="547" y="913"/>
                      <a:pt x="547" y="913"/>
                    </a:cubicBezTo>
                    <a:cubicBezTo>
                      <a:pt x="540" y="908"/>
                      <a:pt x="532" y="907"/>
                      <a:pt x="524" y="909"/>
                    </a:cubicBezTo>
                    <a:cubicBezTo>
                      <a:pt x="516" y="911"/>
                      <a:pt x="509" y="916"/>
                      <a:pt x="504" y="923"/>
                    </a:cubicBezTo>
                    <a:cubicBezTo>
                      <a:pt x="438" y="1027"/>
                      <a:pt x="438" y="1027"/>
                      <a:pt x="438" y="1027"/>
                    </a:cubicBezTo>
                    <a:cubicBezTo>
                      <a:pt x="429" y="1041"/>
                      <a:pt x="434" y="1061"/>
                      <a:pt x="448" y="1070"/>
                    </a:cubicBezTo>
                    <a:cubicBezTo>
                      <a:pt x="852" y="1326"/>
                      <a:pt x="852" y="1326"/>
                      <a:pt x="852" y="1326"/>
                    </a:cubicBezTo>
                    <a:cubicBezTo>
                      <a:pt x="858" y="1329"/>
                      <a:pt x="863" y="1331"/>
                      <a:pt x="869" y="1331"/>
                    </a:cubicBezTo>
                    <a:cubicBezTo>
                      <a:pt x="879" y="1331"/>
                      <a:pt x="890" y="1325"/>
                      <a:pt x="896" y="1316"/>
                    </a:cubicBezTo>
                    <a:cubicBezTo>
                      <a:pt x="961" y="1212"/>
                      <a:pt x="961" y="1212"/>
                      <a:pt x="961" y="1212"/>
                    </a:cubicBezTo>
                    <a:cubicBezTo>
                      <a:pt x="971" y="1197"/>
                      <a:pt x="966" y="1178"/>
                      <a:pt x="952" y="1169"/>
                    </a:cubicBezTo>
                    <a:cubicBezTo>
                      <a:pt x="914" y="1145"/>
                      <a:pt x="914" y="1145"/>
                      <a:pt x="914" y="1145"/>
                    </a:cubicBezTo>
                    <a:cubicBezTo>
                      <a:pt x="1025" y="969"/>
                      <a:pt x="1025" y="969"/>
                      <a:pt x="1025" y="969"/>
                    </a:cubicBezTo>
                    <a:cubicBezTo>
                      <a:pt x="1046" y="963"/>
                      <a:pt x="1067" y="959"/>
                      <a:pt x="1090" y="959"/>
                    </a:cubicBezTo>
                    <a:cubicBezTo>
                      <a:pt x="1210" y="959"/>
                      <a:pt x="1307" y="1057"/>
                      <a:pt x="1307" y="1177"/>
                    </a:cubicBezTo>
                    <a:cubicBezTo>
                      <a:pt x="1307" y="1265"/>
                      <a:pt x="1253" y="1345"/>
                      <a:pt x="1172" y="1378"/>
                    </a:cubicBezTo>
                    <a:cubicBezTo>
                      <a:pt x="1145" y="1372"/>
                      <a:pt x="1118" y="1369"/>
                      <a:pt x="1090" y="1369"/>
                    </a:cubicBezTo>
                    <a:cubicBezTo>
                      <a:pt x="450" y="1369"/>
                      <a:pt x="450" y="1369"/>
                      <a:pt x="450" y="1369"/>
                    </a:cubicBezTo>
                    <a:cubicBezTo>
                      <a:pt x="333" y="1369"/>
                      <a:pt x="238" y="1465"/>
                      <a:pt x="238" y="1582"/>
                    </a:cubicBezTo>
                    <a:cubicBezTo>
                      <a:pt x="238" y="1599"/>
                      <a:pt x="252" y="1613"/>
                      <a:pt x="269" y="1613"/>
                    </a:cubicBezTo>
                    <a:cubicBezTo>
                      <a:pt x="733" y="1613"/>
                      <a:pt x="733" y="1613"/>
                      <a:pt x="733" y="1613"/>
                    </a:cubicBezTo>
                    <a:cubicBezTo>
                      <a:pt x="730" y="1619"/>
                      <a:pt x="728" y="1624"/>
                      <a:pt x="726" y="1630"/>
                    </a:cubicBezTo>
                    <a:cubicBezTo>
                      <a:pt x="692" y="1732"/>
                      <a:pt x="692" y="1732"/>
                      <a:pt x="692" y="1732"/>
                    </a:cubicBezTo>
                    <a:cubicBezTo>
                      <a:pt x="168" y="1732"/>
                      <a:pt x="168" y="1732"/>
                      <a:pt x="168" y="1732"/>
                    </a:cubicBezTo>
                    <a:cubicBezTo>
                      <a:pt x="76" y="1732"/>
                      <a:pt x="0" y="1807"/>
                      <a:pt x="0" y="1900"/>
                    </a:cubicBezTo>
                    <a:cubicBezTo>
                      <a:pt x="0" y="2021"/>
                      <a:pt x="0" y="2021"/>
                      <a:pt x="0" y="2021"/>
                    </a:cubicBezTo>
                    <a:cubicBezTo>
                      <a:pt x="0" y="2038"/>
                      <a:pt x="14" y="2052"/>
                      <a:pt x="31" y="2052"/>
                    </a:cubicBezTo>
                    <a:cubicBezTo>
                      <a:pt x="1601" y="2052"/>
                      <a:pt x="1601" y="2052"/>
                      <a:pt x="1601" y="2052"/>
                    </a:cubicBezTo>
                    <a:cubicBezTo>
                      <a:pt x="1619" y="2052"/>
                      <a:pt x="1633" y="2038"/>
                      <a:pt x="1633" y="2021"/>
                    </a:cubicBezTo>
                    <a:cubicBezTo>
                      <a:pt x="1633" y="1900"/>
                      <a:pt x="1633" y="1900"/>
                      <a:pt x="1633" y="1900"/>
                    </a:cubicBezTo>
                    <a:cubicBezTo>
                      <a:pt x="1633" y="1815"/>
                      <a:pt x="1570" y="1745"/>
                      <a:pt x="1488" y="1734"/>
                    </a:cubicBezTo>
                    <a:close/>
                    <a:moveTo>
                      <a:pt x="1202" y="78"/>
                    </a:moveTo>
                    <a:cubicBezTo>
                      <a:pt x="1425" y="219"/>
                      <a:pt x="1425" y="219"/>
                      <a:pt x="1425" y="219"/>
                    </a:cubicBezTo>
                    <a:cubicBezTo>
                      <a:pt x="1393" y="271"/>
                      <a:pt x="1393" y="271"/>
                      <a:pt x="1393" y="271"/>
                    </a:cubicBezTo>
                    <a:cubicBezTo>
                      <a:pt x="1342" y="238"/>
                      <a:pt x="1342" y="238"/>
                      <a:pt x="1342" y="238"/>
                    </a:cubicBezTo>
                    <a:cubicBezTo>
                      <a:pt x="1342" y="238"/>
                      <a:pt x="1342" y="238"/>
                      <a:pt x="1342" y="238"/>
                    </a:cubicBezTo>
                    <a:cubicBezTo>
                      <a:pt x="1221" y="162"/>
                      <a:pt x="1221" y="162"/>
                      <a:pt x="1221" y="162"/>
                    </a:cubicBezTo>
                    <a:cubicBezTo>
                      <a:pt x="1221" y="162"/>
                      <a:pt x="1221" y="162"/>
                      <a:pt x="1221" y="162"/>
                    </a:cubicBezTo>
                    <a:cubicBezTo>
                      <a:pt x="1170" y="130"/>
                      <a:pt x="1170" y="130"/>
                      <a:pt x="1170" y="130"/>
                    </a:cubicBezTo>
                    <a:lnTo>
                      <a:pt x="1202" y="78"/>
                    </a:lnTo>
                    <a:close/>
                    <a:moveTo>
                      <a:pt x="1282" y="275"/>
                    </a:moveTo>
                    <a:cubicBezTo>
                      <a:pt x="1250" y="325"/>
                      <a:pt x="1250" y="325"/>
                      <a:pt x="1250" y="325"/>
                    </a:cubicBezTo>
                    <a:cubicBezTo>
                      <a:pt x="1182" y="282"/>
                      <a:pt x="1182" y="282"/>
                      <a:pt x="1182" y="282"/>
                    </a:cubicBezTo>
                    <a:cubicBezTo>
                      <a:pt x="1214" y="232"/>
                      <a:pt x="1214" y="232"/>
                      <a:pt x="1214" y="232"/>
                    </a:cubicBezTo>
                    <a:lnTo>
                      <a:pt x="1282" y="275"/>
                    </a:lnTo>
                    <a:close/>
                    <a:moveTo>
                      <a:pt x="859" y="1256"/>
                    </a:moveTo>
                    <a:cubicBezTo>
                      <a:pt x="508" y="1034"/>
                      <a:pt x="508" y="1034"/>
                      <a:pt x="508" y="1034"/>
                    </a:cubicBezTo>
                    <a:cubicBezTo>
                      <a:pt x="540" y="982"/>
                      <a:pt x="540" y="982"/>
                      <a:pt x="540" y="982"/>
                    </a:cubicBezTo>
                    <a:cubicBezTo>
                      <a:pt x="578" y="1006"/>
                      <a:pt x="578" y="1006"/>
                      <a:pt x="578" y="1006"/>
                    </a:cubicBezTo>
                    <a:cubicBezTo>
                      <a:pt x="578" y="1006"/>
                      <a:pt x="578" y="1006"/>
                      <a:pt x="578" y="1006"/>
                    </a:cubicBezTo>
                    <a:cubicBezTo>
                      <a:pt x="854" y="1181"/>
                      <a:pt x="854" y="1181"/>
                      <a:pt x="854" y="1181"/>
                    </a:cubicBezTo>
                    <a:cubicBezTo>
                      <a:pt x="854" y="1181"/>
                      <a:pt x="854" y="1181"/>
                      <a:pt x="854" y="1181"/>
                    </a:cubicBezTo>
                    <a:cubicBezTo>
                      <a:pt x="892" y="1205"/>
                      <a:pt x="892" y="1205"/>
                      <a:pt x="892" y="1205"/>
                    </a:cubicBezTo>
                    <a:lnTo>
                      <a:pt x="859" y="1256"/>
                    </a:lnTo>
                    <a:close/>
                    <a:moveTo>
                      <a:pt x="861" y="1111"/>
                    </a:moveTo>
                    <a:cubicBezTo>
                      <a:pt x="854" y="1107"/>
                      <a:pt x="854" y="1107"/>
                      <a:pt x="854" y="1107"/>
                    </a:cubicBezTo>
                    <a:cubicBezTo>
                      <a:pt x="638" y="970"/>
                      <a:pt x="638" y="970"/>
                      <a:pt x="638" y="970"/>
                    </a:cubicBezTo>
                    <a:cubicBezTo>
                      <a:pt x="1071" y="286"/>
                      <a:pt x="1071" y="286"/>
                      <a:pt x="1071" y="286"/>
                    </a:cubicBezTo>
                    <a:cubicBezTo>
                      <a:pt x="1122" y="318"/>
                      <a:pt x="1122" y="318"/>
                      <a:pt x="1122" y="318"/>
                    </a:cubicBezTo>
                    <a:cubicBezTo>
                      <a:pt x="1122" y="318"/>
                      <a:pt x="1122" y="318"/>
                      <a:pt x="1122" y="318"/>
                    </a:cubicBezTo>
                    <a:cubicBezTo>
                      <a:pt x="1243" y="394"/>
                      <a:pt x="1243" y="394"/>
                      <a:pt x="1243" y="394"/>
                    </a:cubicBezTo>
                    <a:cubicBezTo>
                      <a:pt x="1243" y="394"/>
                      <a:pt x="1243" y="394"/>
                      <a:pt x="1243" y="394"/>
                    </a:cubicBezTo>
                    <a:cubicBezTo>
                      <a:pt x="1294" y="427"/>
                      <a:pt x="1294" y="427"/>
                      <a:pt x="1294" y="427"/>
                    </a:cubicBezTo>
                    <a:cubicBezTo>
                      <a:pt x="1152" y="651"/>
                      <a:pt x="1152" y="651"/>
                      <a:pt x="1152" y="651"/>
                    </a:cubicBezTo>
                    <a:cubicBezTo>
                      <a:pt x="1152" y="651"/>
                      <a:pt x="1152" y="651"/>
                      <a:pt x="1152" y="651"/>
                    </a:cubicBezTo>
                    <a:cubicBezTo>
                      <a:pt x="1054" y="806"/>
                      <a:pt x="1054" y="806"/>
                      <a:pt x="1054" y="806"/>
                    </a:cubicBezTo>
                    <a:lnTo>
                      <a:pt x="861" y="1111"/>
                    </a:lnTo>
                    <a:close/>
                    <a:moveTo>
                      <a:pt x="1370" y="1177"/>
                    </a:moveTo>
                    <a:cubicBezTo>
                      <a:pt x="1370" y="1022"/>
                      <a:pt x="1244" y="897"/>
                      <a:pt x="1090" y="897"/>
                    </a:cubicBezTo>
                    <a:cubicBezTo>
                      <a:pt x="1083" y="897"/>
                      <a:pt x="1077" y="897"/>
                      <a:pt x="1070" y="898"/>
                    </a:cubicBezTo>
                    <a:cubicBezTo>
                      <a:pt x="1193" y="704"/>
                      <a:pt x="1193" y="704"/>
                      <a:pt x="1193" y="704"/>
                    </a:cubicBezTo>
                    <a:cubicBezTo>
                      <a:pt x="1194" y="702"/>
                      <a:pt x="1194" y="702"/>
                      <a:pt x="1194" y="702"/>
                    </a:cubicBezTo>
                    <a:cubicBezTo>
                      <a:pt x="1297" y="725"/>
                      <a:pt x="1391" y="781"/>
                      <a:pt x="1460" y="863"/>
                    </a:cubicBezTo>
                    <a:cubicBezTo>
                      <a:pt x="1534" y="950"/>
                      <a:pt x="1575" y="1062"/>
                      <a:pt x="1575" y="1177"/>
                    </a:cubicBezTo>
                    <a:cubicBezTo>
                      <a:pt x="1575" y="1318"/>
                      <a:pt x="1515" y="1449"/>
                      <a:pt x="1410" y="1542"/>
                    </a:cubicBezTo>
                    <a:cubicBezTo>
                      <a:pt x="1409" y="1541"/>
                      <a:pt x="1409" y="1541"/>
                      <a:pt x="1409" y="1540"/>
                    </a:cubicBezTo>
                    <a:cubicBezTo>
                      <a:pt x="1407" y="1537"/>
                      <a:pt x="1405" y="1534"/>
                      <a:pt x="1403" y="1532"/>
                    </a:cubicBezTo>
                    <a:cubicBezTo>
                      <a:pt x="1402" y="1531"/>
                      <a:pt x="1402" y="1530"/>
                      <a:pt x="1401" y="1529"/>
                    </a:cubicBezTo>
                    <a:cubicBezTo>
                      <a:pt x="1399" y="1526"/>
                      <a:pt x="1397" y="1523"/>
                      <a:pt x="1395" y="1520"/>
                    </a:cubicBezTo>
                    <a:cubicBezTo>
                      <a:pt x="1394" y="1520"/>
                      <a:pt x="1394" y="1519"/>
                      <a:pt x="1394" y="1519"/>
                    </a:cubicBezTo>
                    <a:cubicBezTo>
                      <a:pt x="1356" y="1470"/>
                      <a:pt x="1307" y="1431"/>
                      <a:pt x="1252" y="1405"/>
                    </a:cubicBezTo>
                    <a:cubicBezTo>
                      <a:pt x="1324" y="1353"/>
                      <a:pt x="1370" y="1269"/>
                      <a:pt x="1370" y="1177"/>
                    </a:cubicBezTo>
                    <a:close/>
                    <a:moveTo>
                      <a:pt x="1037" y="1436"/>
                    </a:moveTo>
                    <a:cubicBezTo>
                      <a:pt x="1112" y="1423"/>
                      <a:pt x="1191" y="1439"/>
                      <a:pt x="1256" y="1478"/>
                    </a:cubicBezTo>
                    <a:cubicBezTo>
                      <a:pt x="1320" y="1517"/>
                      <a:pt x="1370" y="1579"/>
                      <a:pt x="1394" y="1650"/>
                    </a:cubicBezTo>
                    <a:cubicBezTo>
                      <a:pt x="1421" y="1732"/>
                      <a:pt x="1421" y="1732"/>
                      <a:pt x="1421" y="1732"/>
                    </a:cubicBezTo>
                    <a:cubicBezTo>
                      <a:pt x="758" y="1732"/>
                      <a:pt x="758" y="1732"/>
                      <a:pt x="758" y="1732"/>
                    </a:cubicBezTo>
                    <a:cubicBezTo>
                      <a:pt x="786" y="1650"/>
                      <a:pt x="786" y="1650"/>
                      <a:pt x="786" y="1650"/>
                    </a:cubicBezTo>
                    <a:cubicBezTo>
                      <a:pt x="792" y="1631"/>
                      <a:pt x="800" y="1614"/>
                      <a:pt x="809" y="1597"/>
                    </a:cubicBezTo>
                    <a:cubicBezTo>
                      <a:pt x="809" y="1597"/>
                      <a:pt x="809" y="1597"/>
                      <a:pt x="809" y="1597"/>
                    </a:cubicBezTo>
                    <a:cubicBezTo>
                      <a:pt x="856" y="1512"/>
                      <a:pt x="939" y="1453"/>
                      <a:pt x="1033" y="1437"/>
                    </a:cubicBezTo>
                    <a:cubicBezTo>
                      <a:pt x="1034" y="1436"/>
                      <a:pt x="1035" y="1436"/>
                      <a:pt x="1037" y="1436"/>
                    </a:cubicBezTo>
                    <a:close/>
                    <a:moveTo>
                      <a:pt x="303" y="1551"/>
                    </a:moveTo>
                    <a:cubicBezTo>
                      <a:pt x="318" y="1483"/>
                      <a:pt x="378" y="1432"/>
                      <a:pt x="450" y="1432"/>
                    </a:cubicBezTo>
                    <a:cubicBezTo>
                      <a:pt x="880" y="1432"/>
                      <a:pt x="880" y="1432"/>
                      <a:pt x="880" y="1432"/>
                    </a:cubicBezTo>
                    <a:cubicBezTo>
                      <a:pt x="833" y="1462"/>
                      <a:pt x="794" y="1502"/>
                      <a:pt x="764" y="1551"/>
                    </a:cubicBezTo>
                    <a:lnTo>
                      <a:pt x="303" y="1551"/>
                    </a:lnTo>
                    <a:close/>
                    <a:moveTo>
                      <a:pt x="1570" y="1990"/>
                    </a:moveTo>
                    <a:cubicBezTo>
                      <a:pt x="63" y="1990"/>
                      <a:pt x="63" y="1990"/>
                      <a:pt x="63" y="1990"/>
                    </a:cubicBezTo>
                    <a:cubicBezTo>
                      <a:pt x="63" y="1900"/>
                      <a:pt x="63" y="1900"/>
                      <a:pt x="63" y="1900"/>
                    </a:cubicBezTo>
                    <a:cubicBezTo>
                      <a:pt x="63" y="1842"/>
                      <a:pt x="110" y="1795"/>
                      <a:pt x="168" y="1795"/>
                    </a:cubicBezTo>
                    <a:cubicBezTo>
                      <a:pt x="714" y="1795"/>
                      <a:pt x="714" y="1795"/>
                      <a:pt x="714" y="1795"/>
                    </a:cubicBezTo>
                    <a:cubicBezTo>
                      <a:pt x="1465" y="1795"/>
                      <a:pt x="1465" y="1795"/>
                      <a:pt x="1465" y="1795"/>
                    </a:cubicBezTo>
                    <a:cubicBezTo>
                      <a:pt x="1523" y="1795"/>
                      <a:pt x="1570" y="1842"/>
                      <a:pt x="1570" y="1900"/>
                    </a:cubicBezTo>
                    <a:cubicBezTo>
                      <a:pt x="1570" y="1990"/>
                      <a:pt x="1570" y="1990"/>
                      <a:pt x="1570" y="1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0" name="Freeform 6"/>
              <p:cNvSpPr>
                <a:spLocks noEditPoints="1"/>
              </p:cNvSpPr>
              <p:nvPr/>
            </p:nvSpPr>
            <p:spPr bwMode="auto">
              <a:xfrm>
                <a:off x="707" y="3119"/>
                <a:ext cx="49" cy="49"/>
              </a:xfrm>
              <a:custGeom>
                <a:avLst/>
                <a:gdLst>
                  <a:gd name="T0" fmla="*/ 101 w 201"/>
                  <a:gd name="T1" fmla="*/ 201 h 201"/>
                  <a:gd name="T2" fmla="*/ 201 w 201"/>
                  <a:gd name="T3" fmla="*/ 101 h 201"/>
                  <a:gd name="T4" fmla="*/ 101 w 201"/>
                  <a:gd name="T5" fmla="*/ 0 h 201"/>
                  <a:gd name="T6" fmla="*/ 0 w 201"/>
                  <a:gd name="T7" fmla="*/ 101 h 201"/>
                  <a:gd name="T8" fmla="*/ 101 w 201"/>
                  <a:gd name="T9" fmla="*/ 201 h 201"/>
                  <a:gd name="T10" fmla="*/ 101 w 201"/>
                  <a:gd name="T11" fmla="*/ 63 h 201"/>
                  <a:gd name="T12" fmla="*/ 139 w 201"/>
                  <a:gd name="T13" fmla="*/ 101 h 201"/>
                  <a:gd name="T14" fmla="*/ 101 w 201"/>
                  <a:gd name="T15" fmla="*/ 139 h 201"/>
                  <a:gd name="T16" fmla="*/ 63 w 201"/>
                  <a:gd name="T17" fmla="*/ 101 h 201"/>
                  <a:gd name="T18" fmla="*/ 101 w 201"/>
                  <a:gd name="T19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201">
                    <a:moveTo>
                      <a:pt x="101" y="201"/>
                    </a:moveTo>
                    <a:cubicBezTo>
                      <a:pt x="156" y="201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5" y="201"/>
                      <a:pt x="101" y="201"/>
                    </a:cubicBezTo>
                    <a:close/>
                    <a:moveTo>
                      <a:pt x="101" y="63"/>
                    </a:moveTo>
                    <a:cubicBezTo>
                      <a:pt x="122" y="63"/>
                      <a:pt x="139" y="80"/>
                      <a:pt x="139" y="101"/>
                    </a:cubicBezTo>
                    <a:cubicBezTo>
                      <a:pt x="139" y="122"/>
                      <a:pt x="122" y="139"/>
                      <a:pt x="101" y="139"/>
                    </a:cubicBezTo>
                    <a:cubicBezTo>
                      <a:pt x="80" y="139"/>
                      <a:pt x="63" y="122"/>
                      <a:pt x="63" y="101"/>
                    </a:cubicBezTo>
                    <a:cubicBezTo>
                      <a:pt x="63" y="80"/>
                      <a:pt x="80" y="63"/>
                      <a:pt x="101" y="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</p:grpSp>
      <p:pic>
        <p:nvPicPr>
          <p:cNvPr id="79" name="Imag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95" y="2925097"/>
            <a:ext cx="1033144" cy="861960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019" y="2850944"/>
            <a:ext cx="938161" cy="9381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73953" y="4669006"/>
            <a:ext cx="18926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</a:rPr>
              <a:t>Finance &amp; Financial Innovation</a:t>
            </a:r>
          </a:p>
        </p:txBody>
      </p:sp>
    </p:spTree>
    <p:extLst>
      <p:ext uri="{BB962C8B-B14F-4D97-AF65-F5344CB8AC3E}">
        <p14:creationId xmlns:p14="http://schemas.microsoft.com/office/powerpoint/2010/main" val="8529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510291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16734" y="4663095"/>
            <a:ext cx="1873937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Materials </a:t>
            </a:r>
            <a:r>
              <a:rPr lang="en-GB" sz="1600" dirty="0" smtClean="0">
                <a:solidFill>
                  <a:schemeClr val="bg1"/>
                </a:solidFill>
              </a:rPr>
              <a:t/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Science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68658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2564990" y="4663095"/>
            <a:ext cx="1880162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Computer Science </a:t>
            </a:r>
            <a:r>
              <a:rPr lang="en-GB" sz="1600" dirty="0" smtClean="0">
                <a:solidFill>
                  <a:schemeClr val="bg1"/>
                </a:solidFill>
              </a:rPr>
              <a:t/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&amp; ICT </a:t>
            </a:r>
            <a:r>
              <a:rPr lang="en-GB" sz="1600" dirty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674066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8" name="Rectangle 77"/>
          <p:cNvSpPr/>
          <p:nvPr/>
        </p:nvSpPr>
        <p:spPr>
          <a:xfrm>
            <a:off x="7523991" y="4563495"/>
            <a:ext cx="18466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1" algn="ctr"/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616443" y="3957484"/>
            <a:ext cx="1884516" cy="204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4619473" y="4663095"/>
            <a:ext cx="1880162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</a:rPr>
              <a:t>European &amp; </a:t>
            </a:r>
            <a:r>
              <a:rPr lang="en-GB" sz="1600" dirty="0" smtClean="0">
                <a:solidFill>
                  <a:srgbClr val="FFFFFF"/>
                </a:solidFill>
              </a:rPr>
              <a:t/>
            </a:r>
            <a:br>
              <a:rPr lang="en-GB" sz="1600" dirty="0" smtClean="0">
                <a:solidFill>
                  <a:srgbClr val="FFFFFF"/>
                </a:solidFill>
              </a:rPr>
            </a:br>
            <a:r>
              <a:rPr lang="en-GB" sz="1600" dirty="0" smtClean="0">
                <a:solidFill>
                  <a:srgbClr val="FFFFFF"/>
                </a:solidFill>
              </a:rPr>
              <a:t>International </a:t>
            </a:r>
            <a:r>
              <a:rPr lang="en-GB" sz="1600" dirty="0">
                <a:solidFill>
                  <a:srgbClr val="FFFFFF"/>
                </a:solidFill>
              </a:rPr>
              <a:t>Law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Luxembourg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36</a:t>
            </a:fld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544431" y="2170471"/>
            <a:ext cx="59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Pillars of Excellence:</a:t>
            </a:r>
          </a:p>
        </p:txBody>
      </p:sp>
      <p:grpSp>
        <p:nvGrpSpPr>
          <p:cNvPr id="46" name="Group 8"/>
          <p:cNvGrpSpPr/>
          <p:nvPr/>
        </p:nvGrpSpPr>
        <p:grpSpPr>
          <a:xfrm>
            <a:off x="1071267" y="2874031"/>
            <a:ext cx="755538" cy="946788"/>
            <a:chOff x="739775" y="4171567"/>
            <a:chExt cx="633413" cy="793749"/>
          </a:xfrm>
        </p:grpSpPr>
        <p:sp>
          <p:nvSpPr>
            <p:cNvPr id="47" name="Rounded Rectangle 37"/>
            <p:cNvSpPr/>
            <p:nvPr/>
          </p:nvSpPr>
          <p:spPr>
            <a:xfrm>
              <a:off x="759254" y="4860544"/>
              <a:ext cx="576786" cy="635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48" name="Group 4"/>
            <p:cNvGrpSpPr>
              <a:grpSpLocks noChangeAspect="1"/>
            </p:cNvGrpSpPr>
            <p:nvPr/>
          </p:nvGrpSpPr>
          <p:grpSpPr bwMode="auto">
            <a:xfrm>
              <a:off x="739775" y="4171567"/>
              <a:ext cx="633413" cy="793749"/>
              <a:chOff x="466" y="2758"/>
              <a:chExt cx="399" cy="500"/>
            </a:xfrm>
          </p:grpSpPr>
          <p:sp>
            <p:nvSpPr>
              <p:cNvPr id="49" name="Freeform 5"/>
              <p:cNvSpPr>
                <a:spLocks noEditPoints="1"/>
              </p:cNvSpPr>
              <p:nvPr/>
            </p:nvSpPr>
            <p:spPr bwMode="auto">
              <a:xfrm>
                <a:off x="466" y="2758"/>
                <a:ext cx="399" cy="500"/>
              </a:xfrm>
              <a:custGeom>
                <a:avLst/>
                <a:gdLst>
                  <a:gd name="T0" fmla="*/ 1440 w 1638"/>
                  <a:gd name="T1" fmla="*/ 1598 h 2052"/>
                  <a:gd name="T2" fmla="*/ 1229 w 1638"/>
                  <a:gd name="T3" fmla="*/ 647 h 2052"/>
                  <a:gd name="T4" fmla="*/ 1354 w 1638"/>
                  <a:gd name="T5" fmla="*/ 390 h 2052"/>
                  <a:gd name="T6" fmla="*/ 1386 w 1638"/>
                  <a:gd name="T7" fmla="*/ 340 h 2052"/>
                  <a:gd name="T8" fmla="*/ 1495 w 1638"/>
                  <a:gd name="T9" fmla="*/ 226 h 2052"/>
                  <a:gd name="T10" fmla="*/ 1209 w 1638"/>
                  <a:gd name="T11" fmla="*/ 9 h 2052"/>
                  <a:gd name="T12" fmla="*/ 1096 w 1638"/>
                  <a:gd name="T13" fmla="*/ 146 h 2052"/>
                  <a:gd name="T14" fmla="*/ 1129 w 1638"/>
                  <a:gd name="T15" fmla="*/ 248 h 2052"/>
                  <a:gd name="T16" fmla="*/ 585 w 1638"/>
                  <a:gd name="T17" fmla="*/ 937 h 2052"/>
                  <a:gd name="T18" fmla="*/ 504 w 1638"/>
                  <a:gd name="T19" fmla="*/ 923 h 2052"/>
                  <a:gd name="T20" fmla="*/ 852 w 1638"/>
                  <a:gd name="T21" fmla="*/ 1326 h 2052"/>
                  <a:gd name="T22" fmla="*/ 961 w 1638"/>
                  <a:gd name="T23" fmla="*/ 1212 h 2052"/>
                  <a:gd name="T24" fmla="*/ 1025 w 1638"/>
                  <a:gd name="T25" fmla="*/ 969 h 2052"/>
                  <a:gd name="T26" fmla="*/ 1172 w 1638"/>
                  <a:gd name="T27" fmla="*/ 1378 h 2052"/>
                  <a:gd name="T28" fmla="*/ 238 w 1638"/>
                  <a:gd name="T29" fmla="*/ 1582 h 2052"/>
                  <a:gd name="T30" fmla="*/ 726 w 1638"/>
                  <a:gd name="T31" fmla="*/ 1630 h 2052"/>
                  <a:gd name="T32" fmla="*/ 0 w 1638"/>
                  <a:gd name="T33" fmla="*/ 1900 h 2052"/>
                  <a:gd name="T34" fmla="*/ 1601 w 1638"/>
                  <a:gd name="T35" fmla="*/ 2052 h 2052"/>
                  <a:gd name="T36" fmla="*/ 1488 w 1638"/>
                  <a:gd name="T37" fmla="*/ 1734 h 2052"/>
                  <a:gd name="T38" fmla="*/ 1393 w 1638"/>
                  <a:gd name="T39" fmla="*/ 271 h 2052"/>
                  <a:gd name="T40" fmla="*/ 1221 w 1638"/>
                  <a:gd name="T41" fmla="*/ 162 h 2052"/>
                  <a:gd name="T42" fmla="*/ 1202 w 1638"/>
                  <a:gd name="T43" fmla="*/ 78 h 2052"/>
                  <a:gd name="T44" fmla="*/ 1182 w 1638"/>
                  <a:gd name="T45" fmla="*/ 282 h 2052"/>
                  <a:gd name="T46" fmla="*/ 859 w 1638"/>
                  <a:gd name="T47" fmla="*/ 1256 h 2052"/>
                  <a:gd name="T48" fmla="*/ 578 w 1638"/>
                  <a:gd name="T49" fmla="*/ 1006 h 2052"/>
                  <a:gd name="T50" fmla="*/ 854 w 1638"/>
                  <a:gd name="T51" fmla="*/ 1181 h 2052"/>
                  <a:gd name="T52" fmla="*/ 861 w 1638"/>
                  <a:gd name="T53" fmla="*/ 1111 h 2052"/>
                  <a:gd name="T54" fmla="*/ 1071 w 1638"/>
                  <a:gd name="T55" fmla="*/ 286 h 2052"/>
                  <a:gd name="T56" fmla="*/ 1243 w 1638"/>
                  <a:gd name="T57" fmla="*/ 394 h 2052"/>
                  <a:gd name="T58" fmla="*/ 1152 w 1638"/>
                  <a:gd name="T59" fmla="*/ 651 h 2052"/>
                  <a:gd name="T60" fmla="*/ 861 w 1638"/>
                  <a:gd name="T61" fmla="*/ 1111 h 2052"/>
                  <a:gd name="T62" fmla="*/ 1070 w 1638"/>
                  <a:gd name="T63" fmla="*/ 898 h 2052"/>
                  <a:gd name="T64" fmla="*/ 1460 w 1638"/>
                  <a:gd name="T65" fmla="*/ 863 h 2052"/>
                  <a:gd name="T66" fmla="*/ 1409 w 1638"/>
                  <a:gd name="T67" fmla="*/ 1540 h 2052"/>
                  <a:gd name="T68" fmla="*/ 1395 w 1638"/>
                  <a:gd name="T69" fmla="*/ 1520 h 2052"/>
                  <a:gd name="T70" fmla="*/ 1370 w 1638"/>
                  <a:gd name="T71" fmla="*/ 1177 h 2052"/>
                  <a:gd name="T72" fmla="*/ 1394 w 1638"/>
                  <a:gd name="T73" fmla="*/ 1650 h 2052"/>
                  <a:gd name="T74" fmla="*/ 786 w 1638"/>
                  <a:gd name="T75" fmla="*/ 1650 h 2052"/>
                  <a:gd name="T76" fmla="*/ 1033 w 1638"/>
                  <a:gd name="T77" fmla="*/ 1437 h 2052"/>
                  <a:gd name="T78" fmla="*/ 450 w 1638"/>
                  <a:gd name="T79" fmla="*/ 1432 h 2052"/>
                  <a:gd name="T80" fmla="*/ 303 w 1638"/>
                  <a:gd name="T81" fmla="*/ 1551 h 2052"/>
                  <a:gd name="T82" fmla="*/ 63 w 1638"/>
                  <a:gd name="T83" fmla="*/ 1900 h 2052"/>
                  <a:gd name="T84" fmla="*/ 1465 w 1638"/>
                  <a:gd name="T85" fmla="*/ 1795 h 2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38" h="2052">
                    <a:moveTo>
                      <a:pt x="1488" y="1734"/>
                    </a:moveTo>
                    <a:cubicBezTo>
                      <a:pt x="1453" y="1630"/>
                      <a:pt x="1453" y="1630"/>
                      <a:pt x="1453" y="1630"/>
                    </a:cubicBezTo>
                    <a:cubicBezTo>
                      <a:pt x="1449" y="1619"/>
                      <a:pt x="1445" y="1608"/>
                      <a:pt x="1440" y="1598"/>
                    </a:cubicBezTo>
                    <a:cubicBezTo>
                      <a:pt x="1566" y="1493"/>
                      <a:pt x="1638" y="1341"/>
                      <a:pt x="1638" y="1177"/>
                    </a:cubicBezTo>
                    <a:cubicBezTo>
                      <a:pt x="1638" y="1047"/>
                      <a:pt x="1591" y="921"/>
                      <a:pt x="1507" y="822"/>
                    </a:cubicBezTo>
                    <a:cubicBezTo>
                      <a:pt x="1434" y="736"/>
                      <a:pt x="1337" y="675"/>
                      <a:pt x="1229" y="647"/>
                    </a:cubicBezTo>
                    <a:cubicBezTo>
                      <a:pt x="1364" y="434"/>
                      <a:pt x="1364" y="434"/>
                      <a:pt x="1364" y="434"/>
                    </a:cubicBezTo>
                    <a:cubicBezTo>
                      <a:pt x="1368" y="427"/>
                      <a:pt x="1370" y="418"/>
                      <a:pt x="1368" y="410"/>
                    </a:cubicBezTo>
                    <a:cubicBezTo>
                      <a:pt x="1366" y="402"/>
                      <a:pt x="1361" y="395"/>
                      <a:pt x="1354" y="390"/>
                    </a:cubicBezTo>
                    <a:cubicBezTo>
                      <a:pt x="1303" y="358"/>
                      <a:pt x="1303" y="358"/>
                      <a:pt x="1303" y="358"/>
                    </a:cubicBezTo>
                    <a:cubicBezTo>
                      <a:pt x="1335" y="308"/>
                      <a:pt x="1335" y="308"/>
                      <a:pt x="1335" y="308"/>
                    </a:cubicBezTo>
                    <a:cubicBezTo>
                      <a:pt x="1386" y="340"/>
                      <a:pt x="1386" y="340"/>
                      <a:pt x="1386" y="340"/>
                    </a:cubicBezTo>
                    <a:cubicBezTo>
                      <a:pt x="1391" y="344"/>
                      <a:pt x="1397" y="345"/>
                      <a:pt x="1402" y="345"/>
                    </a:cubicBezTo>
                    <a:cubicBezTo>
                      <a:pt x="1413" y="345"/>
                      <a:pt x="1423" y="340"/>
                      <a:pt x="1429" y="331"/>
                    </a:cubicBezTo>
                    <a:cubicBezTo>
                      <a:pt x="1495" y="226"/>
                      <a:pt x="1495" y="226"/>
                      <a:pt x="1495" y="226"/>
                    </a:cubicBezTo>
                    <a:cubicBezTo>
                      <a:pt x="1499" y="219"/>
                      <a:pt x="1501" y="211"/>
                      <a:pt x="1499" y="203"/>
                    </a:cubicBezTo>
                    <a:cubicBezTo>
                      <a:pt x="1497" y="195"/>
                      <a:pt x="1492" y="188"/>
                      <a:pt x="1485" y="183"/>
                    </a:cubicBezTo>
                    <a:cubicBezTo>
                      <a:pt x="1209" y="9"/>
                      <a:pt x="1209" y="9"/>
                      <a:pt x="1209" y="9"/>
                    </a:cubicBezTo>
                    <a:cubicBezTo>
                      <a:pt x="1195" y="0"/>
                      <a:pt x="1175" y="4"/>
                      <a:pt x="1166" y="19"/>
                    </a:cubicBezTo>
                    <a:cubicBezTo>
                      <a:pt x="1100" y="123"/>
                      <a:pt x="1100" y="123"/>
                      <a:pt x="1100" y="123"/>
                    </a:cubicBezTo>
                    <a:cubicBezTo>
                      <a:pt x="1096" y="130"/>
                      <a:pt x="1094" y="138"/>
                      <a:pt x="1096" y="146"/>
                    </a:cubicBezTo>
                    <a:cubicBezTo>
                      <a:pt x="1098" y="154"/>
                      <a:pt x="1103" y="161"/>
                      <a:pt x="1110" y="166"/>
                    </a:cubicBezTo>
                    <a:cubicBezTo>
                      <a:pt x="1161" y="198"/>
                      <a:pt x="1161" y="198"/>
                      <a:pt x="1161" y="198"/>
                    </a:cubicBezTo>
                    <a:cubicBezTo>
                      <a:pt x="1129" y="248"/>
                      <a:pt x="1129" y="248"/>
                      <a:pt x="1129" y="248"/>
                    </a:cubicBezTo>
                    <a:cubicBezTo>
                      <a:pt x="1078" y="216"/>
                      <a:pt x="1078" y="216"/>
                      <a:pt x="1078" y="216"/>
                    </a:cubicBezTo>
                    <a:cubicBezTo>
                      <a:pt x="1064" y="207"/>
                      <a:pt x="1044" y="211"/>
                      <a:pt x="1035" y="226"/>
                    </a:cubicBezTo>
                    <a:cubicBezTo>
                      <a:pt x="585" y="937"/>
                      <a:pt x="585" y="937"/>
                      <a:pt x="585" y="937"/>
                    </a:cubicBezTo>
                    <a:cubicBezTo>
                      <a:pt x="547" y="913"/>
                      <a:pt x="547" y="913"/>
                      <a:pt x="547" y="913"/>
                    </a:cubicBezTo>
                    <a:cubicBezTo>
                      <a:pt x="540" y="908"/>
                      <a:pt x="532" y="907"/>
                      <a:pt x="524" y="909"/>
                    </a:cubicBezTo>
                    <a:cubicBezTo>
                      <a:pt x="516" y="911"/>
                      <a:pt x="509" y="916"/>
                      <a:pt x="504" y="923"/>
                    </a:cubicBezTo>
                    <a:cubicBezTo>
                      <a:pt x="438" y="1027"/>
                      <a:pt x="438" y="1027"/>
                      <a:pt x="438" y="1027"/>
                    </a:cubicBezTo>
                    <a:cubicBezTo>
                      <a:pt x="429" y="1041"/>
                      <a:pt x="434" y="1061"/>
                      <a:pt x="448" y="1070"/>
                    </a:cubicBezTo>
                    <a:cubicBezTo>
                      <a:pt x="852" y="1326"/>
                      <a:pt x="852" y="1326"/>
                      <a:pt x="852" y="1326"/>
                    </a:cubicBezTo>
                    <a:cubicBezTo>
                      <a:pt x="858" y="1329"/>
                      <a:pt x="863" y="1331"/>
                      <a:pt x="869" y="1331"/>
                    </a:cubicBezTo>
                    <a:cubicBezTo>
                      <a:pt x="879" y="1331"/>
                      <a:pt x="890" y="1325"/>
                      <a:pt x="896" y="1316"/>
                    </a:cubicBezTo>
                    <a:cubicBezTo>
                      <a:pt x="961" y="1212"/>
                      <a:pt x="961" y="1212"/>
                      <a:pt x="961" y="1212"/>
                    </a:cubicBezTo>
                    <a:cubicBezTo>
                      <a:pt x="971" y="1197"/>
                      <a:pt x="966" y="1178"/>
                      <a:pt x="952" y="1169"/>
                    </a:cubicBezTo>
                    <a:cubicBezTo>
                      <a:pt x="914" y="1145"/>
                      <a:pt x="914" y="1145"/>
                      <a:pt x="914" y="1145"/>
                    </a:cubicBezTo>
                    <a:cubicBezTo>
                      <a:pt x="1025" y="969"/>
                      <a:pt x="1025" y="969"/>
                      <a:pt x="1025" y="969"/>
                    </a:cubicBezTo>
                    <a:cubicBezTo>
                      <a:pt x="1046" y="963"/>
                      <a:pt x="1067" y="959"/>
                      <a:pt x="1090" y="959"/>
                    </a:cubicBezTo>
                    <a:cubicBezTo>
                      <a:pt x="1210" y="959"/>
                      <a:pt x="1307" y="1057"/>
                      <a:pt x="1307" y="1177"/>
                    </a:cubicBezTo>
                    <a:cubicBezTo>
                      <a:pt x="1307" y="1265"/>
                      <a:pt x="1253" y="1345"/>
                      <a:pt x="1172" y="1378"/>
                    </a:cubicBezTo>
                    <a:cubicBezTo>
                      <a:pt x="1145" y="1372"/>
                      <a:pt x="1118" y="1369"/>
                      <a:pt x="1090" y="1369"/>
                    </a:cubicBezTo>
                    <a:cubicBezTo>
                      <a:pt x="450" y="1369"/>
                      <a:pt x="450" y="1369"/>
                      <a:pt x="450" y="1369"/>
                    </a:cubicBezTo>
                    <a:cubicBezTo>
                      <a:pt x="333" y="1369"/>
                      <a:pt x="238" y="1465"/>
                      <a:pt x="238" y="1582"/>
                    </a:cubicBezTo>
                    <a:cubicBezTo>
                      <a:pt x="238" y="1599"/>
                      <a:pt x="252" y="1613"/>
                      <a:pt x="269" y="1613"/>
                    </a:cubicBezTo>
                    <a:cubicBezTo>
                      <a:pt x="733" y="1613"/>
                      <a:pt x="733" y="1613"/>
                      <a:pt x="733" y="1613"/>
                    </a:cubicBezTo>
                    <a:cubicBezTo>
                      <a:pt x="730" y="1619"/>
                      <a:pt x="728" y="1624"/>
                      <a:pt x="726" y="1630"/>
                    </a:cubicBezTo>
                    <a:cubicBezTo>
                      <a:pt x="692" y="1732"/>
                      <a:pt x="692" y="1732"/>
                      <a:pt x="692" y="1732"/>
                    </a:cubicBezTo>
                    <a:cubicBezTo>
                      <a:pt x="168" y="1732"/>
                      <a:pt x="168" y="1732"/>
                      <a:pt x="168" y="1732"/>
                    </a:cubicBezTo>
                    <a:cubicBezTo>
                      <a:pt x="76" y="1732"/>
                      <a:pt x="0" y="1807"/>
                      <a:pt x="0" y="1900"/>
                    </a:cubicBezTo>
                    <a:cubicBezTo>
                      <a:pt x="0" y="2021"/>
                      <a:pt x="0" y="2021"/>
                      <a:pt x="0" y="2021"/>
                    </a:cubicBezTo>
                    <a:cubicBezTo>
                      <a:pt x="0" y="2038"/>
                      <a:pt x="14" y="2052"/>
                      <a:pt x="31" y="2052"/>
                    </a:cubicBezTo>
                    <a:cubicBezTo>
                      <a:pt x="1601" y="2052"/>
                      <a:pt x="1601" y="2052"/>
                      <a:pt x="1601" y="2052"/>
                    </a:cubicBezTo>
                    <a:cubicBezTo>
                      <a:pt x="1619" y="2052"/>
                      <a:pt x="1633" y="2038"/>
                      <a:pt x="1633" y="2021"/>
                    </a:cubicBezTo>
                    <a:cubicBezTo>
                      <a:pt x="1633" y="1900"/>
                      <a:pt x="1633" y="1900"/>
                      <a:pt x="1633" y="1900"/>
                    </a:cubicBezTo>
                    <a:cubicBezTo>
                      <a:pt x="1633" y="1815"/>
                      <a:pt x="1570" y="1745"/>
                      <a:pt x="1488" y="1734"/>
                    </a:cubicBezTo>
                    <a:close/>
                    <a:moveTo>
                      <a:pt x="1202" y="78"/>
                    </a:moveTo>
                    <a:cubicBezTo>
                      <a:pt x="1425" y="219"/>
                      <a:pt x="1425" y="219"/>
                      <a:pt x="1425" y="219"/>
                    </a:cubicBezTo>
                    <a:cubicBezTo>
                      <a:pt x="1393" y="271"/>
                      <a:pt x="1393" y="271"/>
                      <a:pt x="1393" y="271"/>
                    </a:cubicBezTo>
                    <a:cubicBezTo>
                      <a:pt x="1342" y="238"/>
                      <a:pt x="1342" y="238"/>
                      <a:pt x="1342" y="238"/>
                    </a:cubicBezTo>
                    <a:cubicBezTo>
                      <a:pt x="1342" y="238"/>
                      <a:pt x="1342" y="238"/>
                      <a:pt x="1342" y="238"/>
                    </a:cubicBezTo>
                    <a:cubicBezTo>
                      <a:pt x="1221" y="162"/>
                      <a:pt x="1221" y="162"/>
                      <a:pt x="1221" y="162"/>
                    </a:cubicBezTo>
                    <a:cubicBezTo>
                      <a:pt x="1221" y="162"/>
                      <a:pt x="1221" y="162"/>
                      <a:pt x="1221" y="162"/>
                    </a:cubicBezTo>
                    <a:cubicBezTo>
                      <a:pt x="1170" y="130"/>
                      <a:pt x="1170" y="130"/>
                      <a:pt x="1170" y="130"/>
                    </a:cubicBezTo>
                    <a:lnTo>
                      <a:pt x="1202" y="78"/>
                    </a:lnTo>
                    <a:close/>
                    <a:moveTo>
                      <a:pt x="1282" y="275"/>
                    </a:moveTo>
                    <a:cubicBezTo>
                      <a:pt x="1250" y="325"/>
                      <a:pt x="1250" y="325"/>
                      <a:pt x="1250" y="325"/>
                    </a:cubicBezTo>
                    <a:cubicBezTo>
                      <a:pt x="1182" y="282"/>
                      <a:pt x="1182" y="282"/>
                      <a:pt x="1182" y="282"/>
                    </a:cubicBezTo>
                    <a:cubicBezTo>
                      <a:pt x="1214" y="232"/>
                      <a:pt x="1214" y="232"/>
                      <a:pt x="1214" y="232"/>
                    </a:cubicBezTo>
                    <a:lnTo>
                      <a:pt x="1282" y="275"/>
                    </a:lnTo>
                    <a:close/>
                    <a:moveTo>
                      <a:pt x="859" y="1256"/>
                    </a:moveTo>
                    <a:cubicBezTo>
                      <a:pt x="508" y="1034"/>
                      <a:pt x="508" y="1034"/>
                      <a:pt x="508" y="1034"/>
                    </a:cubicBezTo>
                    <a:cubicBezTo>
                      <a:pt x="540" y="982"/>
                      <a:pt x="540" y="982"/>
                      <a:pt x="540" y="982"/>
                    </a:cubicBezTo>
                    <a:cubicBezTo>
                      <a:pt x="578" y="1006"/>
                      <a:pt x="578" y="1006"/>
                      <a:pt x="578" y="1006"/>
                    </a:cubicBezTo>
                    <a:cubicBezTo>
                      <a:pt x="578" y="1006"/>
                      <a:pt x="578" y="1006"/>
                      <a:pt x="578" y="1006"/>
                    </a:cubicBezTo>
                    <a:cubicBezTo>
                      <a:pt x="854" y="1181"/>
                      <a:pt x="854" y="1181"/>
                      <a:pt x="854" y="1181"/>
                    </a:cubicBezTo>
                    <a:cubicBezTo>
                      <a:pt x="854" y="1181"/>
                      <a:pt x="854" y="1181"/>
                      <a:pt x="854" y="1181"/>
                    </a:cubicBezTo>
                    <a:cubicBezTo>
                      <a:pt x="892" y="1205"/>
                      <a:pt x="892" y="1205"/>
                      <a:pt x="892" y="1205"/>
                    </a:cubicBezTo>
                    <a:lnTo>
                      <a:pt x="859" y="1256"/>
                    </a:lnTo>
                    <a:close/>
                    <a:moveTo>
                      <a:pt x="861" y="1111"/>
                    </a:moveTo>
                    <a:cubicBezTo>
                      <a:pt x="854" y="1107"/>
                      <a:pt x="854" y="1107"/>
                      <a:pt x="854" y="1107"/>
                    </a:cubicBezTo>
                    <a:cubicBezTo>
                      <a:pt x="638" y="970"/>
                      <a:pt x="638" y="970"/>
                      <a:pt x="638" y="970"/>
                    </a:cubicBezTo>
                    <a:cubicBezTo>
                      <a:pt x="1071" y="286"/>
                      <a:pt x="1071" y="286"/>
                      <a:pt x="1071" y="286"/>
                    </a:cubicBezTo>
                    <a:cubicBezTo>
                      <a:pt x="1122" y="318"/>
                      <a:pt x="1122" y="318"/>
                      <a:pt x="1122" y="318"/>
                    </a:cubicBezTo>
                    <a:cubicBezTo>
                      <a:pt x="1122" y="318"/>
                      <a:pt x="1122" y="318"/>
                      <a:pt x="1122" y="318"/>
                    </a:cubicBezTo>
                    <a:cubicBezTo>
                      <a:pt x="1243" y="394"/>
                      <a:pt x="1243" y="394"/>
                      <a:pt x="1243" y="394"/>
                    </a:cubicBezTo>
                    <a:cubicBezTo>
                      <a:pt x="1243" y="394"/>
                      <a:pt x="1243" y="394"/>
                      <a:pt x="1243" y="394"/>
                    </a:cubicBezTo>
                    <a:cubicBezTo>
                      <a:pt x="1294" y="427"/>
                      <a:pt x="1294" y="427"/>
                      <a:pt x="1294" y="427"/>
                    </a:cubicBezTo>
                    <a:cubicBezTo>
                      <a:pt x="1152" y="651"/>
                      <a:pt x="1152" y="651"/>
                      <a:pt x="1152" y="651"/>
                    </a:cubicBezTo>
                    <a:cubicBezTo>
                      <a:pt x="1152" y="651"/>
                      <a:pt x="1152" y="651"/>
                      <a:pt x="1152" y="651"/>
                    </a:cubicBezTo>
                    <a:cubicBezTo>
                      <a:pt x="1054" y="806"/>
                      <a:pt x="1054" y="806"/>
                      <a:pt x="1054" y="806"/>
                    </a:cubicBezTo>
                    <a:lnTo>
                      <a:pt x="861" y="1111"/>
                    </a:lnTo>
                    <a:close/>
                    <a:moveTo>
                      <a:pt x="1370" y="1177"/>
                    </a:moveTo>
                    <a:cubicBezTo>
                      <a:pt x="1370" y="1022"/>
                      <a:pt x="1244" y="897"/>
                      <a:pt x="1090" y="897"/>
                    </a:cubicBezTo>
                    <a:cubicBezTo>
                      <a:pt x="1083" y="897"/>
                      <a:pt x="1077" y="897"/>
                      <a:pt x="1070" y="898"/>
                    </a:cubicBezTo>
                    <a:cubicBezTo>
                      <a:pt x="1193" y="704"/>
                      <a:pt x="1193" y="704"/>
                      <a:pt x="1193" y="704"/>
                    </a:cubicBezTo>
                    <a:cubicBezTo>
                      <a:pt x="1194" y="702"/>
                      <a:pt x="1194" y="702"/>
                      <a:pt x="1194" y="702"/>
                    </a:cubicBezTo>
                    <a:cubicBezTo>
                      <a:pt x="1297" y="725"/>
                      <a:pt x="1391" y="781"/>
                      <a:pt x="1460" y="863"/>
                    </a:cubicBezTo>
                    <a:cubicBezTo>
                      <a:pt x="1534" y="950"/>
                      <a:pt x="1575" y="1062"/>
                      <a:pt x="1575" y="1177"/>
                    </a:cubicBezTo>
                    <a:cubicBezTo>
                      <a:pt x="1575" y="1318"/>
                      <a:pt x="1515" y="1449"/>
                      <a:pt x="1410" y="1542"/>
                    </a:cubicBezTo>
                    <a:cubicBezTo>
                      <a:pt x="1409" y="1541"/>
                      <a:pt x="1409" y="1541"/>
                      <a:pt x="1409" y="1540"/>
                    </a:cubicBezTo>
                    <a:cubicBezTo>
                      <a:pt x="1407" y="1537"/>
                      <a:pt x="1405" y="1534"/>
                      <a:pt x="1403" y="1532"/>
                    </a:cubicBezTo>
                    <a:cubicBezTo>
                      <a:pt x="1402" y="1531"/>
                      <a:pt x="1402" y="1530"/>
                      <a:pt x="1401" y="1529"/>
                    </a:cubicBezTo>
                    <a:cubicBezTo>
                      <a:pt x="1399" y="1526"/>
                      <a:pt x="1397" y="1523"/>
                      <a:pt x="1395" y="1520"/>
                    </a:cubicBezTo>
                    <a:cubicBezTo>
                      <a:pt x="1394" y="1520"/>
                      <a:pt x="1394" y="1519"/>
                      <a:pt x="1394" y="1519"/>
                    </a:cubicBezTo>
                    <a:cubicBezTo>
                      <a:pt x="1356" y="1470"/>
                      <a:pt x="1307" y="1431"/>
                      <a:pt x="1252" y="1405"/>
                    </a:cubicBezTo>
                    <a:cubicBezTo>
                      <a:pt x="1324" y="1353"/>
                      <a:pt x="1370" y="1269"/>
                      <a:pt x="1370" y="1177"/>
                    </a:cubicBezTo>
                    <a:close/>
                    <a:moveTo>
                      <a:pt x="1037" y="1436"/>
                    </a:moveTo>
                    <a:cubicBezTo>
                      <a:pt x="1112" y="1423"/>
                      <a:pt x="1191" y="1439"/>
                      <a:pt x="1256" y="1478"/>
                    </a:cubicBezTo>
                    <a:cubicBezTo>
                      <a:pt x="1320" y="1517"/>
                      <a:pt x="1370" y="1579"/>
                      <a:pt x="1394" y="1650"/>
                    </a:cubicBezTo>
                    <a:cubicBezTo>
                      <a:pt x="1421" y="1732"/>
                      <a:pt x="1421" y="1732"/>
                      <a:pt x="1421" y="1732"/>
                    </a:cubicBezTo>
                    <a:cubicBezTo>
                      <a:pt x="758" y="1732"/>
                      <a:pt x="758" y="1732"/>
                      <a:pt x="758" y="1732"/>
                    </a:cubicBezTo>
                    <a:cubicBezTo>
                      <a:pt x="786" y="1650"/>
                      <a:pt x="786" y="1650"/>
                      <a:pt x="786" y="1650"/>
                    </a:cubicBezTo>
                    <a:cubicBezTo>
                      <a:pt x="792" y="1631"/>
                      <a:pt x="800" y="1614"/>
                      <a:pt x="809" y="1597"/>
                    </a:cubicBezTo>
                    <a:cubicBezTo>
                      <a:pt x="809" y="1597"/>
                      <a:pt x="809" y="1597"/>
                      <a:pt x="809" y="1597"/>
                    </a:cubicBezTo>
                    <a:cubicBezTo>
                      <a:pt x="856" y="1512"/>
                      <a:pt x="939" y="1453"/>
                      <a:pt x="1033" y="1437"/>
                    </a:cubicBezTo>
                    <a:cubicBezTo>
                      <a:pt x="1034" y="1436"/>
                      <a:pt x="1035" y="1436"/>
                      <a:pt x="1037" y="1436"/>
                    </a:cubicBezTo>
                    <a:close/>
                    <a:moveTo>
                      <a:pt x="303" y="1551"/>
                    </a:moveTo>
                    <a:cubicBezTo>
                      <a:pt x="318" y="1483"/>
                      <a:pt x="378" y="1432"/>
                      <a:pt x="450" y="1432"/>
                    </a:cubicBezTo>
                    <a:cubicBezTo>
                      <a:pt x="880" y="1432"/>
                      <a:pt x="880" y="1432"/>
                      <a:pt x="880" y="1432"/>
                    </a:cubicBezTo>
                    <a:cubicBezTo>
                      <a:pt x="833" y="1462"/>
                      <a:pt x="794" y="1502"/>
                      <a:pt x="764" y="1551"/>
                    </a:cubicBezTo>
                    <a:lnTo>
                      <a:pt x="303" y="1551"/>
                    </a:lnTo>
                    <a:close/>
                    <a:moveTo>
                      <a:pt x="1570" y="1990"/>
                    </a:moveTo>
                    <a:cubicBezTo>
                      <a:pt x="63" y="1990"/>
                      <a:pt x="63" y="1990"/>
                      <a:pt x="63" y="1990"/>
                    </a:cubicBezTo>
                    <a:cubicBezTo>
                      <a:pt x="63" y="1900"/>
                      <a:pt x="63" y="1900"/>
                      <a:pt x="63" y="1900"/>
                    </a:cubicBezTo>
                    <a:cubicBezTo>
                      <a:pt x="63" y="1842"/>
                      <a:pt x="110" y="1795"/>
                      <a:pt x="168" y="1795"/>
                    </a:cubicBezTo>
                    <a:cubicBezTo>
                      <a:pt x="714" y="1795"/>
                      <a:pt x="714" y="1795"/>
                      <a:pt x="714" y="1795"/>
                    </a:cubicBezTo>
                    <a:cubicBezTo>
                      <a:pt x="1465" y="1795"/>
                      <a:pt x="1465" y="1795"/>
                      <a:pt x="1465" y="1795"/>
                    </a:cubicBezTo>
                    <a:cubicBezTo>
                      <a:pt x="1523" y="1795"/>
                      <a:pt x="1570" y="1842"/>
                      <a:pt x="1570" y="1900"/>
                    </a:cubicBezTo>
                    <a:cubicBezTo>
                      <a:pt x="1570" y="1990"/>
                      <a:pt x="1570" y="1990"/>
                      <a:pt x="1570" y="1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0" name="Freeform 6"/>
              <p:cNvSpPr>
                <a:spLocks noEditPoints="1"/>
              </p:cNvSpPr>
              <p:nvPr/>
            </p:nvSpPr>
            <p:spPr bwMode="auto">
              <a:xfrm>
                <a:off x="707" y="3119"/>
                <a:ext cx="49" cy="49"/>
              </a:xfrm>
              <a:custGeom>
                <a:avLst/>
                <a:gdLst>
                  <a:gd name="T0" fmla="*/ 101 w 201"/>
                  <a:gd name="T1" fmla="*/ 201 h 201"/>
                  <a:gd name="T2" fmla="*/ 201 w 201"/>
                  <a:gd name="T3" fmla="*/ 101 h 201"/>
                  <a:gd name="T4" fmla="*/ 101 w 201"/>
                  <a:gd name="T5" fmla="*/ 0 h 201"/>
                  <a:gd name="T6" fmla="*/ 0 w 201"/>
                  <a:gd name="T7" fmla="*/ 101 h 201"/>
                  <a:gd name="T8" fmla="*/ 101 w 201"/>
                  <a:gd name="T9" fmla="*/ 201 h 201"/>
                  <a:gd name="T10" fmla="*/ 101 w 201"/>
                  <a:gd name="T11" fmla="*/ 63 h 201"/>
                  <a:gd name="T12" fmla="*/ 139 w 201"/>
                  <a:gd name="T13" fmla="*/ 101 h 201"/>
                  <a:gd name="T14" fmla="*/ 101 w 201"/>
                  <a:gd name="T15" fmla="*/ 139 h 201"/>
                  <a:gd name="T16" fmla="*/ 63 w 201"/>
                  <a:gd name="T17" fmla="*/ 101 h 201"/>
                  <a:gd name="T18" fmla="*/ 101 w 201"/>
                  <a:gd name="T19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201">
                    <a:moveTo>
                      <a:pt x="101" y="201"/>
                    </a:moveTo>
                    <a:cubicBezTo>
                      <a:pt x="156" y="201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5" y="201"/>
                      <a:pt x="101" y="201"/>
                    </a:cubicBezTo>
                    <a:close/>
                    <a:moveTo>
                      <a:pt x="101" y="63"/>
                    </a:moveTo>
                    <a:cubicBezTo>
                      <a:pt x="122" y="63"/>
                      <a:pt x="139" y="80"/>
                      <a:pt x="139" y="101"/>
                    </a:cubicBezTo>
                    <a:cubicBezTo>
                      <a:pt x="139" y="122"/>
                      <a:pt x="122" y="139"/>
                      <a:pt x="101" y="139"/>
                    </a:cubicBezTo>
                    <a:cubicBezTo>
                      <a:pt x="80" y="139"/>
                      <a:pt x="63" y="122"/>
                      <a:pt x="63" y="101"/>
                    </a:cubicBezTo>
                    <a:cubicBezTo>
                      <a:pt x="63" y="80"/>
                      <a:pt x="80" y="63"/>
                      <a:pt x="101" y="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</p:grpSp>
      <p:pic>
        <p:nvPicPr>
          <p:cNvPr id="79" name="Imag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95" y="2925097"/>
            <a:ext cx="1033144" cy="86196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626" y="2767280"/>
            <a:ext cx="850081" cy="1061564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019" y="2850944"/>
            <a:ext cx="938161" cy="9381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73953" y="4669006"/>
            <a:ext cx="18926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</a:rPr>
              <a:t>Finance &amp; Financial Innovation</a:t>
            </a:r>
          </a:p>
        </p:txBody>
      </p:sp>
    </p:spTree>
    <p:extLst>
      <p:ext uri="{BB962C8B-B14F-4D97-AF65-F5344CB8AC3E}">
        <p14:creationId xmlns:p14="http://schemas.microsoft.com/office/powerpoint/2010/main" val="280281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Luxembourg</a:t>
            </a:r>
            <a:r>
              <a:rPr lang="it-IT" dirty="0" smtClean="0"/>
              <a:t> </a:t>
            </a:r>
            <a:r>
              <a:rPr lang="it-IT" dirty="0" err="1" smtClean="0"/>
              <a:t>Institute</a:t>
            </a:r>
            <a:r>
              <a:rPr lang="it-IT" dirty="0" smtClean="0"/>
              <a:t> of Science &amp; </a:t>
            </a:r>
            <a:br>
              <a:rPr lang="it-IT" dirty="0" smtClean="0"/>
            </a:br>
            <a:r>
              <a:rPr lang="it-IT" dirty="0" smtClean="0"/>
              <a:t>Technology (LIST):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460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LXI--20170524_509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Luxembourg</a:t>
            </a:r>
            <a:r>
              <a:rPr lang="it-IT" dirty="0" smtClean="0"/>
              <a:t> </a:t>
            </a:r>
            <a:r>
              <a:rPr lang="it-IT" dirty="0" err="1" smtClean="0"/>
              <a:t>Institute</a:t>
            </a:r>
            <a:r>
              <a:rPr lang="it-IT" dirty="0" smtClean="0"/>
              <a:t> of Science &amp; </a:t>
            </a:r>
            <a:br>
              <a:rPr lang="it-IT" dirty="0" smtClean="0"/>
            </a:br>
            <a:r>
              <a:rPr lang="it-IT" dirty="0" smtClean="0"/>
              <a:t>Technology (LIST):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38</a:t>
            </a:fld>
            <a:endParaRPr lang="fr-BE" dirty="0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3"/>
          <a:stretch/>
        </p:blipFill>
        <p:spPr>
          <a:xfrm>
            <a:off x="4576528" y="5498615"/>
            <a:ext cx="1202102" cy="489474"/>
          </a:xfrm>
          <a:prstGeom prst="rect">
            <a:avLst/>
          </a:prstGeom>
        </p:spPr>
      </p:pic>
      <p:grpSp>
        <p:nvGrpSpPr>
          <p:cNvPr id="10" name="Group 15"/>
          <p:cNvGrpSpPr/>
          <p:nvPr/>
        </p:nvGrpSpPr>
        <p:grpSpPr>
          <a:xfrm>
            <a:off x="5990720" y="4947626"/>
            <a:ext cx="1371600" cy="1371600"/>
            <a:chOff x="544600" y="3643701"/>
            <a:chExt cx="1371600" cy="1371600"/>
          </a:xfrm>
        </p:grpSpPr>
        <p:sp>
          <p:nvSpPr>
            <p:cNvPr id="11" name="Oval 7"/>
            <p:cNvSpPr/>
            <p:nvPr/>
          </p:nvSpPr>
          <p:spPr>
            <a:xfrm>
              <a:off x="544600" y="3643701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8"/>
            <p:cNvGrpSpPr/>
            <p:nvPr/>
          </p:nvGrpSpPr>
          <p:grpSpPr>
            <a:xfrm>
              <a:off x="852631" y="3856107"/>
              <a:ext cx="755538" cy="946788"/>
              <a:chOff x="739775" y="4171567"/>
              <a:chExt cx="633413" cy="793749"/>
            </a:xfrm>
          </p:grpSpPr>
          <p:sp>
            <p:nvSpPr>
              <p:cNvPr id="13" name="Rounded Rectangle 37"/>
              <p:cNvSpPr/>
              <p:nvPr/>
            </p:nvSpPr>
            <p:spPr>
              <a:xfrm>
                <a:off x="759254" y="4860544"/>
                <a:ext cx="576786" cy="635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14" name="Group 4"/>
              <p:cNvGrpSpPr>
                <a:grpSpLocks noChangeAspect="1"/>
              </p:cNvGrpSpPr>
              <p:nvPr/>
            </p:nvGrpSpPr>
            <p:grpSpPr bwMode="auto">
              <a:xfrm>
                <a:off x="739775" y="4171567"/>
                <a:ext cx="633413" cy="793749"/>
                <a:chOff x="466" y="2758"/>
                <a:chExt cx="399" cy="500"/>
              </a:xfrm>
            </p:grpSpPr>
            <p:sp>
              <p:nvSpPr>
                <p:cNvPr id="16" name="Freeform 5"/>
                <p:cNvSpPr>
                  <a:spLocks noEditPoints="1"/>
                </p:cNvSpPr>
                <p:nvPr/>
              </p:nvSpPr>
              <p:spPr bwMode="auto">
                <a:xfrm>
                  <a:off x="466" y="2758"/>
                  <a:ext cx="399" cy="500"/>
                </a:xfrm>
                <a:custGeom>
                  <a:avLst/>
                  <a:gdLst>
                    <a:gd name="T0" fmla="*/ 1440 w 1638"/>
                    <a:gd name="T1" fmla="*/ 1598 h 2052"/>
                    <a:gd name="T2" fmla="*/ 1229 w 1638"/>
                    <a:gd name="T3" fmla="*/ 647 h 2052"/>
                    <a:gd name="T4" fmla="*/ 1354 w 1638"/>
                    <a:gd name="T5" fmla="*/ 390 h 2052"/>
                    <a:gd name="T6" fmla="*/ 1386 w 1638"/>
                    <a:gd name="T7" fmla="*/ 340 h 2052"/>
                    <a:gd name="T8" fmla="*/ 1495 w 1638"/>
                    <a:gd name="T9" fmla="*/ 226 h 2052"/>
                    <a:gd name="T10" fmla="*/ 1209 w 1638"/>
                    <a:gd name="T11" fmla="*/ 9 h 2052"/>
                    <a:gd name="T12" fmla="*/ 1096 w 1638"/>
                    <a:gd name="T13" fmla="*/ 146 h 2052"/>
                    <a:gd name="T14" fmla="*/ 1129 w 1638"/>
                    <a:gd name="T15" fmla="*/ 248 h 2052"/>
                    <a:gd name="T16" fmla="*/ 585 w 1638"/>
                    <a:gd name="T17" fmla="*/ 937 h 2052"/>
                    <a:gd name="T18" fmla="*/ 504 w 1638"/>
                    <a:gd name="T19" fmla="*/ 923 h 2052"/>
                    <a:gd name="T20" fmla="*/ 852 w 1638"/>
                    <a:gd name="T21" fmla="*/ 1326 h 2052"/>
                    <a:gd name="T22" fmla="*/ 961 w 1638"/>
                    <a:gd name="T23" fmla="*/ 1212 h 2052"/>
                    <a:gd name="T24" fmla="*/ 1025 w 1638"/>
                    <a:gd name="T25" fmla="*/ 969 h 2052"/>
                    <a:gd name="T26" fmla="*/ 1172 w 1638"/>
                    <a:gd name="T27" fmla="*/ 1378 h 2052"/>
                    <a:gd name="T28" fmla="*/ 238 w 1638"/>
                    <a:gd name="T29" fmla="*/ 1582 h 2052"/>
                    <a:gd name="T30" fmla="*/ 726 w 1638"/>
                    <a:gd name="T31" fmla="*/ 1630 h 2052"/>
                    <a:gd name="T32" fmla="*/ 0 w 1638"/>
                    <a:gd name="T33" fmla="*/ 1900 h 2052"/>
                    <a:gd name="T34" fmla="*/ 1601 w 1638"/>
                    <a:gd name="T35" fmla="*/ 2052 h 2052"/>
                    <a:gd name="T36" fmla="*/ 1488 w 1638"/>
                    <a:gd name="T37" fmla="*/ 1734 h 2052"/>
                    <a:gd name="T38" fmla="*/ 1393 w 1638"/>
                    <a:gd name="T39" fmla="*/ 271 h 2052"/>
                    <a:gd name="T40" fmla="*/ 1221 w 1638"/>
                    <a:gd name="T41" fmla="*/ 162 h 2052"/>
                    <a:gd name="T42" fmla="*/ 1202 w 1638"/>
                    <a:gd name="T43" fmla="*/ 78 h 2052"/>
                    <a:gd name="T44" fmla="*/ 1182 w 1638"/>
                    <a:gd name="T45" fmla="*/ 282 h 2052"/>
                    <a:gd name="T46" fmla="*/ 859 w 1638"/>
                    <a:gd name="T47" fmla="*/ 1256 h 2052"/>
                    <a:gd name="T48" fmla="*/ 578 w 1638"/>
                    <a:gd name="T49" fmla="*/ 1006 h 2052"/>
                    <a:gd name="T50" fmla="*/ 854 w 1638"/>
                    <a:gd name="T51" fmla="*/ 1181 h 2052"/>
                    <a:gd name="T52" fmla="*/ 861 w 1638"/>
                    <a:gd name="T53" fmla="*/ 1111 h 2052"/>
                    <a:gd name="T54" fmla="*/ 1071 w 1638"/>
                    <a:gd name="T55" fmla="*/ 286 h 2052"/>
                    <a:gd name="T56" fmla="*/ 1243 w 1638"/>
                    <a:gd name="T57" fmla="*/ 394 h 2052"/>
                    <a:gd name="T58" fmla="*/ 1152 w 1638"/>
                    <a:gd name="T59" fmla="*/ 651 h 2052"/>
                    <a:gd name="T60" fmla="*/ 861 w 1638"/>
                    <a:gd name="T61" fmla="*/ 1111 h 2052"/>
                    <a:gd name="T62" fmla="*/ 1070 w 1638"/>
                    <a:gd name="T63" fmla="*/ 898 h 2052"/>
                    <a:gd name="T64" fmla="*/ 1460 w 1638"/>
                    <a:gd name="T65" fmla="*/ 863 h 2052"/>
                    <a:gd name="T66" fmla="*/ 1409 w 1638"/>
                    <a:gd name="T67" fmla="*/ 1540 h 2052"/>
                    <a:gd name="T68" fmla="*/ 1395 w 1638"/>
                    <a:gd name="T69" fmla="*/ 1520 h 2052"/>
                    <a:gd name="T70" fmla="*/ 1370 w 1638"/>
                    <a:gd name="T71" fmla="*/ 1177 h 2052"/>
                    <a:gd name="T72" fmla="*/ 1394 w 1638"/>
                    <a:gd name="T73" fmla="*/ 1650 h 2052"/>
                    <a:gd name="T74" fmla="*/ 786 w 1638"/>
                    <a:gd name="T75" fmla="*/ 1650 h 2052"/>
                    <a:gd name="T76" fmla="*/ 1033 w 1638"/>
                    <a:gd name="T77" fmla="*/ 1437 h 2052"/>
                    <a:gd name="T78" fmla="*/ 450 w 1638"/>
                    <a:gd name="T79" fmla="*/ 1432 h 2052"/>
                    <a:gd name="T80" fmla="*/ 303 w 1638"/>
                    <a:gd name="T81" fmla="*/ 1551 h 2052"/>
                    <a:gd name="T82" fmla="*/ 63 w 1638"/>
                    <a:gd name="T83" fmla="*/ 1900 h 2052"/>
                    <a:gd name="T84" fmla="*/ 1465 w 1638"/>
                    <a:gd name="T85" fmla="*/ 1795 h 2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638" h="2052">
                      <a:moveTo>
                        <a:pt x="1488" y="1734"/>
                      </a:moveTo>
                      <a:cubicBezTo>
                        <a:pt x="1453" y="1630"/>
                        <a:pt x="1453" y="1630"/>
                        <a:pt x="1453" y="1630"/>
                      </a:cubicBezTo>
                      <a:cubicBezTo>
                        <a:pt x="1449" y="1619"/>
                        <a:pt x="1445" y="1608"/>
                        <a:pt x="1440" y="1598"/>
                      </a:cubicBezTo>
                      <a:cubicBezTo>
                        <a:pt x="1566" y="1493"/>
                        <a:pt x="1638" y="1341"/>
                        <a:pt x="1638" y="1177"/>
                      </a:cubicBezTo>
                      <a:cubicBezTo>
                        <a:pt x="1638" y="1047"/>
                        <a:pt x="1591" y="921"/>
                        <a:pt x="1507" y="822"/>
                      </a:cubicBezTo>
                      <a:cubicBezTo>
                        <a:pt x="1434" y="736"/>
                        <a:pt x="1337" y="675"/>
                        <a:pt x="1229" y="647"/>
                      </a:cubicBezTo>
                      <a:cubicBezTo>
                        <a:pt x="1364" y="434"/>
                        <a:pt x="1364" y="434"/>
                        <a:pt x="1364" y="434"/>
                      </a:cubicBezTo>
                      <a:cubicBezTo>
                        <a:pt x="1368" y="427"/>
                        <a:pt x="1370" y="418"/>
                        <a:pt x="1368" y="410"/>
                      </a:cubicBezTo>
                      <a:cubicBezTo>
                        <a:pt x="1366" y="402"/>
                        <a:pt x="1361" y="395"/>
                        <a:pt x="1354" y="390"/>
                      </a:cubicBezTo>
                      <a:cubicBezTo>
                        <a:pt x="1303" y="358"/>
                        <a:pt x="1303" y="358"/>
                        <a:pt x="1303" y="358"/>
                      </a:cubicBezTo>
                      <a:cubicBezTo>
                        <a:pt x="1335" y="308"/>
                        <a:pt x="1335" y="308"/>
                        <a:pt x="1335" y="308"/>
                      </a:cubicBezTo>
                      <a:cubicBezTo>
                        <a:pt x="1386" y="340"/>
                        <a:pt x="1386" y="340"/>
                        <a:pt x="1386" y="340"/>
                      </a:cubicBezTo>
                      <a:cubicBezTo>
                        <a:pt x="1391" y="344"/>
                        <a:pt x="1397" y="345"/>
                        <a:pt x="1402" y="345"/>
                      </a:cubicBezTo>
                      <a:cubicBezTo>
                        <a:pt x="1413" y="345"/>
                        <a:pt x="1423" y="340"/>
                        <a:pt x="1429" y="331"/>
                      </a:cubicBezTo>
                      <a:cubicBezTo>
                        <a:pt x="1495" y="226"/>
                        <a:pt x="1495" y="226"/>
                        <a:pt x="1495" y="226"/>
                      </a:cubicBezTo>
                      <a:cubicBezTo>
                        <a:pt x="1499" y="219"/>
                        <a:pt x="1501" y="211"/>
                        <a:pt x="1499" y="203"/>
                      </a:cubicBezTo>
                      <a:cubicBezTo>
                        <a:pt x="1497" y="195"/>
                        <a:pt x="1492" y="188"/>
                        <a:pt x="1485" y="183"/>
                      </a:cubicBezTo>
                      <a:cubicBezTo>
                        <a:pt x="1209" y="9"/>
                        <a:pt x="1209" y="9"/>
                        <a:pt x="1209" y="9"/>
                      </a:cubicBezTo>
                      <a:cubicBezTo>
                        <a:pt x="1195" y="0"/>
                        <a:pt x="1175" y="4"/>
                        <a:pt x="1166" y="19"/>
                      </a:cubicBezTo>
                      <a:cubicBezTo>
                        <a:pt x="1100" y="123"/>
                        <a:pt x="1100" y="123"/>
                        <a:pt x="1100" y="123"/>
                      </a:cubicBezTo>
                      <a:cubicBezTo>
                        <a:pt x="1096" y="130"/>
                        <a:pt x="1094" y="138"/>
                        <a:pt x="1096" y="146"/>
                      </a:cubicBezTo>
                      <a:cubicBezTo>
                        <a:pt x="1098" y="154"/>
                        <a:pt x="1103" y="161"/>
                        <a:pt x="1110" y="166"/>
                      </a:cubicBezTo>
                      <a:cubicBezTo>
                        <a:pt x="1161" y="198"/>
                        <a:pt x="1161" y="198"/>
                        <a:pt x="1161" y="198"/>
                      </a:cubicBezTo>
                      <a:cubicBezTo>
                        <a:pt x="1129" y="248"/>
                        <a:pt x="1129" y="248"/>
                        <a:pt x="1129" y="248"/>
                      </a:cubicBezTo>
                      <a:cubicBezTo>
                        <a:pt x="1078" y="216"/>
                        <a:pt x="1078" y="216"/>
                        <a:pt x="1078" y="216"/>
                      </a:cubicBezTo>
                      <a:cubicBezTo>
                        <a:pt x="1064" y="207"/>
                        <a:pt x="1044" y="211"/>
                        <a:pt x="1035" y="226"/>
                      </a:cubicBezTo>
                      <a:cubicBezTo>
                        <a:pt x="585" y="937"/>
                        <a:pt x="585" y="937"/>
                        <a:pt x="585" y="937"/>
                      </a:cubicBezTo>
                      <a:cubicBezTo>
                        <a:pt x="547" y="913"/>
                        <a:pt x="547" y="913"/>
                        <a:pt x="547" y="913"/>
                      </a:cubicBezTo>
                      <a:cubicBezTo>
                        <a:pt x="540" y="908"/>
                        <a:pt x="532" y="907"/>
                        <a:pt x="524" y="909"/>
                      </a:cubicBezTo>
                      <a:cubicBezTo>
                        <a:pt x="516" y="911"/>
                        <a:pt x="509" y="916"/>
                        <a:pt x="504" y="923"/>
                      </a:cubicBezTo>
                      <a:cubicBezTo>
                        <a:pt x="438" y="1027"/>
                        <a:pt x="438" y="1027"/>
                        <a:pt x="438" y="1027"/>
                      </a:cubicBezTo>
                      <a:cubicBezTo>
                        <a:pt x="429" y="1041"/>
                        <a:pt x="434" y="1061"/>
                        <a:pt x="448" y="1070"/>
                      </a:cubicBezTo>
                      <a:cubicBezTo>
                        <a:pt x="852" y="1326"/>
                        <a:pt x="852" y="1326"/>
                        <a:pt x="852" y="1326"/>
                      </a:cubicBezTo>
                      <a:cubicBezTo>
                        <a:pt x="858" y="1329"/>
                        <a:pt x="863" y="1331"/>
                        <a:pt x="869" y="1331"/>
                      </a:cubicBezTo>
                      <a:cubicBezTo>
                        <a:pt x="879" y="1331"/>
                        <a:pt x="890" y="1325"/>
                        <a:pt x="896" y="1316"/>
                      </a:cubicBezTo>
                      <a:cubicBezTo>
                        <a:pt x="961" y="1212"/>
                        <a:pt x="961" y="1212"/>
                        <a:pt x="961" y="1212"/>
                      </a:cubicBezTo>
                      <a:cubicBezTo>
                        <a:pt x="971" y="1197"/>
                        <a:pt x="966" y="1178"/>
                        <a:pt x="952" y="1169"/>
                      </a:cubicBezTo>
                      <a:cubicBezTo>
                        <a:pt x="914" y="1145"/>
                        <a:pt x="914" y="1145"/>
                        <a:pt x="914" y="1145"/>
                      </a:cubicBezTo>
                      <a:cubicBezTo>
                        <a:pt x="1025" y="969"/>
                        <a:pt x="1025" y="969"/>
                        <a:pt x="1025" y="969"/>
                      </a:cubicBezTo>
                      <a:cubicBezTo>
                        <a:pt x="1046" y="963"/>
                        <a:pt x="1067" y="959"/>
                        <a:pt x="1090" y="959"/>
                      </a:cubicBezTo>
                      <a:cubicBezTo>
                        <a:pt x="1210" y="959"/>
                        <a:pt x="1307" y="1057"/>
                        <a:pt x="1307" y="1177"/>
                      </a:cubicBezTo>
                      <a:cubicBezTo>
                        <a:pt x="1307" y="1265"/>
                        <a:pt x="1253" y="1345"/>
                        <a:pt x="1172" y="1378"/>
                      </a:cubicBezTo>
                      <a:cubicBezTo>
                        <a:pt x="1145" y="1372"/>
                        <a:pt x="1118" y="1369"/>
                        <a:pt x="1090" y="1369"/>
                      </a:cubicBezTo>
                      <a:cubicBezTo>
                        <a:pt x="450" y="1369"/>
                        <a:pt x="450" y="1369"/>
                        <a:pt x="450" y="1369"/>
                      </a:cubicBezTo>
                      <a:cubicBezTo>
                        <a:pt x="333" y="1369"/>
                        <a:pt x="238" y="1465"/>
                        <a:pt x="238" y="1582"/>
                      </a:cubicBezTo>
                      <a:cubicBezTo>
                        <a:pt x="238" y="1599"/>
                        <a:pt x="252" y="1613"/>
                        <a:pt x="269" y="1613"/>
                      </a:cubicBezTo>
                      <a:cubicBezTo>
                        <a:pt x="733" y="1613"/>
                        <a:pt x="733" y="1613"/>
                        <a:pt x="733" y="1613"/>
                      </a:cubicBezTo>
                      <a:cubicBezTo>
                        <a:pt x="730" y="1619"/>
                        <a:pt x="728" y="1624"/>
                        <a:pt x="726" y="1630"/>
                      </a:cubicBezTo>
                      <a:cubicBezTo>
                        <a:pt x="692" y="1732"/>
                        <a:pt x="692" y="1732"/>
                        <a:pt x="692" y="1732"/>
                      </a:cubicBezTo>
                      <a:cubicBezTo>
                        <a:pt x="168" y="1732"/>
                        <a:pt x="168" y="1732"/>
                        <a:pt x="168" y="1732"/>
                      </a:cubicBezTo>
                      <a:cubicBezTo>
                        <a:pt x="76" y="1732"/>
                        <a:pt x="0" y="1807"/>
                        <a:pt x="0" y="1900"/>
                      </a:cubicBezTo>
                      <a:cubicBezTo>
                        <a:pt x="0" y="2021"/>
                        <a:pt x="0" y="2021"/>
                        <a:pt x="0" y="2021"/>
                      </a:cubicBezTo>
                      <a:cubicBezTo>
                        <a:pt x="0" y="2038"/>
                        <a:pt x="14" y="2052"/>
                        <a:pt x="31" y="2052"/>
                      </a:cubicBezTo>
                      <a:cubicBezTo>
                        <a:pt x="1601" y="2052"/>
                        <a:pt x="1601" y="2052"/>
                        <a:pt x="1601" y="2052"/>
                      </a:cubicBezTo>
                      <a:cubicBezTo>
                        <a:pt x="1619" y="2052"/>
                        <a:pt x="1633" y="2038"/>
                        <a:pt x="1633" y="2021"/>
                      </a:cubicBezTo>
                      <a:cubicBezTo>
                        <a:pt x="1633" y="1900"/>
                        <a:pt x="1633" y="1900"/>
                        <a:pt x="1633" y="1900"/>
                      </a:cubicBezTo>
                      <a:cubicBezTo>
                        <a:pt x="1633" y="1815"/>
                        <a:pt x="1570" y="1745"/>
                        <a:pt x="1488" y="1734"/>
                      </a:cubicBezTo>
                      <a:close/>
                      <a:moveTo>
                        <a:pt x="1202" y="78"/>
                      </a:moveTo>
                      <a:cubicBezTo>
                        <a:pt x="1425" y="219"/>
                        <a:pt x="1425" y="219"/>
                        <a:pt x="1425" y="219"/>
                      </a:cubicBezTo>
                      <a:cubicBezTo>
                        <a:pt x="1393" y="271"/>
                        <a:pt x="1393" y="271"/>
                        <a:pt x="1393" y="271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lnTo>
                        <a:pt x="1202" y="78"/>
                      </a:lnTo>
                      <a:close/>
                      <a:moveTo>
                        <a:pt x="1282" y="275"/>
                      </a:moveTo>
                      <a:cubicBezTo>
                        <a:pt x="1250" y="325"/>
                        <a:pt x="1250" y="325"/>
                        <a:pt x="1250" y="325"/>
                      </a:cubicBezTo>
                      <a:cubicBezTo>
                        <a:pt x="1182" y="282"/>
                        <a:pt x="1182" y="282"/>
                        <a:pt x="1182" y="282"/>
                      </a:cubicBezTo>
                      <a:cubicBezTo>
                        <a:pt x="1214" y="232"/>
                        <a:pt x="1214" y="232"/>
                        <a:pt x="1214" y="232"/>
                      </a:cubicBezTo>
                      <a:lnTo>
                        <a:pt x="1282" y="275"/>
                      </a:lnTo>
                      <a:close/>
                      <a:moveTo>
                        <a:pt x="859" y="1256"/>
                      </a:moveTo>
                      <a:cubicBezTo>
                        <a:pt x="508" y="1034"/>
                        <a:pt x="508" y="1034"/>
                        <a:pt x="508" y="1034"/>
                      </a:cubicBezTo>
                      <a:cubicBezTo>
                        <a:pt x="540" y="982"/>
                        <a:pt x="540" y="982"/>
                        <a:pt x="540" y="982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92" y="1205"/>
                        <a:pt x="892" y="1205"/>
                        <a:pt x="892" y="1205"/>
                      </a:cubicBezTo>
                      <a:lnTo>
                        <a:pt x="859" y="1256"/>
                      </a:lnTo>
                      <a:close/>
                      <a:moveTo>
                        <a:pt x="861" y="1111"/>
                      </a:moveTo>
                      <a:cubicBezTo>
                        <a:pt x="854" y="1107"/>
                        <a:pt x="854" y="1107"/>
                        <a:pt x="854" y="1107"/>
                      </a:cubicBezTo>
                      <a:cubicBezTo>
                        <a:pt x="638" y="970"/>
                        <a:pt x="638" y="970"/>
                        <a:pt x="638" y="970"/>
                      </a:cubicBezTo>
                      <a:cubicBezTo>
                        <a:pt x="1071" y="286"/>
                        <a:pt x="1071" y="286"/>
                        <a:pt x="1071" y="286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94" y="427"/>
                        <a:pt x="1294" y="427"/>
                        <a:pt x="1294" y="427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054" y="806"/>
                        <a:pt x="1054" y="806"/>
                        <a:pt x="1054" y="806"/>
                      </a:cubicBezTo>
                      <a:lnTo>
                        <a:pt x="861" y="1111"/>
                      </a:lnTo>
                      <a:close/>
                      <a:moveTo>
                        <a:pt x="1370" y="1177"/>
                      </a:moveTo>
                      <a:cubicBezTo>
                        <a:pt x="1370" y="1022"/>
                        <a:pt x="1244" y="897"/>
                        <a:pt x="1090" y="897"/>
                      </a:cubicBezTo>
                      <a:cubicBezTo>
                        <a:pt x="1083" y="897"/>
                        <a:pt x="1077" y="897"/>
                        <a:pt x="1070" y="898"/>
                      </a:cubicBezTo>
                      <a:cubicBezTo>
                        <a:pt x="1193" y="704"/>
                        <a:pt x="1193" y="704"/>
                        <a:pt x="1193" y="704"/>
                      </a:cubicBezTo>
                      <a:cubicBezTo>
                        <a:pt x="1194" y="702"/>
                        <a:pt x="1194" y="702"/>
                        <a:pt x="1194" y="702"/>
                      </a:cubicBezTo>
                      <a:cubicBezTo>
                        <a:pt x="1297" y="725"/>
                        <a:pt x="1391" y="781"/>
                        <a:pt x="1460" y="863"/>
                      </a:cubicBezTo>
                      <a:cubicBezTo>
                        <a:pt x="1534" y="950"/>
                        <a:pt x="1575" y="1062"/>
                        <a:pt x="1575" y="1177"/>
                      </a:cubicBezTo>
                      <a:cubicBezTo>
                        <a:pt x="1575" y="1318"/>
                        <a:pt x="1515" y="1449"/>
                        <a:pt x="1410" y="1542"/>
                      </a:cubicBezTo>
                      <a:cubicBezTo>
                        <a:pt x="1409" y="1541"/>
                        <a:pt x="1409" y="1541"/>
                        <a:pt x="1409" y="1540"/>
                      </a:cubicBezTo>
                      <a:cubicBezTo>
                        <a:pt x="1407" y="1537"/>
                        <a:pt x="1405" y="1534"/>
                        <a:pt x="1403" y="1532"/>
                      </a:cubicBezTo>
                      <a:cubicBezTo>
                        <a:pt x="1402" y="1531"/>
                        <a:pt x="1402" y="1530"/>
                        <a:pt x="1401" y="1529"/>
                      </a:cubicBezTo>
                      <a:cubicBezTo>
                        <a:pt x="1399" y="1526"/>
                        <a:pt x="1397" y="1523"/>
                        <a:pt x="1395" y="1520"/>
                      </a:cubicBezTo>
                      <a:cubicBezTo>
                        <a:pt x="1394" y="1520"/>
                        <a:pt x="1394" y="1519"/>
                        <a:pt x="1394" y="1519"/>
                      </a:cubicBezTo>
                      <a:cubicBezTo>
                        <a:pt x="1356" y="1470"/>
                        <a:pt x="1307" y="1431"/>
                        <a:pt x="1252" y="1405"/>
                      </a:cubicBezTo>
                      <a:cubicBezTo>
                        <a:pt x="1324" y="1353"/>
                        <a:pt x="1370" y="1269"/>
                        <a:pt x="1370" y="1177"/>
                      </a:cubicBezTo>
                      <a:close/>
                      <a:moveTo>
                        <a:pt x="1037" y="1436"/>
                      </a:moveTo>
                      <a:cubicBezTo>
                        <a:pt x="1112" y="1423"/>
                        <a:pt x="1191" y="1439"/>
                        <a:pt x="1256" y="1478"/>
                      </a:cubicBezTo>
                      <a:cubicBezTo>
                        <a:pt x="1320" y="1517"/>
                        <a:pt x="1370" y="1579"/>
                        <a:pt x="1394" y="1650"/>
                      </a:cubicBezTo>
                      <a:cubicBezTo>
                        <a:pt x="1421" y="1732"/>
                        <a:pt x="1421" y="1732"/>
                        <a:pt x="1421" y="1732"/>
                      </a:cubicBezTo>
                      <a:cubicBezTo>
                        <a:pt x="758" y="1732"/>
                        <a:pt x="758" y="1732"/>
                        <a:pt x="758" y="1732"/>
                      </a:cubicBezTo>
                      <a:cubicBezTo>
                        <a:pt x="786" y="1650"/>
                        <a:pt x="786" y="1650"/>
                        <a:pt x="786" y="1650"/>
                      </a:cubicBezTo>
                      <a:cubicBezTo>
                        <a:pt x="792" y="1631"/>
                        <a:pt x="800" y="1614"/>
                        <a:pt x="809" y="1597"/>
                      </a:cubicBezTo>
                      <a:cubicBezTo>
                        <a:pt x="809" y="1597"/>
                        <a:pt x="809" y="1597"/>
                        <a:pt x="809" y="1597"/>
                      </a:cubicBezTo>
                      <a:cubicBezTo>
                        <a:pt x="856" y="1512"/>
                        <a:pt x="939" y="1453"/>
                        <a:pt x="1033" y="1437"/>
                      </a:cubicBezTo>
                      <a:cubicBezTo>
                        <a:pt x="1034" y="1436"/>
                        <a:pt x="1035" y="1436"/>
                        <a:pt x="1037" y="1436"/>
                      </a:cubicBezTo>
                      <a:close/>
                      <a:moveTo>
                        <a:pt x="303" y="1551"/>
                      </a:moveTo>
                      <a:cubicBezTo>
                        <a:pt x="318" y="1483"/>
                        <a:pt x="378" y="1432"/>
                        <a:pt x="450" y="1432"/>
                      </a:cubicBezTo>
                      <a:cubicBezTo>
                        <a:pt x="880" y="1432"/>
                        <a:pt x="880" y="1432"/>
                        <a:pt x="880" y="1432"/>
                      </a:cubicBezTo>
                      <a:cubicBezTo>
                        <a:pt x="833" y="1462"/>
                        <a:pt x="794" y="1502"/>
                        <a:pt x="764" y="1551"/>
                      </a:cubicBezTo>
                      <a:lnTo>
                        <a:pt x="303" y="1551"/>
                      </a:lnTo>
                      <a:close/>
                      <a:moveTo>
                        <a:pt x="1570" y="1990"/>
                      </a:moveTo>
                      <a:cubicBezTo>
                        <a:pt x="63" y="1990"/>
                        <a:pt x="63" y="1990"/>
                        <a:pt x="63" y="1990"/>
                      </a:cubicBezTo>
                      <a:cubicBezTo>
                        <a:pt x="63" y="1900"/>
                        <a:pt x="63" y="1900"/>
                        <a:pt x="63" y="1900"/>
                      </a:cubicBezTo>
                      <a:cubicBezTo>
                        <a:pt x="63" y="1842"/>
                        <a:pt x="110" y="1795"/>
                        <a:pt x="168" y="1795"/>
                      </a:cubicBezTo>
                      <a:cubicBezTo>
                        <a:pt x="714" y="1795"/>
                        <a:pt x="714" y="1795"/>
                        <a:pt x="714" y="1795"/>
                      </a:cubicBezTo>
                      <a:cubicBezTo>
                        <a:pt x="1465" y="1795"/>
                        <a:pt x="1465" y="1795"/>
                        <a:pt x="1465" y="1795"/>
                      </a:cubicBezTo>
                      <a:cubicBezTo>
                        <a:pt x="1523" y="1795"/>
                        <a:pt x="1570" y="1842"/>
                        <a:pt x="1570" y="1900"/>
                      </a:cubicBezTo>
                      <a:cubicBezTo>
                        <a:pt x="1570" y="1990"/>
                        <a:pt x="1570" y="1990"/>
                        <a:pt x="1570" y="19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7" name="Freeform 6"/>
                <p:cNvSpPr>
                  <a:spLocks noEditPoints="1"/>
                </p:cNvSpPr>
                <p:nvPr/>
              </p:nvSpPr>
              <p:spPr bwMode="auto">
                <a:xfrm>
                  <a:off x="707" y="3119"/>
                  <a:ext cx="49" cy="49"/>
                </a:xfrm>
                <a:custGeom>
                  <a:avLst/>
                  <a:gdLst>
                    <a:gd name="T0" fmla="*/ 101 w 201"/>
                    <a:gd name="T1" fmla="*/ 201 h 201"/>
                    <a:gd name="T2" fmla="*/ 201 w 201"/>
                    <a:gd name="T3" fmla="*/ 101 h 201"/>
                    <a:gd name="T4" fmla="*/ 101 w 201"/>
                    <a:gd name="T5" fmla="*/ 0 h 201"/>
                    <a:gd name="T6" fmla="*/ 0 w 201"/>
                    <a:gd name="T7" fmla="*/ 101 h 201"/>
                    <a:gd name="T8" fmla="*/ 101 w 201"/>
                    <a:gd name="T9" fmla="*/ 201 h 201"/>
                    <a:gd name="T10" fmla="*/ 101 w 201"/>
                    <a:gd name="T11" fmla="*/ 63 h 201"/>
                    <a:gd name="T12" fmla="*/ 139 w 201"/>
                    <a:gd name="T13" fmla="*/ 101 h 201"/>
                    <a:gd name="T14" fmla="*/ 101 w 201"/>
                    <a:gd name="T15" fmla="*/ 139 h 201"/>
                    <a:gd name="T16" fmla="*/ 63 w 201"/>
                    <a:gd name="T17" fmla="*/ 101 h 201"/>
                    <a:gd name="T18" fmla="*/ 101 w 201"/>
                    <a:gd name="T19" fmla="*/ 63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1" h="201">
                      <a:moveTo>
                        <a:pt x="101" y="201"/>
                      </a:moveTo>
                      <a:cubicBezTo>
                        <a:pt x="156" y="201"/>
                        <a:pt x="201" y="156"/>
                        <a:pt x="201" y="101"/>
                      </a:cubicBezTo>
                      <a:cubicBezTo>
                        <a:pt x="201" y="45"/>
                        <a:pt x="156" y="0"/>
                        <a:pt x="101" y="0"/>
                      </a:cubicBezTo>
                      <a:cubicBezTo>
                        <a:pt x="45" y="0"/>
                        <a:pt x="0" y="45"/>
                        <a:pt x="0" y="101"/>
                      </a:cubicBezTo>
                      <a:cubicBezTo>
                        <a:pt x="0" y="156"/>
                        <a:pt x="45" y="201"/>
                        <a:pt x="101" y="201"/>
                      </a:cubicBezTo>
                      <a:close/>
                      <a:moveTo>
                        <a:pt x="101" y="63"/>
                      </a:moveTo>
                      <a:cubicBezTo>
                        <a:pt x="122" y="63"/>
                        <a:pt x="139" y="80"/>
                        <a:pt x="139" y="101"/>
                      </a:cubicBezTo>
                      <a:cubicBezTo>
                        <a:pt x="139" y="122"/>
                        <a:pt x="122" y="139"/>
                        <a:pt x="101" y="139"/>
                      </a:cubicBezTo>
                      <a:cubicBezTo>
                        <a:pt x="80" y="139"/>
                        <a:pt x="63" y="122"/>
                        <a:pt x="63" y="101"/>
                      </a:cubicBezTo>
                      <a:cubicBezTo>
                        <a:pt x="63" y="80"/>
                        <a:pt x="80" y="63"/>
                        <a:pt x="101" y="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19" name="Content Placeholder 7"/>
          <p:cNvSpPr>
            <a:spLocks noGrp="1"/>
          </p:cNvSpPr>
          <p:nvPr/>
        </p:nvSpPr>
        <p:spPr>
          <a:xfrm>
            <a:off x="611261" y="2611847"/>
            <a:ext cx="5310250" cy="1861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5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00" b="1" dirty="0">
                <a:solidFill>
                  <a:srgbClr val="000000"/>
                </a:solidFill>
              </a:rPr>
              <a:t>R&amp;D Infrastructures</a:t>
            </a:r>
            <a:r>
              <a:rPr lang="en-GB" sz="1800" b="1" dirty="0" smtClean="0">
                <a:solidFill>
                  <a:srgbClr val="000000"/>
                </a:solidFill>
              </a:rPr>
              <a:t>:</a:t>
            </a:r>
            <a:endParaRPr lang="en-GB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LXI--20170524_509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Luxembourg</a:t>
            </a:r>
            <a:r>
              <a:rPr lang="it-IT" dirty="0" smtClean="0"/>
              <a:t> </a:t>
            </a:r>
            <a:r>
              <a:rPr lang="it-IT" dirty="0" err="1" smtClean="0"/>
              <a:t>Institute</a:t>
            </a:r>
            <a:r>
              <a:rPr lang="it-IT" dirty="0" smtClean="0"/>
              <a:t> of Science &amp; </a:t>
            </a:r>
            <a:br>
              <a:rPr lang="it-IT" dirty="0" smtClean="0"/>
            </a:br>
            <a:r>
              <a:rPr lang="it-IT" dirty="0" smtClean="0"/>
              <a:t>Technology (LIST):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39</a:t>
            </a:fld>
            <a:endParaRPr lang="fr-BE" dirty="0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3"/>
          <a:stretch/>
        </p:blipFill>
        <p:spPr>
          <a:xfrm>
            <a:off x="4576528" y="5498615"/>
            <a:ext cx="1202102" cy="489474"/>
          </a:xfrm>
          <a:prstGeom prst="rect">
            <a:avLst/>
          </a:prstGeom>
        </p:spPr>
      </p:pic>
      <p:grpSp>
        <p:nvGrpSpPr>
          <p:cNvPr id="10" name="Group 15"/>
          <p:cNvGrpSpPr/>
          <p:nvPr/>
        </p:nvGrpSpPr>
        <p:grpSpPr>
          <a:xfrm>
            <a:off x="5990720" y="4947626"/>
            <a:ext cx="1371600" cy="1371600"/>
            <a:chOff x="544600" y="3643701"/>
            <a:chExt cx="1371600" cy="1371600"/>
          </a:xfrm>
        </p:grpSpPr>
        <p:sp>
          <p:nvSpPr>
            <p:cNvPr id="11" name="Oval 7"/>
            <p:cNvSpPr/>
            <p:nvPr/>
          </p:nvSpPr>
          <p:spPr>
            <a:xfrm>
              <a:off x="544600" y="3643701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8"/>
            <p:cNvGrpSpPr/>
            <p:nvPr/>
          </p:nvGrpSpPr>
          <p:grpSpPr>
            <a:xfrm>
              <a:off x="852631" y="3856107"/>
              <a:ext cx="755538" cy="946788"/>
              <a:chOff x="739775" y="4171567"/>
              <a:chExt cx="633413" cy="793749"/>
            </a:xfrm>
          </p:grpSpPr>
          <p:sp>
            <p:nvSpPr>
              <p:cNvPr id="13" name="Rounded Rectangle 37"/>
              <p:cNvSpPr/>
              <p:nvPr/>
            </p:nvSpPr>
            <p:spPr>
              <a:xfrm>
                <a:off x="759254" y="4860544"/>
                <a:ext cx="576786" cy="635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14" name="Group 4"/>
              <p:cNvGrpSpPr>
                <a:grpSpLocks noChangeAspect="1"/>
              </p:cNvGrpSpPr>
              <p:nvPr/>
            </p:nvGrpSpPr>
            <p:grpSpPr bwMode="auto">
              <a:xfrm>
                <a:off x="739775" y="4171567"/>
                <a:ext cx="633413" cy="793749"/>
                <a:chOff x="466" y="2758"/>
                <a:chExt cx="399" cy="500"/>
              </a:xfrm>
            </p:grpSpPr>
            <p:sp>
              <p:nvSpPr>
                <p:cNvPr id="16" name="Freeform 5"/>
                <p:cNvSpPr>
                  <a:spLocks noEditPoints="1"/>
                </p:cNvSpPr>
                <p:nvPr/>
              </p:nvSpPr>
              <p:spPr bwMode="auto">
                <a:xfrm>
                  <a:off x="466" y="2758"/>
                  <a:ext cx="399" cy="500"/>
                </a:xfrm>
                <a:custGeom>
                  <a:avLst/>
                  <a:gdLst>
                    <a:gd name="T0" fmla="*/ 1440 w 1638"/>
                    <a:gd name="T1" fmla="*/ 1598 h 2052"/>
                    <a:gd name="T2" fmla="*/ 1229 w 1638"/>
                    <a:gd name="T3" fmla="*/ 647 h 2052"/>
                    <a:gd name="T4" fmla="*/ 1354 w 1638"/>
                    <a:gd name="T5" fmla="*/ 390 h 2052"/>
                    <a:gd name="T6" fmla="*/ 1386 w 1638"/>
                    <a:gd name="T7" fmla="*/ 340 h 2052"/>
                    <a:gd name="T8" fmla="*/ 1495 w 1638"/>
                    <a:gd name="T9" fmla="*/ 226 h 2052"/>
                    <a:gd name="T10" fmla="*/ 1209 w 1638"/>
                    <a:gd name="T11" fmla="*/ 9 h 2052"/>
                    <a:gd name="T12" fmla="*/ 1096 w 1638"/>
                    <a:gd name="T13" fmla="*/ 146 h 2052"/>
                    <a:gd name="T14" fmla="*/ 1129 w 1638"/>
                    <a:gd name="T15" fmla="*/ 248 h 2052"/>
                    <a:gd name="T16" fmla="*/ 585 w 1638"/>
                    <a:gd name="T17" fmla="*/ 937 h 2052"/>
                    <a:gd name="T18" fmla="*/ 504 w 1638"/>
                    <a:gd name="T19" fmla="*/ 923 h 2052"/>
                    <a:gd name="T20" fmla="*/ 852 w 1638"/>
                    <a:gd name="T21" fmla="*/ 1326 h 2052"/>
                    <a:gd name="T22" fmla="*/ 961 w 1638"/>
                    <a:gd name="T23" fmla="*/ 1212 h 2052"/>
                    <a:gd name="T24" fmla="*/ 1025 w 1638"/>
                    <a:gd name="T25" fmla="*/ 969 h 2052"/>
                    <a:gd name="T26" fmla="*/ 1172 w 1638"/>
                    <a:gd name="T27" fmla="*/ 1378 h 2052"/>
                    <a:gd name="T28" fmla="*/ 238 w 1638"/>
                    <a:gd name="T29" fmla="*/ 1582 h 2052"/>
                    <a:gd name="T30" fmla="*/ 726 w 1638"/>
                    <a:gd name="T31" fmla="*/ 1630 h 2052"/>
                    <a:gd name="T32" fmla="*/ 0 w 1638"/>
                    <a:gd name="T33" fmla="*/ 1900 h 2052"/>
                    <a:gd name="T34" fmla="*/ 1601 w 1638"/>
                    <a:gd name="T35" fmla="*/ 2052 h 2052"/>
                    <a:gd name="T36" fmla="*/ 1488 w 1638"/>
                    <a:gd name="T37" fmla="*/ 1734 h 2052"/>
                    <a:gd name="T38" fmla="*/ 1393 w 1638"/>
                    <a:gd name="T39" fmla="*/ 271 h 2052"/>
                    <a:gd name="T40" fmla="*/ 1221 w 1638"/>
                    <a:gd name="T41" fmla="*/ 162 h 2052"/>
                    <a:gd name="T42" fmla="*/ 1202 w 1638"/>
                    <a:gd name="T43" fmla="*/ 78 h 2052"/>
                    <a:gd name="T44" fmla="*/ 1182 w 1638"/>
                    <a:gd name="T45" fmla="*/ 282 h 2052"/>
                    <a:gd name="T46" fmla="*/ 859 w 1638"/>
                    <a:gd name="T47" fmla="*/ 1256 h 2052"/>
                    <a:gd name="T48" fmla="*/ 578 w 1638"/>
                    <a:gd name="T49" fmla="*/ 1006 h 2052"/>
                    <a:gd name="T50" fmla="*/ 854 w 1638"/>
                    <a:gd name="T51" fmla="*/ 1181 h 2052"/>
                    <a:gd name="T52" fmla="*/ 861 w 1638"/>
                    <a:gd name="T53" fmla="*/ 1111 h 2052"/>
                    <a:gd name="T54" fmla="*/ 1071 w 1638"/>
                    <a:gd name="T55" fmla="*/ 286 h 2052"/>
                    <a:gd name="T56" fmla="*/ 1243 w 1638"/>
                    <a:gd name="T57" fmla="*/ 394 h 2052"/>
                    <a:gd name="T58" fmla="*/ 1152 w 1638"/>
                    <a:gd name="T59" fmla="*/ 651 h 2052"/>
                    <a:gd name="T60" fmla="*/ 861 w 1638"/>
                    <a:gd name="T61" fmla="*/ 1111 h 2052"/>
                    <a:gd name="T62" fmla="*/ 1070 w 1638"/>
                    <a:gd name="T63" fmla="*/ 898 h 2052"/>
                    <a:gd name="T64" fmla="*/ 1460 w 1638"/>
                    <a:gd name="T65" fmla="*/ 863 h 2052"/>
                    <a:gd name="T66" fmla="*/ 1409 w 1638"/>
                    <a:gd name="T67" fmla="*/ 1540 h 2052"/>
                    <a:gd name="T68" fmla="*/ 1395 w 1638"/>
                    <a:gd name="T69" fmla="*/ 1520 h 2052"/>
                    <a:gd name="T70" fmla="*/ 1370 w 1638"/>
                    <a:gd name="T71" fmla="*/ 1177 h 2052"/>
                    <a:gd name="T72" fmla="*/ 1394 w 1638"/>
                    <a:gd name="T73" fmla="*/ 1650 h 2052"/>
                    <a:gd name="T74" fmla="*/ 786 w 1638"/>
                    <a:gd name="T75" fmla="*/ 1650 h 2052"/>
                    <a:gd name="T76" fmla="*/ 1033 w 1638"/>
                    <a:gd name="T77" fmla="*/ 1437 h 2052"/>
                    <a:gd name="T78" fmla="*/ 450 w 1638"/>
                    <a:gd name="T79" fmla="*/ 1432 h 2052"/>
                    <a:gd name="T80" fmla="*/ 303 w 1638"/>
                    <a:gd name="T81" fmla="*/ 1551 h 2052"/>
                    <a:gd name="T82" fmla="*/ 63 w 1638"/>
                    <a:gd name="T83" fmla="*/ 1900 h 2052"/>
                    <a:gd name="T84" fmla="*/ 1465 w 1638"/>
                    <a:gd name="T85" fmla="*/ 1795 h 2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638" h="2052">
                      <a:moveTo>
                        <a:pt x="1488" y="1734"/>
                      </a:moveTo>
                      <a:cubicBezTo>
                        <a:pt x="1453" y="1630"/>
                        <a:pt x="1453" y="1630"/>
                        <a:pt x="1453" y="1630"/>
                      </a:cubicBezTo>
                      <a:cubicBezTo>
                        <a:pt x="1449" y="1619"/>
                        <a:pt x="1445" y="1608"/>
                        <a:pt x="1440" y="1598"/>
                      </a:cubicBezTo>
                      <a:cubicBezTo>
                        <a:pt x="1566" y="1493"/>
                        <a:pt x="1638" y="1341"/>
                        <a:pt x="1638" y="1177"/>
                      </a:cubicBezTo>
                      <a:cubicBezTo>
                        <a:pt x="1638" y="1047"/>
                        <a:pt x="1591" y="921"/>
                        <a:pt x="1507" y="822"/>
                      </a:cubicBezTo>
                      <a:cubicBezTo>
                        <a:pt x="1434" y="736"/>
                        <a:pt x="1337" y="675"/>
                        <a:pt x="1229" y="647"/>
                      </a:cubicBezTo>
                      <a:cubicBezTo>
                        <a:pt x="1364" y="434"/>
                        <a:pt x="1364" y="434"/>
                        <a:pt x="1364" y="434"/>
                      </a:cubicBezTo>
                      <a:cubicBezTo>
                        <a:pt x="1368" y="427"/>
                        <a:pt x="1370" y="418"/>
                        <a:pt x="1368" y="410"/>
                      </a:cubicBezTo>
                      <a:cubicBezTo>
                        <a:pt x="1366" y="402"/>
                        <a:pt x="1361" y="395"/>
                        <a:pt x="1354" y="390"/>
                      </a:cubicBezTo>
                      <a:cubicBezTo>
                        <a:pt x="1303" y="358"/>
                        <a:pt x="1303" y="358"/>
                        <a:pt x="1303" y="358"/>
                      </a:cubicBezTo>
                      <a:cubicBezTo>
                        <a:pt x="1335" y="308"/>
                        <a:pt x="1335" y="308"/>
                        <a:pt x="1335" y="308"/>
                      </a:cubicBezTo>
                      <a:cubicBezTo>
                        <a:pt x="1386" y="340"/>
                        <a:pt x="1386" y="340"/>
                        <a:pt x="1386" y="340"/>
                      </a:cubicBezTo>
                      <a:cubicBezTo>
                        <a:pt x="1391" y="344"/>
                        <a:pt x="1397" y="345"/>
                        <a:pt x="1402" y="345"/>
                      </a:cubicBezTo>
                      <a:cubicBezTo>
                        <a:pt x="1413" y="345"/>
                        <a:pt x="1423" y="340"/>
                        <a:pt x="1429" y="331"/>
                      </a:cubicBezTo>
                      <a:cubicBezTo>
                        <a:pt x="1495" y="226"/>
                        <a:pt x="1495" y="226"/>
                        <a:pt x="1495" y="226"/>
                      </a:cubicBezTo>
                      <a:cubicBezTo>
                        <a:pt x="1499" y="219"/>
                        <a:pt x="1501" y="211"/>
                        <a:pt x="1499" y="203"/>
                      </a:cubicBezTo>
                      <a:cubicBezTo>
                        <a:pt x="1497" y="195"/>
                        <a:pt x="1492" y="188"/>
                        <a:pt x="1485" y="183"/>
                      </a:cubicBezTo>
                      <a:cubicBezTo>
                        <a:pt x="1209" y="9"/>
                        <a:pt x="1209" y="9"/>
                        <a:pt x="1209" y="9"/>
                      </a:cubicBezTo>
                      <a:cubicBezTo>
                        <a:pt x="1195" y="0"/>
                        <a:pt x="1175" y="4"/>
                        <a:pt x="1166" y="19"/>
                      </a:cubicBezTo>
                      <a:cubicBezTo>
                        <a:pt x="1100" y="123"/>
                        <a:pt x="1100" y="123"/>
                        <a:pt x="1100" y="123"/>
                      </a:cubicBezTo>
                      <a:cubicBezTo>
                        <a:pt x="1096" y="130"/>
                        <a:pt x="1094" y="138"/>
                        <a:pt x="1096" y="146"/>
                      </a:cubicBezTo>
                      <a:cubicBezTo>
                        <a:pt x="1098" y="154"/>
                        <a:pt x="1103" y="161"/>
                        <a:pt x="1110" y="166"/>
                      </a:cubicBezTo>
                      <a:cubicBezTo>
                        <a:pt x="1161" y="198"/>
                        <a:pt x="1161" y="198"/>
                        <a:pt x="1161" y="198"/>
                      </a:cubicBezTo>
                      <a:cubicBezTo>
                        <a:pt x="1129" y="248"/>
                        <a:pt x="1129" y="248"/>
                        <a:pt x="1129" y="248"/>
                      </a:cubicBezTo>
                      <a:cubicBezTo>
                        <a:pt x="1078" y="216"/>
                        <a:pt x="1078" y="216"/>
                        <a:pt x="1078" y="216"/>
                      </a:cubicBezTo>
                      <a:cubicBezTo>
                        <a:pt x="1064" y="207"/>
                        <a:pt x="1044" y="211"/>
                        <a:pt x="1035" y="226"/>
                      </a:cubicBezTo>
                      <a:cubicBezTo>
                        <a:pt x="585" y="937"/>
                        <a:pt x="585" y="937"/>
                        <a:pt x="585" y="937"/>
                      </a:cubicBezTo>
                      <a:cubicBezTo>
                        <a:pt x="547" y="913"/>
                        <a:pt x="547" y="913"/>
                        <a:pt x="547" y="913"/>
                      </a:cubicBezTo>
                      <a:cubicBezTo>
                        <a:pt x="540" y="908"/>
                        <a:pt x="532" y="907"/>
                        <a:pt x="524" y="909"/>
                      </a:cubicBezTo>
                      <a:cubicBezTo>
                        <a:pt x="516" y="911"/>
                        <a:pt x="509" y="916"/>
                        <a:pt x="504" y="923"/>
                      </a:cubicBezTo>
                      <a:cubicBezTo>
                        <a:pt x="438" y="1027"/>
                        <a:pt x="438" y="1027"/>
                        <a:pt x="438" y="1027"/>
                      </a:cubicBezTo>
                      <a:cubicBezTo>
                        <a:pt x="429" y="1041"/>
                        <a:pt x="434" y="1061"/>
                        <a:pt x="448" y="1070"/>
                      </a:cubicBezTo>
                      <a:cubicBezTo>
                        <a:pt x="852" y="1326"/>
                        <a:pt x="852" y="1326"/>
                        <a:pt x="852" y="1326"/>
                      </a:cubicBezTo>
                      <a:cubicBezTo>
                        <a:pt x="858" y="1329"/>
                        <a:pt x="863" y="1331"/>
                        <a:pt x="869" y="1331"/>
                      </a:cubicBezTo>
                      <a:cubicBezTo>
                        <a:pt x="879" y="1331"/>
                        <a:pt x="890" y="1325"/>
                        <a:pt x="896" y="1316"/>
                      </a:cubicBezTo>
                      <a:cubicBezTo>
                        <a:pt x="961" y="1212"/>
                        <a:pt x="961" y="1212"/>
                        <a:pt x="961" y="1212"/>
                      </a:cubicBezTo>
                      <a:cubicBezTo>
                        <a:pt x="971" y="1197"/>
                        <a:pt x="966" y="1178"/>
                        <a:pt x="952" y="1169"/>
                      </a:cubicBezTo>
                      <a:cubicBezTo>
                        <a:pt x="914" y="1145"/>
                        <a:pt x="914" y="1145"/>
                        <a:pt x="914" y="1145"/>
                      </a:cubicBezTo>
                      <a:cubicBezTo>
                        <a:pt x="1025" y="969"/>
                        <a:pt x="1025" y="969"/>
                        <a:pt x="1025" y="969"/>
                      </a:cubicBezTo>
                      <a:cubicBezTo>
                        <a:pt x="1046" y="963"/>
                        <a:pt x="1067" y="959"/>
                        <a:pt x="1090" y="959"/>
                      </a:cubicBezTo>
                      <a:cubicBezTo>
                        <a:pt x="1210" y="959"/>
                        <a:pt x="1307" y="1057"/>
                        <a:pt x="1307" y="1177"/>
                      </a:cubicBezTo>
                      <a:cubicBezTo>
                        <a:pt x="1307" y="1265"/>
                        <a:pt x="1253" y="1345"/>
                        <a:pt x="1172" y="1378"/>
                      </a:cubicBezTo>
                      <a:cubicBezTo>
                        <a:pt x="1145" y="1372"/>
                        <a:pt x="1118" y="1369"/>
                        <a:pt x="1090" y="1369"/>
                      </a:cubicBezTo>
                      <a:cubicBezTo>
                        <a:pt x="450" y="1369"/>
                        <a:pt x="450" y="1369"/>
                        <a:pt x="450" y="1369"/>
                      </a:cubicBezTo>
                      <a:cubicBezTo>
                        <a:pt x="333" y="1369"/>
                        <a:pt x="238" y="1465"/>
                        <a:pt x="238" y="1582"/>
                      </a:cubicBezTo>
                      <a:cubicBezTo>
                        <a:pt x="238" y="1599"/>
                        <a:pt x="252" y="1613"/>
                        <a:pt x="269" y="1613"/>
                      </a:cubicBezTo>
                      <a:cubicBezTo>
                        <a:pt x="733" y="1613"/>
                        <a:pt x="733" y="1613"/>
                        <a:pt x="733" y="1613"/>
                      </a:cubicBezTo>
                      <a:cubicBezTo>
                        <a:pt x="730" y="1619"/>
                        <a:pt x="728" y="1624"/>
                        <a:pt x="726" y="1630"/>
                      </a:cubicBezTo>
                      <a:cubicBezTo>
                        <a:pt x="692" y="1732"/>
                        <a:pt x="692" y="1732"/>
                        <a:pt x="692" y="1732"/>
                      </a:cubicBezTo>
                      <a:cubicBezTo>
                        <a:pt x="168" y="1732"/>
                        <a:pt x="168" y="1732"/>
                        <a:pt x="168" y="1732"/>
                      </a:cubicBezTo>
                      <a:cubicBezTo>
                        <a:pt x="76" y="1732"/>
                        <a:pt x="0" y="1807"/>
                        <a:pt x="0" y="1900"/>
                      </a:cubicBezTo>
                      <a:cubicBezTo>
                        <a:pt x="0" y="2021"/>
                        <a:pt x="0" y="2021"/>
                        <a:pt x="0" y="2021"/>
                      </a:cubicBezTo>
                      <a:cubicBezTo>
                        <a:pt x="0" y="2038"/>
                        <a:pt x="14" y="2052"/>
                        <a:pt x="31" y="2052"/>
                      </a:cubicBezTo>
                      <a:cubicBezTo>
                        <a:pt x="1601" y="2052"/>
                        <a:pt x="1601" y="2052"/>
                        <a:pt x="1601" y="2052"/>
                      </a:cubicBezTo>
                      <a:cubicBezTo>
                        <a:pt x="1619" y="2052"/>
                        <a:pt x="1633" y="2038"/>
                        <a:pt x="1633" y="2021"/>
                      </a:cubicBezTo>
                      <a:cubicBezTo>
                        <a:pt x="1633" y="1900"/>
                        <a:pt x="1633" y="1900"/>
                        <a:pt x="1633" y="1900"/>
                      </a:cubicBezTo>
                      <a:cubicBezTo>
                        <a:pt x="1633" y="1815"/>
                        <a:pt x="1570" y="1745"/>
                        <a:pt x="1488" y="1734"/>
                      </a:cubicBezTo>
                      <a:close/>
                      <a:moveTo>
                        <a:pt x="1202" y="78"/>
                      </a:moveTo>
                      <a:cubicBezTo>
                        <a:pt x="1425" y="219"/>
                        <a:pt x="1425" y="219"/>
                        <a:pt x="1425" y="219"/>
                      </a:cubicBezTo>
                      <a:cubicBezTo>
                        <a:pt x="1393" y="271"/>
                        <a:pt x="1393" y="271"/>
                        <a:pt x="1393" y="271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lnTo>
                        <a:pt x="1202" y="78"/>
                      </a:lnTo>
                      <a:close/>
                      <a:moveTo>
                        <a:pt x="1282" y="275"/>
                      </a:moveTo>
                      <a:cubicBezTo>
                        <a:pt x="1250" y="325"/>
                        <a:pt x="1250" y="325"/>
                        <a:pt x="1250" y="325"/>
                      </a:cubicBezTo>
                      <a:cubicBezTo>
                        <a:pt x="1182" y="282"/>
                        <a:pt x="1182" y="282"/>
                        <a:pt x="1182" y="282"/>
                      </a:cubicBezTo>
                      <a:cubicBezTo>
                        <a:pt x="1214" y="232"/>
                        <a:pt x="1214" y="232"/>
                        <a:pt x="1214" y="232"/>
                      </a:cubicBezTo>
                      <a:lnTo>
                        <a:pt x="1282" y="275"/>
                      </a:lnTo>
                      <a:close/>
                      <a:moveTo>
                        <a:pt x="859" y="1256"/>
                      </a:moveTo>
                      <a:cubicBezTo>
                        <a:pt x="508" y="1034"/>
                        <a:pt x="508" y="1034"/>
                        <a:pt x="508" y="1034"/>
                      </a:cubicBezTo>
                      <a:cubicBezTo>
                        <a:pt x="540" y="982"/>
                        <a:pt x="540" y="982"/>
                        <a:pt x="540" y="982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92" y="1205"/>
                        <a:pt x="892" y="1205"/>
                        <a:pt x="892" y="1205"/>
                      </a:cubicBezTo>
                      <a:lnTo>
                        <a:pt x="859" y="1256"/>
                      </a:lnTo>
                      <a:close/>
                      <a:moveTo>
                        <a:pt x="861" y="1111"/>
                      </a:moveTo>
                      <a:cubicBezTo>
                        <a:pt x="854" y="1107"/>
                        <a:pt x="854" y="1107"/>
                        <a:pt x="854" y="1107"/>
                      </a:cubicBezTo>
                      <a:cubicBezTo>
                        <a:pt x="638" y="970"/>
                        <a:pt x="638" y="970"/>
                        <a:pt x="638" y="970"/>
                      </a:cubicBezTo>
                      <a:cubicBezTo>
                        <a:pt x="1071" y="286"/>
                        <a:pt x="1071" y="286"/>
                        <a:pt x="1071" y="286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94" y="427"/>
                        <a:pt x="1294" y="427"/>
                        <a:pt x="1294" y="427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054" y="806"/>
                        <a:pt x="1054" y="806"/>
                        <a:pt x="1054" y="806"/>
                      </a:cubicBezTo>
                      <a:lnTo>
                        <a:pt x="861" y="1111"/>
                      </a:lnTo>
                      <a:close/>
                      <a:moveTo>
                        <a:pt x="1370" y="1177"/>
                      </a:moveTo>
                      <a:cubicBezTo>
                        <a:pt x="1370" y="1022"/>
                        <a:pt x="1244" y="897"/>
                        <a:pt x="1090" y="897"/>
                      </a:cubicBezTo>
                      <a:cubicBezTo>
                        <a:pt x="1083" y="897"/>
                        <a:pt x="1077" y="897"/>
                        <a:pt x="1070" y="898"/>
                      </a:cubicBezTo>
                      <a:cubicBezTo>
                        <a:pt x="1193" y="704"/>
                        <a:pt x="1193" y="704"/>
                        <a:pt x="1193" y="704"/>
                      </a:cubicBezTo>
                      <a:cubicBezTo>
                        <a:pt x="1194" y="702"/>
                        <a:pt x="1194" y="702"/>
                        <a:pt x="1194" y="702"/>
                      </a:cubicBezTo>
                      <a:cubicBezTo>
                        <a:pt x="1297" y="725"/>
                        <a:pt x="1391" y="781"/>
                        <a:pt x="1460" y="863"/>
                      </a:cubicBezTo>
                      <a:cubicBezTo>
                        <a:pt x="1534" y="950"/>
                        <a:pt x="1575" y="1062"/>
                        <a:pt x="1575" y="1177"/>
                      </a:cubicBezTo>
                      <a:cubicBezTo>
                        <a:pt x="1575" y="1318"/>
                        <a:pt x="1515" y="1449"/>
                        <a:pt x="1410" y="1542"/>
                      </a:cubicBezTo>
                      <a:cubicBezTo>
                        <a:pt x="1409" y="1541"/>
                        <a:pt x="1409" y="1541"/>
                        <a:pt x="1409" y="1540"/>
                      </a:cubicBezTo>
                      <a:cubicBezTo>
                        <a:pt x="1407" y="1537"/>
                        <a:pt x="1405" y="1534"/>
                        <a:pt x="1403" y="1532"/>
                      </a:cubicBezTo>
                      <a:cubicBezTo>
                        <a:pt x="1402" y="1531"/>
                        <a:pt x="1402" y="1530"/>
                        <a:pt x="1401" y="1529"/>
                      </a:cubicBezTo>
                      <a:cubicBezTo>
                        <a:pt x="1399" y="1526"/>
                        <a:pt x="1397" y="1523"/>
                        <a:pt x="1395" y="1520"/>
                      </a:cubicBezTo>
                      <a:cubicBezTo>
                        <a:pt x="1394" y="1520"/>
                        <a:pt x="1394" y="1519"/>
                        <a:pt x="1394" y="1519"/>
                      </a:cubicBezTo>
                      <a:cubicBezTo>
                        <a:pt x="1356" y="1470"/>
                        <a:pt x="1307" y="1431"/>
                        <a:pt x="1252" y="1405"/>
                      </a:cubicBezTo>
                      <a:cubicBezTo>
                        <a:pt x="1324" y="1353"/>
                        <a:pt x="1370" y="1269"/>
                        <a:pt x="1370" y="1177"/>
                      </a:cubicBezTo>
                      <a:close/>
                      <a:moveTo>
                        <a:pt x="1037" y="1436"/>
                      </a:moveTo>
                      <a:cubicBezTo>
                        <a:pt x="1112" y="1423"/>
                        <a:pt x="1191" y="1439"/>
                        <a:pt x="1256" y="1478"/>
                      </a:cubicBezTo>
                      <a:cubicBezTo>
                        <a:pt x="1320" y="1517"/>
                        <a:pt x="1370" y="1579"/>
                        <a:pt x="1394" y="1650"/>
                      </a:cubicBezTo>
                      <a:cubicBezTo>
                        <a:pt x="1421" y="1732"/>
                        <a:pt x="1421" y="1732"/>
                        <a:pt x="1421" y="1732"/>
                      </a:cubicBezTo>
                      <a:cubicBezTo>
                        <a:pt x="758" y="1732"/>
                        <a:pt x="758" y="1732"/>
                        <a:pt x="758" y="1732"/>
                      </a:cubicBezTo>
                      <a:cubicBezTo>
                        <a:pt x="786" y="1650"/>
                        <a:pt x="786" y="1650"/>
                        <a:pt x="786" y="1650"/>
                      </a:cubicBezTo>
                      <a:cubicBezTo>
                        <a:pt x="792" y="1631"/>
                        <a:pt x="800" y="1614"/>
                        <a:pt x="809" y="1597"/>
                      </a:cubicBezTo>
                      <a:cubicBezTo>
                        <a:pt x="809" y="1597"/>
                        <a:pt x="809" y="1597"/>
                        <a:pt x="809" y="1597"/>
                      </a:cubicBezTo>
                      <a:cubicBezTo>
                        <a:pt x="856" y="1512"/>
                        <a:pt x="939" y="1453"/>
                        <a:pt x="1033" y="1437"/>
                      </a:cubicBezTo>
                      <a:cubicBezTo>
                        <a:pt x="1034" y="1436"/>
                        <a:pt x="1035" y="1436"/>
                        <a:pt x="1037" y="1436"/>
                      </a:cubicBezTo>
                      <a:close/>
                      <a:moveTo>
                        <a:pt x="303" y="1551"/>
                      </a:moveTo>
                      <a:cubicBezTo>
                        <a:pt x="318" y="1483"/>
                        <a:pt x="378" y="1432"/>
                        <a:pt x="450" y="1432"/>
                      </a:cubicBezTo>
                      <a:cubicBezTo>
                        <a:pt x="880" y="1432"/>
                        <a:pt x="880" y="1432"/>
                        <a:pt x="880" y="1432"/>
                      </a:cubicBezTo>
                      <a:cubicBezTo>
                        <a:pt x="833" y="1462"/>
                        <a:pt x="794" y="1502"/>
                        <a:pt x="764" y="1551"/>
                      </a:cubicBezTo>
                      <a:lnTo>
                        <a:pt x="303" y="1551"/>
                      </a:lnTo>
                      <a:close/>
                      <a:moveTo>
                        <a:pt x="1570" y="1990"/>
                      </a:moveTo>
                      <a:cubicBezTo>
                        <a:pt x="63" y="1990"/>
                        <a:pt x="63" y="1990"/>
                        <a:pt x="63" y="1990"/>
                      </a:cubicBezTo>
                      <a:cubicBezTo>
                        <a:pt x="63" y="1900"/>
                        <a:pt x="63" y="1900"/>
                        <a:pt x="63" y="1900"/>
                      </a:cubicBezTo>
                      <a:cubicBezTo>
                        <a:pt x="63" y="1842"/>
                        <a:pt x="110" y="1795"/>
                        <a:pt x="168" y="1795"/>
                      </a:cubicBezTo>
                      <a:cubicBezTo>
                        <a:pt x="714" y="1795"/>
                        <a:pt x="714" y="1795"/>
                        <a:pt x="714" y="1795"/>
                      </a:cubicBezTo>
                      <a:cubicBezTo>
                        <a:pt x="1465" y="1795"/>
                        <a:pt x="1465" y="1795"/>
                        <a:pt x="1465" y="1795"/>
                      </a:cubicBezTo>
                      <a:cubicBezTo>
                        <a:pt x="1523" y="1795"/>
                        <a:pt x="1570" y="1842"/>
                        <a:pt x="1570" y="1900"/>
                      </a:cubicBezTo>
                      <a:cubicBezTo>
                        <a:pt x="1570" y="1990"/>
                        <a:pt x="1570" y="1990"/>
                        <a:pt x="1570" y="19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7" name="Freeform 6"/>
                <p:cNvSpPr>
                  <a:spLocks noEditPoints="1"/>
                </p:cNvSpPr>
                <p:nvPr/>
              </p:nvSpPr>
              <p:spPr bwMode="auto">
                <a:xfrm>
                  <a:off x="707" y="3119"/>
                  <a:ext cx="49" cy="49"/>
                </a:xfrm>
                <a:custGeom>
                  <a:avLst/>
                  <a:gdLst>
                    <a:gd name="T0" fmla="*/ 101 w 201"/>
                    <a:gd name="T1" fmla="*/ 201 h 201"/>
                    <a:gd name="T2" fmla="*/ 201 w 201"/>
                    <a:gd name="T3" fmla="*/ 101 h 201"/>
                    <a:gd name="T4" fmla="*/ 101 w 201"/>
                    <a:gd name="T5" fmla="*/ 0 h 201"/>
                    <a:gd name="T6" fmla="*/ 0 w 201"/>
                    <a:gd name="T7" fmla="*/ 101 h 201"/>
                    <a:gd name="T8" fmla="*/ 101 w 201"/>
                    <a:gd name="T9" fmla="*/ 201 h 201"/>
                    <a:gd name="T10" fmla="*/ 101 w 201"/>
                    <a:gd name="T11" fmla="*/ 63 h 201"/>
                    <a:gd name="T12" fmla="*/ 139 w 201"/>
                    <a:gd name="T13" fmla="*/ 101 h 201"/>
                    <a:gd name="T14" fmla="*/ 101 w 201"/>
                    <a:gd name="T15" fmla="*/ 139 h 201"/>
                    <a:gd name="T16" fmla="*/ 63 w 201"/>
                    <a:gd name="T17" fmla="*/ 101 h 201"/>
                    <a:gd name="T18" fmla="*/ 101 w 201"/>
                    <a:gd name="T19" fmla="*/ 63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1" h="201">
                      <a:moveTo>
                        <a:pt x="101" y="201"/>
                      </a:moveTo>
                      <a:cubicBezTo>
                        <a:pt x="156" y="201"/>
                        <a:pt x="201" y="156"/>
                        <a:pt x="201" y="101"/>
                      </a:cubicBezTo>
                      <a:cubicBezTo>
                        <a:pt x="201" y="45"/>
                        <a:pt x="156" y="0"/>
                        <a:pt x="101" y="0"/>
                      </a:cubicBezTo>
                      <a:cubicBezTo>
                        <a:pt x="45" y="0"/>
                        <a:pt x="0" y="45"/>
                        <a:pt x="0" y="101"/>
                      </a:cubicBezTo>
                      <a:cubicBezTo>
                        <a:pt x="0" y="156"/>
                        <a:pt x="45" y="201"/>
                        <a:pt x="101" y="201"/>
                      </a:cubicBezTo>
                      <a:close/>
                      <a:moveTo>
                        <a:pt x="101" y="63"/>
                      </a:moveTo>
                      <a:cubicBezTo>
                        <a:pt x="122" y="63"/>
                        <a:pt x="139" y="80"/>
                        <a:pt x="139" y="101"/>
                      </a:cubicBezTo>
                      <a:cubicBezTo>
                        <a:pt x="139" y="122"/>
                        <a:pt x="122" y="139"/>
                        <a:pt x="101" y="139"/>
                      </a:cubicBezTo>
                      <a:cubicBezTo>
                        <a:pt x="80" y="139"/>
                        <a:pt x="63" y="122"/>
                        <a:pt x="63" y="101"/>
                      </a:cubicBezTo>
                      <a:cubicBezTo>
                        <a:pt x="63" y="80"/>
                        <a:pt x="80" y="63"/>
                        <a:pt x="101" y="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19" name="Content Placeholder 7"/>
          <p:cNvSpPr>
            <a:spLocks noGrp="1"/>
          </p:cNvSpPr>
          <p:nvPr/>
        </p:nvSpPr>
        <p:spPr>
          <a:xfrm>
            <a:off x="611261" y="2611847"/>
            <a:ext cx="5310250" cy="1861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5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00" b="1" dirty="0">
                <a:solidFill>
                  <a:srgbClr val="000000"/>
                </a:solidFill>
              </a:rPr>
              <a:t>R&amp;D Infrastructures: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National Composites </a:t>
            </a:r>
            <a:r>
              <a:rPr lang="en-GB" sz="1800" dirty="0" smtClean="0"/>
              <a:t>Centre</a:t>
            </a:r>
          </a:p>
        </p:txBody>
      </p:sp>
    </p:spTree>
    <p:extLst>
      <p:ext uri="{BB962C8B-B14F-4D97-AF65-F5344CB8AC3E}">
        <p14:creationId xmlns:p14="http://schemas.microsoft.com/office/powerpoint/2010/main" val="259464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our</a:t>
            </a:r>
            <a:r>
              <a:rPr lang="fr-BE" dirty="0" smtClean="0"/>
              <a:t> DNA?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</a:t>
            </a:fld>
            <a:endParaRPr lang="fr-BE" dirty="0"/>
          </a:p>
        </p:txBody>
      </p:sp>
      <p:grpSp>
        <p:nvGrpSpPr>
          <p:cNvPr id="42" name="Grouper 41"/>
          <p:cNvGrpSpPr/>
          <p:nvPr/>
        </p:nvGrpSpPr>
        <p:grpSpPr>
          <a:xfrm>
            <a:off x="497213" y="2047859"/>
            <a:ext cx="8064500" cy="3838357"/>
            <a:chOff x="497213" y="2047859"/>
            <a:chExt cx="8064500" cy="3838357"/>
          </a:xfrm>
        </p:grpSpPr>
        <p:pic>
          <p:nvPicPr>
            <p:cNvPr id="43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13" y="5532996"/>
              <a:ext cx="8064500" cy="353220"/>
            </a:xfrm>
            <a:prstGeom prst="rect">
              <a:avLst/>
            </a:prstGeom>
          </p:spPr>
        </p:pic>
        <p:cxnSp>
          <p:nvCxnSpPr>
            <p:cNvPr id="44" name="Straight Connector 9"/>
            <p:cNvCxnSpPr/>
            <p:nvPr/>
          </p:nvCxnSpPr>
          <p:spPr>
            <a:xfrm>
              <a:off x="902924" y="5709606"/>
              <a:ext cx="7388914" cy="0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er 44"/>
            <p:cNvGrpSpPr/>
            <p:nvPr/>
          </p:nvGrpSpPr>
          <p:grpSpPr>
            <a:xfrm>
              <a:off x="1145402" y="5583822"/>
              <a:ext cx="479618" cy="247867"/>
              <a:chOff x="51586" y="5583822"/>
              <a:chExt cx="479618" cy="247867"/>
            </a:xfrm>
          </p:grpSpPr>
          <p:pic>
            <p:nvPicPr>
              <p:cNvPr id="81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2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1850</a:t>
                </a:r>
              </a:p>
            </p:txBody>
          </p:sp>
        </p:grpSp>
        <p:grpSp>
          <p:nvGrpSpPr>
            <p:cNvPr id="46" name="Grouper 45"/>
            <p:cNvGrpSpPr/>
            <p:nvPr/>
          </p:nvGrpSpPr>
          <p:grpSpPr>
            <a:xfrm>
              <a:off x="2610381" y="5596465"/>
              <a:ext cx="479618" cy="247867"/>
              <a:chOff x="51586" y="5583822"/>
              <a:chExt cx="479618" cy="247867"/>
            </a:xfrm>
          </p:grpSpPr>
          <p:pic>
            <p:nvPicPr>
              <p:cNvPr id="79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0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1900</a:t>
                </a:r>
              </a:p>
            </p:txBody>
          </p:sp>
        </p:grpSp>
        <p:grpSp>
          <p:nvGrpSpPr>
            <p:cNvPr id="47" name="Grouper 46"/>
            <p:cNvGrpSpPr/>
            <p:nvPr/>
          </p:nvGrpSpPr>
          <p:grpSpPr>
            <a:xfrm>
              <a:off x="4142204" y="5590878"/>
              <a:ext cx="479618" cy="247867"/>
              <a:chOff x="51586" y="5583822"/>
              <a:chExt cx="479618" cy="247867"/>
            </a:xfrm>
          </p:grpSpPr>
          <p:pic>
            <p:nvPicPr>
              <p:cNvPr id="77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78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1950</a:t>
                </a:r>
              </a:p>
            </p:txBody>
          </p:sp>
        </p:grpSp>
        <p:grpSp>
          <p:nvGrpSpPr>
            <p:cNvPr id="48" name="Grouper 47"/>
            <p:cNvGrpSpPr/>
            <p:nvPr/>
          </p:nvGrpSpPr>
          <p:grpSpPr>
            <a:xfrm>
              <a:off x="5588953" y="5585291"/>
              <a:ext cx="479618" cy="247867"/>
              <a:chOff x="51586" y="5583822"/>
              <a:chExt cx="479618" cy="247867"/>
            </a:xfrm>
          </p:grpSpPr>
          <p:pic>
            <p:nvPicPr>
              <p:cNvPr id="75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76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1980</a:t>
                </a:r>
              </a:p>
            </p:txBody>
          </p:sp>
        </p:grpSp>
        <p:grpSp>
          <p:nvGrpSpPr>
            <p:cNvPr id="49" name="Grouper 48"/>
            <p:cNvGrpSpPr/>
            <p:nvPr/>
          </p:nvGrpSpPr>
          <p:grpSpPr>
            <a:xfrm>
              <a:off x="7090393" y="5585780"/>
              <a:ext cx="479618" cy="247867"/>
              <a:chOff x="51586" y="5583822"/>
              <a:chExt cx="479618" cy="247867"/>
            </a:xfrm>
          </p:grpSpPr>
          <p:pic>
            <p:nvPicPr>
              <p:cNvPr id="73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74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2000</a:t>
                </a:r>
              </a:p>
            </p:txBody>
          </p:sp>
        </p:grpSp>
        <p:grpSp>
          <p:nvGrpSpPr>
            <p:cNvPr id="51" name="Grouper 50"/>
            <p:cNvGrpSpPr/>
            <p:nvPr/>
          </p:nvGrpSpPr>
          <p:grpSpPr>
            <a:xfrm>
              <a:off x="843129" y="2047859"/>
              <a:ext cx="1163218" cy="1288514"/>
              <a:chOff x="475795" y="1890419"/>
              <a:chExt cx="1163218" cy="1288514"/>
            </a:xfrm>
          </p:grpSpPr>
          <p:pic>
            <p:nvPicPr>
              <p:cNvPr id="69" name="Image 6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215" y="1890419"/>
                <a:ext cx="940378" cy="828340"/>
              </a:xfrm>
              <a:prstGeom prst="rect">
                <a:avLst/>
              </a:prstGeom>
            </p:spPr>
          </p:pic>
          <p:sp>
            <p:nvSpPr>
              <p:cNvPr id="70" name="TextBox 29"/>
              <p:cNvSpPr txBox="1"/>
              <p:nvPr/>
            </p:nvSpPr>
            <p:spPr>
              <a:xfrm>
                <a:off x="475795" y="2840379"/>
                <a:ext cx="1163218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Agriculture</a:t>
                </a:r>
              </a:p>
            </p:txBody>
          </p:sp>
        </p:grpSp>
        <p:grpSp>
          <p:nvGrpSpPr>
            <p:cNvPr id="52" name="Grouper 51"/>
            <p:cNvGrpSpPr/>
            <p:nvPr/>
          </p:nvGrpSpPr>
          <p:grpSpPr>
            <a:xfrm>
              <a:off x="1612265" y="3399814"/>
              <a:ext cx="1614514" cy="1452396"/>
              <a:chOff x="1097997" y="3483785"/>
              <a:chExt cx="1614514" cy="1452396"/>
            </a:xfrm>
          </p:grpSpPr>
          <p:pic>
            <p:nvPicPr>
              <p:cNvPr id="67" name="Image 6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9281" y="3483785"/>
                <a:ext cx="811946" cy="811946"/>
              </a:xfrm>
              <a:prstGeom prst="rect">
                <a:avLst/>
              </a:prstGeom>
            </p:spPr>
          </p:pic>
          <p:sp>
            <p:nvSpPr>
              <p:cNvPr id="68" name="TextBox 29"/>
              <p:cNvSpPr txBox="1"/>
              <p:nvPr/>
            </p:nvSpPr>
            <p:spPr>
              <a:xfrm>
                <a:off x="1097997" y="4351405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Industrialisation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iron &amp; steel</a:t>
                </a:r>
              </a:p>
            </p:txBody>
          </p:sp>
        </p:grpSp>
        <p:cxnSp>
          <p:nvCxnSpPr>
            <p:cNvPr id="56" name="Connecteur droit 55"/>
            <p:cNvCxnSpPr/>
            <p:nvPr/>
          </p:nvCxnSpPr>
          <p:spPr>
            <a:xfrm>
              <a:off x="1332899" y="3463769"/>
              <a:ext cx="0" cy="1763373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2408882" y="4922750"/>
              <a:ext cx="0" cy="30984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7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LXI--20170524_509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Luxembourg</a:t>
            </a:r>
            <a:r>
              <a:rPr lang="it-IT" dirty="0" smtClean="0"/>
              <a:t> </a:t>
            </a:r>
            <a:r>
              <a:rPr lang="it-IT" dirty="0" err="1" smtClean="0"/>
              <a:t>Institute</a:t>
            </a:r>
            <a:r>
              <a:rPr lang="it-IT" dirty="0" smtClean="0"/>
              <a:t> of Science &amp; </a:t>
            </a:r>
            <a:br>
              <a:rPr lang="it-IT" dirty="0" smtClean="0"/>
            </a:br>
            <a:r>
              <a:rPr lang="it-IT" dirty="0" smtClean="0"/>
              <a:t>Technology (LIST):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40</a:t>
            </a:fld>
            <a:endParaRPr lang="fr-BE" dirty="0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3"/>
          <a:stretch/>
        </p:blipFill>
        <p:spPr>
          <a:xfrm>
            <a:off x="4576528" y="5498615"/>
            <a:ext cx="1202102" cy="489474"/>
          </a:xfrm>
          <a:prstGeom prst="rect">
            <a:avLst/>
          </a:prstGeom>
        </p:spPr>
      </p:pic>
      <p:grpSp>
        <p:nvGrpSpPr>
          <p:cNvPr id="10" name="Group 15"/>
          <p:cNvGrpSpPr/>
          <p:nvPr/>
        </p:nvGrpSpPr>
        <p:grpSpPr>
          <a:xfrm>
            <a:off x="5990720" y="4947626"/>
            <a:ext cx="1371600" cy="1371600"/>
            <a:chOff x="544600" y="3643701"/>
            <a:chExt cx="1371600" cy="1371600"/>
          </a:xfrm>
        </p:grpSpPr>
        <p:sp>
          <p:nvSpPr>
            <p:cNvPr id="11" name="Oval 7"/>
            <p:cNvSpPr/>
            <p:nvPr/>
          </p:nvSpPr>
          <p:spPr>
            <a:xfrm>
              <a:off x="544600" y="3643701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8"/>
            <p:cNvGrpSpPr/>
            <p:nvPr/>
          </p:nvGrpSpPr>
          <p:grpSpPr>
            <a:xfrm>
              <a:off x="852631" y="3856107"/>
              <a:ext cx="755538" cy="946788"/>
              <a:chOff x="739775" y="4171567"/>
              <a:chExt cx="633413" cy="793749"/>
            </a:xfrm>
          </p:grpSpPr>
          <p:sp>
            <p:nvSpPr>
              <p:cNvPr id="13" name="Rounded Rectangle 37"/>
              <p:cNvSpPr/>
              <p:nvPr/>
            </p:nvSpPr>
            <p:spPr>
              <a:xfrm>
                <a:off x="759254" y="4860544"/>
                <a:ext cx="576786" cy="635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14" name="Group 4"/>
              <p:cNvGrpSpPr>
                <a:grpSpLocks noChangeAspect="1"/>
              </p:cNvGrpSpPr>
              <p:nvPr/>
            </p:nvGrpSpPr>
            <p:grpSpPr bwMode="auto">
              <a:xfrm>
                <a:off x="739775" y="4171567"/>
                <a:ext cx="633413" cy="793749"/>
                <a:chOff x="466" y="2758"/>
                <a:chExt cx="399" cy="500"/>
              </a:xfrm>
            </p:grpSpPr>
            <p:sp>
              <p:nvSpPr>
                <p:cNvPr id="16" name="Freeform 5"/>
                <p:cNvSpPr>
                  <a:spLocks noEditPoints="1"/>
                </p:cNvSpPr>
                <p:nvPr/>
              </p:nvSpPr>
              <p:spPr bwMode="auto">
                <a:xfrm>
                  <a:off x="466" y="2758"/>
                  <a:ext cx="399" cy="500"/>
                </a:xfrm>
                <a:custGeom>
                  <a:avLst/>
                  <a:gdLst>
                    <a:gd name="T0" fmla="*/ 1440 w 1638"/>
                    <a:gd name="T1" fmla="*/ 1598 h 2052"/>
                    <a:gd name="T2" fmla="*/ 1229 w 1638"/>
                    <a:gd name="T3" fmla="*/ 647 h 2052"/>
                    <a:gd name="T4" fmla="*/ 1354 w 1638"/>
                    <a:gd name="T5" fmla="*/ 390 h 2052"/>
                    <a:gd name="T6" fmla="*/ 1386 w 1638"/>
                    <a:gd name="T7" fmla="*/ 340 h 2052"/>
                    <a:gd name="T8" fmla="*/ 1495 w 1638"/>
                    <a:gd name="T9" fmla="*/ 226 h 2052"/>
                    <a:gd name="T10" fmla="*/ 1209 w 1638"/>
                    <a:gd name="T11" fmla="*/ 9 h 2052"/>
                    <a:gd name="T12" fmla="*/ 1096 w 1638"/>
                    <a:gd name="T13" fmla="*/ 146 h 2052"/>
                    <a:gd name="T14" fmla="*/ 1129 w 1638"/>
                    <a:gd name="T15" fmla="*/ 248 h 2052"/>
                    <a:gd name="T16" fmla="*/ 585 w 1638"/>
                    <a:gd name="T17" fmla="*/ 937 h 2052"/>
                    <a:gd name="T18" fmla="*/ 504 w 1638"/>
                    <a:gd name="T19" fmla="*/ 923 h 2052"/>
                    <a:gd name="T20" fmla="*/ 852 w 1638"/>
                    <a:gd name="T21" fmla="*/ 1326 h 2052"/>
                    <a:gd name="T22" fmla="*/ 961 w 1638"/>
                    <a:gd name="T23" fmla="*/ 1212 h 2052"/>
                    <a:gd name="T24" fmla="*/ 1025 w 1638"/>
                    <a:gd name="T25" fmla="*/ 969 h 2052"/>
                    <a:gd name="T26" fmla="*/ 1172 w 1638"/>
                    <a:gd name="T27" fmla="*/ 1378 h 2052"/>
                    <a:gd name="T28" fmla="*/ 238 w 1638"/>
                    <a:gd name="T29" fmla="*/ 1582 h 2052"/>
                    <a:gd name="T30" fmla="*/ 726 w 1638"/>
                    <a:gd name="T31" fmla="*/ 1630 h 2052"/>
                    <a:gd name="T32" fmla="*/ 0 w 1638"/>
                    <a:gd name="T33" fmla="*/ 1900 h 2052"/>
                    <a:gd name="T34" fmla="*/ 1601 w 1638"/>
                    <a:gd name="T35" fmla="*/ 2052 h 2052"/>
                    <a:gd name="T36" fmla="*/ 1488 w 1638"/>
                    <a:gd name="T37" fmla="*/ 1734 h 2052"/>
                    <a:gd name="T38" fmla="*/ 1393 w 1638"/>
                    <a:gd name="T39" fmla="*/ 271 h 2052"/>
                    <a:gd name="T40" fmla="*/ 1221 w 1638"/>
                    <a:gd name="T41" fmla="*/ 162 h 2052"/>
                    <a:gd name="T42" fmla="*/ 1202 w 1638"/>
                    <a:gd name="T43" fmla="*/ 78 h 2052"/>
                    <a:gd name="T44" fmla="*/ 1182 w 1638"/>
                    <a:gd name="T45" fmla="*/ 282 h 2052"/>
                    <a:gd name="T46" fmla="*/ 859 w 1638"/>
                    <a:gd name="T47" fmla="*/ 1256 h 2052"/>
                    <a:gd name="T48" fmla="*/ 578 w 1638"/>
                    <a:gd name="T49" fmla="*/ 1006 h 2052"/>
                    <a:gd name="T50" fmla="*/ 854 w 1638"/>
                    <a:gd name="T51" fmla="*/ 1181 h 2052"/>
                    <a:gd name="T52" fmla="*/ 861 w 1638"/>
                    <a:gd name="T53" fmla="*/ 1111 h 2052"/>
                    <a:gd name="T54" fmla="*/ 1071 w 1638"/>
                    <a:gd name="T55" fmla="*/ 286 h 2052"/>
                    <a:gd name="T56" fmla="*/ 1243 w 1638"/>
                    <a:gd name="T57" fmla="*/ 394 h 2052"/>
                    <a:gd name="T58" fmla="*/ 1152 w 1638"/>
                    <a:gd name="T59" fmla="*/ 651 h 2052"/>
                    <a:gd name="T60" fmla="*/ 861 w 1638"/>
                    <a:gd name="T61" fmla="*/ 1111 h 2052"/>
                    <a:gd name="T62" fmla="*/ 1070 w 1638"/>
                    <a:gd name="T63" fmla="*/ 898 h 2052"/>
                    <a:gd name="T64" fmla="*/ 1460 w 1638"/>
                    <a:gd name="T65" fmla="*/ 863 h 2052"/>
                    <a:gd name="T66" fmla="*/ 1409 w 1638"/>
                    <a:gd name="T67" fmla="*/ 1540 h 2052"/>
                    <a:gd name="T68" fmla="*/ 1395 w 1638"/>
                    <a:gd name="T69" fmla="*/ 1520 h 2052"/>
                    <a:gd name="T70" fmla="*/ 1370 w 1638"/>
                    <a:gd name="T71" fmla="*/ 1177 h 2052"/>
                    <a:gd name="T72" fmla="*/ 1394 w 1638"/>
                    <a:gd name="T73" fmla="*/ 1650 h 2052"/>
                    <a:gd name="T74" fmla="*/ 786 w 1638"/>
                    <a:gd name="T75" fmla="*/ 1650 h 2052"/>
                    <a:gd name="T76" fmla="*/ 1033 w 1638"/>
                    <a:gd name="T77" fmla="*/ 1437 h 2052"/>
                    <a:gd name="T78" fmla="*/ 450 w 1638"/>
                    <a:gd name="T79" fmla="*/ 1432 h 2052"/>
                    <a:gd name="T80" fmla="*/ 303 w 1638"/>
                    <a:gd name="T81" fmla="*/ 1551 h 2052"/>
                    <a:gd name="T82" fmla="*/ 63 w 1638"/>
                    <a:gd name="T83" fmla="*/ 1900 h 2052"/>
                    <a:gd name="T84" fmla="*/ 1465 w 1638"/>
                    <a:gd name="T85" fmla="*/ 1795 h 2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638" h="2052">
                      <a:moveTo>
                        <a:pt x="1488" y="1734"/>
                      </a:moveTo>
                      <a:cubicBezTo>
                        <a:pt x="1453" y="1630"/>
                        <a:pt x="1453" y="1630"/>
                        <a:pt x="1453" y="1630"/>
                      </a:cubicBezTo>
                      <a:cubicBezTo>
                        <a:pt x="1449" y="1619"/>
                        <a:pt x="1445" y="1608"/>
                        <a:pt x="1440" y="1598"/>
                      </a:cubicBezTo>
                      <a:cubicBezTo>
                        <a:pt x="1566" y="1493"/>
                        <a:pt x="1638" y="1341"/>
                        <a:pt x="1638" y="1177"/>
                      </a:cubicBezTo>
                      <a:cubicBezTo>
                        <a:pt x="1638" y="1047"/>
                        <a:pt x="1591" y="921"/>
                        <a:pt x="1507" y="822"/>
                      </a:cubicBezTo>
                      <a:cubicBezTo>
                        <a:pt x="1434" y="736"/>
                        <a:pt x="1337" y="675"/>
                        <a:pt x="1229" y="647"/>
                      </a:cubicBezTo>
                      <a:cubicBezTo>
                        <a:pt x="1364" y="434"/>
                        <a:pt x="1364" y="434"/>
                        <a:pt x="1364" y="434"/>
                      </a:cubicBezTo>
                      <a:cubicBezTo>
                        <a:pt x="1368" y="427"/>
                        <a:pt x="1370" y="418"/>
                        <a:pt x="1368" y="410"/>
                      </a:cubicBezTo>
                      <a:cubicBezTo>
                        <a:pt x="1366" y="402"/>
                        <a:pt x="1361" y="395"/>
                        <a:pt x="1354" y="390"/>
                      </a:cubicBezTo>
                      <a:cubicBezTo>
                        <a:pt x="1303" y="358"/>
                        <a:pt x="1303" y="358"/>
                        <a:pt x="1303" y="358"/>
                      </a:cubicBezTo>
                      <a:cubicBezTo>
                        <a:pt x="1335" y="308"/>
                        <a:pt x="1335" y="308"/>
                        <a:pt x="1335" y="308"/>
                      </a:cubicBezTo>
                      <a:cubicBezTo>
                        <a:pt x="1386" y="340"/>
                        <a:pt x="1386" y="340"/>
                        <a:pt x="1386" y="340"/>
                      </a:cubicBezTo>
                      <a:cubicBezTo>
                        <a:pt x="1391" y="344"/>
                        <a:pt x="1397" y="345"/>
                        <a:pt x="1402" y="345"/>
                      </a:cubicBezTo>
                      <a:cubicBezTo>
                        <a:pt x="1413" y="345"/>
                        <a:pt x="1423" y="340"/>
                        <a:pt x="1429" y="331"/>
                      </a:cubicBezTo>
                      <a:cubicBezTo>
                        <a:pt x="1495" y="226"/>
                        <a:pt x="1495" y="226"/>
                        <a:pt x="1495" y="226"/>
                      </a:cubicBezTo>
                      <a:cubicBezTo>
                        <a:pt x="1499" y="219"/>
                        <a:pt x="1501" y="211"/>
                        <a:pt x="1499" y="203"/>
                      </a:cubicBezTo>
                      <a:cubicBezTo>
                        <a:pt x="1497" y="195"/>
                        <a:pt x="1492" y="188"/>
                        <a:pt x="1485" y="183"/>
                      </a:cubicBezTo>
                      <a:cubicBezTo>
                        <a:pt x="1209" y="9"/>
                        <a:pt x="1209" y="9"/>
                        <a:pt x="1209" y="9"/>
                      </a:cubicBezTo>
                      <a:cubicBezTo>
                        <a:pt x="1195" y="0"/>
                        <a:pt x="1175" y="4"/>
                        <a:pt x="1166" y="19"/>
                      </a:cubicBezTo>
                      <a:cubicBezTo>
                        <a:pt x="1100" y="123"/>
                        <a:pt x="1100" y="123"/>
                        <a:pt x="1100" y="123"/>
                      </a:cubicBezTo>
                      <a:cubicBezTo>
                        <a:pt x="1096" y="130"/>
                        <a:pt x="1094" y="138"/>
                        <a:pt x="1096" y="146"/>
                      </a:cubicBezTo>
                      <a:cubicBezTo>
                        <a:pt x="1098" y="154"/>
                        <a:pt x="1103" y="161"/>
                        <a:pt x="1110" y="166"/>
                      </a:cubicBezTo>
                      <a:cubicBezTo>
                        <a:pt x="1161" y="198"/>
                        <a:pt x="1161" y="198"/>
                        <a:pt x="1161" y="198"/>
                      </a:cubicBezTo>
                      <a:cubicBezTo>
                        <a:pt x="1129" y="248"/>
                        <a:pt x="1129" y="248"/>
                        <a:pt x="1129" y="248"/>
                      </a:cubicBezTo>
                      <a:cubicBezTo>
                        <a:pt x="1078" y="216"/>
                        <a:pt x="1078" y="216"/>
                        <a:pt x="1078" y="216"/>
                      </a:cubicBezTo>
                      <a:cubicBezTo>
                        <a:pt x="1064" y="207"/>
                        <a:pt x="1044" y="211"/>
                        <a:pt x="1035" y="226"/>
                      </a:cubicBezTo>
                      <a:cubicBezTo>
                        <a:pt x="585" y="937"/>
                        <a:pt x="585" y="937"/>
                        <a:pt x="585" y="937"/>
                      </a:cubicBezTo>
                      <a:cubicBezTo>
                        <a:pt x="547" y="913"/>
                        <a:pt x="547" y="913"/>
                        <a:pt x="547" y="913"/>
                      </a:cubicBezTo>
                      <a:cubicBezTo>
                        <a:pt x="540" y="908"/>
                        <a:pt x="532" y="907"/>
                        <a:pt x="524" y="909"/>
                      </a:cubicBezTo>
                      <a:cubicBezTo>
                        <a:pt x="516" y="911"/>
                        <a:pt x="509" y="916"/>
                        <a:pt x="504" y="923"/>
                      </a:cubicBezTo>
                      <a:cubicBezTo>
                        <a:pt x="438" y="1027"/>
                        <a:pt x="438" y="1027"/>
                        <a:pt x="438" y="1027"/>
                      </a:cubicBezTo>
                      <a:cubicBezTo>
                        <a:pt x="429" y="1041"/>
                        <a:pt x="434" y="1061"/>
                        <a:pt x="448" y="1070"/>
                      </a:cubicBezTo>
                      <a:cubicBezTo>
                        <a:pt x="852" y="1326"/>
                        <a:pt x="852" y="1326"/>
                        <a:pt x="852" y="1326"/>
                      </a:cubicBezTo>
                      <a:cubicBezTo>
                        <a:pt x="858" y="1329"/>
                        <a:pt x="863" y="1331"/>
                        <a:pt x="869" y="1331"/>
                      </a:cubicBezTo>
                      <a:cubicBezTo>
                        <a:pt x="879" y="1331"/>
                        <a:pt x="890" y="1325"/>
                        <a:pt x="896" y="1316"/>
                      </a:cubicBezTo>
                      <a:cubicBezTo>
                        <a:pt x="961" y="1212"/>
                        <a:pt x="961" y="1212"/>
                        <a:pt x="961" y="1212"/>
                      </a:cubicBezTo>
                      <a:cubicBezTo>
                        <a:pt x="971" y="1197"/>
                        <a:pt x="966" y="1178"/>
                        <a:pt x="952" y="1169"/>
                      </a:cubicBezTo>
                      <a:cubicBezTo>
                        <a:pt x="914" y="1145"/>
                        <a:pt x="914" y="1145"/>
                        <a:pt x="914" y="1145"/>
                      </a:cubicBezTo>
                      <a:cubicBezTo>
                        <a:pt x="1025" y="969"/>
                        <a:pt x="1025" y="969"/>
                        <a:pt x="1025" y="969"/>
                      </a:cubicBezTo>
                      <a:cubicBezTo>
                        <a:pt x="1046" y="963"/>
                        <a:pt x="1067" y="959"/>
                        <a:pt x="1090" y="959"/>
                      </a:cubicBezTo>
                      <a:cubicBezTo>
                        <a:pt x="1210" y="959"/>
                        <a:pt x="1307" y="1057"/>
                        <a:pt x="1307" y="1177"/>
                      </a:cubicBezTo>
                      <a:cubicBezTo>
                        <a:pt x="1307" y="1265"/>
                        <a:pt x="1253" y="1345"/>
                        <a:pt x="1172" y="1378"/>
                      </a:cubicBezTo>
                      <a:cubicBezTo>
                        <a:pt x="1145" y="1372"/>
                        <a:pt x="1118" y="1369"/>
                        <a:pt x="1090" y="1369"/>
                      </a:cubicBezTo>
                      <a:cubicBezTo>
                        <a:pt x="450" y="1369"/>
                        <a:pt x="450" y="1369"/>
                        <a:pt x="450" y="1369"/>
                      </a:cubicBezTo>
                      <a:cubicBezTo>
                        <a:pt x="333" y="1369"/>
                        <a:pt x="238" y="1465"/>
                        <a:pt x="238" y="1582"/>
                      </a:cubicBezTo>
                      <a:cubicBezTo>
                        <a:pt x="238" y="1599"/>
                        <a:pt x="252" y="1613"/>
                        <a:pt x="269" y="1613"/>
                      </a:cubicBezTo>
                      <a:cubicBezTo>
                        <a:pt x="733" y="1613"/>
                        <a:pt x="733" y="1613"/>
                        <a:pt x="733" y="1613"/>
                      </a:cubicBezTo>
                      <a:cubicBezTo>
                        <a:pt x="730" y="1619"/>
                        <a:pt x="728" y="1624"/>
                        <a:pt x="726" y="1630"/>
                      </a:cubicBezTo>
                      <a:cubicBezTo>
                        <a:pt x="692" y="1732"/>
                        <a:pt x="692" y="1732"/>
                        <a:pt x="692" y="1732"/>
                      </a:cubicBezTo>
                      <a:cubicBezTo>
                        <a:pt x="168" y="1732"/>
                        <a:pt x="168" y="1732"/>
                        <a:pt x="168" y="1732"/>
                      </a:cubicBezTo>
                      <a:cubicBezTo>
                        <a:pt x="76" y="1732"/>
                        <a:pt x="0" y="1807"/>
                        <a:pt x="0" y="1900"/>
                      </a:cubicBezTo>
                      <a:cubicBezTo>
                        <a:pt x="0" y="2021"/>
                        <a:pt x="0" y="2021"/>
                        <a:pt x="0" y="2021"/>
                      </a:cubicBezTo>
                      <a:cubicBezTo>
                        <a:pt x="0" y="2038"/>
                        <a:pt x="14" y="2052"/>
                        <a:pt x="31" y="2052"/>
                      </a:cubicBezTo>
                      <a:cubicBezTo>
                        <a:pt x="1601" y="2052"/>
                        <a:pt x="1601" y="2052"/>
                        <a:pt x="1601" y="2052"/>
                      </a:cubicBezTo>
                      <a:cubicBezTo>
                        <a:pt x="1619" y="2052"/>
                        <a:pt x="1633" y="2038"/>
                        <a:pt x="1633" y="2021"/>
                      </a:cubicBezTo>
                      <a:cubicBezTo>
                        <a:pt x="1633" y="1900"/>
                        <a:pt x="1633" y="1900"/>
                        <a:pt x="1633" y="1900"/>
                      </a:cubicBezTo>
                      <a:cubicBezTo>
                        <a:pt x="1633" y="1815"/>
                        <a:pt x="1570" y="1745"/>
                        <a:pt x="1488" y="1734"/>
                      </a:cubicBezTo>
                      <a:close/>
                      <a:moveTo>
                        <a:pt x="1202" y="78"/>
                      </a:moveTo>
                      <a:cubicBezTo>
                        <a:pt x="1425" y="219"/>
                        <a:pt x="1425" y="219"/>
                        <a:pt x="1425" y="219"/>
                      </a:cubicBezTo>
                      <a:cubicBezTo>
                        <a:pt x="1393" y="271"/>
                        <a:pt x="1393" y="271"/>
                        <a:pt x="1393" y="271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lnTo>
                        <a:pt x="1202" y="78"/>
                      </a:lnTo>
                      <a:close/>
                      <a:moveTo>
                        <a:pt x="1282" y="275"/>
                      </a:moveTo>
                      <a:cubicBezTo>
                        <a:pt x="1250" y="325"/>
                        <a:pt x="1250" y="325"/>
                        <a:pt x="1250" y="325"/>
                      </a:cubicBezTo>
                      <a:cubicBezTo>
                        <a:pt x="1182" y="282"/>
                        <a:pt x="1182" y="282"/>
                        <a:pt x="1182" y="282"/>
                      </a:cubicBezTo>
                      <a:cubicBezTo>
                        <a:pt x="1214" y="232"/>
                        <a:pt x="1214" y="232"/>
                        <a:pt x="1214" y="232"/>
                      </a:cubicBezTo>
                      <a:lnTo>
                        <a:pt x="1282" y="275"/>
                      </a:lnTo>
                      <a:close/>
                      <a:moveTo>
                        <a:pt x="859" y="1256"/>
                      </a:moveTo>
                      <a:cubicBezTo>
                        <a:pt x="508" y="1034"/>
                        <a:pt x="508" y="1034"/>
                        <a:pt x="508" y="1034"/>
                      </a:cubicBezTo>
                      <a:cubicBezTo>
                        <a:pt x="540" y="982"/>
                        <a:pt x="540" y="982"/>
                        <a:pt x="540" y="982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92" y="1205"/>
                        <a:pt x="892" y="1205"/>
                        <a:pt x="892" y="1205"/>
                      </a:cubicBezTo>
                      <a:lnTo>
                        <a:pt x="859" y="1256"/>
                      </a:lnTo>
                      <a:close/>
                      <a:moveTo>
                        <a:pt x="861" y="1111"/>
                      </a:moveTo>
                      <a:cubicBezTo>
                        <a:pt x="854" y="1107"/>
                        <a:pt x="854" y="1107"/>
                        <a:pt x="854" y="1107"/>
                      </a:cubicBezTo>
                      <a:cubicBezTo>
                        <a:pt x="638" y="970"/>
                        <a:pt x="638" y="970"/>
                        <a:pt x="638" y="970"/>
                      </a:cubicBezTo>
                      <a:cubicBezTo>
                        <a:pt x="1071" y="286"/>
                        <a:pt x="1071" y="286"/>
                        <a:pt x="1071" y="286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94" y="427"/>
                        <a:pt x="1294" y="427"/>
                        <a:pt x="1294" y="427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054" y="806"/>
                        <a:pt x="1054" y="806"/>
                        <a:pt x="1054" y="806"/>
                      </a:cubicBezTo>
                      <a:lnTo>
                        <a:pt x="861" y="1111"/>
                      </a:lnTo>
                      <a:close/>
                      <a:moveTo>
                        <a:pt x="1370" y="1177"/>
                      </a:moveTo>
                      <a:cubicBezTo>
                        <a:pt x="1370" y="1022"/>
                        <a:pt x="1244" y="897"/>
                        <a:pt x="1090" y="897"/>
                      </a:cubicBezTo>
                      <a:cubicBezTo>
                        <a:pt x="1083" y="897"/>
                        <a:pt x="1077" y="897"/>
                        <a:pt x="1070" y="898"/>
                      </a:cubicBezTo>
                      <a:cubicBezTo>
                        <a:pt x="1193" y="704"/>
                        <a:pt x="1193" y="704"/>
                        <a:pt x="1193" y="704"/>
                      </a:cubicBezTo>
                      <a:cubicBezTo>
                        <a:pt x="1194" y="702"/>
                        <a:pt x="1194" y="702"/>
                        <a:pt x="1194" y="702"/>
                      </a:cubicBezTo>
                      <a:cubicBezTo>
                        <a:pt x="1297" y="725"/>
                        <a:pt x="1391" y="781"/>
                        <a:pt x="1460" y="863"/>
                      </a:cubicBezTo>
                      <a:cubicBezTo>
                        <a:pt x="1534" y="950"/>
                        <a:pt x="1575" y="1062"/>
                        <a:pt x="1575" y="1177"/>
                      </a:cubicBezTo>
                      <a:cubicBezTo>
                        <a:pt x="1575" y="1318"/>
                        <a:pt x="1515" y="1449"/>
                        <a:pt x="1410" y="1542"/>
                      </a:cubicBezTo>
                      <a:cubicBezTo>
                        <a:pt x="1409" y="1541"/>
                        <a:pt x="1409" y="1541"/>
                        <a:pt x="1409" y="1540"/>
                      </a:cubicBezTo>
                      <a:cubicBezTo>
                        <a:pt x="1407" y="1537"/>
                        <a:pt x="1405" y="1534"/>
                        <a:pt x="1403" y="1532"/>
                      </a:cubicBezTo>
                      <a:cubicBezTo>
                        <a:pt x="1402" y="1531"/>
                        <a:pt x="1402" y="1530"/>
                        <a:pt x="1401" y="1529"/>
                      </a:cubicBezTo>
                      <a:cubicBezTo>
                        <a:pt x="1399" y="1526"/>
                        <a:pt x="1397" y="1523"/>
                        <a:pt x="1395" y="1520"/>
                      </a:cubicBezTo>
                      <a:cubicBezTo>
                        <a:pt x="1394" y="1520"/>
                        <a:pt x="1394" y="1519"/>
                        <a:pt x="1394" y="1519"/>
                      </a:cubicBezTo>
                      <a:cubicBezTo>
                        <a:pt x="1356" y="1470"/>
                        <a:pt x="1307" y="1431"/>
                        <a:pt x="1252" y="1405"/>
                      </a:cubicBezTo>
                      <a:cubicBezTo>
                        <a:pt x="1324" y="1353"/>
                        <a:pt x="1370" y="1269"/>
                        <a:pt x="1370" y="1177"/>
                      </a:cubicBezTo>
                      <a:close/>
                      <a:moveTo>
                        <a:pt x="1037" y="1436"/>
                      </a:moveTo>
                      <a:cubicBezTo>
                        <a:pt x="1112" y="1423"/>
                        <a:pt x="1191" y="1439"/>
                        <a:pt x="1256" y="1478"/>
                      </a:cubicBezTo>
                      <a:cubicBezTo>
                        <a:pt x="1320" y="1517"/>
                        <a:pt x="1370" y="1579"/>
                        <a:pt x="1394" y="1650"/>
                      </a:cubicBezTo>
                      <a:cubicBezTo>
                        <a:pt x="1421" y="1732"/>
                        <a:pt x="1421" y="1732"/>
                        <a:pt x="1421" y="1732"/>
                      </a:cubicBezTo>
                      <a:cubicBezTo>
                        <a:pt x="758" y="1732"/>
                        <a:pt x="758" y="1732"/>
                        <a:pt x="758" y="1732"/>
                      </a:cubicBezTo>
                      <a:cubicBezTo>
                        <a:pt x="786" y="1650"/>
                        <a:pt x="786" y="1650"/>
                        <a:pt x="786" y="1650"/>
                      </a:cubicBezTo>
                      <a:cubicBezTo>
                        <a:pt x="792" y="1631"/>
                        <a:pt x="800" y="1614"/>
                        <a:pt x="809" y="1597"/>
                      </a:cubicBezTo>
                      <a:cubicBezTo>
                        <a:pt x="809" y="1597"/>
                        <a:pt x="809" y="1597"/>
                        <a:pt x="809" y="1597"/>
                      </a:cubicBezTo>
                      <a:cubicBezTo>
                        <a:pt x="856" y="1512"/>
                        <a:pt x="939" y="1453"/>
                        <a:pt x="1033" y="1437"/>
                      </a:cubicBezTo>
                      <a:cubicBezTo>
                        <a:pt x="1034" y="1436"/>
                        <a:pt x="1035" y="1436"/>
                        <a:pt x="1037" y="1436"/>
                      </a:cubicBezTo>
                      <a:close/>
                      <a:moveTo>
                        <a:pt x="303" y="1551"/>
                      </a:moveTo>
                      <a:cubicBezTo>
                        <a:pt x="318" y="1483"/>
                        <a:pt x="378" y="1432"/>
                        <a:pt x="450" y="1432"/>
                      </a:cubicBezTo>
                      <a:cubicBezTo>
                        <a:pt x="880" y="1432"/>
                        <a:pt x="880" y="1432"/>
                        <a:pt x="880" y="1432"/>
                      </a:cubicBezTo>
                      <a:cubicBezTo>
                        <a:pt x="833" y="1462"/>
                        <a:pt x="794" y="1502"/>
                        <a:pt x="764" y="1551"/>
                      </a:cubicBezTo>
                      <a:lnTo>
                        <a:pt x="303" y="1551"/>
                      </a:lnTo>
                      <a:close/>
                      <a:moveTo>
                        <a:pt x="1570" y="1990"/>
                      </a:moveTo>
                      <a:cubicBezTo>
                        <a:pt x="63" y="1990"/>
                        <a:pt x="63" y="1990"/>
                        <a:pt x="63" y="1990"/>
                      </a:cubicBezTo>
                      <a:cubicBezTo>
                        <a:pt x="63" y="1900"/>
                        <a:pt x="63" y="1900"/>
                        <a:pt x="63" y="1900"/>
                      </a:cubicBezTo>
                      <a:cubicBezTo>
                        <a:pt x="63" y="1842"/>
                        <a:pt x="110" y="1795"/>
                        <a:pt x="168" y="1795"/>
                      </a:cubicBezTo>
                      <a:cubicBezTo>
                        <a:pt x="714" y="1795"/>
                        <a:pt x="714" y="1795"/>
                        <a:pt x="714" y="1795"/>
                      </a:cubicBezTo>
                      <a:cubicBezTo>
                        <a:pt x="1465" y="1795"/>
                        <a:pt x="1465" y="1795"/>
                        <a:pt x="1465" y="1795"/>
                      </a:cubicBezTo>
                      <a:cubicBezTo>
                        <a:pt x="1523" y="1795"/>
                        <a:pt x="1570" y="1842"/>
                        <a:pt x="1570" y="1900"/>
                      </a:cubicBezTo>
                      <a:cubicBezTo>
                        <a:pt x="1570" y="1990"/>
                        <a:pt x="1570" y="1990"/>
                        <a:pt x="1570" y="19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7" name="Freeform 6"/>
                <p:cNvSpPr>
                  <a:spLocks noEditPoints="1"/>
                </p:cNvSpPr>
                <p:nvPr/>
              </p:nvSpPr>
              <p:spPr bwMode="auto">
                <a:xfrm>
                  <a:off x="707" y="3119"/>
                  <a:ext cx="49" cy="49"/>
                </a:xfrm>
                <a:custGeom>
                  <a:avLst/>
                  <a:gdLst>
                    <a:gd name="T0" fmla="*/ 101 w 201"/>
                    <a:gd name="T1" fmla="*/ 201 h 201"/>
                    <a:gd name="T2" fmla="*/ 201 w 201"/>
                    <a:gd name="T3" fmla="*/ 101 h 201"/>
                    <a:gd name="T4" fmla="*/ 101 w 201"/>
                    <a:gd name="T5" fmla="*/ 0 h 201"/>
                    <a:gd name="T6" fmla="*/ 0 w 201"/>
                    <a:gd name="T7" fmla="*/ 101 h 201"/>
                    <a:gd name="T8" fmla="*/ 101 w 201"/>
                    <a:gd name="T9" fmla="*/ 201 h 201"/>
                    <a:gd name="T10" fmla="*/ 101 w 201"/>
                    <a:gd name="T11" fmla="*/ 63 h 201"/>
                    <a:gd name="T12" fmla="*/ 139 w 201"/>
                    <a:gd name="T13" fmla="*/ 101 h 201"/>
                    <a:gd name="T14" fmla="*/ 101 w 201"/>
                    <a:gd name="T15" fmla="*/ 139 h 201"/>
                    <a:gd name="T16" fmla="*/ 63 w 201"/>
                    <a:gd name="T17" fmla="*/ 101 h 201"/>
                    <a:gd name="T18" fmla="*/ 101 w 201"/>
                    <a:gd name="T19" fmla="*/ 63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1" h="201">
                      <a:moveTo>
                        <a:pt x="101" y="201"/>
                      </a:moveTo>
                      <a:cubicBezTo>
                        <a:pt x="156" y="201"/>
                        <a:pt x="201" y="156"/>
                        <a:pt x="201" y="101"/>
                      </a:cubicBezTo>
                      <a:cubicBezTo>
                        <a:pt x="201" y="45"/>
                        <a:pt x="156" y="0"/>
                        <a:pt x="101" y="0"/>
                      </a:cubicBezTo>
                      <a:cubicBezTo>
                        <a:pt x="45" y="0"/>
                        <a:pt x="0" y="45"/>
                        <a:pt x="0" y="101"/>
                      </a:cubicBezTo>
                      <a:cubicBezTo>
                        <a:pt x="0" y="156"/>
                        <a:pt x="45" y="201"/>
                        <a:pt x="101" y="201"/>
                      </a:cubicBezTo>
                      <a:close/>
                      <a:moveTo>
                        <a:pt x="101" y="63"/>
                      </a:moveTo>
                      <a:cubicBezTo>
                        <a:pt x="122" y="63"/>
                        <a:pt x="139" y="80"/>
                        <a:pt x="139" y="101"/>
                      </a:cubicBezTo>
                      <a:cubicBezTo>
                        <a:pt x="139" y="122"/>
                        <a:pt x="122" y="139"/>
                        <a:pt x="101" y="139"/>
                      </a:cubicBezTo>
                      <a:cubicBezTo>
                        <a:pt x="80" y="139"/>
                        <a:pt x="63" y="122"/>
                        <a:pt x="63" y="101"/>
                      </a:cubicBezTo>
                      <a:cubicBezTo>
                        <a:pt x="63" y="80"/>
                        <a:pt x="80" y="63"/>
                        <a:pt x="101" y="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19" name="Content Placeholder 7"/>
          <p:cNvSpPr>
            <a:spLocks noGrp="1"/>
          </p:cNvSpPr>
          <p:nvPr/>
        </p:nvSpPr>
        <p:spPr>
          <a:xfrm>
            <a:off x="611261" y="2611847"/>
            <a:ext cx="5310250" cy="1861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5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00" b="1" dirty="0">
                <a:solidFill>
                  <a:srgbClr val="000000"/>
                </a:solidFill>
              </a:rPr>
              <a:t>R&amp;D Infrastructures: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National Composites </a:t>
            </a:r>
            <a:r>
              <a:rPr lang="en-GB" sz="1800" dirty="0" smtClean="0"/>
              <a:t>Centre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Materials Characterisation &amp; Testing </a:t>
            </a:r>
            <a:r>
              <a:rPr lang="en-GB" sz="1800" dirty="0" smtClean="0"/>
              <a:t>Centre</a:t>
            </a:r>
          </a:p>
        </p:txBody>
      </p:sp>
    </p:spTree>
    <p:extLst>
      <p:ext uri="{BB962C8B-B14F-4D97-AF65-F5344CB8AC3E}">
        <p14:creationId xmlns:p14="http://schemas.microsoft.com/office/powerpoint/2010/main" val="11510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LXI--20170524_509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Luxembourg</a:t>
            </a:r>
            <a:r>
              <a:rPr lang="it-IT" dirty="0" smtClean="0"/>
              <a:t> </a:t>
            </a:r>
            <a:r>
              <a:rPr lang="it-IT" dirty="0" err="1" smtClean="0"/>
              <a:t>Institute</a:t>
            </a:r>
            <a:r>
              <a:rPr lang="it-IT" dirty="0" smtClean="0"/>
              <a:t> of Science &amp; </a:t>
            </a:r>
            <a:br>
              <a:rPr lang="it-IT" dirty="0" smtClean="0"/>
            </a:br>
            <a:r>
              <a:rPr lang="it-IT" dirty="0" smtClean="0"/>
              <a:t>Technology (LIST):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41</a:t>
            </a:fld>
            <a:endParaRPr lang="fr-BE" dirty="0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3"/>
          <a:stretch/>
        </p:blipFill>
        <p:spPr>
          <a:xfrm>
            <a:off x="4576528" y="5498615"/>
            <a:ext cx="1202102" cy="489474"/>
          </a:xfrm>
          <a:prstGeom prst="rect">
            <a:avLst/>
          </a:prstGeom>
        </p:spPr>
      </p:pic>
      <p:grpSp>
        <p:nvGrpSpPr>
          <p:cNvPr id="10" name="Group 15"/>
          <p:cNvGrpSpPr/>
          <p:nvPr/>
        </p:nvGrpSpPr>
        <p:grpSpPr>
          <a:xfrm>
            <a:off x="5990720" y="4947626"/>
            <a:ext cx="1371600" cy="1371600"/>
            <a:chOff x="544600" y="3643701"/>
            <a:chExt cx="1371600" cy="1371600"/>
          </a:xfrm>
        </p:grpSpPr>
        <p:sp>
          <p:nvSpPr>
            <p:cNvPr id="11" name="Oval 7"/>
            <p:cNvSpPr/>
            <p:nvPr/>
          </p:nvSpPr>
          <p:spPr>
            <a:xfrm>
              <a:off x="544600" y="3643701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8"/>
            <p:cNvGrpSpPr/>
            <p:nvPr/>
          </p:nvGrpSpPr>
          <p:grpSpPr>
            <a:xfrm>
              <a:off x="852631" y="3856107"/>
              <a:ext cx="755538" cy="946788"/>
              <a:chOff x="739775" y="4171567"/>
              <a:chExt cx="633413" cy="793749"/>
            </a:xfrm>
          </p:grpSpPr>
          <p:sp>
            <p:nvSpPr>
              <p:cNvPr id="13" name="Rounded Rectangle 37"/>
              <p:cNvSpPr/>
              <p:nvPr/>
            </p:nvSpPr>
            <p:spPr>
              <a:xfrm>
                <a:off x="759254" y="4860544"/>
                <a:ext cx="576786" cy="635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14" name="Group 4"/>
              <p:cNvGrpSpPr>
                <a:grpSpLocks noChangeAspect="1"/>
              </p:cNvGrpSpPr>
              <p:nvPr/>
            </p:nvGrpSpPr>
            <p:grpSpPr bwMode="auto">
              <a:xfrm>
                <a:off x="739775" y="4171567"/>
                <a:ext cx="633413" cy="793749"/>
                <a:chOff x="466" y="2758"/>
                <a:chExt cx="399" cy="500"/>
              </a:xfrm>
            </p:grpSpPr>
            <p:sp>
              <p:nvSpPr>
                <p:cNvPr id="16" name="Freeform 5"/>
                <p:cNvSpPr>
                  <a:spLocks noEditPoints="1"/>
                </p:cNvSpPr>
                <p:nvPr/>
              </p:nvSpPr>
              <p:spPr bwMode="auto">
                <a:xfrm>
                  <a:off x="466" y="2758"/>
                  <a:ext cx="399" cy="500"/>
                </a:xfrm>
                <a:custGeom>
                  <a:avLst/>
                  <a:gdLst>
                    <a:gd name="T0" fmla="*/ 1440 w 1638"/>
                    <a:gd name="T1" fmla="*/ 1598 h 2052"/>
                    <a:gd name="T2" fmla="*/ 1229 w 1638"/>
                    <a:gd name="T3" fmla="*/ 647 h 2052"/>
                    <a:gd name="T4" fmla="*/ 1354 w 1638"/>
                    <a:gd name="T5" fmla="*/ 390 h 2052"/>
                    <a:gd name="T6" fmla="*/ 1386 w 1638"/>
                    <a:gd name="T7" fmla="*/ 340 h 2052"/>
                    <a:gd name="T8" fmla="*/ 1495 w 1638"/>
                    <a:gd name="T9" fmla="*/ 226 h 2052"/>
                    <a:gd name="T10" fmla="*/ 1209 w 1638"/>
                    <a:gd name="T11" fmla="*/ 9 h 2052"/>
                    <a:gd name="T12" fmla="*/ 1096 w 1638"/>
                    <a:gd name="T13" fmla="*/ 146 h 2052"/>
                    <a:gd name="T14" fmla="*/ 1129 w 1638"/>
                    <a:gd name="T15" fmla="*/ 248 h 2052"/>
                    <a:gd name="T16" fmla="*/ 585 w 1638"/>
                    <a:gd name="T17" fmla="*/ 937 h 2052"/>
                    <a:gd name="T18" fmla="*/ 504 w 1638"/>
                    <a:gd name="T19" fmla="*/ 923 h 2052"/>
                    <a:gd name="T20" fmla="*/ 852 w 1638"/>
                    <a:gd name="T21" fmla="*/ 1326 h 2052"/>
                    <a:gd name="T22" fmla="*/ 961 w 1638"/>
                    <a:gd name="T23" fmla="*/ 1212 h 2052"/>
                    <a:gd name="T24" fmla="*/ 1025 w 1638"/>
                    <a:gd name="T25" fmla="*/ 969 h 2052"/>
                    <a:gd name="T26" fmla="*/ 1172 w 1638"/>
                    <a:gd name="T27" fmla="*/ 1378 h 2052"/>
                    <a:gd name="T28" fmla="*/ 238 w 1638"/>
                    <a:gd name="T29" fmla="*/ 1582 h 2052"/>
                    <a:gd name="T30" fmla="*/ 726 w 1638"/>
                    <a:gd name="T31" fmla="*/ 1630 h 2052"/>
                    <a:gd name="T32" fmla="*/ 0 w 1638"/>
                    <a:gd name="T33" fmla="*/ 1900 h 2052"/>
                    <a:gd name="T34" fmla="*/ 1601 w 1638"/>
                    <a:gd name="T35" fmla="*/ 2052 h 2052"/>
                    <a:gd name="T36" fmla="*/ 1488 w 1638"/>
                    <a:gd name="T37" fmla="*/ 1734 h 2052"/>
                    <a:gd name="T38" fmla="*/ 1393 w 1638"/>
                    <a:gd name="T39" fmla="*/ 271 h 2052"/>
                    <a:gd name="T40" fmla="*/ 1221 w 1638"/>
                    <a:gd name="T41" fmla="*/ 162 h 2052"/>
                    <a:gd name="T42" fmla="*/ 1202 w 1638"/>
                    <a:gd name="T43" fmla="*/ 78 h 2052"/>
                    <a:gd name="T44" fmla="*/ 1182 w 1638"/>
                    <a:gd name="T45" fmla="*/ 282 h 2052"/>
                    <a:gd name="T46" fmla="*/ 859 w 1638"/>
                    <a:gd name="T47" fmla="*/ 1256 h 2052"/>
                    <a:gd name="T48" fmla="*/ 578 w 1638"/>
                    <a:gd name="T49" fmla="*/ 1006 h 2052"/>
                    <a:gd name="T50" fmla="*/ 854 w 1638"/>
                    <a:gd name="T51" fmla="*/ 1181 h 2052"/>
                    <a:gd name="T52" fmla="*/ 861 w 1638"/>
                    <a:gd name="T53" fmla="*/ 1111 h 2052"/>
                    <a:gd name="T54" fmla="*/ 1071 w 1638"/>
                    <a:gd name="T55" fmla="*/ 286 h 2052"/>
                    <a:gd name="T56" fmla="*/ 1243 w 1638"/>
                    <a:gd name="T57" fmla="*/ 394 h 2052"/>
                    <a:gd name="T58" fmla="*/ 1152 w 1638"/>
                    <a:gd name="T59" fmla="*/ 651 h 2052"/>
                    <a:gd name="T60" fmla="*/ 861 w 1638"/>
                    <a:gd name="T61" fmla="*/ 1111 h 2052"/>
                    <a:gd name="T62" fmla="*/ 1070 w 1638"/>
                    <a:gd name="T63" fmla="*/ 898 h 2052"/>
                    <a:gd name="T64" fmla="*/ 1460 w 1638"/>
                    <a:gd name="T65" fmla="*/ 863 h 2052"/>
                    <a:gd name="T66" fmla="*/ 1409 w 1638"/>
                    <a:gd name="T67" fmla="*/ 1540 h 2052"/>
                    <a:gd name="T68" fmla="*/ 1395 w 1638"/>
                    <a:gd name="T69" fmla="*/ 1520 h 2052"/>
                    <a:gd name="T70" fmla="*/ 1370 w 1638"/>
                    <a:gd name="T71" fmla="*/ 1177 h 2052"/>
                    <a:gd name="T72" fmla="*/ 1394 w 1638"/>
                    <a:gd name="T73" fmla="*/ 1650 h 2052"/>
                    <a:gd name="T74" fmla="*/ 786 w 1638"/>
                    <a:gd name="T75" fmla="*/ 1650 h 2052"/>
                    <a:gd name="T76" fmla="*/ 1033 w 1638"/>
                    <a:gd name="T77" fmla="*/ 1437 h 2052"/>
                    <a:gd name="T78" fmla="*/ 450 w 1638"/>
                    <a:gd name="T79" fmla="*/ 1432 h 2052"/>
                    <a:gd name="T80" fmla="*/ 303 w 1638"/>
                    <a:gd name="T81" fmla="*/ 1551 h 2052"/>
                    <a:gd name="T82" fmla="*/ 63 w 1638"/>
                    <a:gd name="T83" fmla="*/ 1900 h 2052"/>
                    <a:gd name="T84" fmla="*/ 1465 w 1638"/>
                    <a:gd name="T85" fmla="*/ 1795 h 2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638" h="2052">
                      <a:moveTo>
                        <a:pt x="1488" y="1734"/>
                      </a:moveTo>
                      <a:cubicBezTo>
                        <a:pt x="1453" y="1630"/>
                        <a:pt x="1453" y="1630"/>
                        <a:pt x="1453" y="1630"/>
                      </a:cubicBezTo>
                      <a:cubicBezTo>
                        <a:pt x="1449" y="1619"/>
                        <a:pt x="1445" y="1608"/>
                        <a:pt x="1440" y="1598"/>
                      </a:cubicBezTo>
                      <a:cubicBezTo>
                        <a:pt x="1566" y="1493"/>
                        <a:pt x="1638" y="1341"/>
                        <a:pt x="1638" y="1177"/>
                      </a:cubicBezTo>
                      <a:cubicBezTo>
                        <a:pt x="1638" y="1047"/>
                        <a:pt x="1591" y="921"/>
                        <a:pt x="1507" y="822"/>
                      </a:cubicBezTo>
                      <a:cubicBezTo>
                        <a:pt x="1434" y="736"/>
                        <a:pt x="1337" y="675"/>
                        <a:pt x="1229" y="647"/>
                      </a:cubicBezTo>
                      <a:cubicBezTo>
                        <a:pt x="1364" y="434"/>
                        <a:pt x="1364" y="434"/>
                        <a:pt x="1364" y="434"/>
                      </a:cubicBezTo>
                      <a:cubicBezTo>
                        <a:pt x="1368" y="427"/>
                        <a:pt x="1370" y="418"/>
                        <a:pt x="1368" y="410"/>
                      </a:cubicBezTo>
                      <a:cubicBezTo>
                        <a:pt x="1366" y="402"/>
                        <a:pt x="1361" y="395"/>
                        <a:pt x="1354" y="390"/>
                      </a:cubicBezTo>
                      <a:cubicBezTo>
                        <a:pt x="1303" y="358"/>
                        <a:pt x="1303" y="358"/>
                        <a:pt x="1303" y="358"/>
                      </a:cubicBezTo>
                      <a:cubicBezTo>
                        <a:pt x="1335" y="308"/>
                        <a:pt x="1335" y="308"/>
                        <a:pt x="1335" y="308"/>
                      </a:cubicBezTo>
                      <a:cubicBezTo>
                        <a:pt x="1386" y="340"/>
                        <a:pt x="1386" y="340"/>
                        <a:pt x="1386" y="340"/>
                      </a:cubicBezTo>
                      <a:cubicBezTo>
                        <a:pt x="1391" y="344"/>
                        <a:pt x="1397" y="345"/>
                        <a:pt x="1402" y="345"/>
                      </a:cubicBezTo>
                      <a:cubicBezTo>
                        <a:pt x="1413" y="345"/>
                        <a:pt x="1423" y="340"/>
                        <a:pt x="1429" y="331"/>
                      </a:cubicBezTo>
                      <a:cubicBezTo>
                        <a:pt x="1495" y="226"/>
                        <a:pt x="1495" y="226"/>
                        <a:pt x="1495" y="226"/>
                      </a:cubicBezTo>
                      <a:cubicBezTo>
                        <a:pt x="1499" y="219"/>
                        <a:pt x="1501" y="211"/>
                        <a:pt x="1499" y="203"/>
                      </a:cubicBezTo>
                      <a:cubicBezTo>
                        <a:pt x="1497" y="195"/>
                        <a:pt x="1492" y="188"/>
                        <a:pt x="1485" y="183"/>
                      </a:cubicBezTo>
                      <a:cubicBezTo>
                        <a:pt x="1209" y="9"/>
                        <a:pt x="1209" y="9"/>
                        <a:pt x="1209" y="9"/>
                      </a:cubicBezTo>
                      <a:cubicBezTo>
                        <a:pt x="1195" y="0"/>
                        <a:pt x="1175" y="4"/>
                        <a:pt x="1166" y="19"/>
                      </a:cubicBezTo>
                      <a:cubicBezTo>
                        <a:pt x="1100" y="123"/>
                        <a:pt x="1100" y="123"/>
                        <a:pt x="1100" y="123"/>
                      </a:cubicBezTo>
                      <a:cubicBezTo>
                        <a:pt x="1096" y="130"/>
                        <a:pt x="1094" y="138"/>
                        <a:pt x="1096" y="146"/>
                      </a:cubicBezTo>
                      <a:cubicBezTo>
                        <a:pt x="1098" y="154"/>
                        <a:pt x="1103" y="161"/>
                        <a:pt x="1110" y="166"/>
                      </a:cubicBezTo>
                      <a:cubicBezTo>
                        <a:pt x="1161" y="198"/>
                        <a:pt x="1161" y="198"/>
                        <a:pt x="1161" y="198"/>
                      </a:cubicBezTo>
                      <a:cubicBezTo>
                        <a:pt x="1129" y="248"/>
                        <a:pt x="1129" y="248"/>
                        <a:pt x="1129" y="248"/>
                      </a:cubicBezTo>
                      <a:cubicBezTo>
                        <a:pt x="1078" y="216"/>
                        <a:pt x="1078" y="216"/>
                        <a:pt x="1078" y="216"/>
                      </a:cubicBezTo>
                      <a:cubicBezTo>
                        <a:pt x="1064" y="207"/>
                        <a:pt x="1044" y="211"/>
                        <a:pt x="1035" y="226"/>
                      </a:cubicBezTo>
                      <a:cubicBezTo>
                        <a:pt x="585" y="937"/>
                        <a:pt x="585" y="937"/>
                        <a:pt x="585" y="937"/>
                      </a:cubicBezTo>
                      <a:cubicBezTo>
                        <a:pt x="547" y="913"/>
                        <a:pt x="547" y="913"/>
                        <a:pt x="547" y="913"/>
                      </a:cubicBezTo>
                      <a:cubicBezTo>
                        <a:pt x="540" y="908"/>
                        <a:pt x="532" y="907"/>
                        <a:pt x="524" y="909"/>
                      </a:cubicBezTo>
                      <a:cubicBezTo>
                        <a:pt x="516" y="911"/>
                        <a:pt x="509" y="916"/>
                        <a:pt x="504" y="923"/>
                      </a:cubicBezTo>
                      <a:cubicBezTo>
                        <a:pt x="438" y="1027"/>
                        <a:pt x="438" y="1027"/>
                        <a:pt x="438" y="1027"/>
                      </a:cubicBezTo>
                      <a:cubicBezTo>
                        <a:pt x="429" y="1041"/>
                        <a:pt x="434" y="1061"/>
                        <a:pt x="448" y="1070"/>
                      </a:cubicBezTo>
                      <a:cubicBezTo>
                        <a:pt x="852" y="1326"/>
                        <a:pt x="852" y="1326"/>
                        <a:pt x="852" y="1326"/>
                      </a:cubicBezTo>
                      <a:cubicBezTo>
                        <a:pt x="858" y="1329"/>
                        <a:pt x="863" y="1331"/>
                        <a:pt x="869" y="1331"/>
                      </a:cubicBezTo>
                      <a:cubicBezTo>
                        <a:pt x="879" y="1331"/>
                        <a:pt x="890" y="1325"/>
                        <a:pt x="896" y="1316"/>
                      </a:cubicBezTo>
                      <a:cubicBezTo>
                        <a:pt x="961" y="1212"/>
                        <a:pt x="961" y="1212"/>
                        <a:pt x="961" y="1212"/>
                      </a:cubicBezTo>
                      <a:cubicBezTo>
                        <a:pt x="971" y="1197"/>
                        <a:pt x="966" y="1178"/>
                        <a:pt x="952" y="1169"/>
                      </a:cubicBezTo>
                      <a:cubicBezTo>
                        <a:pt x="914" y="1145"/>
                        <a:pt x="914" y="1145"/>
                        <a:pt x="914" y="1145"/>
                      </a:cubicBezTo>
                      <a:cubicBezTo>
                        <a:pt x="1025" y="969"/>
                        <a:pt x="1025" y="969"/>
                        <a:pt x="1025" y="969"/>
                      </a:cubicBezTo>
                      <a:cubicBezTo>
                        <a:pt x="1046" y="963"/>
                        <a:pt x="1067" y="959"/>
                        <a:pt x="1090" y="959"/>
                      </a:cubicBezTo>
                      <a:cubicBezTo>
                        <a:pt x="1210" y="959"/>
                        <a:pt x="1307" y="1057"/>
                        <a:pt x="1307" y="1177"/>
                      </a:cubicBezTo>
                      <a:cubicBezTo>
                        <a:pt x="1307" y="1265"/>
                        <a:pt x="1253" y="1345"/>
                        <a:pt x="1172" y="1378"/>
                      </a:cubicBezTo>
                      <a:cubicBezTo>
                        <a:pt x="1145" y="1372"/>
                        <a:pt x="1118" y="1369"/>
                        <a:pt x="1090" y="1369"/>
                      </a:cubicBezTo>
                      <a:cubicBezTo>
                        <a:pt x="450" y="1369"/>
                        <a:pt x="450" y="1369"/>
                        <a:pt x="450" y="1369"/>
                      </a:cubicBezTo>
                      <a:cubicBezTo>
                        <a:pt x="333" y="1369"/>
                        <a:pt x="238" y="1465"/>
                        <a:pt x="238" y="1582"/>
                      </a:cubicBezTo>
                      <a:cubicBezTo>
                        <a:pt x="238" y="1599"/>
                        <a:pt x="252" y="1613"/>
                        <a:pt x="269" y="1613"/>
                      </a:cubicBezTo>
                      <a:cubicBezTo>
                        <a:pt x="733" y="1613"/>
                        <a:pt x="733" y="1613"/>
                        <a:pt x="733" y="1613"/>
                      </a:cubicBezTo>
                      <a:cubicBezTo>
                        <a:pt x="730" y="1619"/>
                        <a:pt x="728" y="1624"/>
                        <a:pt x="726" y="1630"/>
                      </a:cubicBezTo>
                      <a:cubicBezTo>
                        <a:pt x="692" y="1732"/>
                        <a:pt x="692" y="1732"/>
                        <a:pt x="692" y="1732"/>
                      </a:cubicBezTo>
                      <a:cubicBezTo>
                        <a:pt x="168" y="1732"/>
                        <a:pt x="168" y="1732"/>
                        <a:pt x="168" y="1732"/>
                      </a:cubicBezTo>
                      <a:cubicBezTo>
                        <a:pt x="76" y="1732"/>
                        <a:pt x="0" y="1807"/>
                        <a:pt x="0" y="1900"/>
                      </a:cubicBezTo>
                      <a:cubicBezTo>
                        <a:pt x="0" y="2021"/>
                        <a:pt x="0" y="2021"/>
                        <a:pt x="0" y="2021"/>
                      </a:cubicBezTo>
                      <a:cubicBezTo>
                        <a:pt x="0" y="2038"/>
                        <a:pt x="14" y="2052"/>
                        <a:pt x="31" y="2052"/>
                      </a:cubicBezTo>
                      <a:cubicBezTo>
                        <a:pt x="1601" y="2052"/>
                        <a:pt x="1601" y="2052"/>
                        <a:pt x="1601" y="2052"/>
                      </a:cubicBezTo>
                      <a:cubicBezTo>
                        <a:pt x="1619" y="2052"/>
                        <a:pt x="1633" y="2038"/>
                        <a:pt x="1633" y="2021"/>
                      </a:cubicBezTo>
                      <a:cubicBezTo>
                        <a:pt x="1633" y="1900"/>
                        <a:pt x="1633" y="1900"/>
                        <a:pt x="1633" y="1900"/>
                      </a:cubicBezTo>
                      <a:cubicBezTo>
                        <a:pt x="1633" y="1815"/>
                        <a:pt x="1570" y="1745"/>
                        <a:pt x="1488" y="1734"/>
                      </a:cubicBezTo>
                      <a:close/>
                      <a:moveTo>
                        <a:pt x="1202" y="78"/>
                      </a:moveTo>
                      <a:cubicBezTo>
                        <a:pt x="1425" y="219"/>
                        <a:pt x="1425" y="219"/>
                        <a:pt x="1425" y="219"/>
                      </a:cubicBezTo>
                      <a:cubicBezTo>
                        <a:pt x="1393" y="271"/>
                        <a:pt x="1393" y="271"/>
                        <a:pt x="1393" y="271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lnTo>
                        <a:pt x="1202" y="78"/>
                      </a:lnTo>
                      <a:close/>
                      <a:moveTo>
                        <a:pt x="1282" y="275"/>
                      </a:moveTo>
                      <a:cubicBezTo>
                        <a:pt x="1250" y="325"/>
                        <a:pt x="1250" y="325"/>
                        <a:pt x="1250" y="325"/>
                      </a:cubicBezTo>
                      <a:cubicBezTo>
                        <a:pt x="1182" y="282"/>
                        <a:pt x="1182" y="282"/>
                        <a:pt x="1182" y="282"/>
                      </a:cubicBezTo>
                      <a:cubicBezTo>
                        <a:pt x="1214" y="232"/>
                        <a:pt x="1214" y="232"/>
                        <a:pt x="1214" y="232"/>
                      </a:cubicBezTo>
                      <a:lnTo>
                        <a:pt x="1282" y="275"/>
                      </a:lnTo>
                      <a:close/>
                      <a:moveTo>
                        <a:pt x="859" y="1256"/>
                      </a:moveTo>
                      <a:cubicBezTo>
                        <a:pt x="508" y="1034"/>
                        <a:pt x="508" y="1034"/>
                        <a:pt x="508" y="1034"/>
                      </a:cubicBezTo>
                      <a:cubicBezTo>
                        <a:pt x="540" y="982"/>
                        <a:pt x="540" y="982"/>
                        <a:pt x="540" y="982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92" y="1205"/>
                        <a:pt x="892" y="1205"/>
                        <a:pt x="892" y="1205"/>
                      </a:cubicBezTo>
                      <a:lnTo>
                        <a:pt x="859" y="1256"/>
                      </a:lnTo>
                      <a:close/>
                      <a:moveTo>
                        <a:pt x="861" y="1111"/>
                      </a:moveTo>
                      <a:cubicBezTo>
                        <a:pt x="854" y="1107"/>
                        <a:pt x="854" y="1107"/>
                        <a:pt x="854" y="1107"/>
                      </a:cubicBezTo>
                      <a:cubicBezTo>
                        <a:pt x="638" y="970"/>
                        <a:pt x="638" y="970"/>
                        <a:pt x="638" y="970"/>
                      </a:cubicBezTo>
                      <a:cubicBezTo>
                        <a:pt x="1071" y="286"/>
                        <a:pt x="1071" y="286"/>
                        <a:pt x="1071" y="286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94" y="427"/>
                        <a:pt x="1294" y="427"/>
                        <a:pt x="1294" y="427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054" y="806"/>
                        <a:pt x="1054" y="806"/>
                        <a:pt x="1054" y="806"/>
                      </a:cubicBezTo>
                      <a:lnTo>
                        <a:pt x="861" y="1111"/>
                      </a:lnTo>
                      <a:close/>
                      <a:moveTo>
                        <a:pt x="1370" y="1177"/>
                      </a:moveTo>
                      <a:cubicBezTo>
                        <a:pt x="1370" y="1022"/>
                        <a:pt x="1244" y="897"/>
                        <a:pt x="1090" y="897"/>
                      </a:cubicBezTo>
                      <a:cubicBezTo>
                        <a:pt x="1083" y="897"/>
                        <a:pt x="1077" y="897"/>
                        <a:pt x="1070" y="898"/>
                      </a:cubicBezTo>
                      <a:cubicBezTo>
                        <a:pt x="1193" y="704"/>
                        <a:pt x="1193" y="704"/>
                        <a:pt x="1193" y="704"/>
                      </a:cubicBezTo>
                      <a:cubicBezTo>
                        <a:pt x="1194" y="702"/>
                        <a:pt x="1194" y="702"/>
                        <a:pt x="1194" y="702"/>
                      </a:cubicBezTo>
                      <a:cubicBezTo>
                        <a:pt x="1297" y="725"/>
                        <a:pt x="1391" y="781"/>
                        <a:pt x="1460" y="863"/>
                      </a:cubicBezTo>
                      <a:cubicBezTo>
                        <a:pt x="1534" y="950"/>
                        <a:pt x="1575" y="1062"/>
                        <a:pt x="1575" y="1177"/>
                      </a:cubicBezTo>
                      <a:cubicBezTo>
                        <a:pt x="1575" y="1318"/>
                        <a:pt x="1515" y="1449"/>
                        <a:pt x="1410" y="1542"/>
                      </a:cubicBezTo>
                      <a:cubicBezTo>
                        <a:pt x="1409" y="1541"/>
                        <a:pt x="1409" y="1541"/>
                        <a:pt x="1409" y="1540"/>
                      </a:cubicBezTo>
                      <a:cubicBezTo>
                        <a:pt x="1407" y="1537"/>
                        <a:pt x="1405" y="1534"/>
                        <a:pt x="1403" y="1532"/>
                      </a:cubicBezTo>
                      <a:cubicBezTo>
                        <a:pt x="1402" y="1531"/>
                        <a:pt x="1402" y="1530"/>
                        <a:pt x="1401" y="1529"/>
                      </a:cubicBezTo>
                      <a:cubicBezTo>
                        <a:pt x="1399" y="1526"/>
                        <a:pt x="1397" y="1523"/>
                        <a:pt x="1395" y="1520"/>
                      </a:cubicBezTo>
                      <a:cubicBezTo>
                        <a:pt x="1394" y="1520"/>
                        <a:pt x="1394" y="1519"/>
                        <a:pt x="1394" y="1519"/>
                      </a:cubicBezTo>
                      <a:cubicBezTo>
                        <a:pt x="1356" y="1470"/>
                        <a:pt x="1307" y="1431"/>
                        <a:pt x="1252" y="1405"/>
                      </a:cubicBezTo>
                      <a:cubicBezTo>
                        <a:pt x="1324" y="1353"/>
                        <a:pt x="1370" y="1269"/>
                        <a:pt x="1370" y="1177"/>
                      </a:cubicBezTo>
                      <a:close/>
                      <a:moveTo>
                        <a:pt x="1037" y="1436"/>
                      </a:moveTo>
                      <a:cubicBezTo>
                        <a:pt x="1112" y="1423"/>
                        <a:pt x="1191" y="1439"/>
                        <a:pt x="1256" y="1478"/>
                      </a:cubicBezTo>
                      <a:cubicBezTo>
                        <a:pt x="1320" y="1517"/>
                        <a:pt x="1370" y="1579"/>
                        <a:pt x="1394" y="1650"/>
                      </a:cubicBezTo>
                      <a:cubicBezTo>
                        <a:pt x="1421" y="1732"/>
                        <a:pt x="1421" y="1732"/>
                        <a:pt x="1421" y="1732"/>
                      </a:cubicBezTo>
                      <a:cubicBezTo>
                        <a:pt x="758" y="1732"/>
                        <a:pt x="758" y="1732"/>
                        <a:pt x="758" y="1732"/>
                      </a:cubicBezTo>
                      <a:cubicBezTo>
                        <a:pt x="786" y="1650"/>
                        <a:pt x="786" y="1650"/>
                        <a:pt x="786" y="1650"/>
                      </a:cubicBezTo>
                      <a:cubicBezTo>
                        <a:pt x="792" y="1631"/>
                        <a:pt x="800" y="1614"/>
                        <a:pt x="809" y="1597"/>
                      </a:cubicBezTo>
                      <a:cubicBezTo>
                        <a:pt x="809" y="1597"/>
                        <a:pt x="809" y="1597"/>
                        <a:pt x="809" y="1597"/>
                      </a:cubicBezTo>
                      <a:cubicBezTo>
                        <a:pt x="856" y="1512"/>
                        <a:pt x="939" y="1453"/>
                        <a:pt x="1033" y="1437"/>
                      </a:cubicBezTo>
                      <a:cubicBezTo>
                        <a:pt x="1034" y="1436"/>
                        <a:pt x="1035" y="1436"/>
                        <a:pt x="1037" y="1436"/>
                      </a:cubicBezTo>
                      <a:close/>
                      <a:moveTo>
                        <a:pt x="303" y="1551"/>
                      </a:moveTo>
                      <a:cubicBezTo>
                        <a:pt x="318" y="1483"/>
                        <a:pt x="378" y="1432"/>
                        <a:pt x="450" y="1432"/>
                      </a:cubicBezTo>
                      <a:cubicBezTo>
                        <a:pt x="880" y="1432"/>
                        <a:pt x="880" y="1432"/>
                        <a:pt x="880" y="1432"/>
                      </a:cubicBezTo>
                      <a:cubicBezTo>
                        <a:pt x="833" y="1462"/>
                        <a:pt x="794" y="1502"/>
                        <a:pt x="764" y="1551"/>
                      </a:cubicBezTo>
                      <a:lnTo>
                        <a:pt x="303" y="1551"/>
                      </a:lnTo>
                      <a:close/>
                      <a:moveTo>
                        <a:pt x="1570" y="1990"/>
                      </a:moveTo>
                      <a:cubicBezTo>
                        <a:pt x="63" y="1990"/>
                        <a:pt x="63" y="1990"/>
                        <a:pt x="63" y="1990"/>
                      </a:cubicBezTo>
                      <a:cubicBezTo>
                        <a:pt x="63" y="1900"/>
                        <a:pt x="63" y="1900"/>
                        <a:pt x="63" y="1900"/>
                      </a:cubicBezTo>
                      <a:cubicBezTo>
                        <a:pt x="63" y="1842"/>
                        <a:pt x="110" y="1795"/>
                        <a:pt x="168" y="1795"/>
                      </a:cubicBezTo>
                      <a:cubicBezTo>
                        <a:pt x="714" y="1795"/>
                        <a:pt x="714" y="1795"/>
                        <a:pt x="714" y="1795"/>
                      </a:cubicBezTo>
                      <a:cubicBezTo>
                        <a:pt x="1465" y="1795"/>
                        <a:pt x="1465" y="1795"/>
                        <a:pt x="1465" y="1795"/>
                      </a:cubicBezTo>
                      <a:cubicBezTo>
                        <a:pt x="1523" y="1795"/>
                        <a:pt x="1570" y="1842"/>
                        <a:pt x="1570" y="1900"/>
                      </a:cubicBezTo>
                      <a:cubicBezTo>
                        <a:pt x="1570" y="1990"/>
                        <a:pt x="1570" y="1990"/>
                        <a:pt x="1570" y="19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7" name="Freeform 6"/>
                <p:cNvSpPr>
                  <a:spLocks noEditPoints="1"/>
                </p:cNvSpPr>
                <p:nvPr/>
              </p:nvSpPr>
              <p:spPr bwMode="auto">
                <a:xfrm>
                  <a:off x="707" y="3119"/>
                  <a:ext cx="49" cy="49"/>
                </a:xfrm>
                <a:custGeom>
                  <a:avLst/>
                  <a:gdLst>
                    <a:gd name="T0" fmla="*/ 101 w 201"/>
                    <a:gd name="T1" fmla="*/ 201 h 201"/>
                    <a:gd name="T2" fmla="*/ 201 w 201"/>
                    <a:gd name="T3" fmla="*/ 101 h 201"/>
                    <a:gd name="T4" fmla="*/ 101 w 201"/>
                    <a:gd name="T5" fmla="*/ 0 h 201"/>
                    <a:gd name="T6" fmla="*/ 0 w 201"/>
                    <a:gd name="T7" fmla="*/ 101 h 201"/>
                    <a:gd name="T8" fmla="*/ 101 w 201"/>
                    <a:gd name="T9" fmla="*/ 201 h 201"/>
                    <a:gd name="T10" fmla="*/ 101 w 201"/>
                    <a:gd name="T11" fmla="*/ 63 h 201"/>
                    <a:gd name="T12" fmla="*/ 139 w 201"/>
                    <a:gd name="T13" fmla="*/ 101 h 201"/>
                    <a:gd name="T14" fmla="*/ 101 w 201"/>
                    <a:gd name="T15" fmla="*/ 139 h 201"/>
                    <a:gd name="T16" fmla="*/ 63 w 201"/>
                    <a:gd name="T17" fmla="*/ 101 h 201"/>
                    <a:gd name="T18" fmla="*/ 101 w 201"/>
                    <a:gd name="T19" fmla="*/ 63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1" h="201">
                      <a:moveTo>
                        <a:pt x="101" y="201"/>
                      </a:moveTo>
                      <a:cubicBezTo>
                        <a:pt x="156" y="201"/>
                        <a:pt x="201" y="156"/>
                        <a:pt x="201" y="101"/>
                      </a:cubicBezTo>
                      <a:cubicBezTo>
                        <a:pt x="201" y="45"/>
                        <a:pt x="156" y="0"/>
                        <a:pt x="101" y="0"/>
                      </a:cubicBezTo>
                      <a:cubicBezTo>
                        <a:pt x="45" y="0"/>
                        <a:pt x="0" y="45"/>
                        <a:pt x="0" y="101"/>
                      </a:cubicBezTo>
                      <a:cubicBezTo>
                        <a:pt x="0" y="156"/>
                        <a:pt x="45" y="201"/>
                        <a:pt x="101" y="201"/>
                      </a:cubicBezTo>
                      <a:close/>
                      <a:moveTo>
                        <a:pt x="101" y="63"/>
                      </a:moveTo>
                      <a:cubicBezTo>
                        <a:pt x="122" y="63"/>
                        <a:pt x="139" y="80"/>
                        <a:pt x="139" y="101"/>
                      </a:cubicBezTo>
                      <a:cubicBezTo>
                        <a:pt x="139" y="122"/>
                        <a:pt x="122" y="139"/>
                        <a:pt x="101" y="139"/>
                      </a:cubicBezTo>
                      <a:cubicBezTo>
                        <a:pt x="80" y="139"/>
                        <a:pt x="63" y="122"/>
                        <a:pt x="63" y="101"/>
                      </a:cubicBezTo>
                      <a:cubicBezTo>
                        <a:pt x="63" y="80"/>
                        <a:pt x="80" y="63"/>
                        <a:pt x="101" y="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19" name="Content Placeholder 7"/>
          <p:cNvSpPr>
            <a:spLocks noGrp="1"/>
          </p:cNvSpPr>
          <p:nvPr/>
        </p:nvSpPr>
        <p:spPr>
          <a:xfrm>
            <a:off x="611261" y="2611847"/>
            <a:ext cx="5310250" cy="1861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5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00" b="1" dirty="0">
                <a:solidFill>
                  <a:srgbClr val="000000"/>
                </a:solidFill>
              </a:rPr>
              <a:t>R&amp;D Infrastructures: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National Composites </a:t>
            </a:r>
            <a:r>
              <a:rPr lang="en-GB" sz="1800" dirty="0" smtClean="0"/>
              <a:t>Centre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Materials Characterisation &amp; Testing </a:t>
            </a:r>
            <a:r>
              <a:rPr lang="en-GB" sz="1800" dirty="0" smtClean="0"/>
              <a:t>Centre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Environmental Research &amp; </a:t>
            </a:r>
            <a:r>
              <a:rPr lang="en-GB" sz="1800" dirty="0" smtClean="0"/>
              <a:t>Technology Centre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496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LXI--20170524_509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Luxembourg</a:t>
            </a:r>
            <a:r>
              <a:rPr lang="it-IT" dirty="0" smtClean="0"/>
              <a:t> </a:t>
            </a:r>
            <a:r>
              <a:rPr lang="it-IT" dirty="0" err="1" smtClean="0"/>
              <a:t>Institute</a:t>
            </a:r>
            <a:r>
              <a:rPr lang="it-IT" dirty="0" smtClean="0"/>
              <a:t> of Science &amp; </a:t>
            </a:r>
            <a:br>
              <a:rPr lang="it-IT" dirty="0" smtClean="0"/>
            </a:br>
            <a:r>
              <a:rPr lang="it-IT" dirty="0" smtClean="0"/>
              <a:t>Technology (LIST):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42</a:t>
            </a:fld>
            <a:endParaRPr lang="fr-BE" dirty="0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3"/>
          <a:stretch/>
        </p:blipFill>
        <p:spPr>
          <a:xfrm>
            <a:off x="4576528" y="5498615"/>
            <a:ext cx="1202102" cy="489474"/>
          </a:xfrm>
          <a:prstGeom prst="rect">
            <a:avLst/>
          </a:prstGeom>
        </p:spPr>
      </p:pic>
      <p:grpSp>
        <p:nvGrpSpPr>
          <p:cNvPr id="10" name="Group 15"/>
          <p:cNvGrpSpPr/>
          <p:nvPr/>
        </p:nvGrpSpPr>
        <p:grpSpPr>
          <a:xfrm>
            <a:off x="5990720" y="4947626"/>
            <a:ext cx="1371600" cy="1371600"/>
            <a:chOff x="544600" y="3643701"/>
            <a:chExt cx="1371600" cy="1371600"/>
          </a:xfrm>
        </p:grpSpPr>
        <p:sp>
          <p:nvSpPr>
            <p:cNvPr id="11" name="Oval 7"/>
            <p:cNvSpPr/>
            <p:nvPr/>
          </p:nvSpPr>
          <p:spPr>
            <a:xfrm>
              <a:off x="544600" y="3643701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8"/>
            <p:cNvGrpSpPr/>
            <p:nvPr/>
          </p:nvGrpSpPr>
          <p:grpSpPr>
            <a:xfrm>
              <a:off x="852631" y="3856107"/>
              <a:ext cx="755538" cy="946788"/>
              <a:chOff x="739775" y="4171567"/>
              <a:chExt cx="633413" cy="793749"/>
            </a:xfrm>
          </p:grpSpPr>
          <p:sp>
            <p:nvSpPr>
              <p:cNvPr id="13" name="Rounded Rectangle 37"/>
              <p:cNvSpPr/>
              <p:nvPr/>
            </p:nvSpPr>
            <p:spPr>
              <a:xfrm>
                <a:off x="759254" y="4860544"/>
                <a:ext cx="576786" cy="635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14" name="Group 4"/>
              <p:cNvGrpSpPr>
                <a:grpSpLocks noChangeAspect="1"/>
              </p:cNvGrpSpPr>
              <p:nvPr/>
            </p:nvGrpSpPr>
            <p:grpSpPr bwMode="auto">
              <a:xfrm>
                <a:off x="739775" y="4171567"/>
                <a:ext cx="633413" cy="793749"/>
                <a:chOff x="466" y="2758"/>
                <a:chExt cx="399" cy="500"/>
              </a:xfrm>
            </p:grpSpPr>
            <p:sp>
              <p:nvSpPr>
                <p:cNvPr id="16" name="Freeform 5"/>
                <p:cNvSpPr>
                  <a:spLocks noEditPoints="1"/>
                </p:cNvSpPr>
                <p:nvPr/>
              </p:nvSpPr>
              <p:spPr bwMode="auto">
                <a:xfrm>
                  <a:off x="466" y="2758"/>
                  <a:ext cx="399" cy="500"/>
                </a:xfrm>
                <a:custGeom>
                  <a:avLst/>
                  <a:gdLst>
                    <a:gd name="T0" fmla="*/ 1440 w 1638"/>
                    <a:gd name="T1" fmla="*/ 1598 h 2052"/>
                    <a:gd name="T2" fmla="*/ 1229 w 1638"/>
                    <a:gd name="T3" fmla="*/ 647 h 2052"/>
                    <a:gd name="T4" fmla="*/ 1354 w 1638"/>
                    <a:gd name="T5" fmla="*/ 390 h 2052"/>
                    <a:gd name="T6" fmla="*/ 1386 w 1638"/>
                    <a:gd name="T7" fmla="*/ 340 h 2052"/>
                    <a:gd name="T8" fmla="*/ 1495 w 1638"/>
                    <a:gd name="T9" fmla="*/ 226 h 2052"/>
                    <a:gd name="T10" fmla="*/ 1209 w 1638"/>
                    <a:gd name="T11" fmla="*/ 9 h 2052"/>
                    <a:gd name="T12" fmla="*/ 1096 w 1638"/>
                    <a:gd name="T13" fmla="*/ 146 h 2052"/>
                    <a:gd name="T14" fmla="*/ 1129 w 1638"/>
                    <a:gd name="T15" fmla="*/ 248 h 2052"/>
                    <a:gd name="T16" fmla="*/ 585 w 1638"/>
                    <a:gd name="T17" fmla="*/ 937 h 2052"/>
                    <a:gd name="T18" fmla="*/ 504 w 1638"/>
                    <a:gd name="T19" fmla="*/ 923 h 2052"/>
                    <a:gd name="T20" fmla="*/ 852 w 1638"/>
                    <a:gd name="T21" fmla="*/ 1326 h 2052"/>
                    <a:gd name="T22" fmla="*/ 961 w 1638"/>
                    <a:gd name="T23" fmla="*/ 1212 h 2052"/>
                    <a:gd name="T24" fmla="*/ 1025 w 1638"/>
                    <a:gd name="T25" fmla="*/ 969 h 2052"/>
                    <a:gd name="T26" fmla="*/ 1172 w 1638"/>
                    <a:gd name="T27" fmla="*/ 1378 h 2052"/>
                    <a:gd name="T28" fmla="*/ 238 w 1638"/>
                    <a:gd name="T29" fmla="*/ 1582 h 2052"/>
                    <a:gd name="T30" fmla="*/ 726 w 1638"/>
                    <a:gd name="T31" fmla="*/ 1630 h 2052"/>
                    <a:gd name="T32" fmla="*/ 0 w 1638"/>
                    <a:gd name="T33" fmla="*/ 1900 h 2052"/>
                    <a:gd name="T34" fmla="*/ 1601 w 1638"/>
                    <a:gd name="T35" fmla="*/ 2052 h 2052"/>
                    <a:gd name="T36" fmla="*/ 1488 w 1638"/>
                    <a:gd name="T37" fmla="*/ 1734 h 2052"/>
                    <a:gd name="T38" fmla="*/ 1393 w 1638"/>
                    <a:gd name="T39" fmla="*/ 271 h 2052"/>
                    <a:gd name="T40" fmla="*/ 1221 w 1638"/>
                    <a:gd name="T41" fmla="*/ 162 h 2052"/>
                    <a:gd name="T42" fmla="*/ 1202 w 1638"/>
                    <a:gd name="T43" fmla="*/ 78 h 2052"/>
                    <a:gd name="T44" fmla="*/ 1182 w 1638"/>
                    <a:gd name="T45" fmla="*/ 282 h 2052"/>
                    <a:gd name="T46" fmla="*/ 859 w 1638"/>
                    <a:gd name="T47" fmla="*/ 1256 h 2052"/>
                    <a:gd name="T48" fmla="*/ 578 w 1638"/>
                    <a:gd name="T49" fmla="*/ 1006 h 2052"/>
                    <a:gd name="T50" fmla="*/ 854 w 1638"/>
                    <a:gd name="T51" fmla="*/ 1181 h 2052"/>
                    <a:gd name="T52" fmla="*/ 861 w 1638"/>
                    <a:gd name="T53" fmla="*/ 1111 h 2052"/>
                    <a:gd name="T54" fmla="*/ 1071 w 1638"/>
                    <a:gd name="T55" fmla="*/ 286 h 2052"/>
                    <a:gd name="T56" fmla="*/ 1243 w 1638"/>
                    <a:gd name="T57" fmla="*/ 394 h 2052"/>
                    <a:gd name="T58" fmla="*/ 1152 w 1638"/>
                    <a:gd name="T59" fmla="*/ 651 h 2052"/>
                    <a:gd name="T60" fmla="*/ 861 w 1638"/>
                    <a:gd name="T61" fmla="*/ 1111 h 2052"/>
                    <a:gd name="T62" fmla="*/ 1070 w 1638"/>
                    <a:gd name="T63" fmla="*/ 898 h 2052"/>
                    <a:gd name="T64" fmla="*/ 1460 w 1638"/>
                    <a:gd name="T65" fmla="*/ 863 h 2052"/>
                    <a:gd name="T66" fmla="*/ 1409 w 1638"/>
                    <a:gd name="T67" fmla="*/ 1540 h 2052"/>
                    <a:gd name="T68" fmla="*/ 1395 w 1638"/>
                    <a:gd name="T69" fmla="*/ 1520 h 2052"/>
                    <a:gd name="T70" fmla="*/ 1370 w 1638"/>
                    <a:gd name="T71" fmla="*/ 1177 h 2052"/>
                    <a:gd name="T72" fmla="*/ 1394 w 1638"/>
                    <a:gd name="T73" fmla="*/ 1650 h 2052"/>
                    <a:gd name="T74" fmla="*/ 786 w 1638"/>
                    <a:gd name="T75" fmla="*/ 1650 h 2052"/>
                    <a:gd name="T76" fmla="*/ 1033 w 1638"/>
                    <a:gd name="T77" fmla="*/ 1437 h 2052"/>
                    <a:gd name="T78" fmla="*/ 450 w 1638"/>
                    <a:gd name="T79" fmla="*/ 1432 h 2052"/>
                    <a:gd name="T80" fmla="*/ 303 w 1638"/>
                    <a:gd name="T81" fmla="*/ 1551 h 2052"/>
                    <a:gd name="T82" fmla="*/ 63 w 1638"/>
                    <a:gd name="T83" fmla="*/ 1900 h 2052"/>
                    <a:gd name="T84" fmla="*/ 1465 w 1638"/>
                    <a:gd name="T85" fmla="*/ 1795 h 2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638" h="2052">
                      <a:moveTo>
                        <a:pt x="1488" y="1734"/>
                      </a:moveTo>
                      <a:cubicBezTo>
                        <a:pt x="1453" y="1630"/>
                        <a:pt x="1453" y="1630"/>
                        <a:pt x="1453" y="1630"/>
                      </a:cubicBezTo>
                      <a:cubicBezTo>
                        <a:pt x="1449" y="1619"/>
                        <a:pt x="1445" y="1608"/>
                        <a:pt x="1440" y="1598"/>
                      </a:cubicBezTo>
                      <a:cubicBezTo>
                        <a:pt x="1566" y="1493"/>
                        <a:pt x="1638" y="1341"/>
                        <a:pt x="1638" y="1177"/>
                      </a:cubicBezTo>
                      <a:cubicBezTo>
                        <a:pt x="1638" y="1047"/>
                        <a:pt x="1591" y="921"/>
                        <a:pt x="1507" y="822"/>
                      </a:cubicBezTo>
                      <a:cubicBezTo>
                        <a:pt x="1434" y="736"/>
                        <a:pt x="1337" y="675"/>
                        <a:pt x="1229" y="647"/>
                      </a:cubicBezTo>
                      <a:cubicBezTo>
                        <a:pt x="1364" y="434"/>
                        <a:pt x="1364" y="434"/>
                        <a:pt x="1364" y="434"/>
                      </a:cubicBezTo>
                      <a:cubicBezTo>
                        <a:pt x="1368" y="427"/>
                        <a:pt x="1370" y="418"/>
                        <a:pt x="1368" y="410"/>
                      </a:cubicBezTo>
                      <a:cubicBezTo>
                        <a:pt x="1366" y="402"/>
                        <a:pt x="1361" y="395"/>
                        <a:pt x="1354" y="390"/>
                      </a:cubicBezTo>
                      <a:cubicBezTo>
                        <a:pt x="1303" y="358"/>
                        <a:pt x="1303" y="358"/>
                        <a:pt x="1303" y="358"/>
                      </a:cubicBezTo>
                      <a:cubicBezTo>
                        <a:pt x="1335" y="308"/>
                        <a:pt x="1335" y="308"/>
                        <a:pt x="1335" y="308"/>
                      </a:cubicBezTo>
                      <a:cubicBezTo>
                        <a:pt x="1386" y="340"/>
                        <a:pt x="1386" y="340"/>
                        <a:pt x="1386" y="340"/>
                      </a:cubicBezTo>
                      <a:cubicBezTo>
                        <a:pt x="1391" y="344"/>
                        <a:pt x="1397" y="345"/>
                        <a:pt x="1402" y="345"/>
                      </a:cubicBezTo>
                      <a:cubicBezTo>
                        <a:pt x="1413" y="345"/>
                        <a:pt x="1423" y="340"/>
                        <a:pt x="1429" y="331"/>
                      </a:cubicBezTo>
                      <a:cubicBezTo>
                        <a:pt x="1495" y="226"/>
                        <a:pt x="1495" y="226"/>
                        <a:pt x="1495" y="226"/>
                      </a:cubicBezTo>
                      <a:cubicBezTo>
                        <a:pt x="1499" y="219"/>
                        <a:pt x="1501" y="211"/>
                        <a:pt x="1499" y="203"/>
                      </a:cubicBezTo>
                      <a:cubicBezTo>
                        <a:pt x="1497" y="195"/>
                        <a:pt x="1492" y="188"/>
                        <a:pt x="1485" y="183"/>
                      </a:cubicBezTo>
                      <a:cubicBezTo>
                        <a:pt x="1209" y="9"/>
                        <a:pt x="1209" y="9"/>
                        <a:pt x="1209" y="9"/>
                      </a:cubicBezTo>
                      <a:cubicBezTo>
                        <a:pt x="1195" y="0"/>
                        <a:pt x="1175" y="4"/>
                        <a:pt x="1166" y="19"/>
                      </a:cubicBezTo>
                      <a:cubicBezTo>
                        <a:pt x="1100" y="123"/>
                        <a:pt x="1100" y="123"/>
                        <a:pt x="1100" y="123"/>
                      </a:cubicBezTo>
                      <a:cubicBezTo>
                        <a:pt x="1096" y="130"/>
                        <a:pt x="1094" y="138"/>
                        <a:pt x="1096" y="146"/>
                      </a:cubicBezTo>
                      <a:cubicBezTo>
                        <a:pt x="1098" y="154"/>
                        <a:pt x="1103" y="161"/>
                        <a:pt x="1110" y="166"/>
                      </a:cubicBezTo>
                      <a:cubicBezTo>
                        <a:pt x="1161" y="198"/>
                        <a:pt x="1161" y="198"/>
                        <a:pt x="1161" y="198"/>
                      </a:cubicBezTo>
                      <a:cubicBezTo>
                        <a:pt x="1129" y="248"/>
                        <a:pt x="1129" y="248"/>
                        <a:pt x="1129" y="248"/>
                      </a:cubicBezTo>
                      <a:cubicBezTo>
                        <a:pt x="1078" y="216"/>
                        <a:pt x="1078" y="216"/>
                        <a:pt x="1078" y="216"/>
                      </a:cubicBezTo>
                      <a:cubicBezTo>
                        <a:pt x="1064" y="207"/>
                        <a:pt x="1044" y="211"/>
                        <a:pt x="1035" y="226"/>
                      </a:cubicBezTo>
                      <a:cubicBezTo>
                        <a:pt x="585" y="937"/>
                        <a:pt x="585" y="937"/>
                        <a:pt x="585" y="937"/>
                      </a:cubicBezTo>
                      <a:cubicBezTo>
                        <a:pt x="547" y="913"/>
                        <a:pt x="547" y="913"/>
                        <a:pt x="547" y="913"/>
                      </a:cubicBezTo>
                      <a:cubicBezTo>
                        <a:pt x="540" y="908"/>
                        <a:pt x="532" y="907"/>
                        <a:pt x="524" y="909"/>
                      </a:cubicBezTo>
                      <a:cubicBezTo>
                        <a:pt x="516" y="911"/>
                        <a:pt x="509" y="916"/>
                        <a:pt x="504" y="923"/>
                      </a:cubicBezTo>
                      <a:cubicBezTo>
                        <a:pt x="438" y="1027"/>
                        <a:pt x="438" y="1027"/>
                        <a:pt x="438" y="1027"/>
                      </a:cubicBezTo>
                      <a:cubicBezTo>
                        <a:pt x="429" y="1041"/>
                        <a:pt x="434" y="1061"/>
                        <a:pt x="448" y="1070"/>
                      </a:cubicBezTo>
                      <a:cubicBezTo>
                        <a:pt x="852" y="1326"/>
                        <a:pt x="852" y="1326"/>
                        <a:pt x="852" y="1326"/>
                      </a:cubicBezTo>
                      <a:cubicBezTo>
                        <a:pt x="858" y="1329"/>
                        <a:pt x="863" y="1331"/>
                        <a:pt x="869" y="1331"/>
                      </a:cubicBezTo>
                      <a:cubicBezTo>
                        <a:pt x="879" y="1331"/>
                        <a:pt x="890" y="1325"/>
                        <a:pt x="896" y="1316"/>
                      </a:cubicBezTo>
                      <a:cubicBezTo>
                        <a:pt x="961" y="1212"/>
                        <a:pt x="961" y="1212"/>
                        <a:pt x="961" y="1212"/>
                      </a:cubicBezTo>
                      <a:cubicBezTo>
                        <a:pt x="971" y="1197"/>
                        <a:pt x="966" y="1178"/>
                        <a:pt x="952" y="1169"/>
                      </a:cubicBezTo>
                      <a:cubicBezTo>
                        <a:pt x="914" y="1145"/>
                        <a:pt x="914" y="1145"/>
                        <a:pt x="914" y="1145"/>
                      </a:cubicBezTo>
                      <a:cubicBezTo>
                        <a:pt x="1025" y="969"/>
                        <a:pt x="1025" y="969"/>
                        <a:pt x="1025" y="969"/>
                      </a:cubicBezTo>
                      <a:cubicBezTo>
                        <a:pt x="1046" y="963"/>
                        <a:pt x="1067" y="959"/>
                        <a:pt x="1090" y="959"/>
                      </a:cubicBezTo>
                      <a:cubicBezTo>
                        <a:pt x="1210" y="959"/>
                        <a:pt x="1307" y="1057"/>
                        <a:pt x="1307" y="1177"/>
                      </a:cubicBezTo>
                      <a:cubicBezTo>
                        <a:pt x="1307" y="1265"/>
                        <a:pt x="1253" y="1345"/>
                        <a:pt x="1172" y="1378"/>
                      </a:cubicBezTo>
                      <a:cubicBezTo>
                        <a:pt x="1145" y="1372"/>
                        <a:pt x="1118" y="1369"/>
                        <a:pt x="1090" y="1369"/>
                      </a:cubicBezTo>
                      <a:cubicBezTo>
                        <a:pt x="450" y="1369"/>
                        <a:pt x="450" y="1369"/>
                        <a:pt x="450" y="1369"/>
                      </a:cubicBezTo>
                      <a:cubicBezTo>
                        <a:pt x="333" y="1369"/>
                        <a:pt x="238" y="1465"/>
                        <a:pt x="238" y="1582"/>
                      </a:cubicBezTo>
                      <a:cubicBezTo>
                        <a:pt x="238" y="1599"/>
                        <a:pt x="252" y="1613"/>
                        <a:pt x="269" y="1613"/>
                      </a:cubicBezTo>
                      <a:cubicBezTo>
                        <a:pt x="733" y="1613"/>
                        <a:pt x="733" y="1613"/>
                        <a:pt x="733" y="1613"/>
                      </a:cubicBezTo>
                      <a:cubicBezTo>
                        <a:pt x="730" y="1619"/>
                        <a:pt x="728" y="1624"/>
                        <a:pt x="726" y="1630"/>
                      </a:cubicBezTo>
                      <a:cubicBezTo>
                        <a:pt x="692" y="1732"/>
                        <a:pt x="692" y="1732"/>
                        <a:pt x="692" y="1732"/>
                      </a:cubicBezTo>
                      <a:cubicBezTo>
                        <a:pt x="168" y="1732"/>
                        <a:pt x="168" y="1732"/>
                        <a:pt x="168" y="1732"/>
                      </a:cubicBezTo>
                      <a:cubicBezTo>
                        <a:pt x="76" y="1732"/>
                        <a:pt x="0" y="1807"/>
                        <a:pt x="0" y="1900"/>
                      </a:cubicBezTo>
                      <a:cubicBezTo>
                        <a:pt x="0" y="2021"/>
                        <a:pt x="0" y="2021"/>
                        <a:pt x="0" y="2021"/>
                      </a:cubicBezTo>
                      <a:cubicBezTo>
                        <a:pt x="0" y="2038"/>
                        <a:pt x="14" y="2052"/>
                        <a:pt x="31" y="2052"/>
                      </a:cubicBezTo>
                      <a:cubicBezTo>
                        <a:pt x="1601" y="2052"/>
                        <a:pt x="1601" y="2052"/>
                        <a:pt x="1601" y="2052"/>
                      </a:cubicBezTo>
                      <a:cubicBezTo>
                        <a:pt x="1619" y="2052"/>
                        <a:pt x="1633" y="2038"/>
                        <a:pt x="1633" y="2021"/>
                      </a:cubicBezTo>
                      <a:cubicBezTo>
                        <a:pt x="1633" y="1900"/>
                        <a:pt x="1633" y="1900"/>
                        <a:pt x="1633" y="1900"/>
                      </a:cubicBezTo>
                      <a:cubicBezTo>
                        <a:pt x="1633" y="1815"/>
                        <a:pt x="1570" y="1745"/>
                        <a:pt x="1488" y="1734"/>
                      </a:cubicBezTo>
                      <a:close/>
                      <a:moveTo>
                        <a:pt x="1202" y="78"/>
                      </a:moveTo>
                      <a:cubicBezTo>
                        <a:pt x="1425" y="219"/>
                        <a:pt x="1425" y="219"/>
                        <a:pt x="1425" y="219"/>
                      </a:cubicBezTo>
                      <a:cubicBezTo>
                        <a:pt x="1393" y="271"/>
                        <a:pt x="1393" y="271"/>
                        <a:pt x="1393" y="271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342" y="238"/>
                        <a:pt x="1342" y="238"/>
                        <a:pt x="1342" y="238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221" y="162"/>
                        <a:pt x="1221" y="162"/>
                        <a:pt x="1221" y="162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lnTo>
                        <a:pt x="1202" y="78"/>
                      </a:lnTo>
                      <a:close/>
                      <a:moveTo>
                        <a:pt x="1282" y="275"/>
                      </a:moveTo>
                      <a:cubicBezTo>
                        <a:pt x="1250" y="325"/>
                        <a:pt x="1250" y="325"/>
                        <a:pt x="1250" y="325"/>
                      </a:cubicBezTo>
                      <a:cubicBezTo>
                        <a:pt x="1182" y="282"/>
                        <a:pt x="1182" y="282"/>
                        <a:pt x="1182" y="282"/>
                      </a:cubicBezTo>
                      <a:cubicBezTo>
                        <a:pt x="1214" y="232"/>
                        <a:pt x="1214" y="232"/>
                        <a:pt x="1214" y="232"/>
                      </a:cubicBezTo>
                      <a:lnTo>
                        <a:pt x="1282" y="275"/>
                      </a:lnTo>
                      <a:close/>
                      <a:moveTo>
                        <a:pt x="859" y="1256"/>
                      </a:moveTo>
                      <a:cubicBezTo>
                        <a:pt x="508" y="1034"/>
                        <a:pt x="508" y="1034"/>
                        <a:pt x="508" y="1034"/>
                      </a:cubicBezTo>
                      <a:cubicBezTo>
                        <a:pt x="540" y="982"/>
                        <a:pt x="540" y="982"/>
                        <a:pt x="540" y="982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578" y="1006"/>
                        <a:pt x="578" y="1006"/>
                        <a:pt x="578" y="1006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54" y="1181"/>
                        <a:pt x="854" y="1181"/>
                        <a:pt x="854" y="1181"/>
                      </a:cubicBezTo>
                      <a:cubicBezTo>
                        <a:pt x="892" y="1205"/>
                        <a:pt x="892" y="1205"/>
                        <a:pt x="892" y="1205"/>
                      </a:cubicBezTo>
                      <a:lnTo>
                        <a:pt x="859" y="1256"/>
                      </a:lnTo>
                      <a:close/>
                      <a:moveTo>
                        <a:pt x="861" y="1111"/>
                      </a:moveTo>
                      <a:cubicBezTo>
                        <a:pt x="854" y="1107"/>
                        <a:pt x="854" y="1107"/>
                        <a:pt x="854" y="1107"/>
                      </a:cubicBezTo>
                      <a:cubicBezTo>
                        <a:pt x="638" y="970"/>
                        <a:pt x="638" y="970"/>
                        <a:pt x="638" y="970"/>
                      </a:cubicBezTo>
                      <a:cubicBezTo>
                        <a:pt x="1071" y="286"/>
                        <a:pt x="1071" y="286"/>
                        <a:pt x="1071" y="286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122" y="318"/>
                        <a:pt x="1122" y="318"/>
                        <a:pt x="1122" y="318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43" y="394"/>
                        <a:pt x="1243" y="394"/>
                        <a:pt x="1243" y="394"/>
                      </a:cubicBezTo>
                      <a:cubicBezTo>
                        <a:pt x="1294" y="427"/>
                        <a:pt x="1294" y="427"/>
                        <a:pt x="1294" y="427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152" y="651"/>
                        <a:pt x="1152" y="651"/>
                        <a:pt x="1152" y="651"/>
                      </a:cubicBezTo>
                      <a:cubicBezTo>
                        <a:pt x="1054" y="806"/>
                        <a:pt x="1054" y="806"/>
                        <a:pt x="1054" y="806"/>
                      </a:cubicBezTo>
                      <a:lnTo>
                        <a:pt x="861" y="1111"/>
                      </a:lnTo>
                      <a:close/>
                      <a:moveTo>
                        <a:pt x="1370" y="1177"/>
                      </a:moveTo>
                      <a:cubicBezTo>
                        <a:pt x="1370" y="1022"/>
                        <a:pt x="1244" y="897"/>
                        <a:pt x="1090" y="897"/>
                      </a:cubicBezTo>
                      <a:cubicBezTo>
                        <a:pt x="1083" y="897"/>
                        <a:pt x="1077" y="897"/>
                        <a:pt x="1070" y="898"/>
                      </a:cubicBezTo>
                      <a:cubicBezTo>
                        <a:pt x="1193" y="704"/>
                        <a:pt x="1193" y="704"/>
                        <a:pt x="1193" y="704"/>
                      </a:cubicBezTo>
                      <a:cubicBezTo>
                        <a:pt x="1194" y="702"/>
                        <a:pt x="1194" y="702"/>
                        <a:pt x="1194" y="702"/>
                      </a:cubicBezTo>
                      <a:cubicBezTo>
                        <a:pt x="1297" y="725"/>
                        <a:pt x="1391" y="781"/>
                        <a:pt x="1460" y="863"/>
                      </a:cubicBezTo>
                      <a:cubicBezTo>
                        <a:pt x="1534" y="950"/>
                        <a:pt x="1575" y="1062"/>
                        <a:pt x="1575" y="1177"/>
                      </a:cubicBezTo>
                      <a:cubicBezTo>
                        <a:pt x="1575" y="1318"/>
                        <a:pt x="1515" y="1449"/>
                        <a:pt x="1410" y="1542"/>
                      </a:cubicBezTo>
                      <a:cubicBezTo>
                        <a:pt x="1409" y="1541"/>
                        <a:pt x="1409" y="1541"/>
                        <a:pt x="1409" y="1540"/>
                      </a:cubicBezTo>
                      <a:cubicBezTo>
                        <a:pt x="1407" y="1537"/>
                        <a:pt x="1405" y="1534"/>
                        <a:pt x="1403" y="1532"/>
                      </a:cubicBezTo>
                      <a:cubicBezTo>
                        <a:pt x="1402" y="1531"/>
                        <a:pt x="1402" y="1530"/>
                        <a:pt x="1401" y="1529"/>
                      </a:cubicBezTo>
                      <a:cubicBezTo>
                        <a:pt x="1399" y="1526"/>
                        <a:pt x="1397" y="1523"/>
                        <a:pt x="1395" y="1520"/>
                      </a:cubicBezTo>
                      <a:cubicBezTo>
                        <a:pt x="1394" y="1520"/>
                        <a:pt x="1394" y="1519"/>
                        <a:pt x="1394" y="1519"/>
                      </a:cubicBezTo>
                      <a:cubicBezTo>
                        <a:pt x="1356" y="1470"/>
                        <a:pt x="1307" y="1431"/>
                        <a:pt x="1252" y="1405"/>
                      </a:cubicBezTo>
                      <a:cubicBezTo>
                        <a:pt x="1324" y="1353"/>
                        <a:pt x="1370" y="1269"/>
                        <a:pt x="1370" y="1177"/>
                      </a:cubicBezTo>
                      <a:close/>
                      <a:moveTo>
                        <a:pt x="1037" y="1436"/>
                      </a:moveTo>
                      <a:cubicBezTo>
                        <a:pt x="1112" y="1423"/>
                        <a:pt x="1191" y="1439"/>
                        <a:pt x="1256" y="1478"/>
                      </a:cubicBezTo>
                      <a:cubicBezTo>
                        <a:pt x="1320" y="1517"/>
                        <a:pt x="1370" y="1579"/>
                        <a:pt x="1394" y="1650"/>
                      </a:cubicBezTo>
                      <a:cubicBezTo>
                        <a:pt x="1421" y="1732"/>
                        <a:pt x="1421" y="1732"/>
                        <a:pt x="1421" y="1732"/>
                      </a:cubicBezTo>
                      <a:cubicBezTo>
                        <a:pt x="758" y="1732"/>
                        <a:pt x="758" y="1732"/>
                        <a:pt x="758" y="1732"/>
                      </a:cubicBezTo>
                      <a:cubicBezTo>
                        <a:pt x="786" y="1650"/>
                        <a:pt x="786" y="1650"/>
                        <a:pt x="786" y="1650"/>
                      </a:cubicBezTo>
                      <a:cubicBezTo>
                        <a:pt x="792" y="1631"/>
                        <a:pt x="800" y="1614"/>
                        <a:pt x="809" y="1597"/>
                      </a:cubicBezTo>
                      <a:cubicBezTo>
                        <a:pt x="809" y="1597"/>
                        <a:pt x="809" y="1597"/>
                        <a:pt x="809" y="1597"/>
                      </a:cubicBezTo>
                      <a:cubicBezTo>
                        <a:pt x="856" y="1512"/>
                        <a:pt x="939" y="1453"/>
                        <a:pt x="1033" y="1437"/>
                      </a:cubicBezTo>
                      <a:cubicBezTo>
                        <a:pt x="1034" y="1436"/>
                        <a:pt x="1035" y="1436"/>
                        <a:pt x="1037" y="1436"/>
                      </a:cubicBezTo>
                      <a:close/>
                      <a:moveTo>
                        <a:pt x="303" y="1551"/>
                      </a:moveTo>
                      <a:cubicBezTo>
                        <a:pt x="318" y="1483"/>
                        <a:pt x="378" y="1432"/>
                        <a:pt x="450" y="1432"/>
                      </a:cubicBezTo>
                      <a:cubicBezTo>
                        <a:pt x="880" y="1432"/>
                        <a:pt x="880" y="1432"/>
                        <a:pt x="880" y="1432"/>
                      </a:cubicBezTo>
                      <a:cubicBezTo>
                        <a:pt x="833" y="1462"/>
                        <a:pt x="794" y="1502"/>
                        <a:pt x="764" y="1551"/>
                      </a:cubicBezTo>
                      <a:lnTo>
                        <a:pt x="303" y="1551"/>
                      </a:lnTo>
                      <a:close/>
                      <a:moveTo>
                        <a:pt x="1570" y="1990"/>
                      </a:moveTo>
                      <a:cubicBezTo>
                        <a:pt x="63" y="1990"/>
                        <a:pt x="63" y="1990"/>
                        <a:pt x="63" y="1990"/>
                      </a:cubicBezTo>
                      <a:cubicBezTo>
                        <a:pt x="63" y="1900"/>
                        <a:pt x="63" y="1900"/>
                        <a:pt x="63" y="1900"/>
                      </a:cubicBezTo>
                      <a:cubicBezTo>
                        <a:pt x="63" y="1842"/>
                        <a:pt x="110" y="1795"/>
                        <a:pt x="168" y="1795"/>
                      </a:cubicBezTo>
                      <a:cubicBezTo>
                        <a:pt x="714" y="1795"/>
                        <a:pt x="714" y="1795"/>
                        <a:pt x="714" y="1795"/>
                      </a:cubicBezTo>
                      <a:cubicBezTo>
                        <a:pt x="1465" y="1795"/>
                        <a:pt x="1465" y="1795"/>
                        <a:pt x="1465" y="1795"/>
                      </a:cubicBezTo>
                      <a:cubicBezTo>
                        <a:pt x="1523" y="1795"/>
                        <a:pt x="1570" y="1842"/>
                        <a:pt x="1570" y="1900"/>
                      </a:cubicBezTo>
                      <a:cubicBezTo>
                        <a:pt x="1570" y="1990"/>
                        <a:pt x="1570" y="1990"/>
                        <a:pt x="1570" y="19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7" name="Freeform 6"/>
                <p:cNvSpPr>
                  <a:spLocks noEditPoints="1"/>
                </p:cNvSpPr>
                <p:nvPr/>
              </p:nvSpPr>
              <p:spPr bwMode="auto">
                <a:xfrm>
                  <a:off x="707" y="3119"/>
                  <a:ext cx="49" cy="49"/>
                </a:xfrm>
                <a:custGeom>
                  <a:avLst/>
                  <a:gdLst>
                    <a:gd name="T0" fmla="*/ 101 w 201"/>
                    <a:gd name="T1" fmla="*/ 201 h 201"/>
                    <a:gd name="T2" fmla="*/ 201 w 201"/>
                    <a:gd name="T3" fmla="*/ 101 h 201"/>
                    <a:gd name="T4" fmla="*/ 101 w 201"/>
                    <a:gd name="T5" fmla="*/ 0 h 201"/>
                    <a:gd name="T6" fmla="*/ 0 w 201"/>
                    <a:gd name="T7" fmla="*/ 101 h 201"/>
                    <a:gd name="T8" fmla="*/ 101 w 201"/>
                    <a:gd name="T9" fmla="*/ 201 h 201"/>
                    <a:gd name="T10" fmla="*/ 101 w 201"/>
                    <a:gd name="T11" fmla="*/ 63 h 201"/>
                    <a:gd name="T12" fmla="*/ 139 w 201"/>
                    <a:gd name="T13" fmla="*/ 101 h 201"/>
                    <a:gd name="T14" fmla="*/ 101 w 201"/>
                    <a:gd name="T15" fmla="*/ 139 h 201"/>
                    <a:gd name="T16" fmla="*/ 63 w 201"/>
                    <a:gd name="T17" fmla="*/ 101 h 201"/>
                    <a:gd name="T18" fmla="*/ 101 w 201"/>
                    <a:gd name="T19" fmla="*/ 63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1" h="201">
                      <a:moveTo>
                        <a:pt x="101" y="201"/>
                      </a:moveTo>
                      <a:cubicBezTo>
                        <a:pt x="156" y="201"/>
                        <a:pt x="201" y="156"/>
                        <a:pt x="201" y="101"/>
                      </a:cubicBezTo>
                      <a:cubicBezTo>
                        <a:pt x="201" y="45"/>
                        <a:pt x="156" y="0"/>
                        <a:pt x="101" y="0"/>
                      </a:cubicBezTo>
                      <a:cubicBezTo>
                        <a:pt x="45" y="0"/>
                        <a:pt x="0" y="45"/>
                        <a:pt x="0" y="101"/>
                      </a:cubicBezTo>
                      <a:cubicBezTo>
                        <a:pt x="0" y="156"/>
                        <a:pt x="45" y="201"/>
                        <a:pt x="101" y="201"/>
                      </a:cubicBezTo>
                      <a:close/>
                      <a:moveTo>
                        <a:pt x="101" y="63"/>
                      </a:moveTo>
                      <a:cubicBezTo>
                        <a:pt x="122" y="63"/>
                        <a:pt x="139" y="80"/>
                        <a:pt x="139" y="101"/>
                      </a:cubicBezTo>
                      <a:cubicBezTo>
                        <a:pt x="139" y="122"/>
                        <a:pt x="122" y="139"/>
                        <a:pt x="101" y="139"/>
                      </a:cubicBezTo>
                      <a:cubicBezTo>
                        <a:pt x="80" y="139"/>
                        <a:pt x="63" y="122"/>
                        <a:pt x="63" y="101"/>
                      </a:cubicBezTo>
                      <a:cubicBezTo>
                        <a:pt x="63" y="80"/>
                        <a:pt x="80" y="63"/>
                        <a:pt x="101" y="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19" name="Content Placeholder 7"/>
          <p:cNvSpPr>
            <a:spLocks noGrp="1"/>
          </p:cNvSpPr>
          <p:nvPr/>
        </p:nvSpPr>
        <p:spPr>
          <a:xfrm>
            <a:off x="611261" y="2611847"/>
            <a:ext cx="5310250" cy="1861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5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00" b="1" dirty="0">
                <a:solidFill>
                  <a:srgbClr val="000000"/>
                </a:solidFill>
              </a:rPr>
              <a:t>R&amp;D Infrastructures: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National Composites </a:t>
            </a:r>
            <a:r>
              <a:rPr lang="en-GB" sz="1800" dirty="0" smtClean="0"/>
              <a:t>Centre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Materials Characterisation &amp; Testing </a:t>
            </a:r>
            <a:r>
              <a:rPr lang="en-GB" sz="1800" dirty="0" smtClean="0"/>
              <a:t>Centre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Environmental Research &amp; </a:t>
            </a:r>
            <a:r>
              <a:rPr lang="en-GB" sz="1800" dirty="0" smtClean="0"/>
              <a:t>Technology </a:t>
            </a:r>
            <a:r>
              <a:rPr lang="en-GB" sz="1800" dirty="0"/>
              <a:t>Centre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Connected Objects 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1813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Others: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484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Others: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44</a:t>
            </a:fld>
            <a:endParaRPr lang="fr-BE" dirty="0"/>
          </a:p>
        </p:txBody>
      </p:sp>
      <p:sp>
        <p:nvSpPr>
          <p:cNvPr id="7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Luxembourg </a:t>
            </a:r>
            <a:r>
              <a:rPr lang="en-GB" sz="1800" dirty="0"/>
              <a:t>Institute of </a:t>
            </a:r>
            <a:r>
              <a:rPr lang="en-GB" sz="1800" dirty="0" smtClean="0"/>
              <a:t>Health</a:t>
            </a:r>
            <a:endParaRPr lang="en-GB" sz="1800" kern="1200" dirty="0" smtClean="0">
              <a:solidFill>
                <a:srgbClr val="000000"/>
              </a:solidFill>
            </a:endParaRPr>
          </a:p>
        </p:txBody>
      </p:sp>
      <p:pic>
        <p:nvPicPr>
          <p:cNvPr id="9" name="Image 8" descr="LXI-20171028_17241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3" t="-667" r="43491" b="667"/>
          <a:stretch/>
        </p:blipFill>
        <p:spPr>
          <a:xfrm>
            <a:off x="6661006" y="-81033"/>
            <a:ext cx="2482994" cy="69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Others: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45</a:t>
            </a:fld>
            <a:endParaRPr lang="fr-BE" dirty="0"/>
          </a:p>
        </p:txBody>
      </p:sp>
      <p:sp>
        <p:nvSpPr>
          <p:cNvPr id="7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Luxembourg </a:t>
            </a:r>
            <a:r>
              <a:rPr lang="en-GB" sz="1800" dirty="0"/>
              <a:t>Institute of Health</a:t>
            </a:r>
            <a:endParaRPr lang="en-GB" sz="1800" kern="12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IBBL (</a:t>
            </a:r>
            <a:r>
              <a:rPr lang="en-GB" sz="1800" dirty="0"/>
              <a:t>Integrated </a:t>
            </a:r>
            <a:r>
              <a:rPr lang="en-GB" sz="1800" dirty="0" err="1"/>
              <a:t>BioBank</a:t>
            </a:r>
            <a:r>
              <a:rPr lang="en-GB" sz="1800" dirty="0"/>
              <a:t> of Luxembourg</a:t>
            </a:r>
            <a:r>
              <a:rPr lang="en-GB" sz="1800" dirty="0" smtClean="0"/>
              <a:t>)</a:t>
            </a:r>
          </a:p>
        </p:txBody>
      </p:sp>
      <p:pic>
        <p:nvPicPr>
          <p:cNvPr id="9" name="Image 8" descr="LXI-20171028_17241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3" t="-667" r="43491" b="667"/>
          <a:stretch/>
        </p:blipFill>
        <p:spPr>
          <a:xfrm>
            <a:off x="6661006" y="-81033"/>
            <a:ext cx="2482994" cy="69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Others: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46</a:t>
            </a:fld>
            <a:endParaRPr lang="fr-BE" dirty="0"/>
          </a:p>
        </p:txBody>
      </p:sp>
      <p:sp>
        <p:nvSpPr>
          <p:cNvPr id="7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Luxembourg </a:t>
            </a:r>
            <a:r>
              <a:rPr lang="en-GB" sz="1800" dirty="0"/>
              <a:t>Institute of Health</a:t>
            </a:r>
            <a:endParaRPr lang="en-GB" sz="1800" kern="12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IBBL (</a:t>
            </a:r>
            <a:r>
              <a:rPr lang="en-GB" sz="1800" dirty="0"/>
              <a:t>Integrated </a:t>
            </a:r>
            <a:r>
              <a:rPr lang="en-GB" sz="1800" dirty="0" err="1"/>
              <a:t>BioBank</a:t>
            </a:r>
            <a:r>
              <a:rPr lang="en-GB" sz="1800" dirty="0"/>
              <a:t> of Luxembourg</a:t>
            </a:r>
            <a:r>
              <a:rPr lang="en-GB" sz="180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Luxembourg Institute of Socio-Economic Research (LISER)</a:t>
            </a:r>
          </a:p>
        </p:txBody>
      </p:sp>
      <p:pic>
        <p:nvPicPr>
          <p:cNvPr id="9" name="Image 8" descr="LXI-20171028_17241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3" t="-667" r="43491" b="667"/>
          <a:stretch/>
        </p:blipFill>
        <p:spPr>
          <a:xfrm>
            <a:off x="6661006" y="-81033"/>
            <a:ext cx="2482994" cy="69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Others: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47</a:t>
            </a:fld>
            <a:endParaRPr lang="fr-BE" dirty="0"/>
          </a:p>
        </p:txBody>
      </p:sp>
      <p:sp>
        <p:nvSpPr>
          <p:cNvPr id="7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Luxembourg </a:t>
            </a:r>
            <a:r>
              <a:rPr lang="en-GB" sz="1800" dirty="0"/>
              <a:t>Institute of Health</a:t>
            </a:r>
            <a:endParaRPr lang="en-GB" sz="1800" kern="12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IBBL (</a:t>
            </a:r>
            <a:r>
              <a:rPr lang="en-GB" sz="1800" dirty="0"/>
              <a:t>Integrated </a:t>
            </a:r>
            <a:r>
              <a:rPr lang="en-GB" sz="1800" dirty="0" err="1"/>
              <a:t>BioBank</a:t>
            </a:r>
            <a:r>
              <a:rPr lang="en-GB" sz="1800" dirty="0"/>
              <a:t> of Luxembourg</a:t>
            </a:r>
            <a:r>
              <a:rPr lang="en-GB" sz="180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Luxembourg Institute of Socio-Economic Research (LISER)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Max Planck Institute Luxembourg for International, European &amp; Regulatory Procedural </a:t>
            </a:r>
            <a:r>
              <a:rPr lang="en-GB" sz="1800" dirty="0" smtClean="0"/>
              <a:t>Law</a:t>
            </a:r>
          </a:p>
        </p:txBody>
      </p:sp>
      <p:pic>
        <p:nvPicPr>
          <p:cNvPr id="9" name="Image 8" descr="LXI-20171028_17241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3" t="-667" r="43491" b="667"/>
          <a:stretch/>
        </p:blipFill>
        <p:spPr>
          <a:xfrm>
            <a:off x="6661006" y="-81033"/>
            <a:ext cx="2482994" cy="69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Who</a:t>
            </a:r>
            <a:r>
              <a:rPr lang="fr-BE" dirty="0" smtClean="0"/>
              <a:t> are the Main Actors?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Others: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48</a:t>
            </a:fld>
            <a:endParaRPr lang="fr-BE" dirty="0"/>
          </a:p>
        </p:txBody>
      </p:sp>
      <p:sp>
        <p:nvSpPr>
          <p:cNvPr id="7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Luxembourg </a:t>
            </a:r>
            <a:r>
              <a:rPr lang="en-GB" sz="1800" dirty="0"/>
              <a:t>Institute of Health</a:t>
            </a:r>
            <a:endParaRPr lang="en-GB" sz="1800" kern="12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IBBL (</a:t>
            </a:r>
            <a:r>
              <a:rPr lang="en-GB" sz="1800" dirty="0"/>
              <a:t>Integrated </a:t>
            </a:r>
            <a:r>
              <a:rPr lang="en-GB" sz="1800" dirty="0" err="1"/>
              <a:t>BioBank</a:t>
            </a:r>
            <a:r>
              <a:rPr lang="en-GB" sz="1800" dirty="0"/>
              <a:t> of Luxembourg</a:t>
            </a:r>
            <a:r>
              <a:rPr lang="en-GB" sz="180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Luxembourg Institute of Socio-Economic Research (LISER)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Max Planck Institute Luxembourg for International, European &amp; Regulatory Procedural </a:t>
            </a:r>
            <a:r>
              <a:rPr lang="en-GB" sz="1800" dirty="0" smtClean="0"/>
              <a:t>Law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European Centre for Geodynamics &amp; </a:t>
            </a:r>
            <a:r>
              <a:rPr lang="en-GB" sz="1800" dirty="0" smtClean="0"/>
              <a:t>Seismology</a:t>
            </a:r>
          </a:p>
          <a:p>
            <a:pPr marL="0" lvl="1" indent="0">
              <a:lnSpc>
                <a:spcPct val="120000"/>
              </a:lnSpc>
              <a:buNone/>
            </a:pPr>
            <a:r>
              <a:rPr lang="mr-IN" sz="1800" dirty="0" smtClean="0"/>
              <a:t>…</a:t>
            </a:r>
            <a:endParaRPr lang="en-GB" sz="1800" dirty="0" smtClean="0"/>
          </a:p>
        </p:txBody>
      </p:sp>
      <p:pic>
        <p:nvPicPr>
          <p:cNvPr id="9" name="Image 8" descr="LXI-20171028_17241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3" t="-667" r="43491" b="667"/>
          <a:stretch/>
        </p:blipFill>
        <p:spPr>
          <a:xfrm>
            <a:off x="6661006" y="-81033"/>
            <a:ext cx="2482994" cy="69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What about </a:t>
            </a:r>
            <a:br>
              <a:rPr lang="fr-BE" dirty="0" smtClean="0"/>
            </a:br>
            <a:r>
              <a:rPr lang="fr-BE" dirty="0" smtClean="0"/>
              <a:t>the Private Sector?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Innovative </a:t>
            </a:r>
            <a:r>
              <a:rPr lang="it-IT" dirty="0" err="1" smtClean="0"/>
              <a:t>sectors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49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708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our</a:t>
            </a:r>
            <a:r>
              <a:rPr lang="fr-BE" dirty="0" smtClean="0"/>
              <a:t> DNA?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</a:t>
            </a:fld>
            <a:endParaRPr lang="fr-BE" dirty="0"/>
          </a:p>
        </p:txBody>
      </p:sp>
      <p:grpSp>
        <p:nvGrpSpPr>
          <p:cNvPr id="85" name="Grouper 84"/>
          <p:cNvGrpSpPr/>
          <p:nvPr/>
        </p:nvGrpSpPr>
        <p:grpSpPr>
          <a:xfrm>
            <a:off x="497213" y="1973812"/>
            <a:ext cx="8064500" cy="3912404"/>
            <a:chOff x="497213" y="1973812"/>
            <a:chExt cx="8064500" cy="3912404"/>
          </a:xfrm>
        </p:grpSpPr>
        <p:pic>
          <p:nvPicPr>
            <p:cNvPr id="86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13" y="5532996"/>
              <a:ext cx="8064500" cy="353220"/>
            </a:xfrm>
            <a:prstGeom prst="rect">
              <a:avLst/>
            </a:prstGeom>
          </p:spPr>
        </p:pic>
        <p:cxnSp>
          <p:nvCxnSpPr>
            <p:cNvPr id="87" name="Straight Connector 9"/>
            <p:cNvCxnSpPr/>
            <p:nvPr/>
          </p:nvCxnSpPr>
          <p:spPr>
            <a:xfrm>
              <a:off x="902924" y="5709606"/>
              <a:ext cx="7388914" cy="0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er 87"/>
            <p:cNvGrpSpPr/>
            <p:nvPr/>
          </p:nvGrpSpPr>
          <p:grpSpPr>
            <a:xfrm>
              <a:off x="1145402" y="5583822"/>
              <a:ext cx="479618" cy="247867"/>
              <a:chOff x="51586" y="5583822"/>
              <a:chExt cx="479618" cy="247867"/>
            </a:xfrm>
          </p:grpSpPr>
          <p:pic>
            <p:nvPicPr>
              <p:cNvPr id="124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125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1850</a:t>
                </a:r>
              </a:p>
            </p:txBody>
          </p:sp>
        </p:grpSp>
        <p:grpSp>
          <p:nvGrpSpPr>
            <p:cNvPr id="89" name="Grouper 88"/>
            <p:cNvGrpSpPr/>
            <p:nvPr/>
          </p:nvGrpSpPr>
          <p:grpSpPr>
            <a:xfrm>
              <a:off x="2610381" y="5596465"/>
              <a:ext cx="479618" cy="247867"/>
              <a:chOff x="51586" y="5583822"/>
              <a:chExt cx="479618" cy="247867"/>
            </a:xfrm>
          </p:grpSpPr>
          <p:pic>
            <p:nvPicPr>
              <p:cNvPr id="12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123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1900</a:t>
                </a:r>
              </a:p>
            </p:txBody>
          </p:sp>
        </p:grpSp>
        <p:grpSp>
          <p:nvGrpSpPr>
            <p:cNvPr id="90" name="Grouper 89"/>
            <p:cNvGrpSpPr/>
            <p:nvPr/>
          </p:nvGrpSpPr>
          <p:grpSpPr>
            <a:xfrm>
              <a:off x="4142204" y="5590878"/>
              <a:ext cx="479618" cy="247867"/>
              <a:chOff x="51586" y="5583822"/>
              <a:chExt cx="479618" cy="247867"/>
            </a:xfrm>
          </p:grpSpPr>
          <p:pic>
            <p:nvPicPr>
              <p:cNvPr id="120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121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1950</a:t>
                </a:r>
              </a:p>
            </p:txBody>
          </p:sp>
        </p:grpSp>
        <p:grpSp>
          <p:nvGrpSpPr>
            <p:cNvPr id="91" name="Grouper 90"/>
            <p:cNvGrpSpPr/>
            <p:nvPr/>
          </p:nvGrpSpPr>
          <p:grpSpPr>
            <a:xfrm>
              <a:off x="5588953" y="5585291"/>
              <a:ext cx="479618" cy="247867"/>
              <a:chOff x="51586" y="5583822"/>
              <a:chExt cx="479618" cy="247867"/>
            </a:xfrm>
          </p:grpSpPr>
          <p:pic>
            <p:nvPicPr>
              <p:cNvPr id="118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119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1980</a:t>
                </a:r>
              </a:p>
            </p:txBody>
          </p:sp>
        </p:grpSp>
        <p:grpSp>
          <p:nvGrpSpPr>
            <p:cNvPr id="92" name="Grouper 91"/>
            <p:cNvGrpSpPr/>
            <p:nvPr/>
          </p:nvGrpSpPr>
          <p:grpSpPr>
            <a:xfrm>
              <a:off x="7090393" y="5585780"/>
              <a:ext cx="479618" cy="247867"/>
              <a:chOff x="51586" y="5583822"/>
              <a:chExt cx="479618" cy="247867"/>
            </a:xfrm>
          </p:grpSpPr>
          <p:pic>
            <p:nvPicPr>
              <p:cNvPr id="116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117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2000</a:t>
                </a:r>
              </a:p>
            </p:txBody>
          </p:sp>
        </p:grpSp>
        <p:grpSp>
          <p:nvGrpSpPr>
            <p:cNvPr id="93" name="Grouper 92"/>
            <p:cNvGrpSpPr/>
            <p:nvPr/>
          </p:nvGrpSpPr>
          <p:grpSpPr>
            <a:xfrm>
              <a:off x="3449857" y="1973812"/>
              <a:ext cx="1614514" cy="1604999"/>
              <a:chOff x="2967075" y="1826870"/>
              <a:chExt cx="1614514" cy="1604999"/>
            </a:xfrm>
          </p:grpSpPr>
          <p:sp>
            <p:nvSpPr>
              <p:cNvPr id="114" name="TextBox 29"/>
              <p:cNvSpPr txBox="1"/>
              <p:nvPr/>
            </p:nvSpPr>
            <p:spPr>
              <a:xfrm>
                <a:off x="2967075" y="2847093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diversification</a:t>
                </a:r>
              </a:p>
            </p:txBody>
          </p:sp>
          <p:pic>
            <p:nvPicPr>
              <p:cNvPr id="115" name="Image 1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890" y="1826870"/>
                <a:ext cx="1016884" cy="907374"/>
              </a:xfrm>
              <a:prstGeom prst="rect">
                <a:avLst/>
              </a:prstGeom>
            </p:spPr>
          </p:pic>
        </p:grpSp>
        <p:grpSp>
          <p:nvGrpSpPr>
            <p:cNvPr id="94" name="Grouper 93"/>
            <p:cNvGrpSpPr/>
            <p:nvPr/>
          </p:nvGrpSpPr>
          <p:grpSpPr>
            <a:xfrm>
              <a:off x="843129" y="2047859"/>
              <a:ext cx="1163218" cy="1288514"/>
              <a:chOff x="475795" y="1890419"/>
              <a:chExt cx="1163218" cy="1288514"/>
            </a:xfrm>
          </p:grpSpPr>
          <p:pic>
            <p:nvPicPr>
              <p:cNvPr id="112" name="Image 1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215" y="1890419"/>
                <a:ext cx="940378" cy="828340"/>
              </a:xfrm>
              <a:prstGeom prst="rect">
                <a:avLst/>
              </a:prstGeom>
            </p:spPr>
          </p:pic>
          <p:sp>
            <p:nvSpPr>
              <p:cNvPr id="113" name="TextBox 29"/>
              <p:cNvSpPr txBox="1"/>
              <p:nvPr/>
            </p:nvSpPr>
            <p:spPr>
              <a:xfrm>
                <a:off x="475795" y="2840379"/>
                <a:ext cx="1163218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Agriculture</a:t>
                </a:r>
              </a:p>
            </p:txBody>
          </p:sp>
        </p:grpSp>
        <p:grpSp>
          <p:nvGrpSpPr>
            <p:cNvPr id="95" name="Grouper 94"/>
            <p:cNvGrpSpPr/>
            <p:nvPr/>
          </p:nvGrpSpPr>
          <p:grpSpPr>
            <a:xfrm>
              <a:off x="1612265" y="3399814"/>
              <a:ext cx="1614514" cy="1452396"/>
              <a:chOff x="1097997" y="3483785"/>
              <a:chExt cx="1614514" cy="1452396"/>
            </a:xfrm>
          </p:grpSpPr>
          <p:pic>
            <p:nvPicPr>
              <p:cNvPr id="110" name="Image 10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99281" y="3483785"/>
                <a:ext cx="811946" cy="811946"/>
              </a:xfrm>
              <a:prstGeom prst="rect">
                <a:avLst/>
              </a:prstGeom>
            </p:spPr>
          </p:pic>
          <p:sp>
            <p:nvSpPr>
              <p:cNvPr id="111" name="TextBox 29"/>
              <p:cNvSpPr txBox="1"/>
              <p:nvPr/>
            </p:nvSpPr>
            <p:spPr>
              <a:xfrm>
                <a:off x="1097997" y="4351405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Industrialisation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iron &amp; steel</a:t>
                </a:r>
              </a:p>
            </p:txBody>
          </p:sp>
        </p:grpSp>
        <p:cxnSp>
          <p:nvCxnSpPr>
            <p:cNvPr id="99" name="Connecteur droit 98"/>
            <p:cNvCxnSpPr/>
            <p:nvPr/>
          </p:nvCxnSpPr>
          <p:spPr>
            <a:xfrm>
              <a:off x="1332899" y="3463769"/>
              <a:ext cx="0" cy="1763373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>
              <a:off x="2408882" y="4922750"/>
              <a:ext cx="0" cy="30984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>
              <a:off x="4214067" y="3705183"/>
              <a:ext cx="0" cy="1527411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9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What about </a:t>
            </a:r>
            <a:br>
              <a:rPr lang="fr-BE" dirty="0" smtClean="0"/>
            </a:br>
            <a:r>
              <a:rPr lang="fr-BE" dirty="0" smtClean="0"/>
              <a:t>the Private Sector?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Innovative </a:t>
            </a:r>
            <a:r>
              <a:rPr lang="it-IT" dirty="0" err="1" smtClean="0"/>
              <a:t>sectors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50</a:t>
            </a:fld>
            <a:endParaRPr lang="fr-BE" dirty="0"/>
          </a:p>
        </p:txBody>
      </p:sp>
      <p:grpSp>
        <p:nvGrpSpPr>
          <p:cNvPr id="118" name="Grouper 117"/>
          <p:cNvGrpSpPr/>
          <p:nvPr/>
        </p:nvGrpSpPr>
        <p:grpSpPr>
          <a:xfrm>
            <a:off x="469915" y="4401862"/>
            <a:ext cx="1938990" cy="1532116"/>
            <a:chOff x="7000172" y="2148636"/>
            <a:chExt cx="1938990" cy="1532116"/>
          </a:xfrm>
        </p:grpSpPr>
        <p:grpSp>
          <p:nvGrpSpPr>
            <p:cNvPr id="50" name="Grouper 49"/>
            <p:cNvGrpSpPr/>
            <p:nvPr/>
          </p:nvGrpSpPr>
          <p:grpSpPr>
            <a:xfrm>
              <a:off x="7406693" y="2888752"/>
              <a:ext cx="653885" cy="792000"/>
              <a:chOff x="6816757" y="2888755"/>
              <a:chExt cx="653885" cy="792000"/>
            </a:xfrm>
          </p:grpSpPr>
          <p:sp>
            <p:nvSpPr>
              <p:cNvPr id="12" name="Flowchart: Terminator 53"/>
              <p:cNvSpPr/>
              <p:nvPr/>
            </p:nvSpPr>
            <p:spPr>
              <a:xfrm rot="1112848">
                <a:off x="6900891" y="3410736"/>
                <a:ext cx="332609" cy="57660"/>
              </a:xfrm>
              <a:prstGeom prst="flowChartTerminator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3" name="Freeform 9"/>
              <p:cNvSpPr>
                <a:spLocks noChangeAspect="1" noEditPoints="1"/>
              </p:cNvSpPr>
              <p:nvPr/>
            </p:nvSpPr>
            <p:spPr bwMode="auto">
              <a:xfrm>
                <a:off x="6816757" y="2888755"/>
                <a:ext cx="653885" cy="792000"/>
              </a:xfrm>
              <a:custGeom>
                <a:avLst/>
                <a:gdLst>
                  <a:gd name="T0" fmla="*/ 540 w 575"/>
                  <a:gd name="T1" fmla="*/ 111 h 696"/>
                  <a:gd name="T2" fmla="*/ 524 w 575"/>
                  <a:gd name="T3" fmla="*/ 130 h 696"/>
                  <a:gd name="T4" fmla="*/ 520 w 575"/>
                  <a:gd name="T5" fmla="*/ 142 h 696"/>
                  <a:gd name="T6" fmla="*/ 505 w 575"/>
                  <a:gd name="T7" fmla="*/ 150 h 696"/>
                  <a:gd name="T8" fmla="*/ 236 w 575"/>
                  <a:gd name="T9" fmla="*/ 51 h 696"/>
                  <a:gd name="T10" fmla="*/ 236 w 575"/>
                  <a:gd name="T11" fmla="*/ 40 h 696"/>
                  <a:gd name="T12" fmla="*/ 238 w 575"/>
                  <a:gd name="T13" fmla="*/ 16 h 696"/>
                  <a:gd name="T14" fmla="*/ 207 w 575"/>
                  <a:gd name="T15" fmla="*/ 2 h 696"/>
                  <a:gd name="T16" fmla="*/ 207 w 575"/>
                  <a:gd name="T17" fmla="*/ 279 h 696"/>
                  <a:gd name="T18" fmla="*/ 240 w 575"/>
                  <a:gd name="T19" fmla="*/ 327 h 696"/>
                  <a:gd name="T20" fmla="*/ 279 w 575"/>
                  <a:gd name="T21" fmla="*/ 377 h 696"/>
                  <a:gd name="T22" fmla="*/ 289 w 575"/>
                  <a:gd name="T23" fmla="*/ 388 h 696"/>
                  <a:gd name="T24" fmla="*/ 330 w 575"/>
                  <a:gd name="T25" fmla="*/ 447 h 696"/>
                  <a:gd name="T26" fmla="*/ 316 w 575"/>
                  <a:gd name="T27" fmla="*/ 463 h 696"/>
                  <a:gd name="T28" fmla="*/ 181 w 575"/>
                  <a:gd name="T29" fmla="*/ 408 h 696"/>
                  <a:gd name="T30" fmla="*/ 240 w 575"/>
                  <a:gd name="T31" fmla="*/ 379 h 696"/>
                  <a:gd name="T32" fmla="*/ 2 w 575"/>
                  <a:gd name="T33" fmla="*/ 556 h 696"/>
                  <a:gd name="T34" fmla="*/ 5 w 575"/>
                  <a:gd name="T35" fmla="*/ 575 h 696"/>
                  <a:gd name="T36" fmla="*/ 34 w 575"/>
                  <a:gd name="T37" fmla="*/ 586 h 696"/>
                  <a:gd name="T38" fmla="*/ 50 w 575"/>
                  <a:gd name="T39" fmla="*/ 567 h 696"/>
                  <a:gd name="T40" fmla="*/ 52 w 575"/>
                  <a:gd name="T41" fmla="*/ 561 h 696"/>
                  <a:gd name="T42" fmla="*/ 59 w 575"/>
                  <a:gd name="T43" fmla="*/ 553 h 696"/>
                  <a:gd name="T44" fmla="*/ 332 w 575"/>
                  <a:gd name="T45" fmla="*/ 647 h 696"/>
                  <a:gd name="T46" fmla="*/ 339 w 575"/>
                  <a:gd name="T47" fmla="*/ 662 h 696"/>
                  <a:gd name="T48" fmla="*/ 370 w 575"/>
                  <a:gd name="T49" fmla="*/ 694 h 696"/>
                  <a:gd name="T50" fmla="*/ 405 w 575"/>
                  <a:gd name="T51" fmla="*/ 594 h 696"/>
                  <a:gd name="T52" fmla="*/ 338 w 575"/>
                  <a:gd name="T53" fmla="*/ 369 h 696"/>
                  <a:gd name="T54" fmla="*/ 287 w 575"/>
                  <a:gd name="T55" fmla="*/ 307 h 696"/>
                  <a:gd name="T56" fmla="*/ 280 w 575"/>
                  <a:gd name="T57" fmla="*/ 299 h 696"/>
                  <a:gd name="T58" fmla="*/ 253 w 575"/>
                  <a:gd name="T59" fmla="*/ 261 h 696"/>
                  <a:gd name="T60" fmla="*/ 267 w 575"/>
                  <a:gd name="T61" fmla="*/ 244 h 696"/>
                  <a:gd name="T62" fmla="*/ 384 w 575"/>
                  <a:gd name="T63" fmla="*/ 293 h 696"/>
                  <a:gd name="T64" fmla="*/ 337 w 575"/>
                  <a:gd name="T65" fmla="*/ 317 h 696"/>
                  <a:gd name="T66" fmla="*/ 572 w 575"/>
                  <a:gd name="T67" fmla="*/ 141 h 696"/>
                  <a:gd name="T68" fmla="*/ 356 w 575"/>
                  <a:gd name="T69" fmla="*/ 588 h 696"/>
                  <a:gd name="T70" fmla="*/ 347 w 575"/>
                  <a:gd name="T71" fmla="*/ 619 h 696"/>
                  <a:gd name="T72" fmla="*/ 337 w 575"/>
                  <a:gd name="T73" fmla="*/ 620 h 696"/>
                  <a:gd name="T74" fmla="*/ 72 w 575"/>
                  <a:gd name="T75" fmla="*/ 521 h 696"/>
                  <a:gd name="T76" fmla="*/ 84 w 575"/>
                  <a:gd name="T77" fmla="*/ 492 h 696"/>
                  <a:gd name="T78" fmla="*/ 348 w 575"/>
                  <a:gd name="T79" fmla="*/ 575 h 696"/>
                  <a:gd name="T80" fmla="*/ 352 w 575"/>
                  <a:gd name="T81" fmla="*/ 512 h 696"/>
                  <a:gd name="T82" fmla="*/ 351 w 575"/>
                  <a:gd name="T83" fmla="*/ 541 h 696"/>
                  <a:gd name="T84" fmla="*/ 339 w 575"/>
                  <a:gd name="T85" fmla="*/ 543 h 696"/>
                  <a:gd name="T86" fmla="*/ 116 w 575"/>
                  <a:gd name="T87" fmla="*/ 458 h 696"/>
                  <a:gd name="T88" fmla="*/ 131 w 575"/>
                  <a:gd name="T89" fmla="*/ 434 h 696"/>
                  <a:gd name="T90" fmla="*/ 345 w 575"/>
                  <a:gd name="T91" fmla="*/ 503 h 696"/>
                  <a:gd name="T92" fmla="*/ 453 w 575"/>
                  <a:gd name="T93" fmla="*/ 244 h 696"/>
                  <a:gd name="T94" fmla="*/ 436 w 575"/>
                  <a:gd name="T95" fmla="*/ 268 h 696"/>
                  <a:gd name="T96" fmla="*/ 425 w 575"/>
                  <a:gd name="T97" fmla="*/ 270 h 696"/>
                  <a:gd name="T98" fmla="*/ 227 w 575"/>
                  <a:gd name="T99" fmla="*/ 194 h 696"/>
                  <a:gd name="T100" fmla="*/ 227 w 575"/>
                  <a:gd name="T101" fmla="*/ 165 h 696"/>
                  <a:gd name="T102" fmla="*/ 445 w 575"/>
                  <a:gd name="T103" fmla="*/ 235 h 696"/>
                  <a:gd name="T104" fmla="*/ 498 w 575"/>
                  <a:gd name="T105" fmla="*/ 192 h 696"/>
                  <a:gd name="T106" fmla="*/ 480 w 575"/>
                  <a:gd name="T107" fmla="*/ 216 h 696"/>
                  <a:gd name="T108" fmla="*/ 229 w 575"/>
                  <a:gd name="T109" fmla="*/ 129 h 696"/>
                  <a:gd name="T110" fmla="*/ 223 w 575"/>
                  <a:gd name="T111" fmla="*/ 95 h 696"/>
                  <a:gd name="T112" fmla="*/ 239 w 575"/>
                  <a:gd name="T113" fmla="*/ 85 h 696"/>
                  <a:gd name="T114" fmla="*/ 498 w 575"/>
                  <a:gd name="T115" fmla="*/ 181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75" h="696">
                    <a:moveTo>
                      <a:pt x="554" y="111"/>
                    </a:moveTo>
                    <a:cubicBezTo>
                      <a:pt x="549" y="109"/>
                      <a:pt x="545" y="110"/>
                      <a:pt x="540" y="111"/>
                    </a:cubicBezTo>
                    <a:cubicBezTo>
                      <a:pt x="532" y="114"/>
                      <a:pt x="526" y="120"/>
                      <a:pt x="524" y="129"/>
                    </a:cubicBezTo>
                    <a:cubicBezTo>
                      <a:pt x="524" y="129"/>
                      <a:pt x="524" y="129"/>
                      <a:pt x="524" y="130"/>
                    </a:cubicBezTo>
                    <a:cubicBezTo>
                      <a:pt x="523" y="130"/>
                      <a:pt x="523" y="130"/>
                      <a:pt x="523" y="130"/>
                    </a:cubicBezTo>
                    <a:cubicBezTo>
                      <a:pt x="523" y="132"/>
                      <a:pt x="522" y="136"/>
                      <a:pt x="520" y="142"/>
                    </a:cubicBezTo>
                    <a:cubicBezTo>
                      <a:pt x="519" y="145"/>
                      <a:pt x="517" y="148"/>
                      <a:pt x="514" y="149"/>
                    </a:cubicBezTo>
                    <a:cubicBezTo>
                      <a:pt x="511" y="150"/>
                      <a:pt x="508" y="151"/>
                      <a:pt x="505" y="150"/>
                    </a:cubicBezTo>
                    <a:cubicBezTo>
                      <a:pt x="243" y="57"/>
                      <a:pt x="243" y="57"/>
                      <a:pt x="243" y="57"/>
                    </a:cubicBezTo>
                    <a:cubicBezTo>
                      <a:pt x="239" y="56"/>
                      <a:pt x="237" y="54"/>
                      <a:pt x="236" y="51"/>
                    </a:cubicBezTo>
                    <a:cubicBezTo>
                      <a:pt x="234" y="48"/>
                      <a:pt x="234" y="44"/>
                      <a:pt x="235" y="41"/>
                    </a:cubicBezTo>
                    <a:cubicBezTo>
                      <a:pt x="236" y="40"/>
                      <a:pt x="236" y="40"/>
                      <a:pt x="236" y="40"/>
                    </a:cubicBezTo>
                    <a:cubicBezTo>
                      <a:pt x="237" y="37"/>
                      <a:pt x="237" y="36"/>
                      <a:pt x="238" y="35"/>
                    </a:cubicBezTo>
                    <a:cubicBezTo>
                      <a:pt x="240" y="29"/>
                      <a:pt x="240" y="22"/>
                      <a:pt x="238" y="16"/>
                    </a:cubicBezTo>
                    <a:cubicBezTo>
                      <a:pt x="235" y="10"/>
                      <a:pt x="231" y="5"/>
                      <a:pt x="224" y="2"/>
                    </a:cubicBezTo>
                    <a:cubicBezTo>
                      <a:pt x="219" y="0"/>
                      <a:pt x="213" y="0"/>
                      <a:pt x="207" y="2"/>
                    </a:cubicBezTo>
                    <a:cubicBezTo>
                      <a:pt x="200" y="4"/>
                      <a:pt x="195" y="9"/>
                      <a:pt x="192" y="15"/>
                    </a:cubicBezTo>
                    <a:cubicBezTo>
                      <a:pt x="192" y="17"/>
                      <a:pt x="136" y="149"/>
                      <a:pt x="207" y="279"/>
                    </a:cubicBezTo>
                    <a:cubicBezTo>
                      <a:pt x="216" y="296"/>
                      <a:pt x="227" y="312"/>
                      <a:pt x="239" y="327"/>
                    </a:cubicBezTo>
                    <a:cubicBezTo>
                      <a:pt x="239" y="327"/>
                      <a:pt x="240" y="327"/>
                      <a:pt x="240" y="327"/>
                    </a:cubicBezTo>
                    <a:cubicBezTo>
                      <a:pt x="251" y="344"/>
                      <a:pt x="264" y="360"/>
                      <a:pt x="278" y="376"/>
                    </a:cubicBezTo>
                    <a:cubicBezTo>
                      <a:pt x="279" y="376"/>
                      <a:pt x="279" y="377"/>
                      <a:pt x="279" y="377"/>
                    </a:cubicBezTo>
                    <a:cubicBezTo>
                      <a:pt x="279" y="377"/>
                      <a:pt x="280" y="378"/>
                      <a:pt x="280" y="378"/>
                    </a:cubicBezTo>
                    <a:cubicBezTo>
                      <a:pt x="283" y="381"/>
                      <a:pt x="286" y="385"/>
                      <a:pt x="289" y="388"/>
                    </a:cubicBezTo>
                    <a:cubicBezTo>
                      <a:pt x="290" y="389"/>
                      <a:pt x="290" y="389"/>
                      <a:pt x="290" y="389"/>
                    </a:cubicBezTo>
                    <a:cubicBezTo>
                      <a:pt x="306" y="407"/>
                      <a:pt x="320" y="426"/>
                      <a:pt x="330" y="447"/>
                    </a:cubicBezTo>
                    <a:cubicBezTo>
                      <a:pt x="332" y="451"/>
                      <a:pt x="332" y="456"/>
                      <a:pt x="328" y="460"/>
                    </a:cubicBezTo>
                    <a:cubicBezTo>
                      <a:pt x="325" y="464"/>
                      <a:pt x="320" y="465"/>
                      <a:pt x="316" y="463"/>
                    </a:cubicBezTo>
                    <a:cubicBezTo>
                      <a:pt x="189" y="419"/>
                      <a:pt x="189" y="419"/>
                      <a:pt x="189" y="419"/>
                    </a:cubicBezTo>
                    <a:cubicBezTo>
                      <a:pt x="184" y="417"/>
                      <a:pt x="181" y="413"/>
                      <a:pt x="181" y="408"/>
                    </a:cubicBezTo>
                    <a:cubicBezTo>
                      <a:pt x="180" y="403"/>
                      <a:pt x="183" y="399"/>
                      <a:pt x="188" y="397"/>
                    </a:cubicBezTo>
                    <a:cubicBezTo>
                      <a:pt x="204" y="388"/>
                      <a:pt x="222" y="383"/>
                      <a:pt x="240" y="379"/>
                    </a:cubicBezTo>
                    <a:cubicBezTo>
                      <a:pt x="218" y="366"/>
                      <a:pt x="191" y="354"/>
                      <a:pt x="163" y="353"/>
                    </a:cubicBezTo>
                    <a:cubicBezTo>
                      <a:pt x="35" y="416"/>
                      <a:pt x="2" y="554"/>
                      <a:pt x="2" y="556"/>
                    </a:cubicBezTo>
                    <a:cubicBezTo>
                      <a:pt x="2" y="556"/>
                      <a:pt x="2" y="556"/>
                      <a:pt x="2" y="556"/>
                    </a:cubicBezTo>
                    <a:cubicBezTo>
                      <a:pt x="0" y="562"/>
                      <a:pt x="1" y="569"/>
                      <a:pt x="5" y="575"/>
                    </a:cubicBezTo>
                    <a:cubicBezTo>
                      <a:pt x="8" y="580"/>
                      <a:pt x="14" y="584"/>
                      <a:pt x="20" y="586"/>
                    </a:cubicBezTo>
                    <a:cubicBezTo>
                      <a:pt x="25" y="587"/>
                      <a:pt x="29" y="587"/>
                      <a:pt x="34" y="586"/>
                    </a:cubicBezTo>
                    <a:cubicBezTo>
                      <a:pt x="42" y="583"/>
                      <a:pt x="48" y="576"/>
                      <a:pt x="50" y="568"/>
                    </a:cubicBezTo>
                    <a:cubicBezTo>
                      <a:pt x="50" y="568"/>
                      <a:pt x="50" y="567"/>
                      <a:pt x="50" y="567"/>
                    </a:cubicBezTo>
                    <a:cubicBezTo>
                      <a:pt x="50" y="566"/>
                      <a:pt x="50" y="566"/>
                      <a:pt x="50" y="566"/>
                    </a:cubicBezTo>
                    <a:cubicBezTo>
                      <a:pt x="51" y="565"/>
                      <a:pt x="51" y="564"/>
                      <a:pt x="52" y="561"/>
                    </a:cubicBezTo>
                    <a:cubicBezTo>
                      <a:pt x="53" y="558"/>
                      <a:pt x="55" y="555"/>
                      <a:pt x="58" y="554"/>
                    </a:cubicBezTo>
                    <a:cubicBezTo>
                      <a:pt x="58" y="554"/>
                      <a:pt x="59" y="554"/>
                      <a:pt x="59" y="553"/>
                    </a:cubicBezTo>
                    <a:cubicBezTo>
                      <a:pt x="62" y="553"/>
                      <a:pt x="65" y="553"/>
                      <a:pt x="67" y="554"/>
                    </a:cubicBezTo>
                    <a:cubicBezTo>
                      <a:pt x="332" y="647"/>
                      <a:pt x="332" y="647"/>
                      <a:pt x="332" y="647"/>
                    </a:cubicBezTo>
                    <a:cubicBezTo>
                      <a:pt x="335" y="648"/>
                      <a:pt x="337" y="650"/>
                      <a:pt x="338" y="653"/>
                    </a:cubicBezTo>
                    <a:cubicBezTo>
                      <a:pt x="340" y="656"/>
                      <a:pt x="340" y="659"/>
                      <a:pt x="339" y="662"/>
                    </a:cubicBezTo>
                    <a:cubicBezTo>
                      <a:pt x="334" y="675"/>
                      <a:pt x="341" y="689"/>
                      <a:pt x="353" y="694"/>
                    </a:cubicBezTo>
                    <a:cubicBezTo>
                      <a:pt x="358" y="696"/>
                      <a:pt x="365" y="696"/>
                      <a:pt x="370" y="694"/>
                    </a:cubicBezTo>
                    <a:cubicBezTo>
                      <a:pt x="377" y="692"/>
                      <a:pt x="382" y="687"/>
                      <a:pt x="385" y="681"/>
                    </a:cubicBezTo>
                    <a:cubicBezTo>
                      <a:pt x="386" y="679"/>
                      <a:pt x="400" y="645"/>
                      <a:pt x="405" y="594"/>
                    </a:cubicBezTo>
                    <a:cubicBezTo>
                      <a:pt x="411" y="529"/>
                      <a:pt x="399" y="470"/>
                      <a:pt x="369" y="416"/>
                    </a:cubicBezTo>
                    <a:cubicBezTo>
                      <a:pt x="361" y="400"/>
                      <a:pt x="350" y="384"/>
                      <a:pt x="338" y="369"/>
                    </a:cubicBezTo>
                    <a:cubicBezTo>
                      <a:pt x="338" y="369"/>
                      <a:pt x="338" y="369"/>
                      <a:pt x="337" y="369"/>
                    </a:cubicBezTo>
                    <a:cubicBezTo>
                      <a:pt x="323" y="348"/>
                      <a:pt x="306" y="328"/>
                      <a:pt x="287" y="307"/>
                    </a:cubicBezTo>
                    <a:cubicBezTo>
                      <a:pt x="286" y="305"/>
                      <a:pt x="284" y="304"/>
                      <a:pt x="283" y="302"/>
                    </a:cubicBezTo>
                    <a:cubicBezTo>
                      <a:pt x="282" y="301"/>
                      <a:pt x="281" y="300"/>
                      <a:pt x="280" y="299"/>
                    </a:cubicBezTo>
                    <a:cubicBezTo>
                      <a:pt x="280" y="298"/>
                      <a:pt x="279" y="298"/>
                      <a:pt x="279" y="298"/>
                    </a:cubicBezTo>
                    <a:cubicBezTo>
                      <a:pt x="269" y="286"/>
                      <a:pt x="260" y="273"/>
                      <a:pt x="253" y="261"/>
                    </a:cubicBezTo>
                    <a:cubicBezTo>
                      <a:pt x="251" y="256"/>
                      <a:pt x="251" y="251"/>
                      <a:pt x="254" y="247"/>
                    </a:cubicBezTo>
                    <a:cubicBezTo>
                      <a:pt x="257" y="243"/>
                      <a:pt x="263" y="242"/>
                      <a:pt x="267" y="244"/>
                    </a:cubicBezTo>
                    <a:cubicBezTo>
                      <a:pt x="376" y="282"/>
                      <a:pt x="376" y="282"/>
                      <a:pt x="376" y="282"/>
                    </a:cubicBezTo>
                    <a:cubicBezTo>
                      <a:pt x="381" y="284"/>
                      <a:pt x="384" y="288"/>
                      <a:pt x="384" y="293"/>
                    </a:cubicBezTo>
                    <a:cubicBezTo>
                      <a:pt x="385" y="298"/>
                      <a:pt x="382" y="302"/>
                      <a:pt x="377" y="304"/>
                    </a:cubicBezTo>
                    <a:cubicBezTo>
                      <a:pt x="364" y="310"/>
                      <a:pt x="351" y="314"/>
                      <a:pt x="337" y="317"/>
                    </a:cubicBezTo>
                    <a:cubicBezTo>
                      <a:pt x="355" y="330"/>
                      <a:pt x="376" y="343"/>
                      <a:pt x="399" y="349"/>
                    </a:cubicBezTo>
                    <a:cubicBezTo>
                      <a:pt x="535" y="290"/>
                      <a:pt x="572" y="142"/>
                      <a:pt x="572" y="141"/>
                    </a:cubicBezTo>
                    <a:cubicBezTo>
                      <a:pt x="575" y="127"/>
                      <a:pt x="567" y="114"/>
                      <a:pt x="554" y="111"/>
                    </a:cubicBezTo>
                    <a:close/>
                    <a:moveTo>
                      <a:pt x="356" y="588"/>
                    </a:moveTo>
                    <a:cubicBezTo>
                      <a:pt x="355" y="597"/>
                      <a:pt x="354" y="605"/>
                      <a:pt x="353" y="610"/>
                    </a:cubicBezTo>
                    <a:cubicBezTo>
                      <a:pt x="352" y="614"/>
                      <a:pt x="350" y="617"/>
                      <a:pt x="347" y="619"/>
                    </a:cubicBezTo>
                    <a:cubicBezTo>
                      <a:pt x="347" y="619"/>
                      <a:pt x="346" y="619"/>
                      <a:pt x="345" y="619"/>
                    </a:cubicBezTo>
                    <a:cubicBezTo>
                      <a:pt x="342" y="620"/>
                      <a:pt x="340" y="620"/>
                      <a:pt x="337" y="620"/>
                    </a:cubicBezTo>
                    <a:cubicBezTo>
                      <a:pt x="80" y="528"/>
                      <a:pt x="80" y="528"/>
                      <a:pt x="80" y="528"/>
                    </a:cubicBezTo>
                    <a:cubicBezTo>
                      <a:pt x="76" y="527"/>
                      <a:pt x="74" y="525"/>
                      <a:pt x="72" y="521"/>
                    </a:cubicBezTo>
                    <a:cubicBezTo>
                      <a:pt x="71" y="518"/>
                      <a:pt x="71" y="514"/>
                      <a:pt x="73" y="511"/>
                    </a:cubicBezTo>
                    <a:cubicBezTo>
                      <a:pt x="76" y="505"/>
                      <a:pt x="80" y="498"/>
                      <a:pt x="84" y="492"/>
                    </a:cubicBezTo>
                    <a:cubicBezTo>
                      <a:pt x="87" y="487"/>
                      <a:pt x="93" y="485"/>
                      <a:pt x="98" y="487"/>
                    </a:cubicBezTo>
                    <a:cubicBezTo>
                      <a:pt x="348" y="575"/>
                      <a:pt x="348" y="575"/>
                      <a:pt x="348" y="575"/>
                    </a:cubicBezTo>
                    <a:cubicBezTo>
                      <a:pt x="353" y="577"/>
                      <a:pt x="356" y="582"/>
                      <a:pt x="356" y="588"/>
                    </a:cubicBezTo>
                    <a:close/>
                    <a:moveTo>
                      <a:pt x="352" y="512"/>
                    </a:moveTo>
                    <a:cubicBezTo>
                      <a:pt x="353" y="517"/>
                      <a:pt x="354" y="523"/>
                      <a:pt x="355" y="530"/>
                    </a:cubicBezTo>
                    <a:cubicBezTo>
                      <a:pt x="356" y="534"/>
                      <a:pt x="354" y="538"/>
                      <a:pt x="351" y="541"/>
                    </a:cubicBezTo>
                    <a:cubicBezTo>
                      <a:pt x="350" y="542"/>
                      <a:pt x="348" y="543"/>
                      <a:pt x="347" y="543"/>
                    </a:cubicBezTo>
                    <a:cubicBezTo>
                      <a:pt x="345" y="544"/>
                      <a:pt x="342" y="544"/>
                      <a:pt x="339" y="543"/>
                    </a:cubicBezTo>
                    <a:cubicBezTo>
                      <a:pt x="124" y="467"/>
                      <a:pt x="124" y="467"/>
                      <a:pt x="124" y="467"/>
                    </a:cubicBezTo>
                    <a:cubicBezTo>
                      <a:pt x="120" y="465"/>
                      <a:pt x="117" y="462"/>
                      <a:pt x="116" y="458"/>
                    </a:cubicBezTo>
                    <a:cubicBezTo>
                      <a:pt x="115" y="454"/>
                      <a:pt x="116" y="450"/>
                      <a:pt x="119" y="447"/>
                    </a:cubicBezTo>
                    <a:cubicBezTo>
                      <a:pt x="123" y="443"/>
                      <a:pt x="127" y="438"/>
                      <a:pt x="131" y="434"/>
                    </a:cubicBezTo>
                    <a:cubicBezTo>
                      <a:pt x="135" y="432"/>
                      <a:pt x="139" y="431"/>
                      <a:pt x="143" y="432"/>
                    </a:cubicBezTo>
                    <a:cubicBezTo>
                      <a:pt x="345" y="503"/>
                      <a:pt x="345" y="503"/>
                      <a:pt x="345" y="503"/>
                    </a:cubicBezTo>
                    <a:cubicBezTo>
                      <a:pt x="349" y="505"/>
                      <a:pt x="351" y="508"/>
                      <a:pt x="352" y="512"/>
                    </a:cubicBezTo>
                    <a:close/>
                    <a:moveTo>
                      <a:pt x="453" y="244"/>
                    </a:moveTo>
                    <a:cubicBezTo>
                      <a:pt x="454" y="248"/>
                      <a:pt x="453" y="253"/>
                      <a:pt x="450" y="255"/>
                    </a:cubicBezTo>
                    <a:cubicBezTo>
                      <a:pt x="446" y="259"/>
                      <a:pt x="441" y="263"/>
                      <a:pt x="436" y="268"/>
                    </a:cubicBezTo>
                    <a:cubicBezTo>
                      <a:pt x="435" y="268"/>
                      <a:pt x="434" y="269"/>
                      <a:pt x="432" y="270"/>
                    </a:cubicBezTo>
                    <a:cubicBezTo>
                      <a:pt x="430" y="271"/>
                      <a:pt x="427" y="271"/>
                      <a:pt x="425" y="270"/>
                    </a:cubicBezTo>
                    <a:cubicBezTo>
                      <a:pt x="235" y="202"/>
                      <a:pt x="235" y="202"/>
                      <a:pt x="235" y="202"/>
                    </a:cubicBezTo>
                    <a:cubicBezTo>
                      <a:pt x="231" y="201"/>
                      <a:pt x="228" y="198"/>
                      <a:pt x="227" y="194"/>
                    </a:cubicBezTo>
                    <a:cubicBezTo>
                      <a:pt x="225" y="187"/>
                      <a:pt x="224" y="181"/>
                      <a:pt x="223" y="175"/>
                    </a:cubicBezTo>
                    <a:cubicBezTo>
                      <a:pt x="223" y="171"/>
                      <a:pt x="224" y="167"/>
                      <a:pt x="227" y="165"/>
                    </a:cubicBezTo>
                    <a:cubicBezTo>
                      <a:pt x="231" y="162"/>
                      <a:pt x="235" y="161"/>
                      <a:pt x="239" y="162"/>
                    </a:cubicBezTo>
                    <a:cubicBezTo>
                      <a:pt x="445" y="235"/>
                      <a:pt x="445" y="235"/>
                      <a:pt x="445" y="235"/>
                    </a:cubicBezTo>
                    <a:cubicBezTo>
                      <a:pt x="449" y="237"/>
                      <a:pt x="452" y="240"/>
                      <a:pt x="453" y="244"/>
                    </a:cubicBezTo>
                    <a:close/>
                    <a:moveTo>
                      <a:pt x="498" y="192"/>
                    </a:moveTo>
                    <a:cubicBezTo>
                      <a:pt x="493" y="199"/>
                      <a:pt x="490" y="205"/>
                      <a:pt x="486" y="211"/>
                    </a:cubicBezTo>
                    <a:cubicBezTo>
                      <a:pt x="484" y="213"/>
                      <a:pt x="482" y="215"/>
                      <a:pt x="480" y="216"/>
                    </a:cubicBezTo>
                    <a:cubicBezTo>
                      <a:pt x="477" y="216"/>
                      <a:pt x="475" y="216"/>
                      <a:pt x="472" y="215"/>
                    </a:cubicBezTo>
                    <a:cubicBezTo>
                      <a:pt x="229" y="129"/>
                      <a:pt x="229" y="129"/>
                      <a:pt x="229" y="129"/>
                    </a:cubicBezTo>
                    <a:cubicBezTo>
                      <a:pt x="224" y="127"/>
                      <a:pt x="220" y="122"/>
                      <a:pt x="221" y="117"/>
                    </a:cubicBezTo>
                    <a:cubicBezTo>
                      <a:pt x="221" y="110"/>
                      <a:pt x="222" y="102"/>
                      <a:pt x="223" y="95"/>
                    </a:cubicBezTo>
                    <a:cubicBezTo>
                      <a:pt x="223" y="91"/>
                      <a:pt x="225" y="88"/>
                      <a:pt x="228" y="86"/>
                    </a:cubicBezTo>
                    <a:cubicBezTo>
                      <a:pt x="232" y="84"/>
                      <a:pt x="235" y="84"/>
                      <a:pt x="239" y="85"/>
                    </a:cubicBezTo>
                    <a:cubicBezTo>
                      <a:pt x="491" y="174"/>
                      <a:pt x="491" y="174"/>
                      <a:pt x="491" y="174"/>
                    </a:cubicBezTo>
                    <a:cubicBezTo>
                      <a:pt x="494" y="175"/>
                      <a:pt x="497" y="178"/>
                      <a:pt x="498" y="181"/>
                    </a:cubicBezTo>
                    <a:cubicBezTo>
                      <a:pt x="500" y="185"/>
                      <a:pt x="499" y="188"/>
                      <a:pt x="498" y="19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9" name="Grouper 48"/>
            <p:cNvGrpSpPr/>
            <p:nvPr/>
          </p:nvGrpSpPr>
          <p:grpSpPr>
            <a:xfrm>
              <a:off x="7000172" y="2148636"/>
              <a:ext cx="1938990" cy="584776"/>
              <a:chOff x="6770752" y="2140446"/>
              <a:chExt cx="1938990" cy="584776"/>
            </a:xfrm>
          </p:grpSpPr>
          <p:sp>
            <p:nvSpPr>
              <p:cNvPr id="10" name="TextBox 51"/>
              <p:cNvSpPr txBox="1"/>
              <p:nvPr/>
            </p:nvSpPr>
            <p:spPr>
              <a:xfrm>
                <a:off x="6895468" y="2140446"/>
                <a:ext cx="1814274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Health Sciences &amp; </a:t>
                </a:r>
                <a:r>
                  <a:rPr lang="en-GB" sz="1600" dirty="0" smtClean="0"/>
                  <a:t/>
                </a:r>
                <a:br>
                  <a:rPr lang="en-GB" sz="1600" dirty="0" smtClean="0"/>
                </a:br>
                <a:r>
                  <a:rPr lang="en-GB" sz="1600" dirty="0" smtClean="0"/>
                  <a:t>Technologies</a:t>
                </a:r>
                <a:endParaRPr lang="en-GB" sz="1600" dirty="0"/>
              </a:p>
            </p:txBody>
          </p:sp>
          <p:sp>
            <p:nvSpPr>
              <p:cNvPr id="23" name="Freeform 63"/>
              <p:cNvSpPr>
                <a:spLocks noChangeAspect="1"/>
              </p:cNvSpPr>
              <p:nvPr/>
            </p:nvSpPr>
            <p:spPr bwMode="auto">
              <a:xfrm flipH="1">
                <a:off x="6770752" y="2498841"/>
                <a:ext cx="143890" cy="144000"/>
              </a:xfrm>
              <a:custGeom>
                <a:avLst/>
                <a:gdLst>
                  <a:gd name="T0" fmla="*/ 2617 w 2617"/>
                  <a:gd name="T1" fmla="*/ 0 h 2619"/>
                  <a:gd name="T2" fmla="*/ 1307 w 2617"/>
                  <a:gd name="T3" fmla="*/ 0 h 2619"/>
                  <a:gd name="T4" fmla="*/ 0 w 2617"/>
                  <a:gd name="T5" fmla="*/ 1309 h 2619"/>
                  <a:gd name="T6" fmla="*/ 0 w 2617"/>
                  <a:gd name="T7" fmla="*/ 2619 h 2619"/>
                  <a:gd name="T8" fmla="*/ 1307 w 2617"/>
                  <a:gd name="T9" fmla="*/ 2619 h 2619"/>
                  <a:gd name="T10" fmla="*/ 2617 w 2617"/>
                  <a:gd name="T11" fmla="*/ 1309 h 2619"/>
                  <a:gd name="T12" fmla="*/ 2617 w 2617"/>
                  <a:gd name="T13" fmla="*/ 0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7" h="2619">
                    <a:moveTo>
                      <a:pt x="2617" y="0"/>
                    </a:moveTo>
                    <a:lnTo>
                      <a:pt x="1307" y="0"/>
                    </a:lnTo>
                    <a:lnTo>
                      <a:pt x="0" y="1309"/>
                    </a:lnTo>
                    <a:lnTo>
                      <a:pt x="0" y="2619"/>
                    </a:lnTo>
                    <a:lnTo>
                      <a:pt x="1307" y="2619"/>
                    </a:lnTo>
                    <a:lnTo>
                      <a:pt x="2617" y="1309"/>
                    </a:lnTo>
                    <a:lnTo>
                      <a:pt x="26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</p:grpSp>
      </p:grpSp>
      <p:grpSp>
        <p:nvGrpSpPr>
          <p:cNvPr id="125" name="Grouper 124"/>
          <p:cNvGrpSpPr/>
          <p:nvPr/>
        </p:nvGrpSpPr>
        <p:grpSpPr>
          <a:xfrm>
            <a:off x="411748" y="2171642"/>
            <a:ext cx="1670727" cy="1835917"/>
            <a:chOff x="411748" y="2171642"/>
            <a:chExt cx="1670727" cy="1835917"/>
          </a:xfrm>
        </p:grpSpPr>
        <p:sp>
          <p:nvSpPr>
            <p:cNvPr id="8" name="TextBox 48"/>
            <p:cNvSpPr txBox="1"/>
            <p:nvPr/>
          </p:nvSpPr>
          <p:spPr>
            <a:xfrm>
              <a:off x="532103" y="2171642"/>
              <a:ext cx="1550372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Automotive Components</a:t>
              </a:r>
            </a:p>
          </p:txBody>
        </p:sp>
        <p:sp>
          <p:nvSpPr>
            <p:cNvPr id="14" name="Freeform 55"/>
            <p:cNvSpPr>
              <a:spLocks noChangeAspect="1"/>
            </p:cNvSpPr>
            <p:nvPr/>
          </p:nvSpPr>
          <p:spPr bwMode="auto">
            <a:xfrm flipH="1">
              <a:off x="411748" y="2515228"/>
              <a:ext cx="143890" cy="144000"/>
            </a:xfrm>
            <a:custGeom>
              <a:avLst/>
              <a:gdLst>
                <a:gd name="T0" fmla="*/ 2617 w 2617"/>
                <a:gd name="T1" fmla="*/ 0 h 2619"/>
                <a:gd name="T2" fmla="*/ 1307 w 2617"/>
                <a:gd name="T3" fmla="*/ 0 h 2619"/>
                <a:gd name="T4" fmla="*/ 0 w 2617"/>
                <a:gd name="T5" fmla="*/ 1309 h 2619"/>
                <a:gd name="T6" fmla="*/ 0 w 2617"/>
                <a:gd name="T7" fmla="*/ 2619 h 2619"/>
                <a:gd name="T8" fmla="*/ 1307 w 2617"/>
                <a:gd name="T9" fmla="*/ 2619 h 2619"/>
                <a:gd name="T10" fmla="*/ 2617 w 2617"/>
                <a:gd name="T11" fmla="*/ 1309 h 2619"/>
                <a:gd name="T12" fmla="*/ 2617 w 2617"/>
                <a:gd name="T13" fmla="*/ 0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2619">
                  <a:moveTo>
                    <a:pt x="2617" y="0"/>
                  </a:moveTo>
                  <a:lnTo>
                    <a:pt x="1307" y="0"/>
                  </a:lnTo>
                  <a:lnTo>
                    <a:pt x="0" y="1309"/>
                  </a:lnTo>
                  <a:lnTo>
                    <a:pt x="0" y="2619"/>
                  </a:lnTo>
                  <a:lnTo>
                    <a:pt x="1307" y="2619"/>
                  </a:lnTo>
                  <a:lnTo>
                    <a:pt x="2617" y="130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grpSp>
          <p:nvGrpSpPr>
            <p:cNvPr id="44" name="Grouper 43"/>
            <p:cNvGrpSpPr/>
            <p:nvPr/>
          </p:nvGrpSpPr>
          <p:grpSpPr>
            <a:xfrm>
              <a:off x="616421" y="3215559"/>
              <a:ext cx="1138084" cy="792000"/>
              <a:chOff x="264098" y="3428591"/>
              <a:chExt cx="1138084" cy="7920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16385" y="3840979"/>
                <a:ext cx="421482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31" name="Picture 7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098" y="3428591"/>
                <a:ext cx="1138084" cy="792000"/>
              </a:xfrm>
              <a:prstGeom prst="rect">
                <a:avLst/>
              </a:prstGeom>
            </p:spPr>
          </p:pic>
        </p:grpSp>
      </p:grpSp>
      <p:grpSp>
        <p:nvGrpSpPr>
          <p:cNvPr id="116" name="Grouper 115"/>
          <p:cNvGrpSpPr/>
          <p:nvPr/>
        </p:nvGrpSpPr>
        <p:grpSpPr>
          <a:xfrm>
            <a:off x="7049651" y="2373610"/>
            <a:ext cx="1550372" cy="1502843"/>
            <a:chOff x="3608362" y="2373610"/>
            <a:chExt cx="1550372" cy="1502843"/>
          </a:xfrm>
        </p:grpSpPr>
        <p:sp>
          <p:nvSpPr>
            <p:cNvPr id="16" name="TextBox 56"/>
            <p:cNvSpPr txBox="1"/>
            <p:nvPr/>
          </p:nvSpPr>
          <p:spPr>
            <a:xfrm>
              <a:off x="3608362" y="2373610"/>
              <a:ext cx="15503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</a:rPr>
                <a:t>Finance</a:t>
              </a:r>
            </a:p>
          </p:txBody>
        </p:sp>
        <p:sp>
          <p:nvSpPr>
            <p:cNvPr id="25" name="Freeform 65"/>
            <p:cNvSpPr>
              <a:spLocks noChangeAspect="1"/>
            </p:cNvSpPr>
            <p:nvPr/>
          </p:nvSpPr>
          <p:spPr bwMode="auto">
            <a:xfrm flipH="1">
              <a:off x="3858015" y="2498841"/>
              <a:ext cx="143890" cy="144000"/>
            </a:xfrm>
            <a:custGeom>
              <a:avLst/>
              <a:gdLst>
                <a:gd name="T0" fmla="*/ 2617 w 2617"/>
                <a:gd name="T1" fmla="*/ 0 h 2619"/>
                <a:gd name="T2" fmla="*/ 1307 w 2617"/>
                <a:gd name="T3" fmla="*/ 0 h 2619"/>
                <a:gd name="T4" fmla="*/ 0 w 2617"/>
                <a:gd name="T5" fmla="*/ 1309 h 2619"/>
                <a:gd name="T6" fmla="*/ 0 w 2617"/>
                <a:gd name="T7" fmla="*/ 2619 h 2619"/>
                <a:gd name="T8" fmla="*/ 1307 w 2617"/>
                <a:gd name="T9" fmla="*/ 2619 h 2619"/>
                <a:gd name="T10" fmla="*/ 2617 w 2617"/>
                <a:gd name="T11" fmla="*/ 1309 h 2619"/>
                <a:gd name="T12" fmla="*/ 2617 w 2617"/>
                <a:gd name="T13" fmla="*/ 0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2619">
                  <a:moveTo>
                    <a:pt x="2617" y="0"/>
                  </a:moveTo>
                  <a:lnTo>
                    <a:pt x="1307" y="0"/>
                  </a:lnTo>
                  <a:lnTo>
                    <a:pt x="0" y="1309"/>
                  </a:lnTo>
                  <a:lnTo>
                    <a:pt x="0" y="2619"/>
                  </a:lnTo>
                  <a:lnTo>
                    <a:pt x="1307" y="2619"/>
                  </a:lnTo>
                  <a:lnTo>
                    <a:pt x="2617" y="130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grpSp>
          <p:nvGrpSpPr>
            <p:cNvPr id="73" name="Grouper 72"/>
            <p:cNvGrpSpPr/>
            <p:nvPr/>
          </p:nvGrpSpPr>
          <p:grpSpPr>
            <a:xfrm>
              <a:off x="3977968" y="3160491"/>
              <a:ext cx="792163" cy="715962"/>
              <a:chOff x="3977968" y="3160491"/>
              <a:chExt cx="792163" cy="715962"/>
            </a:xfrm>
          </p:grpSpPr>
          <p:sp>
            <p:nvSpPr>
              <p:cNvPr id="34" name="Oval 74"/>
              <p:cNvSpPr/>
              <p:nvPr/>
            </p:nvSpPr>
            <p:spPr>
              <a:xfrm>
                <a:off x="4021600" y="3190654"/>
                <a:ext cx="623004" cy="11668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5" name="Freeform 5"/>
              <p:cNvSpPr>
                <a:spLocks noEditPoints="1"/>
              </p:cNvSpPr>
              <p:nvPr/>
            </p:nvSpPr>
            <p:spPr bwMode="auto">
              <a:xfrm>
                <a:off x="3977968" y="3160491"/>
                <a:ext cx="792163" cy="715962"/>
              </a:xfrm>
              <a:custGeom>
                <a:avLst/>
                <a:gdLst>
                  <a:gd name="T0" fmla="*/ 0 w 192"/>
                  <a:gd name="T1" fmla="*/ 19 h 173"/>
                  <a:gd name="T2" fmla="*/ 0 w 192"/>
                  <a:gd name="T3" fmla="*/ 93 h 173"/>
                  <a:gd name="T4" fmla="*/ 60 w 192"/>
                  <a:gd name="T5" fmla="*/ 171 h 173"/>
                  <a:gd name="T6" fmla="*/ 115 w 192"/>
                  <a:gd name="T7" fmla="*/ 172 h 173"/>
                  <a:gd name="T8" fmla="*/ 182 w 192"/>
                  <a:gd name="T9" fmla="*/ 128 h 173"/>
                  <a:gd name="T10" fmla="*/ 166 w 192"/>
                  <a:gd name="T11" fmla="*/ 116 h 173"/>
                  <a:gd name="T12" fmla="*/ 94 w 192"/>
                  <a:gd name="T13" fmla="*/ 131 h 173"/>
                  <a:gd name="T14" fmla="*/ 102 w 192"/>
                  <a:gd name="T15" fmla="*/ 131 h 173"/>
                  <a:gd name="T16" fmla="*/ 70 w 192"/>
                  <a:gd name="T17" fmla="*/ 115 h 173"/>
                  <a:gd name="T18" fmla="*/ 23 w 192"/>
                  <a:gd name="T19" fmla="*/ 124 h 173"/>
                  <a:gd name="T20" fmla="*/ 90 w 192"/>
                  <a:gd name="T21" fmla="*/ 150 h 173"/>
                  <a:gd name="T22" fmla="*/ 102 w 192"/>
                  <a:gd name="T23" fmla="*/ 150 h 173"/>
                  <a:gd name="T24" fmla="*/ 128 w 192"/>
                  <a:gd name="T25" fmla="*/ 149 h 173"/>
                  <a:gd name="T26" fmla="*/ 144 w 192"/>
                  <a:gd name="T27" fmla="*/ 163 h 173"/>
                  <a:gd name="T28" fmla="*/ 150 w 192"/>
                  <a:gd name="T29" fmla="*/ 146 h 173"/>
                  <a:gd name="T30" fmla="*/ 58 w 192"/>
                  <a:gd name="T31" fmla="*/ 148 h 173"/>
                  <a:gd name="T32" fmla="*/ 64 w 192"/>
                  <a:gd name="T33" fmla="*/ 165 h 173"/>
                  <a:gd name="T34" fmla="*/ 64 w 192"/>
                  <a:gd name="T35" fmla="*/ 130 h 173"/>
                  <a:gd name="T36" fmla="*/ 111 w 192"/>
                  <a:gd name="T37" fmla="*/ 130 h 173"/>
                  <a:gd name="T38" fmla="*/ 125 w 192"/>
                  <a:gd name="T39" fmla="*/ 129 h 173"/>
                  <a:gd name="T40" fmla="*/ 150 w 192"/>
                  <a:gd name="T41" fmla="*/ 124 h 173"/>
                  <a:gd name="T42" fmla="*/ 99 w 192"/>
                  <a:gd name="T43" fmla="*/ 80 h 173"/>
                  <a:gd name="T44" fmla="*/ 22 w 192"/>
                  <a:gd name="T45" fmla="*/ 35 h 173"/>
                  <a:gd name="T46" fmla="*/ 83 w 192"/>
                  <a:gd name="T47" fmla="*/ 42 h 173"/>
                  <a:gd name="T48" fmla="*/ 102 w 192"/>
                  <a:gd name="T49" fmla="*/ 41 h 173"/>
                  <a:gd name="T50" fmla="*/ 90 w 192"/>
                  <a:gd name="T51" fmla="*/ 42 h 173"/>
                  <a:gd name="T52" fmla="*/ 157 w 192"/>
                  <a:gd name="T53" fmla="*/ 33 h 173"/>
                  <a:gd name="T54" fmla="*/ 134 w 192"/>
                  <a:gd name="T55" fmla="*/ 54 h 173"/>
                  <a:gd name="T56" fmla="*/ 118 w 192"/>
                  <a:gd name="T57" fmla="*/ 40 h 173"/>
                  <a:gd name="T58" fmla="*/ 64 w 192"/>
                  <a:gd name="T59" fmla="*/ 41 h 173"/>
                  <a:gd name="T60" fmla="*/ 39 w 192"/>
                  <a:gd name="T61" fmla="*/ 54 h 173"/>
                  <a:gd name="T62" fmla="*/ 74 w 192"/>
                  <a:gd name="T63" fmla="*/ 94 h 173"/>
                  <a:gd name="T64" fmla="*/ 58 w 192"/>
                  <a:gd name="T65" fmla="*/ 92 h 173"/>
                  <a:gd name="T66" fmla="*/ 51 w 192"/>
                  <a:gd name="T67" fmla="*/ 91 h 173"/>
                  <a:gd name="T68" fmla="*/ 26 w 192"/>
                  <a:gd name="T69" fmla="*/ 80 h 173"/>
                  <a:gd name="T70" fmla="*/ 109 w 192"/>
                  <a:gd name="T71" fmla="*/ 96 h 173"/>
                  <a:gd name="T72" fmla="*/ 144 w 192"/>
                  <a:gd name="T73" fmla="*/ 94 h 173"/>
                  <a:gd name="T74" fmla="*/ 128 w 192"/>
                  <a:gd name="T75" fmla="*/ 79 h 173"/>
                  <a:gd name="T76" fmla="*/ 161 w 192"/>
                  <a:gd name="T77" fmla="*/ 91 h 173"/>
                  <a:gd name="T78" fmla="*/ 172 w 192"/>
                  <a:gd name="T79" fmla="*/ 66 h 173"/>
                  <a:gd name="T80" fmla="*/ 91 w 192"/>
                  <a:gd name="T81" fmla="*/ 73 h 173"/>
                  <a:gd name="T82" fmla="*/ 51 w 192"/>
                  <a:gd name="T83" fmla="*/ 62 h 173"/>
                  <a:gd name="T84" fmla="*/ 92 w 192"/>
                  <a:gd name="T85" fmla="*/ 64 h 173"/>
                  <a:gd name="T86" fmla="*/ 162 w 192"/>
                  <a:gd name="T87" fmla="*/ 53 h 173"/>
                  <a:gd name="T88" fmla="*/ 166 w 192"/>
                  <a:gd name="T89" fmla="*/ 19 h 173"/>
                  <a:gd name="T90" fmla="*/ 75 w 192"/>
                  <a:gd name="T91" fmla="*/ 35 h 173"/>
                  <a:gd name="T92" fmla="*/ 16 w 192"/>
                  <a:gd name="T93" fmla="*/ 33 h 173"/>
                  <a:gd name="T94" fmla="*/ 50 w 192"/>
                  <a:gd name="T95" fmla="*/ 97 h 173"/>
                  <a:gd name="T96" fmla="*/ 125 w 192"/>
                  <a:gd name="T97" fmla="*/ 102 h 173"/>
                  <a:gd name="T98" fmla="*/ 93 w 192"/>
                  <a:gd name="T99" fmla="*/ 109 h 173"/>
                  <a:gd name="T100" fmla="*/ 22 w 192"/>
                  <a:gd name="T101" fmla="*/ 86 h 173"/>
                  <a:gd name="T102" fmla="*/ 6 w 192"/>
                  <a:gd name="T103" fmla="*/ 115 h 173"/>
                  <a:gd name="T104" fmla="*/ 166 w 192"/>
                  <a:gd name="T105" fmla="*/ 142 h 173"/>
                  <a:gd name="T106" fmla="*/ 107 w 192"/>
                  <a:gd name="T107" fmla="*/ 144 h 173"/>
                  <a:gd name="T108" fmla="*/ 16 w 192"/>
                  <a:gd name="T109" fmla="*/ 128 h 173"/>
                  <a:gd name="T110" fmla="*/ 67 w 192"/>
                  <a:gd name="T111" fmla="*/ 137 h 173"/>
                  <a:gd name="T112" fmla="*/ 122 w 192"/>
                  <a:gd name="T113" fmla="*/ 136 h 173"/>
                  <a:gd name="T114" fmla="*/ 166 w 192"/>
                  <a:gd name="T115" fmla="*/ 124 h 173"/>
                  <a:gd name="T116" fmla="*/ 186 w 192"/>
                  <a:gd name="T117" fmla="*/ 8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2" h="173">
                    <a:moveTo>
                      <a:pt x="192" y="58"/>
                    </a:moveTo>
                    <a:cubicBezTo>
                      <a:pt x="192" y="52"/>
                      <a:pt x="185" y="48"/>
                      <a:pt x="172" y="45"/>
                    </a:cubicBezTo>
                    <a:cubicBezTo>
                      <a:pt x="173" y="44"/>
                      <a:pt x="173" y="43"/>
                      <a:pt x="173" y="42"/>
                    </a:cubicBezTo>
                    <a:cubicBezTo>
                      <a:pt x="173" y="19"/>
                      <a:pt x="173" y="19"/>
                      <a:pt x="173" y="19"/>
                    </a:cubicBezTo>
                    <a:cubicBezTo>
                      <a:pt x="173" y="19"/>
                      <a:pt x="173" y="19"/>
                      <a:pt x="173" y="19"/>
                    </a:cubicBezTo>
                    <a:cubicBezTo>
                      <a:pt x="172" y="1"/>
                      <a:pt x="95" y="0"/>
                      <a:pt x="86" y="0"/>
                    </a:cubicBezTo>
                    <a:cubicBezTo>
                      <a:pt x="78" y="0"/>
                      <a:pt x="1" y="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8"/>
                      <a:pt x="8" y="52"/>
                      <a:pt x="20" y="56"/>
                    </a:cubicBezTo>
                    <a:cubicBezTo>
                      <a:pt x="19" y="57"/>
                      <a:pt x="19" y="57"/>
                      <a:pt x="19" y="58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7" y="83"/>
                      <a:pt x="0" y="87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9"/>
                      <a:pt x="4" y="123"/>
                      <a:pt x="10" y="126"/>
                    </a:cubicBezTo>
                    <a:cubicBezTo>
                      <a:pt x="10" y="127"/>
                      <a:pt x="10" y="127"/>
                      <a:pt x="10" y="128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0" y="161"/>
                      <a:pt x="34" y="168"/>
                      <a:pt x="60" y="171"/>
                    </a:cubicBezTo>
                    <a:cubicBezTo>
                      <a:pt x="60" y="171"/>
                      <a:pt x="61" y="171"/>
                      <a:pt x="61" y="171"/>
                    </a:cubicBezTo>
                    <a:cubicBezTo>
                      <a:pt x="61" y="171"/>
                      <a:pt x="61" y="171"/>
                      <a:pt x="61" y="171"/>
                    </a:cubicBezTo>
                    <a:cubicBezTo>
                      <a:pt x="66" y="171"/>
                      <a:pt x="71" y="172"/>
                      <a:pt x="76" y="172"/>
                    </a:cubicBezTo>
                    <a:cubicBezTo>
                      <a:pt x="77" y="172"/>
                      <a:pt x="77" y="172"/>
                      <a:pt x="77" y="172"/>
                    </a:cubicBezTo>
                    <a:cubicBezTo>
                      <a:pt x="77" y="172"/>
                      <a:pt x="77" y="172"/>
                      <a:pt x="77" y="172"/>
                    </a:cubicBezTo>
                    <a:cubicBezTo>
                      <a:pt x="84" y="173"/>
                      <a:pt x="90" y="173"/>
                      <a:pt x="96" y="173"/>
                    </a:cubicBezTo>
                    <a:cubicBezTo>
                      <a:pt x="102" y="173"/>
                      <a:pt x="108" y="173"/>
                      <a:pt x="115" y="172"/>
                    </a:cubicBezTo>
                    <a:cubicBezTo>
                      <a:pt x="115" y="172"/>
                      <a:pt x="115" y="172"/>
                      <a:pt x="115" y="172"/>
                    </a:cubicBezTo>
                    <a:cubicBezTo>
                      <a:pt x="115" y="172"/>
                      <a:pt x="115" y="172"/>
                      <a:pt x="116" y="172"/>
                    </a:cubicBezTo>
                    <a:cubicBezTo>
                      <a:pt x="121" y="172"/>
                      <a:pt x="126" y="171"/>
                      <a:pt x="131" y="171"/>
                    </a:cubicBezTo>
                    <a:cubicBezTo>
                      <a:pt x="131" y="171"/>
                      <a:pt x="131" y="171"/>
                      <a:pt x="131" y="171"/>
                    </a:cubicBezTo>
                    <a:cubicBezTo>
                      <a:pt x="131" y="171"/>
                      <a:pt x="132" y="171"/>
                      <a:pt x="132" y="171"/>
                    </a:cubicBezTo>
                    <a:cubicBezTo>
                      <a:pt x="158" y="168"/>
                      <a:pt x="182" y="161"/>
                      <a:pt x="182" y="150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2" y="124"/>
                      <a:pt x="179" y="121"/>
                      <a:pt x="172" y="118"/>
                    </a:cubicBezTo>
                    <a:cubicBezTo>
                      <a:pt x="173" y="117"/>
                      <a:pt x="173" y="116"/>
                      <a:pt x="173" y="115"/>
                    </a:cubicBezTo>
                    <a:cubicBezTo>
                      <a:pt x="173" y="94"/>
                      <a:pt x="173" y="94"/>
                      <a:pt x="173" y="94"/>
                    </a:cubicBezTo>
                    <a:cubicBezTo>
                      <a:pt x="184" y="91"/>
                      <a:pt x="192" y="86"/>
                      <a:pt x="192" y="80"/>
                    </a:cubicBezTo>
                    <a:cubicBezTo>
                      <a:pt x="192" y="58"/>
                      <a:pt x="192" y="58"/>
                      <a:pt x="192" y="58"/>
                    </a:cubicBezTo>
                    <a:close/>
                    <a:moveTo>
                      <a:pt x="166" y="116"/>
                    </a:moveTo>
                    <a:cubicBezTo>
                      <a:pt x="165" y="117"/>
                      <a:pt x="165" y="117"/>
                      <a:pt x="165" y="117"/>
                    </a:cubicBezTo>
                    <a:cubicBezTo>
                      <a:pt x="163" y="119"/>
                      <a:pt x="160" y="120"/>
                      <a:pt x="157" y="122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61" y="105"/>
                      <a:pt x="164" y="104"/>
                      <a:pt x="166" y="102"/>
                    </a:cubicBezTo>
                    <a:cubicBezTo>
                      <a:pt x="166" y="115"/>
                      <a:pt x="166" y="115"/>
                      <a:pt x="166" y="115"/>
                    </a:cubicBezTo>
                    <a:cubicBezTo>
                      <a:pt x="166" y="116"/>
                      <a:pt x="166" y="116"/>
                      <a:pt x="166" y="116"/>
                    </a:cubicBezTo>
                    <a:close/>
                    <a:moveTo>
                      <a:pt x="94" y="131"/>
                    </a:moveTo>
                    <a:cubicBezTo>
                      <a:pt x="94" y="131"/>
                      <a:pt x="94" y="131"/>
                      <a:pt x="93" y="131"/>
                    </a:cubicBezTo>
                    <a:cubicBezTo>
                      <a:pt x="92" y="131"/>
                      <a:pt x="91" y="131"/>
                      <a:pt x="90" y="131"/>
                    </a:cubicBezTo>
                    <a:cubicBezTo>
                      <a:pt x="90" y="115"/>
                      <a:pt x="90" y="115"/>
                      <a:pt x="90" y="115"/>
                    </a:cubicBezTo>
                    <a:cubicBezTo>
                      <a:pt x="90" y="115"/>
                      <a:pt x="91" y="115"/>
                      <a:pt x="92" y="115"/>
                    </a:cubicBezTo>
                    <a:cubicBezTo>
                      <a:pt x="93" y="115"/>
                      <a:pt x="93" y="115"/>
                      <a:pt x="93" y="115"/>
                    </a:cubicBezTo>
                    <a:cubicBezTo>
                      <a:pt x="96" y="115"/>
                      <a:pt x="99" y="115"/>
                      <a:pt x="102" y="115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2" y="131"/>
                      <a:pt x="101" y="131"/>
                      <a:pt x="100" y="131"/>
                    </a:cubicBezTo>
                    <a:cubicBezTo>
                      <a:pt x="98" y="131"/>
                      <a:pt x="96" y="131"/>
                      <a:pt x="94" y="131"/>
                    </a:cubicBezTo>
                    <a:close/>
                    <a:moveTo>
                      <a:pt x="81" y="131"/>
                    </a:moveTo>
                    <a:cubicBezTo>
                      <a:pt x="79" y="131"/>
                      <a:pt x="78" y="131"/>
                      <a:pt x="76" y="131"/>
                    </a:cubicBezTo>
                    <a:cubicBezTo>
                      <a:pt x="76" y="131"/>
                      <a:pt x="76" y="131"/>
                      <a:pt x="76" y="131"/>
                    </a:cubicBezTo>
                    <a:cubicBezTo>
                      <a:pt x="74" y="131"/>
                      <a:pt x="72" y="131"/>
                      <a:pt x="70" y="131"/>
                    </a:cubicBezTo>
                    <a:cubicBezTo>
                      <a:pt x="70" y="115"/>
                      <a:pt x="70" y="115"/>
                      <a:pt x="70" y="115"/>
                    </a:cubicBezTo>
                    <a:cubicBezTo>
                      <a:pt x="74" y="115"/>
                      <a:pt x="77" y="115"/>
                      <a:pt x="80" y="115"/>
                    </a:cubicBezTo>
                    <a:cubicBezTo>
                      <a:pt x="80" y="115"/>
                      <a:pt x="80" y="115"/>
                      <a:pt x="81" y="115"/>
                    </a:cubicBezTo>
                    <a:cubicBezTo>
                      <a:pt x="81" y="115"/>
                      <a:pt x="82" y="115"/>
                      <a:pt x="83" y="115"/>
                    </a:cubicBezTo>
                    <a:cubicBezTo>
                      <a:pt x="83" y="131"/>
                      <a:pt x="83" y="131"/>
                      <a:pt x="83" y="131"/>
                    </a:cubicBezTo>
                    <a:cubicBezTo>
                      <a:pt x="83" y="131"/>
                      <a:pt x="82" y="131"/>
                      <a:pt x="81" y="131"/>
                    </a:cubicBezTo>
                    <a:cubicBezTo>
                      <a:pt x="81" y="131"/>
                      <a:pt x="81" y="131"/>
                      <a:pt x="81" y="131"/>
                    </a:cubicBezTo>
                    <a:close/>
                    <a:moveTo>
                      <a:pt x="23" y="124"/>
                    </a:moveTo>
                    <a:cubicBezTo>
                      <a:pt x="23" y="124"/>
                      <a:pt x="23" y="124"/>
                      <a:pt x="22" y="124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5" y="109"/>
                      <a:pt x="29" y="110"/>
                      <a:pt x="32" y="111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29" y="125"/>
                      <a:pt x="26" y="125"/>
                      <a:pt x="24" y="124"/>
                    </a:cubicBezTo>
                    <a:cubicBezTo>
                      <a:pt x="23" y="124"/>
                      <a:pt x="23" y="124"/>
                      <a:pt x="23" y="124"/>
                    </a:cubicBezTo>
                    <a:close/>
                    <a:moveTo>
                      <a:pt x="90" y="150"/>
                    </a:moveTo>
                    <a:cubicBezTo>
                      <a:pt x="91" y="150"/>
                      <a:pt x="92" y="150"/>
                      <a:pt x="93" y="150"/>
                    </a:cubicBezTo>
                    <a:cubicBezTo>
                      <a:pt x="93" y="166"/>
                      <a:pt x="93" y="166"/>
                      <a:pt x="93" y="166"/>
                    </a:cubicBezTo>
                    <a:cubicBezTo>
                      <a:pt x="88" y="166"/>
                      <a:pt x="84" y="166"/>
                      <a:pt x="80" y="166"/>
                    </a:cubicBezTo>
                    <a:cubicBezTo>
                      <a:pt x="80" y="150"/>
                      <a:pt x="80" y="150"/>
                      <a:pt x="80" y="150"/>
                    </a:cubicBezTo>
                    <a:cubicBezTo>
                      <a:pt x="83" y="150"/>
                      <a:pt x="86" y="150"/>
                      <a:pt x="90" y="150"/>
                    </a:cubicBezTo>
                    <a:cubicBezTo>
                      <a:pt x="90" y="150"/>
                      <a:pt x="90" y="150"/>
                      <a:pt x="90" y="150"/>
                    </a:cubicBezTo>
                    <a:close/>
                    <a:moveTo>
                      <a:pt x="102" y="150"/>
                    </a:moveTo>
                    <a:cubicBezTo>
                      <a:pt x="106" y="150"/>
                      <a:pt x="109" y="150"/>
                      <a:pt x="112" y="150"/>
                    </a:cubicBezTo>
                    <a:cubicBezTo>
                      <a:pt x="112" y="166"/>
                      <a:pt x="112" y="166"/>
                      <a:pt x="112" y="166"/>
                    </a:cubicBezTo>
                    <a:cubicBezTo>
                      <a:pt x="108" y="166"/>
                      <a:pt x="104" y="166"/>
                      <a:pt x="99" y="166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100" y="150"/>
                      <a:pt x="101" y="150"/>
                      <a:pt x="102" y="150"/>
                    </a:cubicBezTo>
                    <a:cubicBezTo>
                      <a:pt x="102" y="150"/>
                      <a:pt x="102" y="150"/>
                      <a:pt x="102" y="150"/>
                    </a:cubicBezTo>
                    <a:close/>
                    <a:moveTo>
                      <a:pt x="128" y="149"/>
                    </a:moveTo>
                    <a:cubicBezTo>
                      <a:pt x="128" y="165"/>
                      <a:pt x="128" y="165"/>
                      <a:pt x="128" y="165"/>
                    </a:cubicBezTo>
                    <a:cubicBezTo>
                      <a:pt x="125" y="165"/>
                      <a:pt x="122" y="165"/>
                      <a:pt x="118" y="166"/>
                    </a:cubicBezTo>
                    <a:cubicBezTo>
                      <a:pt x="118" y="150"/>
                      <a:pt x="118" y="150"/>
                      <a:pt x="118" y="150"/>
                    </a:cubicBezTo>
                    <a:cubicBezTo>
                      <a:pt x="122" y="149"/>
                      <a:pt x="125" y="149"/>
                      <a:pt x="128" y="149"/>
                    </a:cubicBezTo>
                    <a:close/>
                    <a:moveTo>
                      <a:pt x="134" y="148"/>
                    </a:moveTo>
                    <a:cubicBezTo>
                      <a:pt x="138" y="148"/>
                      <a:pt x="141" y="147"/>
                      <a:pt x="144" y="147"/>
                    </a:cubicBezTo>
                    <a:cubicBezTo>
                      <a:pt x="144" y="163"/>
                      <a:pt x="144" y="163"/>
                      <a:pt x="144" y="163"/>
                    </a:cubicBezTo>
                    <a:cubicBezTo>
                      <a:pt x="141" y="163"/>
                      <a:pt x="138" y="164"/>
                      <a:pt x="134" y="164"/>
                    </a:cubicBezTo>
                    <a:lnTo>
                      <a:pt x="134" y="148"/>
                    </a:lnTo>
                    <a:close/>
                    <a:moveTo>
                      <a:pt x="150" y="146"/>
                    </a:moveTo>
                    <a:cubicBezTo>
                      <a:pt x="154" y="145"/>
                      <a:pt x="157" y="144"/>
                      <a:pt x="160" y="143"/>
                    </a:cubicBezTo>
                    <a:cubicBezTo>
                      <a:pt x="160" y="159"/>
                      <a:pt x="160" y="159"/>
                      <a:pt x="160" y="159"/>
                    </a:cubicBezTo>
                    <a:cubicBezTo>
                      <a:pt x="157" y="160"/>
                      <a:pt x="154" y="161"/>
                      <a:pt x="150" y="161"/>
                    </a:cubicBezTo>
                    <a:lnTo>
                      <a:pt x="150" y="146"/>
                    </a:lnTo>
                    <a:close/>
                    <a:moveTo>
                      <a:pt x="42" y="146"/>
                    </a:moveTo>
                    <a:cubicBezTo>
                      <a:pt x="42" y="161"/>
                      <a:pt x="42" y="161"/>
                      <a:pt x="42" y="161"/>
                    </a:cubicBezTo>
                    <a:cubicBezTo>
                      <a:pt x="38" y="161"/>
                      <a:pt x="35" y="160"/>
                      <a:pt x="32" y="159"/>
                    </a:cubicBezTo>
                    <a:cubicBezTo>
                      <a:pt x="32" y="143"/>
                      <a:pt x="32" y="143"/>
                      <a:pt x="32" y="143"/>
                    </a:cubicBezTo>
                    <a:cubicBezTo>
                      <a:pt x="35" y="144"/>
                      <a:pt x="38" y="145"/>
                      <a:pt x="42" y="146"/>
                    </a:cubicBezTo>
                    <a:close/>
                    <a:moveTo>
                      <a:pt x="48" y="147"/>
                    </a:moveTo>
                    <a:cubicBezTo>
                      <a:pt x="51" y="147"/>
                      <a:pt x="54" y="148"/>
                      <a:pt x="58" y="148"/>
                    </a:cubicBezTo>
                    <a:cubicBezTo>
                      <a:pt x="58" y="164"/>
                      <a:pt x="58" y="164"/>
                      <a:pt x="58" y="164"/>
                    </a:cubicBezTo>
                    <a:cubicBezTo>
                      <a:pt x="54" y="164"/>
                      <a:pt x="51" y="163"/>
                      <a:pt x="48" y="163"/>
                    </a:cubicBezTo>
                    <a:lnTo>
                      <a:pt x="48" y="147"/>
                    </a:lnTo>
                    <a:close/>
                    <a:moveTo>
                      <a:pt x="64" y="149"/>
                    </a:moveTo>
                    <a:cubicBezTo>
                      <a:pt x="67" y="149"/>
                      <a:pt x="70" y="149"/>
                      <a:pt x="74" y="150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70" y="165"/>
                      <a:pt x="67" y="165"/>
                      <a:pt x="64" y="165"/>
                    </a:cubicBezTo>
                    <a:lnTo>
                      <a:pt x="64" y="149"/>
                    </a:lnTo>
                    <a:close/>
                    <a:moveTo>
                      <a:pt x="56" y="130"/>
                    </a:moveTo>
                    <a:cubicBezTo>
                      <a:pt x="56" y="130"/>
                      <a:pt x="55" y="130"/>
                      <a:pt x="55" y="130"/>
                    </a:cubicBezTo>
                    <a:cubicBezTo>
                      <a:pt x="55" y="130"/>
                      <a:pt x="55" y="130"/>
                      <a:pt x="54" y="130"/>
                    </a:cubicBezTo>
                    <a:cubicBezTo>
                      <a:pt x="54" y="114"/>
                      <a:pt x="54" y="114"/>
                      <a:pt x="54" y="114"/>
                    </a:cubicBezTo>
                    <a:cubicBezTo>
                      <a:pt x="58" y="114"/>
                      <a:pt x="61" y="114"/>
                      <a:pt x="64" y="114"/>
                    </a:cubicBezTo>
                    <a:cubicBezTo>
                      <a:pt x="64" y="130"/>
                      <a:pt x="64" y="130"/>
                      <a:pt x="64" y="130"/>
                    </a:cubicBezTo>
                    <a:cubicBezTo>
                      <a:pt x="61" y="130"/>
                      <a:pt x="59" y="130"/>
                      <a:pt x="56" y="130"/>
                    </a:cubicBezTo>
                    <a:close/>
                    <a:moveTo>
                      <a:pt x="48" y="113"/>
                    </a:moveTo>
                    <a:cubicBezTo>
                      <a:pt x="48" y="129"/>
                      <a:pt x="48" y="129"/>
                      <a:pt x="48" y="129"/>
                    </a:cubicBezTo>
                    <a:cubicBezTo>
                      <a:pt x="45" y="128"/>
                      <a:pt x="41" y="128"/>
                      <a:pt x="38" y="127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41" y="112"/>
                      <a:pt x="45" y="113"/>
                      <a:pt x="48" y="113"/>
                    </a:cubicBezTo>
                    <a:close/>
                    <a:moveTo>
                      <a:pt x="111" y="130"/>
                    </a:moveTo>
                    <a:cubicBezTo>
                      <a:pt x="110" y="130"/>
                      <a:pt x="110" y="130"/>
                      <a:pt x="109" y="130"/>
                    </a:cubicBezTo>
                    <a:cubicBezTo>
                      <a:pt x="109" y="114"/>
                      <a:pt x="109" y="114"/>
                      <a:pt x="109" y="114"/>
                    </a:cubicBezTo>
                    <a:cubicBezTo>
                      <a:pt x="112" y="114"/>
                      <a:pt x="115" y="114"/>
                      <a:pt x="118" y="114"/>
                    </a:cubicBezTo>
                    <a:cubicBezTo>
                      <a:pt x="118" y="130"/>
                      <a:pt x="118" y="130"/>
                      <a:pt x="118" y="130"/>
                    </a:cubicBezTo>
                    <a:cubicBezTo>
                      <a:pt x="116" y="130"/>
                      <a:pt x="114" y="130"/>
                      <a:pt x="112" y="130"/>
                    </a:cubicBezTo>
                    <a:cubicBezTo>
                      <a:pt x="112" y="130"/>
                      <a:pt x="111" y="130"/>
                      <a:pt x="111" y="130"/>
                    </a:cubicBezTo>
                    <a:close/>
                    <a:moveTo>
                      <a:pt x="125" y="129"/>
                    </a:moveTo>
                    <a:cubicBezTo>
                      <a:pt x="125" y="113"/>
                      <a:pt x="125" y="113"/>
                      <a:pt x="125" y="113"/>
                    </a:cubicBezTo>
                    <a:cubicBezTo>
                      <a:pt x="128" y="113"/>
                      <a:pt x="131" y="112"/>
                      <a:pt x="134" y="112"/>
                    </a:cubicBezTo>
                    <a:cubicBezTo>
                      <a:pt x="134" y="127"/>
                      <a:pt x="134" y="127"/>
                      <a:pt x="134" y="127"/>
                    </a:cubicBezTo>
                    <a:cubicBezTo>
                      <a:pt x="131" y="128"/>
                      <a:pt x="128" y="128"/>
                      <a:pt x="125" y="129"/>
                    </a:cubicBezTo>
                    <a:close/>
                    <a:moveTo>
                      <a:pt x="141" y="110"/>
                    </a:moveTo>
                    <a:cubicBezTo>
                      <a:pt x="144" y="110"/>
                      <a:pt x="147" y="109"/>
                      <a:pt x="150" y="108"/>
                    </a:cubicBezTo>
                    <a:cubicBezTo>
                      <a:pt x="150" y="124"/>
                      <a:pt x="150" y="124"/>
                      <a:pt x="150" y="124"/>
                    </a:cubicBezTo>
                    <a:cubicBezTo>
                      <a:pt x="148" y="125"/>
                      <a:pt x="144" y="125"/>
                      <a:pt x="141" y="126"/>
                    </a:cubicBezTo>
                    <a:lnTo>
                      <a:pt x="141" y="110"/>
                    </a:lnTo>
                    <a:close/>
                    <a:moveTo>
                      <a:pt x="97" y="96"/>
                    </a:moveTo>
                    <a:cubicBezTo>
                      <a:pt x="95" y="96"/>
                      <a:pt x="92" y="96"/>
                      <a:pt x="90" y="96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80"/>
                      <a:pt x="90" y="80"/>
                      <a:pt x="90" y="80"/>
                    </a:cubicBezTo>
                    <a:cubicBezTo>
                      <a:pt x="93" y="80"/>
                      <a:pt x="96" y="80"/>
                      <a:pt x="99" y="80"/>
                    </a:cubicBezTo>
                    <a:cubicBezTo>
                      <a:pt x="99" y="80"/>
                      <a:pt x="100" y="80"/>
                      <a:pt x="100" y="80"/>
                    </a:cubicBezTo>
                    <a:cubicBezTo>
                      <a:pt x="101" y="80"/>
                      <a:pt x="102" y="80"/>
                      <a:pt x="102" y="80"/>
                    </a:cubicBezTo>
                    <a:cubicBezTo>
                      <a:pt x="102" y="96"/>
                      <a:pt x="102" y="96"/>
                      <a:pt x="102" y="96"/>
                    </a:cubicBezTo>
                    <a:cubicBezTo>
                      <a:pt x="101" y="96"/>
                      <a:pt x="99" y="96"/>
                      <a:pt x="98" y="96"/>
                    </a:cubicBezTo>
                    <a:cubicBezTo>
                      <a:pt x="98" y="96"/>
                      <a:pt x="97" y="96"/>
                      <a:pt x="97" y="96"/>
                    </a:cubicBezTo>
                    <a:close/>
                    <a:moveTo>
                      <a:pt x="22" y="50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25" y="35"/>
                      <a:pt x="29" y="36"/>
                      <a:pt x="32" y="3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2"/>
                      <a:pt x="31" y="52"/>
                      <a:pt x="31" y="52"/>
                    </a:cubicBezTo>
                    <a:cubicBezTo>
                      <a:pt x="29" y="52"/>
                      <a:pt x="27" y="52"/>
                      <a:pt x="26" y="51"/>
                    </a:cubicBezTo>
                    <a:cubicBezTo>
                      <a:pt x="25" y="51"/>
                      <a:pt x="23" y="50"/>
                      <a:pt x="22" y="50"/>
                    </a:cubicBezTo>
                    <a:close/>
                    <a:moveTo>
                      <a:pt x="81" y="42"/>
                    </a:moveTo>
                    <a:cubicBezTo>
                      <a:pt x="81" y="42"/>
                      <a:pt x="82" y="42"/>
                      <a:pt x="83" y="42"/>
                    </a:cubicBezTo>
                    <a:cubicBezTo>
                      <a:pt x="83" y="58"/>
                      <a:pt x="83" y="58"/>
                      <a:pt x="83" y="58"/>
                    </a:cubicBezTo>
                    <a:cubicBezTo>
                      <a:pt x="79" y="58"/>
                      <a:pt x="75" y="57"/>
                      <a:pt x="70" y="57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4" y="41"/>
                      <a:pt x="77" y="41"/>
                      <a:pt x="80" y="42"/>
                    </a:cubicBezTo>
                    <a:cubicBezTo>
                      <a:pt x="80" y="42"/>
                      <a:pt x="80" y="42"/>
                      <a:pt x="81" y="42"/>
                    </a:cubicBezTo>
                    <a:close/>
                    <a:moveTo>
                      <a:pt x="93" y="42"/>
                    </a:moveTo>
                    <a:cubicBezTo>
                      <a:pt x="96" y="41"/>
                      <a:pt x="99" y="41"/>
                      <a:pt x="102" y="41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2" y="57"/>
                      <a:pt x="101" y="57"/>
                      <a:pt x="101" y="57"/>
                    </a:cubicBezTo>
                    <a:cubicBezTo>
                      <a:pt x="101" y="57"/>
                      <a:pt x="101" y="57"/>
                      <a:pt x="101" y="57"/>
                    </a:cubicBezTo>
                    <a:cubicBezTo>
                      <a:pt x="98" y="57"/>
                      <a:pt x="96" y="57"/>
                      <a:pt x="94" y="57"/>
                    </a:cubicBezTo>
                    <a:cubicBezTo>
                      <a:pt x="94" y="58"/>
                      <a:pt x="93" y="58"/>
                      <a:pt x="93" y="58"/>
                    </a:cubicBezTo>
                    <a:cubicBezTo>
                      <a:pt x="92" y="58"/>
                      <a:pt x="91" y="58"/>
                      <a:pt x="90" y="58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0" y="42"/>
                      <a:pt x="91" y="42"/>
                      <a:pt x="92" y="42"/>
                    </a:cubicBezTo>
                    <a:lnTo>
                      <a:pt x="93" y="42"/>
                    </a:lnTo>
                    <a:close/>
                    <a:moveTo>
                      <a:pt x="166" y="43"/>
                    </a:moveTo>
                    <a:cubicBezTo>
                      <a:pt x="166" y="43"/>
                      <a:pt x="166" y="43"/>
                      <a:pt x="166" y="43"/>
                    </a:cubicBezTo>
                    <a:cubicBezTo>
                      <a:pt x="164" y="44"/>
                      <a:pt x="164" y="44"/>
                      <a:pt x="164" y="44"/>
                    </a:cubicBezTo>
                    <a:cubicBezTo>
                      <a:pt x="163" y="45"/>
                      <a:pt x="160" y="47"/>
                      <a:pt x="157" y="48"/>
                    </a:cubicBezTo>
                    <a:cubicBezTo>
                      <a:pt x="157" y="33"/>
                      <a:pt x="157" y="33"/>
                      <a:pt x="157" y="33"/>
                    </a:cubicBezTo>
                    <a:cubicBezTo>
                      <a:pt x="161" y="31"/>
                      <a:pt x="164" y="30"/>
                      <a:pt x="166" y="28"/>
                    </a:cubicBezTo>
                    <a:cubicBezTo>
                      <a:pt x="166" y="42"/>
                      <a:pt x="166" y="42"/>
                      <a:pt x="166" y="42"/>
                    </a:cubicBezTo>
                    <a:cubicBezTo>
                      <a:pt x="166" y="42"/>
                      <a:pt x="166" y="43"/>
                      <a:pt x="166" y="43"/>
                    </a:cubicBezTo>
                    <a:close/>
                    <a:moveTo>
                      <a:pt x="125" y="55"/>
                    </a:moveTo>
                    <a:cubicBezTo>
                      <a:pt x="125" y="39"/>
                      <a:pt x="125" y="39"/>
                      <a:pt x="125" y="39"/>
                    </a:cubicBezTo>
                    <a:cubicBezTo>
                      <a:pt x="128" y="39"/>
                      <a:pt x="131" y="39"/>
                      <a:pt x="134" y="38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1" y="54"/>
                      <a:pt x="128" y="55"/>
                      <a:pt x="125" y="55"/>
                    </a:cubicBezTo>
                    <a:close/>
                    <a:moveTo>
                      <a:pt x="141" y="52"/>
                    </a:moveTo>
                    <a:cubicBezTo>
                      <a:pt x="141" y="37"/>
                      <a:pt x="141" y="37"/>
                      <a:pt x="141" y="37"/>
                    </a:cubicBezTo>
                    <a:cubicBezTo>
                      <a:pt x="144" y="36"/>
                      <a:pt x="147" y="35"/>
                      <a:pt x="150" y="35"/>
                    </a:cubicBezTo>
                    <a:cubicBezTo>
                      <a:pt x="150" y="50"/>
                      <a:pt x="150" y="50"/>
                      <a:pt x="150" y="50"/>
                    </a:cubicBezTo>
                    <a:cubicBezTo>
                      <a:pt x="148" y="51"/>
                      <a:pt x="144" y="52"/>
                      <a:pt x="141" y="52"/>
                    </a:cubicBezTo>
                    <a:close/>
                    <a:moveTo>
                      <a:pt x="118" y="40"/>
                    </a:moveTo>
                    <a:cubicBezTo>
                      <a:pt x="118" y="56"/>
                      <a:pt x="118" y="56"/>
                      <a:pt x="118" y="56"/>
                    </a:cubicBezTo>
                    <a:cubicBezTo>
                      <a:pt x="115" y="56"/>
                      <a:pt x="112" y="57"/>
                      <a:pt x="109" y="57"/>
                    </a:cubicBezTo>
                    <a:cubicBezTo>
                      <a:pt x="109" y="41"/>
                      <a:pt x="109" y="41"/>
                      <a:pt x="109" y="41"/>
                    </a:cubicBezTo>
                    <a:cubicBezTo>
                      <a:pt x="112" y="41"/>
                      <a:pt x="115" y="40"/>
                      <a:pt x="118" y="40"/>
                    </a:cubicBezTo>
                    <a:close/>
                    <a:moveTo>
                      <a:pt x="54" y="56"/>
                    </a:moveTo>
                    <a:cubicBezTo>
                      <a:pt x="54" y="40"/>
                      <a:pt x="54" y="40"/>
                      <a:pt x="54" y="40"/>
                    </a:cubicBezTo>
                    <a:cubicBezTo>
                      <a:pt x="58" y="40"/>
                      <a:pt x="61" y="41"/>
                      <a:pt x="64" y="41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1" y="57"/>
                      <a:pt x="58" y="56"/>
                      <a:pt x="54" y="56"/>
                    </a:cubicBezTo>
                    <a:close/>
                    <a:moveTo>
                      <a:pt x="48" y="39"/>
                    </a:moveTo>
                    <a:cubicBezTo>
                      <a:pt x="48" y="55"/>
                      <a:pt x="48" y="55"/>
                      <a:pt x="48" y="55"/>
                    </a:cubicBezTo>
                    <a:cubicBezTo>
                      <a:pt x="47" y="55"/>
                      <a:pt x="47" y="55"/>
                      <a:pt x="46" y="55"/>
                    </a:cubicBezTo>
                    <a:cubicBezTo>
                      <a:pt x="46" y="55"/>
                      <a:pt x="45" y="55"/>
                      <a:pt x="45" y="55"/>
                    </a:cubicBezTo>
                    <a:cubicBezTo>
                      <a:pt x="43" y="55"/>
                      <a:pt x="41" y="54"/>
                      <a:pt x="39" y="54"/>
                    </a:cubicBezTo>
                    <a:cubicBezTo>
                      <a:pt x="39" y="54"/>
                      <a:pt x="39" y="54"/>
                      <a:pt x="38" y="54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41" y="39"/>
                      <a:pt x="45" y="39"/>
                      <a:pt x="48" y="39"/>
                    </a:cubicBezTo>
                    <a:close/>
                    <a:moveTo>
                      <a:pt x="82" y="95"/>
                    </a:moveTo>
                    <a:cubicBezTo>
                      <a:pt x="82" y="95"/>
                      <a:pt x="82" y="95"/>
                      <a:pt x="81" y="95"/>
                    </a:cubicBezTo>
                    <a:cubicBezTo>
                      <a:pt x="79" y="95"/>
                      <a:pt x="77" y="95"/>
                      <a:pt x="75" y="95"/>
                    </a:cubicBezTo>
                    <a:cubicBezTo>
                      <a:pt x="75" y="94"/>
                      <a:pt x="74" y="94"/>
                      <a:pt x="74" y="94"/>
                    </a:cubicBezTo>
                    <a:cubicBezTo>
                      <a:pt x="74" y="94"/>
                      <a:pt x="74" y="94"/>
                      <a:pt x="74" y="94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7" y="79"/>
                      <a:pt x="80" y="79"/>
                      <a:pt x="83" y="79"/>
                    </a:cubicBezTo>
                    <a:cubicBezTo>
                      <a:pt x="83" y="95"/>
                      <a:pt x="83" y="95"/>
                      <a:pt x="83" y="95"/>
                    </a:cubicBezTo>
                    <a:cubicBezTo>
                      <a:pt x="83" y="95"/>
                      <a:pt x="83" y="95"/>
                      <a:pt x="82" y="95"/>
                    </a:cubicBezTo>
                    <a:close/>
                    <a:moveTo>
                      <a:pt x="61" y="93"/>
                    </a:moveTo>
                    <a:cubicBezTo>
                      <a:pt x="60" y="93"/>
                      <a:pt x="59" y="92"/>
                      <a:pt x="58" y="92"/>
                    </a:cubicBezTo>
                    <a:cubicBezTo>
                      <a:pt x="58" y="76"/>
                      <a:pt x="58" y="76"/>
                      <a:pt x="58" y="76"/>
                    </a:cubicBezTo>
                    <a:cubicBezTo>
                      <a:pt x="61" y="77"/>
                      <a:pt x="64" y="77"/>
                      <a:pt x="67" y="78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5" y="93"/>
                      <a:pt x="63" y="93"/>
                      <a:pt x="61" y="93"/>
                    </a:cubicBezTo>
                    <a:cubicBezTo>
                      <a:pt x="61" y="93"/>
                      <a:pt x="61" y="93"/>
                      <a:pt x="61" y="93"/>
                    </a:cubicBezTo>
                    <a:close/>
                    <a:moveTo>
                      <a:pt x="51" y="75"/>
                    </a:moveTo>
                    <a:cubicBezTo>
                      <a:pt x="51" y="91"/>
                      <a:pt x="51" y="91"/>
                      <a:pt x="51" y="91"/>
                    </a:cubicBezTo>
                    <a:cubicBezTo>
                      <a:pt x="48" y="90"/>
                      <a:pt x="44" y="89"/>
                      <a:pt x="42" y="88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5" y="74"/>
                      <a:pt x="48" y="75"/>
                      <a:pt x="51" y="75"/>
                    </a:cubicBezTo>
                    <a:close/>
                    <a:moveTo>
                      <a:pt x="35" y="71"/>
                    </a:moveTo>
                    <a:cubicBezTo>
                      <a:pt x="35" y="86"/>
                      <a:pt x="35" y="86"/>
                      <a:pt x="35" y="86"/>
                    </a:cubicBezTo>
                    <a:cubicBezTo>
                      <a:pt x="30" y="84"/>
                      <a:pt x="27" y="82"/>
                      <a:pt x="26" y="81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8" y="68"/>
                      <a:pt x="31" y="70"/>
                      <a:pt x="35" y="71"/>
                    </a:cubicBezTo>
                    <a:close/>
                    <a:moveTo>
                      <a:pt x="112" y="80"/>
                    </a:moveTo>
                    <a:cubicBezTo>
                      <a:pt x="115" y="80"/>
                      <a:pt x="118" y="80"/>
                      <a:pt x="122" y="80"/>
                    </a:cubicBezTo>
                    <a:cubicBezTo>
                      <a:pt x="122" y="96"/>
                      <a:pt x="122" y="96"/>
                      <a:pt x="122" y="96"/>
                    </a:cubicBezTo>
                    <a:cubicBezTo>
                      <a:pt x="117" y="96"/>
                      <a:pt x="113" y="96"/>
                      <a:pt x="109" y="96"/>
                    </a:cubicBezTo>
                    <a:cubicBezTo>
                      <a:pt x="109" y="80"/>
                      <a:pt x="109" y="80"/>
                      <a:pt x="109" y="80"/>
                    </a:cubicBezTo>
                    <a:cubicBezTo>
                      <a:pt x="110" y="80"/>
                      <a:pt x="111" y="80"/>
                      <a:pt x="111" y="80"/>
                    </a:cubicBezTo>
                    <a:lnTo>
                      <a:pt x="112" y="80"/>
                    </a:lnTo>
                    <a:close/>
                    <a:moveTo>
                      <a:pt x="153" y="92"/>
                    </a:moveTo>
                    <a:cubicBezTo>
                      <a:pt x="152" y="92"/>
                      <a:pt x="150" y="93"/>
                      <a:pt x="149" y="93"/>
                    </a:cubicBezTo>
                    <a:cubicBezTo>
                      <a:pt x="148" y="93"/>
                      <a:pt x="147" y="93"/>
                      <a:pt x="146" y="93"/>
                    </a:cubicBezTo>
                    <a:cubicBezTo>
                      <a:pt x="146" y="93"/>
                      <a:pt x="145" y="93"/>
                      <a:pt x="144" y="94"/>
                    </a:cubicBezTo>
                    <a:cubicBezTo>
                      <a:pt x="144" y="78"/>
                      <a:pt x="144" y="78"/>
                      <a:pt x="144" y="78"/>
                    </a:cubicBezTo>
                    <a:cubicBezTo>
                      <a:pt x="147" y="77"/>
                      <a:pt x="151" y="77"/>
                      <a:pt x="154" y="76"/>
                    </a:cubicBezTo>
                    <a:cubicBezTo>
                      <a:pt x="154" y="92"/>
                      <a:pt x="154" y="92"/>
                      <a:pt x="154" y="92"/>
                    </a:cubicBezTo>
                    <a:cubicBezTo>
                      <a:pt x="154" y="92"/>
                      <a:pt x="153" y="92"/>
                      <a:pt x="153" y="92"/>
                    </a:cubicBezTo>
                    <a:close/>
                    <a:moveTo>
                      <a:pt x="132" y="95"/>
                    </a:moveTo>
                    <a:cubicBezTo>
                      <a:pt x="130" y="95"/>
                      <a:pt x="129" y="95"/>
                      <a:pt x="128" y="95"/>
                    </a:cubicBezTo>
                    <a:cubicBezTo>
                      <a:pt x="128" y="79"/>
                      <a:pt x="128" y="79"/>
                      <a:pt x="128" y="79"/>
                    </a:cubicBezTo>
                    <a:cubicBezTo>
                      <a:pt x="131" y="79"/>
                      <a:pt x="134" y="79"/>
                      <a:pt x="138" y="78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6" y="95"/>
                      <a:pt x="134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lose/>
                    <a:moveTo>
                      <a:pt x="168" y="89"/>
                    </a:moveTo>
                    <a:cubicBezTo>
                      <a:pt x="167" y="89"/>
                      <a:pt x="165" y="90"/>
                      <a:pt x="163" y="90"/>
                    </a:cubicBezTo>
                    <a:cubicBezTo>
                      <a:pt x="162" y="90"/>
                      <a:pt x="162" y="91"/>
                      <a:pt x="161" y="91"/>
                    </a:cubicBezTo>
                    <a:cubicBezTo>
                      <a:pt x="161" y="91"/>
                      <a:pt x="160" y="91"/>
                      <a:pt x="160" y="91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3" y="75"/>
                      <a:pt x="167" y="74"/>
                      <a:pt x="170" y="73"/>
                    </a:cubicBezTo>
                    <a:cubicBezTo>
                      <a:pt x="170" y="89"/>
                      <a:pt x="170" y="89"/>
                      <a:pt x="170" y="89"/>
                    </a:cubicBezTo>
                    <a:cubicBezTo>
                      <a:pt x="169" y="89"/>
                      <a:pt x="169" y="89"/>
                      <a:pt x="168" y="89"/>
                    </a:cubicBezTo>
                    <a:close/>
                    <a:moveTo>
                      <a:pt x="186" y="58"/>
                    </a:moveTo>
                    <a:cubicBezTo>
                      <a:pt x="185" y="60"/>
                      <a:pt x="180" y="63"/>
                      <a:pt x="172" y="66"/>
                    </a:cubicBezTo>
                    <a:cubicBezTo>
                      <a:pt x="160" y="69"/>
                      <a:pt x="143" y="72"/>
                      <a:pt x="120" y="73"/>
                    </a:cubicBezTo>
                    <a:cubicBezTo>
                      <a:pt x="119" y="73"/>
                      <a:pt x="118" y="73"/>
                      <a:pt x="117" y="73"/>
                    </a:cubicBezTo>
                    <a:cubicBezTo>
                      <a:pt x="116" y="73"/>
                      <a:pt x="115" y="73"/>
                      <a:pt x="114" y="73"/>
                    </a:cubicBezTo>
                    <a:cubicBezTo>
                      <a:pt x="111" y="74"/>
                      <a:pt x="108" y="74"/>
                      <a:pt x="106" y="74"/>
                    </a:cubicBezTo>
                    <a:cubicBezTo>
                      <a:pt x="103" y="74"/>
                      <a:pt x="100" y="74"/>
                      <a:pt x="97" y="73"/>
                    </a:cubicBezTo>
                    <a:cubicBezTo>
                      <a:pt x="97" y="73"/>
                      <a:pt x="96" y="73"/>
                      <a:pt x="95" y="73"/>
                    </a:cubicBezTo>
                    <a:cubicBezTo>
                      <a:pt x="93" y="73"/>
                      <a:pt x="92" y="73"/>
                      <a:pt x="91" y="73"/>
                    </a:cubicBezTo>
                    <a:cubicBezTo>
                      <a:pt x="69" y="72"/>
                      <a:pt x="51" y="69"/>
                      <a:pt x="40" y="66"/>
                    </a:cubicBezTo>
                    <a:cubicBezTo>
                      <a:pt x="31" y="63"/>
                      <a:pt x="26" y="60"/>
                      <a:pt x="26" y="58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8" y="58"/>
                      <a:pt x="29" y="58"/>
                      <a:pt x="30" y="59"/>
                    </a:cubicBezTo>
                    <a:cubicBezTo>
                      <a:pt x="37" y="60"/>
                      <a:pt x="44" y="61"/>
                      <a:pt x="51" y="62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56" y="63"/>
                      <a:pt x="62" y="63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71" y="64"/>
                      <a:pt x="75" y="64"/>
                      <a:pt x="79" y="64"/>
                    </a:cubicBezTo>
                    <a:cubicBezTo>
                      <a:pt x="82" y="64"/>
                      <a:pt x="84" y="64"/>
                      <a:pt x="86" y="64"/>
                    </a:cubicBezTo>
                    <a:cubicBezTo>
                      <a:pt x="88" y="64"/>
                      <a:pt x="90" y="64"/>
                      <a:pt x="92" y="64"/>
                    </a:cubicBezTo>
                    <a:cubicBezTo>
                      <a:pt x="115" y="64"/>
                      <a:pt x="136" y="61"/>
                      <a:pt x="151" y="57"/>
                    </a:cubicBezTo>
                    <a:cubicBezTo>
                      <a:pt x="152" y="56"/>
                      <a:pt x="153" y="56"/>
                      <a:pt x="153" y="56"/>
                    </a:cubicBezTo>
                    <a:cubicBezTo>
                      <a:pt x="154" y="56"/>
                      <a:pt x="154" y="56"/>
                      <a:pt x="155" y="56"/>
                    </a:cubicBezTo>
                    <a:cubicBezTo>
                      <a:pt x="156" y="55"/>
                      <a:pt x="157" y="55"/>
                      <a:pt x="158" y="54"/>
                    </a:cubicBezTo>
                    <a:cubicBezTo>
                      <a:pt x="158" y="54"/>
                      <a:pt x="158" y="54"/>
                      <a:pt x="158" y="54"/>
                    </a:cubicBezTo>
                    <a:cubicBezTo>
                      <a:pt x="159" y="54"/>
                      <a:pt x="160" y="54"/>
                      <a:pt x="161" y="53"/>
                    </a:cubicBezTo>
                    <a:cubicBezTo>
                      <a:pt x="161" y="53"/>
                      <a:pt x="162" y="53"/>
                      <a:pt x="162" y="53"/>
                    </a:cubicBezTo>
                    <a:cubicBezTo>
                      <a:pt x="163" y="52"/>
                      <a:pt x="164" y="52"/>
                      <a:pt x="164" y="52"/>
                    </a:cubicBezTo>
                    <a:cubicBezTo>
                      <a:pt x="165" y="51"/>
                      <a:pt x="165" y="51"/>
                      <a:pt x="165" y="51"/>
                    </a:cubicBezTo>
                    <a:cubicBezTo>
                      <a:pt x="166" y="51"/>
                      <a:pt x="166" y="51"/>
                      <a:pt x="166" y="50"/>
                    </a:cubicBezTo>
                    <a:cubicBezTo>
                      <a:pt x="167" y="50"/>
                      <a:pt x="167" y="50"/>
                      <a:pt x="167" y="50"/>
                    </a:cubicBezTo>
                    <a:cubicBezTo>
                      <a:pt x="181" y="53"/>
                      <a:pt x="185" y="56"/>
                      <a:pt x="186" y="58"/>
                    </a:cubicBezTo>
                    <a:close/>
                    <a:moveTo>
                      <a:pt x="86" y="6"/>
                    </a:moveTo>
                    <a:cubicBezTo>
                      <a:pt x="139" y="6"/>
                      <a:pt x="166" y="15"/>
                      <a:pt x="166" y="19"/>
                    </a:cubicBezTo>
                    <a:cubicBezTo>
                      <a:pt x="166" y="22"/>
                      <a:pt x="161" y="24"/>
                      <a:pt x="152" y="27"/>
                    </a:cubicBezTo>
                    <a:cubicBezTo>
                      <a:pt x="141" y="31"/>
                      <a:pt x="123" y="34"/>
                      <a:pt x="101" y="35"/>
                    </a:cubicBezTo>
                    <a:cubicBezTo>
                      <a:pt x="100" y="35"/>
                      <a:pt x="99" y="35"/>
                      <a:pt x="97" y="35"/>
                    </a:cubicBezTo>
                    <a:cubicBezTo>
                      <a:pt x="96" y="35"/>
                      <a:pt x="95" y="35"/>
                      <a:pt x="95" y="35"/>
                    </a:cubicBezTo>
                    <a:cubicBezTo>
                      <a:pt x="92" y="35"/>
                      <a:pt x="89" y="35"/>
                      <a:pt x="86" y="35"/>
                    </a:cubicBezTo>
                    <a:cubicBezTo>
                      <a:pt x="84" y="35"/>
                      <a:pt x="81" y="35"/>
                      <a:pt x="78" y="35"/>
                    </a:cubicBezTo>
                    <a:cubicBezTo>
                      <a:pt x="77" y="35"/>
                      <a:pt x="76" y="35"/>
                      <a:pt x="75" y="35"/>
                    </a:cubicBezTo>
                    <a:cubicBezTo>
                      <a:pt x="74" y="35"/>
                      <a:pt x="73" y="35"/>
                      <a:pt x="72" y="35"/>
                    </a:cubicBezTo>
                    <a:cubicBezTo>
                      <a:pt x="49" y="34"/>
                      <a:pt x="32" y="31"/>
                      <a:pt x="20" y="27"/>
                    </a:cubicBezTo>
                    <a:cubicBezTo>
                      <a:pt x="12" y="24"/>
                      <a:pt x="7" y="22"/>
                      <a:pt x="6" y="19"/>
                    </a:cubicBezTo>
                    <a:cubicBezTo>
                      <a:pt x="7" y="15"/>
                      <a:pt x="34" y="6"/>
                      <a:pt x="86" y="6"/>
                    </a:cubicBezTo>
                    <a:close/>
                    <a:moveTo>
                      <a:pt x="6" y="42"/>
                    </a:moveTo>
                    <a:cubicBezTo>
                      <a:pt x="6" y="28"/>
                      <a:pt x="6" y="28"/>
                      <a:pt x="6" y="28"/>
                    </a:cubicBezTo>
                    <a:cubicBezTo>
                      <a:pt x="9" y="30"/>
                      <a:pt x="12" y="31"/>
                      <a:pt x="16" y="33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0" y="46"/>
                      <a:pt x="6" y="43"/>
                      <a:pt x="6" y="42"/>
                    </a:cubicBezTo>
                    <a:close/>
                    <a:moveTo>
                      <a:pt x="22" y="86"/>
                    </a:moveTo>
                    <a:cubicBezTo>
                      <a:pt x="22" y="86"/>
                      <a:pt x="22" y="86"/>
                      <a:pt x="22" y="86"/>
                    </a:cubicBezTo>
                    <a:cubicBezTo>
                      <a:pt x="26" y="90"/>
                      <a:pt x="36" y="94"/>
                      <a:pt x="47" y="97"/>
                    </a:cubicBezTo>
                    <a:cubicBezTo>
                      <a:pt x="47" y="97"/>
                      <a:pt x="47" y="97"/>
                      <a:pt x="48" y="97"/>
                    </a:cubicBezTo>
                    <a:cubicBezTo>
                      <a:pt x="48" y="97"/>
                      <a:pt x="49" y="97"/>
                      <a:pt x="50" y="97"/>
                    </a:cubicBezTo>
                    <a:cubicBezTo>
                      <a:pt x="61" y="99"/>
                      <a:pt x="73" y="101"/>
                      <a:pt x="86" y="102"/>
                    </a:cubicBezTo>
                    <a:cubicBezTo>
                      <a:pt x="86" y="102"/>
                      <a:pt x="86" y="102"/>
                      <a:pt x="86" y="102"/>
                    </a:cubicBezTo>
                    <a:cubicBezTo>
                      <a:pt x="86" y="102"/>
                      <a:pt x="86" y="102"/>
                      <a:pt x="86" y="102"/>
                    </a:cubicBezTo>
                    <a:cubicBezTo>
                      <a:pt x="91" y="102"/>
                      <a:pt x="95" y="102"/>
                      <a:pt x="100" y="102"/>
                    </a:cubicBezTo>
                    <a:cubicBezTo>
                      <a:pt x="102" y="102"/>
                      <a:pt x="104" y="102"/>
                      <a:pt x="106" y="102"/>
                    </a:cubicBezTo>
                    <a:cubicBezTo>
                      <a:pt x="108" y="102"/>
                      <a:pt x="110" y="102"/>
                      <a:pt x="112" y="102"/>
                    </a:cubicBezTo>
                    <a:cubicBezTo>
                      <a:pt x="117" y="102"/>
                      <a:pt x="121" y="102"/>
                      <a:pt x="125" y="102"/>
                    </a:cubicBezTo>
                    <a:cubicBezTo>
                      <a:pt x="125" y="102"/>
                      <a:pt x="125" y="102"/>
                      <a:pt x="125" y="102"/>
                    </a:cubicBezTo>
                    <a:cubicBezTo>
                      <a:pt x="125" y="102"/>
                      <a:pt x="125" y="102"/>
                      <a:pt x="125" y="102"/>
                    </a:cubicBezTo>
                    <a:cubicBezTo>
                      <a:pt x="138" y="101"/>
                      <a:pt x="151" y="99"/>
                      <a:pt x="162" y="97"/>
                    </a:cubicBezTo>
                    <a:cubicBezTo>
                      <a:pt x="160" y="98"/>
                      <a:pt x="156" y="100"/>
                      <a:pt x="152" y="101"/>
                    </a:cubicBezTo>
                    <a:cubicBezTo>
                      <a:pt x="140" y="104"/>
                      <a:pt x="121" y="108"/>
                      <a:pt x="97" y="109"/>
                    </a:cubicBezTo>
                    <a:cubicBezTo>
                      <a:pt x="96" y="109"/>
                      <a:pt x="96" y="109"/>
                      <a:pt x="95" y="109"/>
                    </a:cubicBezTo>
                    <a:cubicBezTo>
                      <a:pt x="94" y="109"/>
                      <a:pt x="93" y="109"/>
                      <a:pt x="93" y="109"/>
                    </a:cubicBezTo>
                    <a:cubicBezTo>
                      <a:pt x="91" y="109"/>
                      <a:pt x="88" y="109"/>
                      <a:pt x="86" y="109"/>
                    </a:cubicBezTo>
                    <a:cubicBezTo>
                      <a:pt x="84" y="109"/>
                      <a:pt x="81" y="109"/>
                      <a:pt x="78" y="109"/>
                    </a:cubicBezTo>
                    <a:cubicBezTo>
                      <a:pt x="77" y="109"/>
                      <a:pt x="76" y="109"/>
                      <a:pt x="75" y="109"/>
                    </a:cubicBezTo>
                    <a:cubicBezTo>
                      <a:pt x="74" y="109"/>
                      <a:pt x="73" y="109"/>
                      <a:pt x="72" y="108"/>
                    </a:cubicBezTo>
                    <a:cubicBezTo>
                      <a:pt x="49" y="107"/>
                      <a:pt x="32" y="104"/>
                      <a:pt x="20" y="101"/>
                    </a:cubicBezTo>
                    <a:cubicBezTo>
                      <a:pt x="12" y="98"/>
                      <a:pt x="7" y="95"/>
                      <a:pt x="6" y="93"/>
                    </a:cubicBezTo>
                    <a:cubicBezTo>
                      <a:pt x="7" y="92"/>
                      <a:pt x="10" y="89"/>
                      <a:pt x="22" y="86"/>
                    </a:cubicBezTo>
                    <a:close/>
                    <a:moveTo>
                      <a:pt x="6" y="115"/>
                    </a:moveTo>
                    <a:cubicBezTo>
                      <a:pt x="6" y="102"/>
                      <a:pt x="6" y="102"/>
                      <a:pt x="6" y="102"/>
                    </a:cubicBezTo>
                    <a:cubicBezTo>
                      <a:pt x="9" y="104"/>
                      <a:pt x="12" y="105"/>
                      <a:pt x="16" y="106"/>
                    </a:cubicBezTo>
                    <a:cubicBezTo>
                      <a:pt x="16" y="122"/>
                      <a:pt x="16" y="122"/>
                      <a:pt x="16" y="122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9" y="119"/>
                      <a:pt x="6" y="117"/>
                      <a:pt x="6" y="115"/>
                    </a:cubicBezTo>
                    <a:close/>
                    <a:moveTo>
                      <a:pt x="16" y="150"/>
                    </a:moveTo>
                    <a:cubicBezTo>
                      <a:pt x="16" y="137"/>
                      <a:pt x="16" y="137"/>
                      <a:pt x="16" y="137"/>
                    </a:cubicBezTo>
                    <a:cubicBezTo>
                      <a:pt x="19" y="139"/>
                      <a:pt x="22" y="140"/>
                      <a:pt x="26" y="142"/>
                    </a:cubicBezTo>
                    <a:cubicBezTo>
                      <a:pt x="26" y="157"/>
                      <a:pt x="26" y="157"/>
                      <a:pt x="26" y="157"/>
                    </a:cubicBezTo>
                    <a:cubicBezTo>
                      <a:pt x="19" y="155"/>
                      <a:pt x="16" y="152"/>
                      <a:pt x="16" y="150"/>
                    </a:cubicBezTo>
                    <a:close/>
                    <a:moveTo>
                      <a:pt x="166" y="157"/>
                    </a:moveTo>
                    <a:cubicBezTo>
                      <a:pt x="166" y="142"/>
                      <a:pt x="166" y="142"/>
                      <a:pt x="166" y="142"/>
                    </a:cubicBezTo>
                    <a:cubicBezTo>
                      <a:pt x="170" y="140"/>
                      <a:pt x="173" y="139"/>
                      <a:pt x="176" y="137"/>
                    </a:cubicBezTo>
                    <a:cubicBezTo>
                      <a:pt x="176" y="150"/>
                      <a:pt x="176" y="150"/>
                      <a:pt x="176" y="150"/>
                    </a:cubicBezTo>
                    <a:cubicBezTo>
                      <a:pt x="176" y="152"/>
                      <a:pt x="173" y="155"/>
                      <a:pt x="166" y="157"/>
                    </a:cubicBezTo>
                    <a:close/>
                    <a:moveTo>
                      <a:pt x="176" y="128"/>
                    </a:moveTo>
                    <a:cubicBezTo>
                      <a:pt x="176" y="130"/>
                      <a:pt x="171" y="133"/>
                      <a:pt x="162" y="136"/>
                    </a:cubicBezTo>
                    <a:cubicBezTo>
                      <a:pt x="151" y="139"/>
                      <a:pt x="133" y="143"/>
                      <a:pt x="110" y="144"/>
                    </a:cubicBezTo>
                    <a:cubicBezTo>
                      <a:pt x="109" y="144"/>
                      <a:pt x="108" y="144"/>
                      <a:pt x="107" y="144"/>
                    </a:cubicBezTo>
                    <a:cubicBezTo>
                      <a:pt x="106" y="144"/>
                      <a:pt x="105" y="144"/>
                      <a:pt x="104" y="144"/>
                    </a:cubicBezTo>
                    <a:cubicBezTo>
                      <a:pt x="101" y="144"/>
                      <a:pt x="99" y="144"/>
                      <a:pt x="96" y="144"/>
                    </a:cubicBezTo>
                    <a:cubicBezTo>
                      <a:pt x="93" y="144"/>
                      <a:pt x="91" y="144"/>
                      <a:pt x="88" y="144"/>
                    </a:cubicBezTo>
                    <a:cubicBezTo>
                      <a:pt x="87" y="144"/>
                      <a:pt x="86" y="144"/>
                      <a:pt x="85" y="144"/>
                    </a:cubicBezTo>
                    <a:cubicBezTo>
                      <a:pt x="84" y="144"/>
                      <a:pt x="83" y="144"/>
                      <a:pt x="82" y="144"/>
                    </a:cubicBezTo>
                    <a:cubicBezTo>
                      <a:pt x="59" y="143"/>
                      <a:pt x="41" y="139"/>
                      <a:pt x="30" y="136"/>
                    </a:cubicBezTo>
                    <a:cubicBezTo>
                      <a:pt x="22" y="133"/>
                      <a:pt x="17" y="131"/>
                      <a:pt x="16" y="128"/>
                    </a:cubicBezTo>
                    <a:cubicBezTo>
                      <a:pt x="17" y="129"/>
                      <a:pt x="18" y="129"/>
                      <a:pt x="19" y="129"/>
                    </a:cubicBezTo>
                    <a:cubicBezTo>
                      <a:pt x="19" y="129"/>
                      <a:pt x="19" y="129"/>
                      <a:pt x="19" y="130"/>
                    </a:cubicBezTo>
                    <a:cubicBezTo>
                      <a:pt x="20" y="130"/>
                      <a:pt x="21" y="130"/>
                      <a:pt x="22" y="130"/>
                    </a:cubicBezTo>
                    <a:cubicBezTo>
                      <a:pt x="22" y="130"/>
                      <a:pt x="23" y="130"/>
                      <a:pt x="23" y="131"/>
                    </a:cubicBezTo>
                    <a:cubicBezTo>
                      <a:pt x="24" y="131"/>
                      <a:pt x="24" y="131"/>
                      <a:pt x="25" y="131"/>
                    </a:cubicBezTo>
                    <a:cubicBezTo>
                      <a:pt x="36" y="134"/>
                      <a:pt x="51" y="136"/>
                      <a:pt x="67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72" y="137"/>
                      <a:pt x="77" y="137"/>
                      <a:pt x="82" y="138"/>
                    </a:cubicBezTo>
                    <a:cubicBezTo>
                      <a:pt x="84" y="138"/>
                      <a:pt x="85" y="138"/>
                      <a:pt x="86" y="138"/>
                    </a:cubicBezTo>
                    <a:cubicBezTo>
                      <a:pt x="88" y="138"/>
                      <a:pt x="90" y="138"/>
                      <a:pt x="92" y="138"/>
                    </a:cubicBezTo>
                    <a:cubicBezTo>
                      <a:pt x="96" y="137"/>
                      <a:pt x="101" y="137"/>
                      <a:pt x="106" y="137"/>
                    </a:cubicBezTo>
                    <a:cubicBezTo>
                      <a:pt x="106" y="137"/>
                      <a:pt x="106" y="137"/>
                      <a:pt x="106" y="137"/>
                    </a:cubicBezTo>
                    <a:cubicBezTo>
                      <a:pt x="106" y="137"/>
                      <a:pt x="106" y="137"/>
                      <a:pt x="106" y="137"/>
                    </a:cubicBezTo>
                    <a:cubicBezTo>
                      <a:pt x="111" y="137"/>
                      <a:pt x="116" y="136"/>
                      <a:pt x="122" y="136"/>
                    </a:cubicBezTo>
                    <a:cubicBezTo>
                      <a:pt x="122" y="136"/>
                      <a:pt x="122" y="136"/>
                      <a:pt x="122" y="136"/>
                    </a:cubicBezTo>
                    <a:cubicBezTo>
                      <a:pt x="122" y="136"/>
                      <a:pt x="122" y="136"/>
                      <a:pt x="122" y="136"/>
                    </a:cubicBezTo>
                    <a:cubicBezTo>
                      <a:pt x="127" y="135"/>
                      <a:pt x="133" y="134"/>
                      <a:pt x="138" y="133"/>
                    </a:cubicBezTo>
                    <a:cubicBezTo>
                      <a:pt x="139" y="133"/>
                      <a:pt x="140" y="133"/>
                      <a:pt x="141" y="133"/>
                    </a:cubicBezTo>
                    <a:cubicBezTo>
                      <a:pt x="141" y="133"/>
                      <a:pt x="141" y="133"/>
                      <a:pt x="142" y="132"/>
                    </a:cubicBezTo>
                    <a:cubicBezTo>
                      <a:pt x="151" y="131"/>
                      <a:pt x="159" y="128"/>
                      <a:pt x="165" y="125"/>
                    </a:cubicBezTo>
                    <a:cubicBezTo>
                      <a:pt x="165" y="125"/>
                      <a:pt x="165" y="125"/>
                      <a:pt x="166" y="124"/>
                    </a:cubicBezTo>
                    <a:cubicBezTo>
                      <a:pt x="166" y="124"/>
                      <a:pt x="166" y="124"/>
                      <a:pt x="167" y="124"/>
                    </a:cubicBezTo>
                    <a:cubicBezTo>
                      <a:pt x="167" y="124"/>
                      <a:pt x="167" y="123"/>
                      <a:pt x="168" y="123"/>
                    </a:cubicBezTo>
                    <a:cubicBezTo>
                      <a:pt x="174" y="125"/>
                      <a:pt x="176" y="127"/>
                      <a:pt x="176" y="128"/>
                    </a:cubicBezTo>
                    <a:close/>
                    <a:moveTo>
                      <a:pt x="176" y="86"/>
                    </a:moveTo>
                    <a:cubicBezTo>
                      <a:pt x="176" y="71"/>
                      <a:pt x="176" y="71"/>
                      <a:pt x="176" y="71"/>
                    </a:cubicBezTo>
                    <a:cubicBezTo>
                      <a:pt x="180" y="70"/>
                      <a:pt x="183" y="68"/>
                      <a:pt x="186" y="67"/>
                    </a:cubicBezTo>
                    <a:cubicBezTo>
                      <a:pt x="186" y="80"/>
                      <a:pt x="186" y="80"/>
                      <a:pt x="186" y="80"/>
                    </a:cubicBezTo>
                    <a:cubicBezTo>
                      <a:pt x="186" y="82"/>
                      <a:pt x="182" y="84"/>
                      <a:pt x="176" y="86"/>
                    </a:cubicBezTo>
                    <a:close/>
                    <a:moveTo>
                      <a:pt x="176" y="86"/>
                    </a:moveTo>
                    <a:cubicBezTo>
                      <a:pt x="176" y="86"/>
                      <a:pt x="176" y="86"/>
                      <a:pt x="176" y="8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</p:grpSp>
      <p:grpSp>
        <p:nvGrpSpPr>
          <p:cNvPr id="121" name="Grouper 120"/>
          <p:cNvGrpSpPr/>
          <p:nvPr/>
        </p:nvGrpSpPr>
        <p:grpSpPr>
          <a:xfrm>
            <a:off x="2871404" y="4581046"/>
            <a:ext cx="1235103" cy="1388568"/>
            <a:chOff x="593597" y="4581046"/>
            <a:chExt cx="1235103" cy="1388568"/>
          </a:xfrm>
        </p:grpSpPr>
        <p:grpSp>
          <p:nvGrpSpPr>
            <p:cNvPr id="120" name="Grouper 119"/>
            <p:cNvGrpSpPr/>
            <p:nvPr/>
          </p:nvGrpSpPr>
          <p:grpSpPr>
            <a:xfrm>
              <a:off x="593597" y="4581046"/>
              <a:ext cx="1053304" cy="338554"/>
              <a:chOff x="593597" y="4581046"/>
              <a:chExt cx="1053304" cy="338554"/>
            </a:xfrm>
          </p:grpSpPr>
          <p:sp>
            <p:nvSpPr>
              <p:cNvPr id="22" name="Freeform 62"/>
              <p:cNvSpPr>
                <a:spLocks noChangeAspect="1"/>
              </p:cNvSpPr>
              <p:nvPr/>
            </p:nvSpPr>
            <p:spPr bwMode="auto">
              <a:xfrm flipH="1">
                <a:off x="593597" y="4687014"/>
                <a:ext cx="143890" cy="144000"/>
              </a:xfrm>
              <a:custGeom>
                <a:avLst/>
                <a:gdLst>
                  <a:gd name="T0" fmla="*/ 2617 w 2617"/>
                  <a:gd name="T1" fmla="*/ 0 h 2619"/>
                  <a:gd name="T2" fmla="*/ 1307 w 2617"/>
                  <a:gd name="T3" fmla="*/ 0 h 2619"/>
                  <a:gd name="T4" fmla="*/ 0 w 2617"/>
                  <a:gd name="T5" fmla="*/ 1309 h 2619"/>
                  <a:gd name="T6" fmla="*/ 0 w 2617"/>
                  <a:gd name="T7" fmla="*/ 2619 h 2619"/>
                  <a:gd name="T8" fmla="*/ 1307 w 2617"/>
                  <a:gd name="T9" fmla="*/ 2619 h 2619"/>
                  <a:gd name="T10" fmla="*/ 2617 w 2617"/>
                  <a:gd name="T11" fmla="*/ 1309 h 2619"/>
                  <a:gd name="T12" fmla="*/ 2617 w 2617"/>
                  <a:gd name="T13" fmla="*/ 0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7" h="2619">
                    <a:moveTo>
                      <a:pt x="2617" y="0"/>
                    </a:moveTo>
                    <a:lnTo>
                      <a:pt x="1307" y="0"/>
                    </a:lnTo>
                    <a:lnTo>
                      <a:pt x="0" y="1309"/>
                    </a:lnTo>
                    <a:lnTo>
                      <a:pt x="0" y="2619"/>
                    </a:lnTo>
                    <a:lnTo>
                      <a:pt x="1307" y="2619"/>
                    </a:lnTo>
                    <a:lnTo>
                      <a:pt x="2617" y="1309"/>
                    </a:lnTo>
                    <a:lnTo>
                      <a:pt x="26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17" name="TextBox 57"/>
              <p:cNvSpPr txBox="1"/>
              <p:nvPr/>
            </p:nvSpPr>
            <p:spPr>
              <a:xfrm>
                <a:off x="757347" y="4581046"/>
                <a:ext cx="88955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Logistics</a:t>
                </a:r>
              </a:p>
            </p:txBody>
          </p:sp>
        </p:grpSp>
        <p:grpSp>
          <p:nvGrpSpPr>
            <p:cNvPr id="45" name="Grouper 44"/>
            <p:cNvGrpSpPr/>
            <p:nvPr/>
          </p:nvGrpSpPr>
          <p:grpSpPr>
            <a:xfrm>
              <a:off x="658935" y="5105614"/>
              <a:ext cx="1169765" cy="864000"/>
              <a:chOff x="1183322" y="5105614"/>
              <a:chExt cx="1169765" cy="864000"/>
            </a:xfrm>
          </p:grpSpPr>
          <p:sp>
            <p:nvSpPr>
              <p:cNvPr id="38" name="Oval 78"/>
              <p:cNvSpPr/>
              <p:nvPr/>
            </p:nvSpPr>
            <p:spPr>
              <a:xfrm>
                <a:off x="1279631" y="5146803"/>
                <a:ext cx="425449" cy="41355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39" name="Picture 7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83322" y="5105614"/>
                <a:ext cx="1169765" cy="864000"/>
              </a:xfrm>
              <a:prstGeom prst="rect">
                <a:avLst/>
              </a:prstGeom>
            </p:spPr>
          </p:pic>
        </p:grpSp>
      </p:grpSp>
      <p:grpSp>
        <p:nvGrpSpPr>
          <p:cNvPr id="56" name="Grouper 55"/>
          <p:cNvGrpSpPr/>
          <p:nvPr/>
        </p:nvGrpSpPr>
        <p:grpSpPr>
          <a:xfrm>
            <a:off x="6741844" y="4360170"/>
            <a:ext cx="1561320" cy="1573127"/>
            <a:chOff x="6258425" y="4360170"/>
            <a:chExt cx="1561320" cy="1573127"/>
          </a:xfrm>
        </p:grpSpPr>
        <p:sp>
          <p:nvSpPr>
            <p:cNvPr id="11" name="TextBox 52"/>
            <p:cNvSpPr txBox="1"/>
            <p:nvPr/>
          </p:nvSpPr>
          <p:spPr>
            <a:xfrm>
              <a:off x="6419820" y="4360170"/>
              <a:ext cx="139992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Space Technologies</a:t>
              </a:r>
            </a:p>
          </p:txBody>
        </p:sp>
        <p:sp>
          <p:nvSpPr>
            <p:cNvPr id="27" name="Freeform 67"/>
            <p:cNvSpPr>
              <a:spLocks noChangeAspect="1"/>
            </p:cNvSpPr>
            <p:nvPr/>
          </p:nvSpPr>
          <p:spPr bwMode="auto">
            <a:xfrm flipH="1">
              <a:off x="6258425" y="4719788"/>
              <a:ext cx="143890" cy="144000"/>
            </a:xfrm>
            <a:custGeom>
              <a:avLst/>
              <a:gdLst>
                <a:gd name="T0" fmla="*/ 2617 w 2617"/>
                <a:gd name="T1" fmla="*/ 0 h 2619"/>
                <a:gd name="T2" fmla="*/ 1307 w 2617"/>
                <a:gd name="T3" fmla="*/ 0 h 2619"/>
                <a:gd name="T4" fmla="*/ 0 w 2617"/>
                <a:gd name="T5" fmla="*/ 1309 h 2619"/>
                <a:gd name="T6" fmla="*/ 0 w 2617"/>
                <a:gd name="T7" fmla="*/ 2619 h 2619"/>
                <a:gd name="T8" fmla="*/ 1307 w 2617"/>
                <a:gd name="T9" fmla="*/ 2619 h 2619"/>
                <a:gd name="T10" fmla="*/ 2617 w 2617"/>
                <a:gd name="T11" fmla="*/ 1309 h 2619"/>
                <a:gd name="T12" fmla="*/ 2617 w 2617"/>
                <a:gd name="T13" fmla="*/ 0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2619">
                  <a:moveTo>
                    <a:pt x="2617" y="0"/>
                  </a:moveTo>
                  <a:lnTo>
                    <a:pt x="1307" y="0"/>
                  </a:lnTo>
                  <a:lnTo>
                    <a:pt x="0" y="1309"/>
                  </a:lnTo>
                  <a:lnTo>
                    <a:pt x="0" y="2619"/>
                  </a:lnTo>
                  <a:lnTo>
                    <a:pt x="1307" y="2619"/>
                  </a:lnTo>
                  <a:lnTo>
                    <a:pt x="2617" y="130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grpSp>
          <p:nvGrpSpPr>
            <p:cNvPr id="55" name="Grouper 54"/>
            <p:cNvGrpSpPr/>
            <p:nvPr/>
          </p:nvGrpSpPr>
          <p:grpSpPr>
            <a:xfrm>
              <a:off x="6342505" y="5213297"/>
              <a:ext cx="856493" cy="720000"/>
              <a:chOff x="6342505" y="5213297"/>
              <a:chExt cx="856493" cy="720000"/>
            </a:xfrm>
          </p:grpSpPr>
          <p:sp>
            <p:nvSpPr>
              <p:cNvPr id="42" name="Diagonal Stripe 46"/>
              <p:cNvSpPr/>
              <p:nvPr/>
            </p:nvSpPr>
            <p:spPr>
              <a:xfrm rot="15533365">
                <a:off x="6830578" y="5650234"/>
                <a:ext cx="288559" cy="273963"/>
              </a:xfrm>
              <a:custGeom>
                <a:avLst/>
                <a:gdLst>
                  <a:gd name="connsiteX0" fmla="*/ 0 w 277379"/>
                  <a:gd name="connsiteY0" fmla="*/ 80398 h 160795"/>
                  <a:gd name="connsiteX1" fmla="*/ 138690 w 277379"/>
                  <a:gd name="connsiteY1" fmla="*/ 0 h 160795"/>
                  <a:gd name="connsiteX2" fmla="*/ 277379 w 277379"/>
                  <a:gd name="connsiteY2" fmla="*/ 0 h 160795"/>
                  <a:gd name="connsiteX3" fmla="*/ 0 w 277379"/>
                  <a:gd name="connsiteY3" fmla="*/ 160795 h 160795"/>
                  <a:gd name="connsiteX4" fmla="*/ 0 w 277379"/>
                  <a:gd name="connsiteY4" fmla="*/ 80398 h 160795"/>
                  <a:gd name="connsiteX0" fmla="*/ 0 w 288559"/>
                  <a:gd name="connsiteY0" fmla="*/ 193566 h 273963"/>
                  <a:gd name="connsiteX1" fmla="*/ 288559 w 288559"/>
                  <a:gd name="connsiteY1" fmla="*/ 0 h 273963"/>
                  <a:gd name="connsiteX2" fmla="*/ 277379 w 288559"/>
                  <a:gd name="connsiteY2" fmla="*/ 113168 h 273963"/>
                  <a:gd name="connsiteX3" fmla="*/ 0 w 288559"/>
                  <a:gd name="connsiteY3" fmla="*/ 273963 h 273963"/>
                  <a:gd name="connsiteX4" fmla="*/ 0 w 288559"/>
                  <a:gd name="connsiteY4" fmla="*/ 193566 h 2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559" h="273963">
                    <a:moveTo>
                      <a:pt x="0" y="193566"/>
                    </a:moveTo>
                    <a:lnTo>
                      <a:pt x="288559" y="0"/>
                    </a:lnTo>
                    <a:lnTo>
                      <a:pt x="277379" y="113168"/>
                    </a:lnTo>
                    <a:lnTo>
                      <a:pt x="0" y="273963"/>
                    </a:lnTo>
                    <a:lnTo>
                      <a:pt x="0" y="193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chemeClr val="tx1"/>
                  </a:solidFill>
                </a:endParaRPr>
              </a:p>
            </p:txBody>
          </p:sp>
          <p:pic>
            <p:nvPicPr>
              <p:cNvPr id="43" name="Picture 8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6342505" y="5213297"/>
                <a:ext cx="856493" cy="720000"/>
              </a:xfrm>
              <a:prstGeom prst="rect">
                <a:avLst/>
              </a:prstGeom>
            </p:spPr>
          </p:pic>
        </p:grpSp>
      </p:grpSp>
      <p:grpSp>
        <p:nvGrpSpPr>
          <p:cNvPr id="122" name="Grouper 121"/>
          <p:cNvGrpSpPr/>
          <p:nvPr/>
        </p:nvGrpSpPr>
        <p:grpSpPr>
          <a:xfrm>
            <a:off x="3665612" y="2409384"/>
            <a:ext cx="1750324" cy="1546515"/>
            <a:chOff x="2076064" y="2409384"/>
            <a:chExt cx="1750324" cy="1546515"/>
          </a:xfrm>
        </p:grpSpPr>
        <p:sp>
          <p:nvSpPr>
            <p:cNvPr id="26" name="Freeform 66"/>
            <p:cNvSpPr>
              <a:spLocks noChangeAspect="1"/>
            </p:cNvSpPr>
            <p:nvPr/>
          </p:nvSpPr>
          <p:spPr bwMode="auto">
            <a:xfrm flipH="1">
              <a:off x="2076064" y="2507331"/>
              <a:ext cx="143890" cy="144000"/>
            </a:xfrm>
            <a:custGeom>
              <a:avLst/>
              <a:gdLst>
                <a:gd name="T0" fmla="*/ 2617 w 2617"/>
                <a:gd name="T1" fmla="*/ 0 h 2619"/>
                <a:gd name="T2" fmla="*/ 1307 w 2617"/>
                <a:gd name="T3" fmla="*/ 0 h 2619"/>
                <a:gd name="T4" fmla="*/ 0 w 2617"/>
                <a:gd name="T5" fmla="*/ 1309 h 2619"/>
                <a:gd name="T6" fmla="*/ 0 w 2617"/>
                <a:gd name="T7" fmla="*/ 2619 h 2619"/>
                <a:gd name="T8" fmla="*/ 1307 w 2617"/>
                <a:gd name="T9" fmla="*/ 2619 h 2619"/>
                <a:gd name="T10" fmla="*/ 2617 w 2617"/>
                <a:gd name="T11" fmla="*/ 1309 h 2619"/>
                <a:gd name="T12" fmla="*/ 2617 w 2617"/>
                <a:gd name="T13" fmla="*/ 0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2619">
                  <a:moveTo>
                    <a:pt x="2617" y="0"/>
                  </a:moveTo>
                  <a:lnTo>
                    <a:pt x="1307" y="0"/>
                  </a:lnTo>
                  <a:lnTo>
                    <a:pt x="0" y="1309"/>
                  </a:lnTo>
                  <a:lnTo>
                    <a:pt x="0" y="2619"/>
                  </a:lnTo>
                  <a:lnTo>
                    <a:pt x="1307" y="2619"/>
                  </a:lnTo>
                  <a:lnTo>
                    <a:pt x="2617" y="130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grpSp>
          <p:nvGrpSpPr>
            <p:cNvPr id="46" name="Grouper 45"/>
            <p:cNvGrpSpPr/>
            <p:nvPr/>
          </p:nvGrpSpPr>
          <p:grpSpPr>
            <a:xfrm>
              <a:off x="2323802" y="2848015"/>
              <a:ext cx="797940" cy="1107884"/>
              <a:chOff x="2536834" y="2793705"/>
              <a:chExt cx="648214" cy="900000"/>
            </a:xfrm>
          </p:grpSpPr>
          <p:sp>
            <p:nvSpPr>
              <p:cNvPr id="32" name="Trapezoid 72"/>
              <p:cNvSpPr/>
              <p:nvPr/>
            </p:nvSpPr>
            <p:spPr>
              <a:xfrm>
                <a:off x="2788996" y="3264184"/>
                <a:ext cx="67603" cy="414567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33" name="Picture 7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6834" y="2793705"/>
                <a:ext cx="648214" cy="900000"/>
              </a:xfrm>
              <a:prstGeom prst="rect">
                <a:avLst/>
              </a:prstGeom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2228646" y="2409384"/>
              <a:ext cx="15977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 err="1"/>
                <a:t>Cleantech</a:t>
              </a:r>
              <a:endParaRPr lang="en-GB" sz="16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17" name="Grouper 116"/>
          <p:cNvGrpSpPr/>
          <p:nvPr/>
        </p:nvGrpSpPr>
        <p:grpSpPr>
          <a:xfrm>
            <a:off x="5259111" y="2160580"/>
            <a:ext cx="1661235" cy="1731356"/>
            <a:chOff x="5152595" y="2160580"/>
            <a:chExt cx="1661235" cy="1731356"/>
          </a:xfrm>
        </p:grpSpPr>
        <p:grpSp>
          <p:nvGrpSpPr>
            <p:cNvPr id="54" name="Grouper 53"/>
            <p:cNvGrpSpPr/>
            <p:nvPr/>
          </p:nvGrpSpPr>
          <p:grpSpPr>
            <a:xfrm>
              <a:off x="5152595" y="2160580"/>
              <a:ext cx="1661235" cy="830997"/>
              <a:chOff x="4964144" y="2160580"/>
              <a:chExt cx="1661235" cy="830997"/>
            </a:xfrm>
          </p:grpSpPr>
          <p:sp>
            <p:nvSpPr>
              <p:cNvPr id="52" name="TextBox 56"/>
              <p:cNvSpPr txBox="1"/>
              <p:nvPr/>
            </p:nvSpPr>
            <p:spPr>
              <a:xfrm>
                <a:off x="5075007" y="2160580"/>
                <a:ext cx="1550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Digital Technologies</a:t>
                </a:r>
              </a:p>
              <a:p>
                <a:pPr algn="ctr"/>
                <a:endParaRPr lang="en-GB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65"/>
              <p:cNvSpPr>
                <a:spLocks noChangeAspect="1"/>
              </p:cNvSpPr>
              <p:nvPr/>
            </p:nvSpPr>
            <p:spPr bwMode="auto">
              <a:xfrm flipH="1">
                <a:off x="4964144" y="2490647"/>
                <a:ext cx="143890" cy="144000"/>
              </a:xfrm>
              <a:custGeom>
                <a:avLst/>
                <a:gdLst>
                  <a:gd name="T0" fmla="*/ 2617 w 2617"/>
                  <a:gd name="T1" fmla="*/ 0 h 2619"/>
                  <a:gd name="T2" fmla="*/ 1307 w 2617"/>
                  <a:gd name="T3" fmla="*/ 0 h 2619"/>
                  <a:gd name="T4" fmla="*/ 0 w 2617"/>
                  <a:gd name="T5" fmla="*/ 1309 h 2619"/>
                  <a:gd name="T6" fmla="*/ 0 w 2617"/>
                  <a:gd name="T7" fmla="*/ 2619 h 2619"/>
                  <a:gd name="T8" fmla="*/ 1307 w 2617"/>
                  <a:gd name="T9" fmla="*/ 2619 h 2619"/>
                  <a:gd name="T10" fmla="*/ 2617 w 2617"/>
                  <a:gd name="T11" fmla="*/ 1309 h 2619"/>
                  <a:gd name="T12" fmla="*/ 2617 w 2617"/>
                  <a:gd name="T13" fmla="*/ 0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7" h="2619">
                    <a:moveTo>
                      <a:pt x="2617" y="0"/>
                    </a:moveTo>
                    <a:lnTo>
                      <a:pt x="1307" y="0"/>
                    </a:lnTo>
                    <a:lnTo>
                      <a:pt x="0" y="1309"/>
                    </a:lnTo>
                    <a:lnTo>
                      <a:pt x="0" y="2619"/>
                    </a:lnTo>
                    <a:lnTo>
                      <a:pt x="1307" y="2619"/>
                    </a:lnTo>
                    <a:lnTo>
                      <a:pt x="2617" y="1309"/>
                    </a:lnTo>
                    <a:lnTo>
                      <a:pt x="26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</p:grpSp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6012" y="3023420"/>
              <a:ext cx="900924" cy="868516"/>
            </a:xfrm>
            <a:prstGeom prst="rect">
              <a:avLst/>
            </a:prstGeom>
          </p:spPr>
        </p:pic>
      </p:grpSp>
      <p:sp>
        <p:nvSpPr>
          <p:cNvPr id="74" name="ZoneTexte 73"/>
          <p:cNvSpPr txBox="1"/>
          <p:nvPr/>
        </p:nvSpPr>
        <p:spPr>
          <a:xfrm>
            <a:off x="5997677" y="48915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26" name="Grouper 125"/>
          <p:cNvGrpSpPr/>
          <p:nvPr/>
        </p:nvGrpSpPr>
        <p:grpSpPr>
          <a:xfrm>
            <a:off x="4542415" y="4331410"/>
            <a:ext cx="1741176" cy="1664893"/>
            <a:chOff x="4919318" y="4331410"/>
            <a:chExt cx="1741176" cy="1664893"/>
          </a:xfrm>
        </p:grpSpPr>
        <p:grpSp>
          <p:nvGrpSpPr>
            <p:cNvPr id="80" name="Grouper 79"/>
            <p:cNvGrpSpPr/>
            <p:nvPr/>
          </p:nvGrpSpPr>
          <p:grpSpPr>
            <a:xfrm>
              <a:off x="4919318" y="4331410"/>
              <a:ext cx="1741176" cy="584776"/>
              <a:chOff x="4919318" y="4331410"/>
              <a:chExt cx="1741176" cy="584776"/>
            </a:xfrm>
          </p:grpSpPr>
          <p:sp>
            <p:nvSpPr>
              <p:cNvPr id="75" name="TextBox 58"/>
              <p:cNvSpPr txBox="1"/>
              <p:nvPr/>
            </p:nvSpPr>
            <p:spPr>
              <a:xfrm>
                <a:off x="5092214" y="4331410"/>
                <a:ext cx="1568280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Materials and Manufacturing</a:t>
                </a:r>
              </a:p>
            </p:txBody>
          </p:sp>
          <p:sp>
            <p:nvSpPr>
              <p:cNvPr id="76" name="Freeform 70"/>
              <p:cNvSpPr>
                <a:spLocks noChangeAspect="1"/>
              </p:cNvSpPr>
              <p:nvPr/>
            </p:nvSpPr>
            <p:spPr bwMode="auto">
              <a:xfrm flipH="1">
                <a:off x="4919318" y="4703029"/>
                <a:ext cx="143890" cy="144000"/>
              </a:xfrm>
              <a:custGeom>
                <a:avLst/>
                <a:gdLst>
                  <a:gd name="T0" fmla="*/ 2617 w 2617"/>
                  <a:gd name="T1" fmla="*/ 0 h 2619"/>
                  <a:gd name="T2" fmla="*/ 1307 w 2617"/>
                  <a:gd name="T3" fmla="*/ 0 h 2619"/>
                  <a:gd name="T4" fmla="*/ 0 w 2617"/>
                  <a:gd name="T5" fmla="*/ 1309 h 2619"/>
                  <a:gd name="T6" fmla="*/ 0 w 2617"/>
                  <a:gd name="T7" fmla="*/ 2619 h 2619"/>
                  <a:gd name="T8" fmla="*/ 1307 w 2617"/>
                  <a:gd name="T9" fmla="*/ 2619 h 2619"/>
                  <a:gd name="T10" fmla="*/ 2617 w 2617"/>
                  <a:gd name="T11" fmla="*/ 1309 h 2619"/>
                  <a:gd name="T12" fmla="*/ 2617 w 2617"/>
                  <a:gd name="T13" fmla="*/ 0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7" h="2619">
                    <a:moveTo>
                      <a:pt x="2617" y="0"/>
                    </a:moveTo>
                    <a:lnTo>
                      <a:pt x="1307" y="0"/>
                    </a:lnTo>
                    <a:lnTo>
                      <a:pt x="0" y="1309"/>
                    </a:lnTo>
                    <a:lnTo>
                      <a:pt x="0" y="2619"/>
                    </a:lnTo>
                    <a:lnTo>
                      <a:pt x="1307" y="2619"/>
                    </a:lnTo>
                    <a:lnTo>
                      <a:pt x="2617" y="1309"/>
                    </a:lnTo>
                    <a:lnTo>
                      <a:pt x="26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</p:grpSp>
        <p:grpSp>
          <p:nvGrpSpPr>
            <p:cNvPr id="81" name="Grouper 80"/>
            <p:cNvGrpSpPr/>
            <p:nvPr/>
          </p:nvGrpSpPr>
          <p:grpSpPr>
            <a:xfrm>
              <a:off x="5299690" y="5097776"/>
              <a:ext cx="920751" cy="898527"/>
              <a:chOff x="687388" y="2371733"/>
              <a:chExt cx="920751" cy="898527"/>
            </a:xfrm>
          </p:grpSpPr>
          <p:sp>
            <p:nvSpPr>
              <p:cNvPr id="82" name="Rectangle 31"/>
              <p:cNvSpPr/>
              <p:nvPr/>
            </p:nvSpPr>
            <p:spPr>
              <a:xfrm rot="2635019">
                <a:off x="848728" y="2396359"/>
                <a:ext cx="548351" cy="541437"/>
              </a:xfrm>
              <a:custGeom>
                <a:avLst/>
                <a:gdLst>
                  <a:gd name="connsiteX0" fmla="*/ 0 w 479296"/>
                  <a:gd name="connsiteY0" fmla="*/ 0 h 474944"/>
                  <a:gd name="connsiteX1" fmla="*/ 479296 w 479296"/>
                  <a:gd name="connsiteY1" fmla="*/ 0 h 474944"/>
                  <a:gd name="connsiteX2" fmla="*/ 479296 w 479296"/>
                  <a:gd name="connsiteY2" fmla="*/ 474944 h 474944"/>
                  <a:gd name="connsiteX3" fmla="*/ 0 w 479296"/>
                  <a:gd name="connsiteY3" fmla="*/ 474944 h 474944"/>
                  <a:gd name="connsiteX4" fmla="*/ 0 w 479296"/>
                  <a:gd name="connsiteY4" fmla="*/ 0 h 474944"/>
                  <a:gd name="connsiteX0" fmla="*/ 104067 w 479296"/>
                  <a:gd name="connsiteY0" fmla="*/ 104534 h 474944"/>
                  <a:gd name="connsiteX1" fmla="*/ 479296 w 479296"/>
                  <a:gd name="connsiteY1" fmla="*/ 0 h 474944"/>
                  <a:gd name="connsiteX2" fmla="*/ 479296 w 479296"/>
                  <a:gd name="connsiteY2" fmla="*/ 474944 h 474944"/>
                  <a:gd name="connsiteX3" fmla="*/ 0 w 479296"/>
                  <a:gd name="connsiteY3" fmla="*/ 474944 h 474944"/>
                  <a:gd name="connsiteX4" fmla="*/ 104067 w 479296"/>
                  <a:gd name="connsiteY4" fmla="*/ 104534 h 474944"/>
                  <a:gd name="connsiteX0" fmla="*/ 78493 w 479296"/>
                  <a:gd name="connsiteY0" fmla="*/ 77974 h 474944"/>
                  <a:gd name="connsiteX1" fmla="*/ 479296 w 479296"/>
                  <a:gd name="connsiteY1" fmla="*/ 0 h 474944"/>
                  <a:gd name="connsiteX2" fmla="*/ 479296 w 479296"/>
                  <a:gd name="connsiteY2" fmla="*/ 474944 h 474944"/>
                  <a:gd name="connsiteX3" fmla="*/ 0 w 479296"/>
                  <a:gd name="connsiteY3" fmla="*/ 474944 h 474944"/>
                  <a:gd name="connsiteX4" fmla="*/ 78493 w 479296"/>
                  <a:gd name="connsiteY4" fmla="*/ 77974 h 474944"/>
                  <a:gd name="connsiteX0" fmla="*/ 78493 w 479296"/>
                  <a:gd name="connsiteY0" fmla="*/ 77974 h 474944"/>
                  <a:gd name="connsiteX1" fmla="*/ 479296 w 479296"/>
                  <a:gd name="connsiteY1" fmla="*/ 0 h 474944"/>
                  <a:gd name="connsiteX2" fmla="*/ 414376 w 479296"/>
                  <a:gd name="connsiteY2" fmla="*/ 414610 h 474944"/>
                  <a:gd name="connsiteX3" fmla="*/ 0 w 479296"/>
                  <a:gd name="connsiteY3" fmla="*/ 474944 h 474944"/>
                  <a:gd name="connsiteX4" fmla="*/ 78493 w 479296"/>
                  <a:gd name="connsiteY4" fmla="*/ 77974 h 474944"/>
                  <a:gd name="connsiteX0" fmla="*/ 78493 w 479296"/>
                  <a:gd name="connsiteY0" fmla="*/ 77974 h 474944"/>
                  <a:gd name="connsiteX1" fmla="*/ 479296 w 479296"/>
                  <a:gd name="connsiteY1" fmla="*/ 0 h 474944"/>
                  <a:gd name="connsiteX2" fmla="*/ 405852 w 479296"/>
                  <a:gd name="connsiteY2" fmla="*/ 405757 h 474944"/>
                  <a:gd name="connsiteX3" fmla="*/ 0 w 479296"/>
                  <a:gd name="connsiteY3" fmla="*/ 474944 h 474944"/>
                  <a:gd name="connsiteX4" fmla="*/ 78493 w 479296"/>
                  <a:gd name="connsiteY4" fmla="*/ 77974 h 474944"/>
                  <a:gd name="connsiteX0" fmla="*/ 78493 w 514709"/>
                  <a:gd name="connsiteY0" fmla="*/ 112073 h 509043"/>
                  <a:gd name="connsiteX1" fmla="*/ 514709 w 514709"/>
                  <a:gd name="connsiteY1" fmla="*/ 0 h 509043"/>
                  <a:gd name="connsiteX2" fmla="*/ 405852 w 514709"/>
                  <a:gd name="connsiteY2" fmla="*/ 439856 h 509043"/>
                  <a:gd name="connsiteX3" fmla="*/ 0 w 514709"/>
                  <a:gd name="connsiteY3" fmla="*/ 509043 h 509043"/>
                  <a:gd name="connsiteX4" fmla="*/ 78493 w 514709"/>
                  <a:gd name="connsiteY4" fmla="*/ 112073 h 509043"/>
                  <a:gd name="connsiteX0" fmla="*/ 112135 w 548351"/>
                  <a:gd name="connsiteY0" fmla="*/ 112073 h 541437"/>
                  <a:gd name="connsiteX1" fmla="*/ 548351 w 548351"/>
                  <a:gd name="connsiteY1" fmla="*/ 0 h 541437"/>
                  <a:gd name="connsiteX2" fmla="*/ 439494 w 548351"/>
                  <a:gd name="connsiteY2" fmla="*/ 439856 h 541437"/>
                  <a:gd name="connsiteX3" fmla="*/ 0 w 548351"/>
                  <a:gd name="connsiteY3" fmla="*/ 541437 h 541437"/>
                  <a:gd name="connsiteX4" fmla="*/ 112135 w 548351"/>
                  <a:gd name="connsiteY4" fmla="*/ 112073 h 541437"/>
                  <a:gd name="connsiteX0" fmla="*/ 96856 w 548351"/>
                  <a:gd name="connsiteY0" fmla="*/ 92662 h 541437"/>
                  <a:gd name="connsiteX1" fmla="*/ 548351 w 548351"/>
                  <a:gd name="connsiteY1" fmla="*/ 0 h 541437"/>
                  <a:gd name="connsiteX2" fmla="*/ 439494 w 548351"/>
                  <a:gd name="connsiteY2" fmla="*/ 439856 h 541437"/>
                  <a:gd name="connsiteX3" fmla="*/ 0 w 548351"/>
                  <a:gd name="connsiteY3" fmla="*/ 541437 h 541437"/>
                  <a:gd name="connsiteX4" fmla="*/ 96856 w 548351"/>
                  <a:gd name="connsiteY4" fmla="*/ 92662 h 54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351" h="541437">
                    <a:moveTo>
                      <a:pt x="96856" y="92662"/>
                    </a:moveTo>
                    <a:lnTo>
                      <a:pt x="548351" y="0"/>
                    </a:lnTo>
                    <a:lnTo>
                      <a:pt x="439494" y="439856"/>
                    </a:lnTo>
                    <a:lnTo>
                      <a:pt x="0" y="541437"/>
                    </a:lnTo>
                    <a:lnTo>
                      <a:pt x="96856" y="92662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CH" kern="1200"/>
              </a:p>
            </p:txBody>
          </p:sp>
          <p:grpSp>
            <p:nvGrpSpPr>
              <p:cNvPr id="83" name="Group 4"/>
              <p:cNvGrpSpPr>
                <a:grpSpLocks noChangeAspect="1"/>
              </p:cNvGrpSpPr>
              <p:nvPr/>
            </p:nvGrpSpPr>
            <p:grpSpPr bwMode="auto">
              <a:xfrm>
                <a:off x="687388" y="2371733"/>
                <a:ext cx="920751" cy="898527"/>
                <a:chOff x="433" y="1494"/>
                <a:chExt cx="580" cy="566"/>
              </a:xfrm>
            </p:grpSpPr>
            <p:sp>
              <p:nvSpPr>
                <p:cNvPr id="84" name="Freeform 5"/>
                <p:cNvSpPr>
                  <a:spLocks noEditPoints="1"/>
                </p:cNvSpPr>
                <p:nvPr/>
              </p:nvSpPr>
              <p:spPr bwMode="auto">
                <a:xfrm>
                  <a:off x="434" y="1494"/>
                  <a:ext cx="577" cy="371"/>
                </a:xfrm>
                <a:custGeom>
                  <a:avLst/>
                  <a:gdLst>
                    <a:gd name="T0" fmla="*/ 19 w 1524"/>
                    <a:gd name="T1" fmla="*/ 524 h 980"/>
                    <a:gd name="T2" fmla="*/ 742 w 1524"/>
                    <a:gd name="T3" fmla="*/ 974 h 980"/>
                    <a:gd name="T4" fmla="*/ 762 w 1524"/>
                    <a:gd name="T5" fmla="*/ 980 h 980"/>
                    <a:gd name="T6" fmla="*/ 782 w 1524"/>
                    <a:gd name="T7" fmla="*/ 974 h 980"/>
                    <a:gd name="T8" fmla="*/ 1505 w 1524"/>
                    <a:gd name="T9" fmla="*/ 524 h 980"/>
                    <a:gd name="T10" fmla="*/ 1524 w 1524"/>
                    <a:gd name="T11" fmla="*/ 491 h 980"/>
                    <a:gd name="T12" fmla="*/ 1505 w 1524"/>
                    <a:gd name="T13" fmla="*/ 458 h 980"/>
                    <a:gd name="T14" fmla="*/ 782 w 1524"/>
                    <a:gd name="T15" fmla="*/ 8 h 980"/>
                    <a:gd name="T16" fmla="*/ 741 w 1524"/>
                    <a:gd name="T17" fmla="*/ 8 h 980"/>
                    <a:gd name="T18" fmla="*/ 18 w 1524"/>
                    <a:gd name="T19" fmla="*/ 458 h 980"/>
                    <a:gd name="T20" fmla="*/ 0 w 1524"/>
                    <a:gd name="T21" fmla="*/ 491 h 980"/>
                    <a:gd name="T22" fmla="*/ 19 w 1524"/>
                    <a:gd name="T23" fmla="*/ 524 h 980"/>
                    <a:gd name="T24" fmla="*/ 762 w 1524"/>
                    <a:gd name="T25" fmla="*/ 86 h 980"/>
                    <a:gd name="T26" fmla="*/ 1412 w 1524"/>
                    <a:gd name="T27" fmla="*/ 491 h 980"/>
                    <a:gd name="T28" fmla="*/ 762 w 1524"/>
                    <a:gd name="T29" fmla="*/ 896 h 980"/>
                    <a:gd name="T30" fmla="*/ 111 w 1524"/>
                    <a:gd name="T31" fmla="*/ 491 h 980"/>
                    <a:gd name="T32" fmla="*/ 762 w 1524"/>
                    <a:gd name="T33" fmla="*/ 86 h 980"/>
                    <a:gd name="T34" fmla="*/ 762 w 1524"/>
                    <a:gd name="T35" fmla="*/ 86 h 980"/>
                    <a:gd name="T36" fmla="*/ 762 w 1524"/>
                    <a:gd name="T37" fmla="*/ 86 h 9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24" h="980">
                      <a:moveTo>
                        <a:pt x="19" y="524"/>
                      </a:moveTo>
                      <a:cubicBezTo>
                        <a:pt x="742" y="974"/>
                        <a:pt x="742" y="974"/>
                        <a:pt x="742" y="974"/>
                      </a:cubicBezTo>
                      <a:cubicBezTo>
                        <a:pt x="748" y="978"/>
                        <a:pt x="755" y="980"/>
                        <a:pt x="762" y="980"/>
                      </a:cubicBezTo>
                      <a:cubicBezTo>
                        <a:pt x="769" y="980"/>
                        <a:pt x="776" y="978"/>
                        <a:pt x="782" y="974"/>
                      </a:cubicBezTo>
                      <a:cubicBezTo>
                        <a:pt x="1505" y="524"/>
                        <a:pt x="1505" y="524"/>
                        <a:pt x="1505" y="524"/>
                      </a:cubicBezTo>
                      <a:cubicBezTo>
                        <a:pt x="1516" y="517"/>
                        <a:pt x="1524" y="504"/>
                        <a:pt x="1524" y="491"/>
                      </a:cubicBezTo>
                      <a:cubicBezTo>
                        <a:pt x="1524" y="478"/>
                        <a:pt x="1517" y="465"/>
                        <a:pt x="1505" y="458"/>
                      </a:cubicBezTo>
                      <a:cubicBezTo>
                        <a:pt x="782" y="8"/>
                        <a:pt x="782" y="8"/>
                        <a:pt x="782" y="8"/>
                      </a:cubicBezTo>
                      <a:cubicBezTo>
                        <a:pt x="770" y="0"/>
                        <a:pt x="754" y="0"/>
                        <a:pt x="741" y="8"/>
                      </a:cubicBezTo>
                      <a:cubicBezTo>
                        <a:pt x="18" y="458"/>
                        <a:pt x="18" y="458"/>
                        <a:pt x="18" y="458"/>
                      </a:cubicBezTo>
                      <a:cubicBezTo>
                        <a:pt x="7" y="465"/>
                        <a:pt x="0" y="478"/>
                        <a:pt x="0" y="491"/>
                      </a:cubicBezTo>
                      <a:cubicBezTo>
                        <a:pt x="0" y="504"/>
                        <a:pt x="7" y="517"/>
                        <a:pt x="19" y="524"/>
                      </a:cubicBezTo>
                      <a:close/>
                      <a:moveTo>
                        <a:pt x="762" y="86"/>
                      </a:moveTo>
                      <a:cubicBezTo>
                        <a:pt x="1412" y="491"/>
                        <a:pt x="1412" y="491"/>
                        <a:pt x="1412" y="491"/>
                      </a:cubicBezTo>
                      <a:cubicBezTo>
                        <a:pt x="762" y="896"/>
                        <a:pt x="762" y="896"/>
                        <a:pt x="762" y="896"/>
                      </a:cubicBezTo>
                      <a:cubicBezTo>
                        <a:pt x="111" y="491"/>
                        <a:pt x="111" y="491"/>
                        <a:pt x="111" y="491"/>
                      </a:cubicBezTo>
                      <a:lnTo>
                        <a:pt x="762" y="86"/>
                      </a:lnTo>
                      <a:close/>
                      <a:moveTo>
                        <a:pt x="762" y="86"/>
                      </a:moveTo>
                      <a:cubicBezTo>
                        <a:pt x="762" y="86"/>
                        <a:pt x="762" y="86"/>
                        <a:pt x="762" y="86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85" name="Freeform 6"/>
                <p:cNvSpPr>
                  <a:spLocks noEditPoints="1"/>
                </p:cNvSpPr>
                <p:nvPr/>
              </p:nvSpPr>
              <p:spPr bwMode="auto">
                <a:xfrm>
                  <a:off x="982" y="1763"/>
                  <a:ext cx="29" cy="29"/>
                </a:xfrm>
                <a:custGeom>
                  <a:avLst/>
                  <a:gdLst>
                    <a:gd name="T0" fmla="*/ 38 w 77"/>
                    <a:gd name="T1" fmla="*/ 0 h 77"/>
                    <a:gd name="T2" fmla="*/ 11 w 77"/>
                    <a:gd name="T3" fmla="*/ 11 h 77"/>
                    <a:gd name="T4" fmla="*/ 0 w 77"/>
                    <a:gd name="T5" fmla="*/ 38 h 77"/>
                    <a:gd name="T6" fmla="*/ 11 w 77"/>
                    <a:gd name="T7" fmla="*/ 65 h 77"/>
                    <a:gd name="T8" fmla="*/ 38 w 77"/>
                    <a:gd name="T9" fmla="*/ 77 h 77"/>
                    <a:gd name="T10" fmla="*/ 65 w 77"/>
                    <a:gd name="T11" fmla="*/ 65 h 77"/>
                    <a:gd name="T12" fmla="*/ 77 w 77"/>
                    <a:gd name="T13" fmla="*/ 38 h 77"/>
                    <a:gd name="T14" fmla="*/ 65 w 77"/>
                    <a:gd name="T15" fmla="*/ 11 h 77"/>
                    <a:gd name="T16" fmla="*/ 38 w 77"/>
                    <a:gd name="T17" fmla="*/ 0 h 77"/>
                    <a:gd name="T18" fmla="*/ 38 w 77"/>
                    <a:gd name="T19" fmla="*/ 0 h 77"/>
                    <a:gd name="T20" fmla="*/ 38 w 77"/>
                    <a:gd name="T2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7" h="77">
                      <a:moveTo>
                        <a:pt x="38" y="0"/>
                      </a:moveTo>
                      <a:cubicBezTo>
                        <a:pt x="28" y="0"/>
                        <a:pt x="18" y="4"/>
                        <a:pt x="11" y="11"/>
                      </a:cubicBezTo>
                      <a:cubicBezTo>
                        <a:pt x="4" y="18"/>
                        <a:pt x="0" y="28"/>
                        <a:pt x="0" y="38"/>
                      </a:cubicBezTo>
                      <a:cubicBezTo>
                        <a:pt x="0" y="48"/>
                        <a:pt x="4" y="58"/>
                        <a:pt x="11" y="65"/>
                      </a:cubicBezTo>
                      <a:cubicBezTo>
                        <a:pt x="18" y="72"/>
                        <a:pt x="28" y="77"/>
                        <a:pt x="38" y="77"/>
                      </a:cubicBezTo>
                      <a:cubicBezTo>
                        <a:pt x="48" y="77"/>
                        <a:pt x="58" y="72"/>
                        <a:pt x="65" y="65"/>
                      </a:cubicBezTo>
                      <a:cubicBezTo>
                        <a:pt x="72" y="58"/>
                        <a:pt x="77" y="48"/>
                        <a:pt x="77" y="38"/>
                      </a:cubicBezTo>
                      <a:cubicBezTo>
                        <a:pt x="77" y="28"/>
                        <a:pt x="72" y="18"/>
                        <a:pt x="65" y="11"/>
                      </a:cubicBezTo>
                      <a:cubicBezTo>
                        <a:pt x="58" y="4"/>
                        <a:pt x="48" y="0"/>
                        <a:pt x="38" y="0"/>
                      </a:cubicBezTo>
                      <a:close/>
                      <a:moveTo>
                        <a:pt x="38" y="0"/>
                      </a:moveTo>
                      <a:cubicBezTo>
                        <a:pt x="38" y="0"/>
                        <a:pt x="38" y="0"/>
                        <a:pt x="38" y="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86" name="Freeform 7"/>
                <p:cNvSpPr>
                  <a:spLocks noEditPoints="1"/>
                </p:cNvSpPr>
                <p:nvPr/>
              </p:nvSpPr>
              <p:spPr bwMode="auto">
                <a:xfrm>
                  <a:off x="935" y="1790"/>
                  <a:ext cx="32" cy="31"/>
                </a:xfrm>
                <a:custGeom>
                  <a:avLst/>
                  <a:gdLst>
                    <a:gd name="T0" fmla="*/ 23 w 87"/>
                    <a:gd name="T1" fmla="*/ 11 h 82"/>
                    <a:gd name="T2" fmla="*/ 11 w 87"/>
                    <a:gd name="T3" fmla="*/ 64 h 82"/>
                    <a:gd name="T4" fmla="*/ 44 w 87"/>
                    <a:gd name="T5" fmla="*/ 82 h 82"/>
                    <a:gd name="T6" fmla="*/ 64 w 87"/>
                    <a:gd name="T7" fmla="*/ 76 h 82"/>
                    <a:gd name="T8" fmla="*/ 76 w 87"/>
                    <a:gd name="T9" fmla="*/ 23 h 82"/>
                    <a:gd name="T10" fmla="*/ 23 w 87"/>
                    <a:gd name="T11" fmla="*/ 11 h 82"/>
                    <a:gd name="T12" fmla="*/ 23 w 87"/>
                    <a:gd name="T13" fmla="*/ 11 h 82"/>
                    <a:gd name="T14" fmla="*/ 23 w 87"/>
                    <a:gd name="T15" fmla="*/ 1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2">
                      <a:moveTo>
                        <a:pt x="23" y="11"/>
                      </a:moveTo>
                      <a:cubicBezTo>
                        <a:pt x="5" y="22"/>
                        <a:pt x="0" y="46"/>
                        <a:pt x="11" y="64"/>
                      </a:cubicBezTo>
                      <a:cubicBezTo>
                        <a:pt x="19" y="75"/>
                        <a:pt x="31" y="82"/>
                        <a:pt x="44" y="82"/>
                      </a:cubicBezTo>
                      <a:cubicBezTo>
                        <a:pt x="51" y="82"/>
                        <a:pt x="58" y="80"/>
                        <a:pt x="64" y="76"/>
                      </a:cubicBezTo>
                      <a:cubicBezTo>
                        <a:pt x="82" y="65"/>
                        <a:pt x="87" y="41"/>
                        <a:pt x="76" y="23"/>
                      </a:cubicBezTo>
                      <a:cubicBezTo>
                        <a:pt x="65" y="5"/>
                        <a:pt x="41" y="0"/>
                        <a:pt x="23" y="11"/>
                      </a:cubicBezTo>
                      <a:close/>
                      <a:moveTo>
                        <a:pt x="23" y="11"/>
                      </a:moveTo>
                      <a:cubicBezTo>
                        <a:pt x="23" y="11"/>
                        <a:pt x="23" y="11"/>
                        <a:pt x="23" y="11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87" name="Freeform 8"/>
                <p:cNvSpPr>
                  <a:spLocks noEditPoints="1"/>
                </p:cNvSpPr>
                <p:nvPr/>
              </p:nvSpPr>
              <p:spPr bwMode="auto">
                <a:xfrm>
                  <a:off x="797" y="1875"/>
                  <a:ext cx="34" cy="31"/>
                </a:xfrm>
                <a:custGeom>
                  <a:avLst/>
                  <a:gdLst>
                    <a:gd name="T0" fmla="*/ 24 w 88"/>
                    <a:gd name="T1" fmla="*/ 11 h 82"/>
                    <a:gd name="T2" fmla="*/ 12 w 88"/>
                    <a:gd name="T3" fmla="*/ 64 h 82"/>
                    <a:gd name="T4" fmla="*/ 44 w 88"/>
                    <a:gd name="T5" fmla="*/ 82 h 82"/>
                    <a:gd name="T6" fmla="*/ 64 w 88"/>
                    <a:gd name="T7" fmla="*/ 76 h 82"/>
                    <a:gd name="T8" fmla="*/ 77 w 88"/>
                    <a:gd name="T9" fmla="*/ 23 h 82"/>
                    <a:gd name="T10" fmla="*/ 24 w 88"/>
                    <a:gd name="T11" fmla="*/ 11 h 82"/>
                    <a:gd name="T12" fmla="*/ 24 w 88"/>
                    <a:gd name="T13" fmla="*/ 11 h 82"/>
                    <a:gd name="T14" fmla="*/ 24 w 88"/>
                    <a:gd name="T15" fmla="*/ 1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8" h="82">
                      <a:moveTo>
                        <a:pt x="24" y="11"/>
                      </a:moveTo>
                      <a:cubicBezTo>
                        <a:pt x="6" y="22"/>
                        <a:pt x="0" y="46"/>
                        <a:pt x="12" y="64"/>
                      </a:cubicBezTo>
                      <a:cubicBezTo>
                        <a:pt x="19" y="75"/>
                        <a:pt x="31" y="82"/>
                        <a:pt x="44" y="82"/>
                      </a:cubicBezTo>
                      <a:cubicBezTo>
                        <a:pt x="51" y="82"/>
                        <a:pt x="58" y="80"/>
                        <a:pt x="64" y="76"/>
                      </a:cubicBezTo>
                      <a:cubicBezTo>
                        <a:pt x="82" y="65"/>
                        <a:pt x="88" y="41"/>
                        <a:pt x="77" y="23"/>
                      </a:cubicBezTo>
                      <a:cubicBezTo>
                        <a:pt x="65" y="5"/>
                        <a:pt x="42" y="0"/>
                        <a:pt x="24" y="11"/>
                      </a:cubicBezTo>
                      <a:close/>
                      <a:moveTo>
                        <a:pt x="24" y="11"/>
                      </a:moveTo>
                      <a:cubicBezTo>
                        <a:pt x="24" y="11"/>
                        <a:pt x="24" y="11"/>
                        <a:pt x="24" y="11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88" name="Freeform 9"/>
                <p:cNvSpPr>
                  <a:spLocks noEditPoints="1"/>
                </p:cNvSpPr>
                <p:nvPr/>
              </p:nvSpPr>
              <p:spPr bwMode="auto">
                <a:xfrm>
                  <a:off x="752" y="1903"/>
                  <a:ext cx="33" cy="31"/>
                </a:xfrm>
                <a:custGeom>
                  <a:avLst/>
                  <a:gdLst>
                    <a:gd name="T0" fmla="*/ 23 w 87"/>
                    <a:gd name="T1" fmla="*/ 11 h 82"/>
                    <a:gd name="T2" fmla="*/ 11 w 87"/>
                    <a:gd name="T3" fmla="*/ 64 h 82"/>
                    <a:gd name="T4" fmla="*/ 44 w 87"/>
                    <a:gd name="T5" fmla="*/ 82 h 82"/>
                    <a:gd name="T6" fmla="*/ 64 w 87"/>
                    <a:gd name="T7" fmla="*/ 76 h 82"/>
                    <a:gd name="T8" fmla="*/ 76 w 87"/>
                    <a:gd name="T9" fmla="*/ 23 h 82"/>
                    <a:gd name="T10" fmla="*/ 23 w 87"/>
                    <a:gd name="T11" fmla="*/ 11 h 82"/>
                    <a:gd name="T12" fmla="*/ 23 w 87"/>
                    <a:gd name="T13" fmla="*/ 11 h 82"/>
                    <a:gd name="T14" fmla="*/ 23 w 87"/>
                    <a:gd name="T15" fmla="*/ 1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2">
                      <a:moveTo>
                        <a:pt x="23" y="11"/>
                      </a:moveTo>
                      <a:cubicBezTo>
                        <a:pt x="5" y="22"/>
                        <a:pt x="0" y="46"/>
                        <a:pt x="11" y="64"/>
                      </a:cubicBezTo>
                      <a:cubicBezTo>
                        <a:pt x="18" y="76"/>
                        <a:pt x="31" y="82"/>
                        <a:pt x="44" y="82"/>
                      </a:cubicBezTo>
                      <a:cubicBezTo>
                        <a:pt x="51" y="82"/>
                        <a:pt x="58" y="80"/>
                        <a:pt x="64" y="76"/>
                      </a:cubicBezTo>
                      <a:cubicBezTo>
                        <a:pt x="82" y="65"/>
                        <a:pt x="87" y="41"/>
                        <a:pt x="76" y="23"/>
                      </a:cubicBezTo>
                      <a:cubicBezTo>
                        <a:pt x="65" y="5"/>
                        <a:pt x="41" y="0"/>
                        <a:pt x="23" y="11"/>
                      </a:cubicBezTo>
                      <a:close/>
                      <a:moveTo>
                        <a:pt x="23" y="11"/>
                      </a:moveTo>
                      <a:cubicBezTo>
                        <a:pt x="23" y="11"/>
                        <a:pt x="23" y="11"/>
                        <a:pt x="23" y="11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89" name="Freeform 10"/>
                <p:cNvSpPr>
                  <a:spLocks noEditPoints="1"/>
                </p:cNvSpPr>
                <p:nvPr/>
              </p:nvSpPr>
              <p:spPr bwMode="auto">
                <a:xfrm>
                  <a:off x="843" y="1847"/>
                  <a:ext cx="33" cy="31"/>
                </a:xfrm>
                <a:custGeom>
                  <a:avLst/>
                  <a:gdLst>
                    <a:gd name="T0" fmla="*/ 23 w 87"/>
                    <a:gd name="T1" fmla="*/ 11 h 82"/>
                    <a:gd name="T2" fmla="*/ 11 w 87"/>
                    <a:gd name="T3" fmla="*/ 64 h 82"/>
                    <a:gd name="T4" fmla="*/ 44 w 87"/>
                    <a:gd name="T5" fmla="*/ 82 h 82"/>
                    <a:gd name="T6" fmla="*/ 64 w 87"/>
                    <a:gd name="T7" fmla="*/ 76 h 82"/>
                    <a:gd name="T8" fmla="*/ 76 w 87"/>
                    <a:gd name="T9" fmla="*/ 23 h 82"/>
                    <a:gd name="T10" fmla="*/ 23 w 87"/>
                    <a:gd name="T11" fmla="*/ 11 h 82"/>
                    <a:gd name="T12" fmla="*/ 23 w 87"/>
                    <a:gd name="T13" fmla="*/ 11 h 82"/>
                    <a:gd name="T14" fmla="*/ 23 w 87"/>
                    <a:gd name="T15" fmla="*/ 1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2">
                      <a:moveTo>
                        <a:pt x="23" y="11"/>
                      </a:moveTo>
                      <a:cubicBezTo>
                        <a:pt x="5" y="22"/>
                        <a:pt x="0" y="46"/>
                        <a:pt x="11" y="64"/>
                      </a:cubicBezTo>
                      <a:cubicBezTo>
                        <a:pt x="18" y="76"/>
                        <a:pt x="31" y="82"/>
                        <a:pt x="44" y="82"/>
                      </a:cubicBezTo>
                      <a:cubicBezTo>
                        <a:pt x="51" y="82"/>
                        <a:pt x="58" y="80"/>
                        <a:pt x="64" y="76"/>
                      </a:cubicBezTo>
                      <a:cubicBezTo>
                        <a:pt x="82" y="65"/>
                        <a:pt x="87" y="41"/>
                        <a:pt x="76" y="23"/>
                      </a:cubicBezTo>
                      <a:cubicBezTo>
                        <a:pt x="65" y="5"/>
                        <a:pt x="41" y="0"/>
                        <a:pt x="23" y="11"/>
                      </a:cubicBezTo>
                      <a:close/>
                      <a:moveTo>
                        <a:pt x="23" y="11"/>
                      </a:moveTo>
                      <a:cubicBezTo>
                        <a:pt x="23" y="11"/>
                        <a:pt x="23" y="11"/>
                        <a:pt x="23" y="11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0" name="Freeform 11"/>
                <p:cNvSpPr>
                  <a:spLocks noEditPoints="1"/>
                </p:cNvSpPr>
                <p:nvPr/>
              </p:nvSpPr>
              <p:spPr bwMode="auto">
                <a:xfrm>
                  <a:off x="889" y="1818"/>
                  <a:ext cx="33" cy="31"/>
                </a:xfrm>
                <a:custGeom>
                  <a:avLst/>
                  <a:gdLst>
                    <a:gd name="T0" fmla="*/ 24 w 88"/>
                    <a:gd name="T1" fmla="*/ 11 h 82"/>
                    <a:gd name="T2" fmla="*/ 12 w 88"/>
                    <a:gd name="T3" fmla="*/ 64 h 82"/>
                    <a:gd name="T4" fmla="*/ 44 w 88"/>
                    <a:gd name="T5" fmla="*/ 82 h 82"/>
                    <a:gd name="T6" fmla="*/ 64 w 88"/>
                    <a:gd name="T7" fmla="*/ 76 h 82"/>
                    <a:gd name="T8" fmla="*/ 76 w 88"/>
                    <a:gd name="T9" fmla="*/ 23 h 82"/>
                    <a:gd name="T10" fmla="*/ 24 w 88"/>
                    <a:gd name="T11" fmla="*/ 11 h 82"/>
                    <a:gd name="T12" fmla="*/ 24 w 88"/>
                    <a:gd name="T13" fmla="*/ 11 h 82"/>
                    <a:gd name="T14" fmla="*/ 24 w 88"/>
                    <a:gd name="T15" fmla="*/ 1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8" h="82">
                      <a:moveTo>
                        <a:pt x="24" y="11"/>
                      </a:moveTo>
                      <a:cubicBezTo>
                        <a:pt x="6" y="22"/>
                        <a:pt x="0" y="46"/>
                        <a:pt x="12" y="64"/>
                      </a:cubicBezTo>
                      <a:cubicBezTo>
                        <a:pt x="19" y="75"/>
                        <a:pt x="31" y="82"/>
                        <a:pt x="44" y="82"/>
                      </a:cubicBezTo>
                      <a:cubicBezTo>
                        <a:pt x="51" y="82"/>
                        <a:pt x="58" y="80"/>
                        <a:pt x="64" y="76"/>
                      </a:cubicBezTo>
                      <a:cubicBezTo>
                        <a:pt x="82" y="65"/>
                        <a:pt x="88" y="41"/>
                        <a:pt x="76" y="23"/>
                      </a:cubicBezTo>
                      <a:cubicBezTo>
                        <a:pt x="65" y="5"/>
                        <a:pt x="42" y="0"/>
                        <a:pt x="24" y="11"/>
                      </a:cubicBezTo>
                      <a:close/>
                      <a:moveTo>
                        <a:pt x="24" y="11"/>
                      </a:moveTo>
                      <a:cubicBezTo>
                        <a:pt x="24" y="11"/>
                        <a:pt x="24" y="11"/>
                        <a:pt x="24" y="11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1" name="Freeform 12"/>
                <p:cNvSpPr>
                  <a:spLocks noEditPoints="1"/>
                </p:cNvSpPr>
                <p:nvPr/>
              </p:nvSpPr>
              <p:spPr bwMode="auto">
                <a:xfrm>
                  <a:off x="709" y="1934"/>
                  <a:ext cx="28" cy="29"/>
                </a:xfrm>
                <a:custGeom>
                  <a:avLst/>
                  <a:gdLst>
                    <a:gd name="T0" fmla="*/ 11 w 76"/>
                    <a:gd name="T1" fmla="*/ 11 h 77"/>
                    <a:gd name="T2" fmla="*/ 0 w 76"/>
                    <a:gd name="T3" fmla="*/ 38 h 77"/>
                    <a:gd name="T4" fmla="*/ 11 w 76"/>
                    <a:gd name="T5" fmla="*/ 66 h 77"/>
                    <a:gd name="T6" fmla="*/ 38 w 76"/>
                    <a:gd name="T7" fmla="*/ 77 h 77"/>
                    <a:gd name="T8" fmla="*/ 65 w 76"/>
                    <a:gd name="T9" fmla="*/ 66 h 77"/>
                    <a:gd name="T10" fmla="*/ 76 w 76"/>
                    <a:gd name="T11" fmla="*/ 38 h 77"/>
                    <a:gd name="T12" fmla="*/ 65 w 76"/>
                    <a:gd name="T13" fmla="*/ 11 h 77"/>
                    <a:gd name="T14" fmla="*/ 38 w 76"/>
                    <a:gd name="T15" fmla="*/ 0 h 77"/>
                    <a:gd name="T16" fmla="*/ 11 w 76"/>
                    <a:gd name="T17" fmla="*/ 11 h 77"/>
                    <a:gd name="T18" fmla="*/ 11 w 76"/>
                    <a:gd name="T19" fmla="*/ 11 h 77"/>
                    <a:gd name="T20" fmla="*/ 11 w 76"/>
                    <a:gd name="T21" fmla="*/ 1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6" h="77">
                      <a:moveTo>
                        <a:pt x="11" y="11"/>
                      </a:moveTo>
                      <a:cubicBezTo>
                        <a:pt x="4" y="18"/>
                        <a:pt x="0" y="28"/>
                        <a:pt x="0" y="38"/>
                      </a:cubicBezTo>
                      <a:cubicBezTo>
                        <a:pt x="0" y="49"/>
                        <a:pt x="4" y="59"/>
                        <a:pt x="11" y="66"/>
                      </a:cubicBezTo>
                      <a:cubicBezTo>
                        <a:pt x="18" y="73"/>
                        <a:pt x="28" y="77"/>
                        <a:pt x="38" y="77"/>
                      </a:cubicBezTo>
                      <a:cubicBezTo>
                        <a:pt x="48" y="77"/>
                        <a:pt x="58" y="73"/>
                        <a:pt x="65" y="66"/>
                      </a:cubicBezTo>
                      <a:cubicBezTo>
                        <a:pt x="72" y="59"/>
                        <a:pt x="76" y="49"/>
                        <a:pt x="76" y="38"/>
                      </a:cubicBezTo>
                      <a:cubicBezTo>
                        <a:pt x="76" y="28"/>
                        <a:pt x="72" y="18"/>
                        <a:pt x="65" y="11"/>
                      </a:cubicBezTo>
                      <a:cubicBezTo>
                        <a:pt x="58" y="4"/>
                        <a:pt x="48" y="0"/>
                        <a:pt x="38" y="0"/>
                      </a:cubicBezTo>
                      <a:cubicBezTo>
                        <a:pt x="28" y="0"/>
                        <a:pt x="18" y="4"/>
                        <a:pt x="11" y="11"/>
                      </a:cubicBezTo>
                      <a:close/>
                      <a:moveTo>
                        <a:pt x="11" y="11"/>
                      </a:moveTo>
                      <a:cubicBezTo>
                        <a:pt x="11" y="11"/>
                        <a:pt x="11" y="11"/>
                        <a:pt x="11" y="11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2" name="Freeform 13"/>
                <p:cNvSpPr>
                  <a:spLocks noEditPoints="1"/>
                </p:cNvSpPr>
                <p:nvPr/>
              </p:nvSpPr>
              <p:spPr bwMode="auto">
                <a:xfrm>
                  <a:off x="660" y="1903"/>
                  <a:ext cx="34" cy="31"/>
                </a:xfrm>
                <a:custGeom>
                  <a:avLst/>
                  <a:gdLst>
                    <a:gd name="T0" fmla="*/ 12 w 88"/>
                    <a:gd name="T1" fmla="*/ 23 h 82"/>
                    <a:gd name="T2" fmla="*/ 24 w 88"/>
                    <a:gd name="T3" fmla="*/ 76 h 82"/>
                    <a:gd name="T4" fmla="*/ 44 w 88"/>
                    <a:gd name="T5" fmla="*/ 82 h 82"/>
                    <a:gd name="T6" fmla="*/ 77 w 88"/>
                    <a:gd name="T7" fmla="*/ 63 h 82"/>
                    <a:gd name="T8" fmla="*/ 64 w 88"/>
                    <a:gd name="T9" fmla="*/ 11 h 82"/>
                    <a:gd name="T10" fmla="*/ 12 w 88"/>
                    <a:gd name="T11" fmla="*/ 23 h 82"/>
                    <a:gd name="T12" fmla="*/ 12 w 88"/>
                    <a:gd name="T13" fmla="*/ 23 h 82"/>
                    <a:gd name="T14" fmla="*/ 12 w 88"/>
                    <a:gd name="T15" fmla="*/ 2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8" h="82">
                      <a:moveTo>
                        <a:pt x="12" y="23"/>
                      </a:moveTo>
                      <a:cubicBezTo>
                        <a:pt x="0" y="41"/>
                        <a:pt x="6" y="65"/>
                        <a:pt x="24" y="76"/>
                      </a:cubicBezTo>
                      <a:cubicBezTo>
                        <a:pt x="30" y="80"/>
                        <a:pt x="37" y="82"/>
                        <a:pt x="44" y="82"/>
                      </a:cubicBezTo>
                      <a:cubicBezTo>
                        <a:pt x="57" y="82"/>
                        <a:pt x="69" y="75"/>
                        <a:pt x="77" y="63"/>
                      </a:cubicBezTo>
                      <a:cubicBezTo>
                        <a:pt x="88" y="46"/>
                        <a:pt x="82" y="22"/>
                        <a:pt x="64" y="11"/>
                      </a:cubicBezTo>
                      <a:cubicBezTo>
                        <a:pt x="47" y="0"/>
                        <a:pt x="23" y="5"/>
                        <a:pt x="12" y="23"/>
                      </a:cubicBezTo>
                      <a:close/>
                      <a:moveTo>
                        <a:pt x="12" y="23"/>
                      </a:moveTo>
                      <a:cubicBezTo>
                        <a:pt x="12" y="23"/>
                        <a:pt x="12" y="23"/>
                        <a:pt x="12" y="23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3" name="Freeform 14"/>
                <p:cNvSpPr>
                  <a:spLocks noEditPoints="1"/>
                </p:cNvSpPr>
                <p:nvPr/>
              </p:nvSpPr>
              <p:spPr bwMode="auto">
                <a:xfrm>
                  <a:off x="478" y="1789"/>
                  <a:ext cx="33" cy="32"/>
                </a:xfrm>
                <a:custGeom>
                  <a:avLst/>
                  <a:gdLst>
                    <a:gd name="T0" fmla="*/ 11 w 87"/>
                    <a:gd name="T1" fmla="*/ 24 h 83"/>
                    <a:gd name="T2" fmla="*/ 23 w 87"/>
                    <a:gd name="T3" fmla="*/ 77 h 83"/>
                    <a:gd name="T4" fmla="*/ 43 w 87"/>
                    <a:gd name="T5" fmla="*/ 83 h 83"/>
                    <a:gd name="T6" fmla="*/ 76 w 87"/>
                    <a:gd name="T7" fmla="*/ 64 h 83"/>
                    <a:gd name="T8" fmla="*/ 64 w 87"/>
                    <a:gd name="T9" fmla="*/ 11 h 83"/>
                    <a:gd name="T10" fmla="*/ 11 w 87"/>
                    <a:gd name="T11" fmla="*/ 24 h 83"/>
                    <a:gd name="T12" fmla="*/ 11 w 87"/>
                    <a:gd name="T13" fmla="*/ 24 h 83"/>
                    <a:gd name="T14" fmla="*/ 11 w 87"/>
                    <a:gd name="T15" fmla="*/ 2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3">
                      <a:moveTo>
                        <a:pt x="11" y="24"/>
                      </a:moveTo>
                      <a:cubicBezTo>
                        <a:pt x="0" y="42"/>
                        <a:pt x="5" y="66"/>
                        <a:pt x="23" y="77"/>
                      </a:cubicBezTo>
                      <a:cubicBezTo>
                        <a:pt x="29" y="81"/>
                        <a:pt x="36" y="83"/>
                        <a:pt x="43" y="83"/>
                      </a:cubicBezTo>
                      <a:cubicBezTo>
                        <a:pt x="56" y="83"/>
                        <a:pt x="68" y="76"/>
                        <a:pt x="76" y="64"/>
                      </a:cubicBezTo>
                      <a:cubicBezTo>
                        <a:pt x="87" y="46"/>
                        <a:pt x="81" y="23"/>
                        <a:pt x="64" y="11"/>
                      </a:cubicBezTo>
                      <a:cubicBezTo>
                        <a:pt x="46" y="0"/>
                        <a:pt x="22" y="6"/>
                        <a:pt x="11" y="24"/>
                      </a:cubicBezTo>
                      <a:close/>
                      <a:moveTo>
                        <a:pt x="11" y="24"/>
                      </a:moveTo>
                      <a:cubicBezTo>
                        <a:pt x="11" y="24"/>
                        <a:pt x="11" y="24"/>
                        <a:pt x="11" y="24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4" name="Freeform 15"/>
                <p:cNvSpPr>
                  <a:spLocks noEditPoints="1"/>
                </p:cNvSpPr>
                <p:nvPr/>
              </p:nvSpPr>
              <p:spPr bwMode="auto">
                <a:xfrm>
                  <a:off x="615" y="1875"/>
                  <a:ext cx="33" cy="31"/>
                </a:xfrm>
                <a:custGeom>
                  <a:avLst/>
                  <a:gdLst>
                    <a:gd name="T0" fmla="*/ 11 w 87"/>
                    <a:gd name="T1" fmla="*/ 23 h 82"/>
                    <a:gd name="T2" fmla="*/ 23 w 87"/>
                    <a:gd name="T3" fmla="*/ 76 h 82"/>
                    <a:gd name="T4" fmla="*/ 44 w 87"/>
                    <a:gd name="T5" fmla="*/ 82 h 82"/>
                    <a:gd name="T6" fmla="*/ 76 w 87"/>
                    <a:gd name="T7" fmla="*/ 64 h 82"/>
                    <a:gd name="T8" fmla="*/ 64 w 87"/>
                    <a:gd name="T9" fmla="*/ 11 h 82"/>
                    <a:gd name="T10" fmla="*/ 11 w 87"/>
                    <a:gd name="T11" fmla="*/ 23 h 82"/>
                    <a:gd name="T12" fmla="*/ 11 w 87"/>
                    <a:gd name="T13" fmla="*/ 23 h 82"/>
                    <a:gd name="T14" fmla="*/ 11 w 87"/>
                    <a:gd name="T15" fmla="*/ 2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2">
                      <a:moveTo>
                        <a:pt x="11" y="23"/>
                      </a:moveTo>
                      <a:cubicBezTo>
                        <a:pt x="0" y="41"/>
                        <a:pt x="6" y="65"/>
                        <a:pt x="23" y="76"/>
                      </a:cubicBezTo>
                      <a:cubicBezTo>
                        <a:pt x="30" y="80"/>
                        <a:pt x="37" y="82"/>
                        <a:pt x="44" y="82"/>
                      </a:cubicBezTo>
                      <a:cubicBezTo>
                        <a:pt x="56" y="82"/>
                        <a:pt x="69" y="75"/>
                        <a:pt x="76" y="64"/>
                      </a:cubicBezTo>
                      <a:cubicBezTo>
                        <a:pt x="87" y="46"/>
                        <a:pt x="82" y="22"/>
                        <a:pt x="64" y="11"/>
                      </a:cubicBezTo>
                      <a:cubicBezTo>
                        <a:pt x="46" y="0"/>
                        <a:pt x="23" y="5"/>
                        <a:pt x="11" y="23"/>
                      </a:cubicBezTo>
                      <a:close/>
                      <a:moveTo>
                        <a:pt x="11" y="23"/>
                      </a:moveTo>
                      <a:cubicBezTo>
                        <a:pt x="11" y="23"/>
                        <a:pt x="11" y="23"/>
                        <a:pt x="11" y="23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5" name="Freeform 16"/>
                <p:cNvSpPr>
                  <a:spLocks noEditPoints="1"/>
                </p:cNvSpPr>
                <p:nvPr/>
              </p:nvSpPr>
              <p:spPr bwMode="auto">
                <a:xfrm>
                  <a:off x="569" y="1847"/>
                  <a:ext cx="34" cy="31"/>
                </a:xfrm>
                <a:custGeom>
                  <a:avLst/>
                  <a:gdLst>
                    <a:gd name="T0" fmla="*/ 12 w 88"/>
                    <a:gd name="T1" fmla="*/ 23 h 82"/>
                    <a:gd name="T2" fmla="*/ 24 w 88"/>
                    <a:gd name="T3" fmla="*/ 76 h 82"/>
                    <a:gd name="T4" fmla="*/ 44 w 88"/>
                    <a:gd name="T5" fmla="*/ 82 h 82"/>
                    <a:gd name="T6" fmla="*/ 77 w 88"/>
                    <a:gd name="T7" fmla="*/ 63 h 82"/>
                    <a:gd name="T8" fmla="*/ 64 w 88"/>
                    <a:gd name="T9" fmla="*/ 11 h 82"/>
                    <a:gd name="T10" fmla="*/ 12 w 88"/>
                    <a:gd name="T11" fmla="*/ 23 h 82"/>
                    <a:gd name="T12" fmla="*/ 12 w 88"/>
                    <a:gd name="T13" fmla="*/ 23 h 82"/>
                    <a:gd name="T14" fmla="*/ 12 w 88"/>
                    <a:gd name="T15" fmla="*/ 2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8" h="82">
                      <a:moveTo>
                        <a:pt x="12" y="23"/>
                      </a:moveTo>
                      <a:cubicBezTo>
                        <a:pt x="0" y="41"/>
                        <a:pt x="6" y="65"/>
                        <a:pt x="24" y="76"/>
                      </a:cubicBezTo>
                      <a:cubicBezTo>
                        <a:pt x="30" y="80"/>
                        <a:pt x="37" y="82"/>
                        <a:pt x="44" y="82"/>
                      </a:cubicBezTo>
                      <a:cubicBezTo>
                        <a:pt x="57" y="82"/>
                        <a:pt x="69" y="75"/>
                        <a:pt x="77" y="63"/>
                      </a:cubicBezTo>
                      <a:cubicBezTo>
                        <a:pt x="88" y="45"/>
                        <a:pt x="82" y="22"/>
                        <a:pt x="64" y="11"/>
                      </a:cubicBezTo>
                      <a:cubicBezTo>
                        <a:pt x="47" y="0"/>
                        <a:pt x="23" y="5"/>
                        <a:pt x="12" y="23"/>
                      </a:cubicBezTo>
                      <a:close/>
                      <a:moveTo>
                        <a:pt x="12" y="23"/>
                      </a:moveTo>
                      <a:cubicBezTo>
                        <a:pt x="12" y="23"/>
                        <a:pt x="12" y="23"/>
                        <a:pt x="12" y="23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6" name="Freeform 17"/>
                <p:cNvSpPr>
                  <a:spLocks noEditPoints="1"/>
                </p:cNvSpPr>
                <p:nvPr/>
              </p:nvSpPr>
              <p:spPr bwMode="auto">
                <a:xfrm>
                  <a:off x="524" y="1818"/>
                  <a:ext cx="33" cy="31"/>
                </a:xfrm>
                <a:custGeom>
                  <a:avLst/>
                  <a:gdLst>
                    <a:gd name="T0" fmla="*/ 11 w 87"/>
                    <a:gd name="T1" fmla="*/ 23 h 82"/>
                    <a:gd name="T2" fmla="*/ 23 w 87"/>
                    <a:gd name="T3" fmla="*/ 76 h 82"/>
                    <a:gd name="T4" fmla="*/ 43 w 87"/>
                    <a:gd name="T5" fmla="*/ 82 h 82"/>
                    <a:gd name="T6" fmla="*/ 76 w 87"/>
                    <a:gd name="T7" fmla="*/ 63 h 82"/>
                    <a:gd name="T8" fmla="*/ 64 w 87"/>
                    <a:gd name="T9" fmla="*/ 11 h 82"/>
                    <a:gd name="T10" fmla="*/ 11 w 87"/>
                    <a:gd name="T11" fmla="*/ 23 h 82"/>
                    <a:gd name="T12" fmla="*/ 11 w 87"/>
                    <a:gd name="T13" fmla="*/ 23 h 82"/>
                    <a:gd name="T14" fmla="*/ 11 w 87"/>
                    <a:gd name="T15" fmla="*/ 2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2">
                      <a:moveTo>
                        <a:pt x="11" y="23"/>
                      </a:moveTo>
                      <a:cubicBezTo>
                        <a:pt x="0" y="41"/>
                        <a:pt x="5" y="65"/>
                        <a:pt x="23" y="76"/>
                      </a:cubicBezTo>
                      <a:cubicBezTo>
                        <a:pt x="30" y="80"/>
                        <a:pt x="37" y="82"/>
                        <a:pt x="43" y="82"/>
                      </a:cubicBezTo>
                      <a:cubicBezTo>
                        <a:pt x="56" y="82"/>
                        <a:pt x="69" y="75"/>
                        <a:pt x="76" y="63"/>
                      </a:cubicBezTo>
                      <a:cubicBezTo>
                        <a:pt x="87" y="46"/>
                        <a:pt x="82" y="22"/>
                        <a:pt x="64" y="11"/>
                      </a:cubicBezTo>
                      <a:cubicBezTo>
                        <a:pt x="46" y="0"/>
                        <a:pt x="22" y="5"/>
                        <a:pt x="11" y="23"/>
                      </a:cubicBezTo>
                      <a:close/>
                      <a:moveTo>
                        <a:pt x="11" y="23"/>
                      </a:moveTo>
                      <a:cubicBezTo>
                        <a:pt x="11" y="23"/>
                        <a:pt x="11" y="23"/>
                        <a:pt x="11" y="23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7" name="Freeform 18"/>
                <p:cNvSpPr>
                  <a:spLocks noEditPoints="1"/>
                </p:cNvSpPr>
                <p:nvPr/>
              </p:nvSpPr>
              <p:spPr bwMode="auto">
                <a:xfrm>
                  <a:off x="434" y="1763"/>
                  <a:ext cx="30" cy="29"/>
                </a:xfrm>
                <a:custGeom>
                  <a:avLst/>
                  <a:gdLst>
                    <a:gd name="T0" fmla="*/ 39 w 77"/>
                    <a:gd name="T1" fmla="*/ 77 h 77"/>
                    <a:gd name="T2" fmla="*/ 66 w 77"/>
                    <a:gd name="T3" fmla="*/ 65 h 77"/>
                    <a:gd name="T4" fmla="*/ 77 w 77"/>
                    <a:gd name="T5" fmla="*/ 38 h 77"/>
                    <a:gd name="T6" fmla="*/ 66 w 77"/>
                    <a:gd name="T7" fmla="*/ 11 h 77"/>
                    <a:gd name="T8" fmla="*/ 39 w 77"/>
                    <a:gd name="T9" fmla="*/ 0 h 77"/>
                    <a:gd name="T10" fmla="*/ 12 w 77"/>
                    <a:gd name="T11" fmla="*/ 11 h 77"/>
                    <a:gd name="T12" fmla="*/ 0 w 77"/>
                    <a:gd name="T13" fmla="*/ 38 h 77"/>
                    <a:gd name="T14" fmla="*/ 12 w 77"/>
                    <a:gd name="T15" fmla="*/ 65 h 77"/>
                    <a:gd name="T16" fmla="*/ 39 w 77"/>
                    <a:gd name="T17" fmla="*/ 77 h 77"/>
                    <a:gd name="T18" fmla="*/ 39 w 77"/>
                    <a:gd name="T19" fmla="*/ 77 h 77"/>
                    <a:gd name="T20" fmla="*/ 39 w 77"/>
                    <a:gd name="T21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7" h="77">
                      <a:moveTo>
                        <a:pt x="39" y="77"/>
                      </a:moveTo>
                      <a:cubicBezTo>
                        <a:pt x="49" y="77"/>
                        <a:pt x="59" y="72"/>
                        <a:pt x="66" y="65"/>
                      </a:cubicBezTo>
                      <a:cubicBezTo>
                        <a:pt x="73" y="58"/>
                        <a:pt x="77" y="48"/>
                        <a:pt x="77" y="38"/>
                      </a:cubicBezTo>
                      <a:cubicBezTo>
                        <a:pt x="77" y="28"/>
                        <a:pt x="73" y="18"/>
                        <a:pt x="66" y="11"/>
                      </a:cubicBezTo>
                      <a:cubicBezTo>
                        <a:pt x="59" y="4"/>
                        <a:pt x="49" y="0"/>
                        <a:pt x="39" y="0"/>
                      </a:cubicBezTo>
                      <a:cubicBezTo>
                        <a:pt x="28" y="0"/>
                        <a:pt x="19" y="4"/>
                        <a:pt x="12" y="11"/>
                      </a:cubicBezTo>
                      <a:cubicBezTo>
                        <a:pt x="4" y="18"/>
                        <a:pt x="0" y="28"/>
                        <a:pt x="0" y="38"/>
                      </a:cubicBezTo>
                      <a:cubicBezTo>
                        <a:pt x="0" y="48"/>
                        <a:pt x="4" y="58"/>
                        <a:pt x="12" y="65"/>
                      </a:cubicBezTo>
                      <a:cubicBezTo>
                        <a:pt x="19" y="73"/>
                        <a:pt x="28" y="77"/>
                        <a:pt x="39" y="77"/>
                      </a:cubicBezTo>
                      <a:close/>
                      <a:moveTo>
                        <a:pt x="39" y="77"/>
                      </a:moveTo>
                      <a:cubicBezTo>
                        <a:pt x="39" y="77"/>
                        <a:pt x="39" y="77"/>
                        <a:pt x="39" y="7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98" name="Freeform 19"/>
                <p:cNvSpPr>
                  <a:spLocks noEditPoints="1"/>
                </p:cNvSpPr>
                <p:nvPr/>
              </p:nvSpPr>
              <p:spPr bwMode="auto">
                <a:xfrm>
                  <a:off x="433" y="1859"/>
                  <a:ext cx="580" cy="201"/>
                </a:xfrm>
                <a:custGeom>
                  <a:avLst/>
                  <a:gdLst>
                    <a:gd name="T0" fmla="*/ 1470 w 1533"/>
                    <a:gd name="T1" fmla="*/ 11 h 532"/>
                    <a:gd name="T2" fmla="*/ 767 w 1533"/>
                    <a:gd name="T3" fmla="*/ 449 h 532"/>
                    <a:gd name="T4" fmla="*/ 64 w 1533"/>
                    <a:gd name="T5" fmla="*/ 11 h 532"/>
                    <a:gd name="T6" fmla="*/ 11 w 1533"/>
                    <a:gd name="T7" fmla="*/ 23 h 532"/>
                    <a:gd name="T8" fmla="*/ 23 w 1533"/>
                    <a:gd name="T9" fmla="*/ 76 h 532"/>
                    <a:gd name="T10" fmla="*/ 746 w 1533"/>
                    <a:gd name="T11" fmla="*/ 526 h 532"/>
                    <a:gd name="T12" fmla="*/ 767 w 1533"/>
                    <a:gd name="T13" fmla="*/ 532 h 532"/>
                    <a:gd name="T14" fmla="*/ 787 w 1533"/>
                    <a:gd name="T15" fmla="*/ 526 h 532"/>
                    <a:gd name="T16" fmla="*/ 1510 w 1533"/>
                    <a:gd name="T17" fmla="*/ 76 h 532"/>
                    <a:gd name="T18" fmla="*/ 1522 w 1533"/>
                    <a:gd name="T19" fmla="*/ 23 h 532"/>
                    <a:gd name="T20" fmla="*/ 1470 w 1533"/>
                    <a:gd name="T21" fmla="*/ 11 h 532"/>
                    <a:gd name="T22" fmla="*/ 1470 w 1533"/>
                    <a:gd name="T23" fmla="*/ 11 h 532"/>
                    <a:gd name="T24" fmla="*/ 1470 w 1533"/>
                    <a:gd name="T25" fmla="*/ 11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33" h="532">
                      <a:moveTo>
                        <a:pt x="1470" y="11"/>
                      </a:moveTo>
                      <a:cubicBezTo>
                        <a:pt x="767" y="449"/>
                        <a:pt x="767" y="449"/>
                        <a:pt x="767" y="449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46" y="0"/>
                        <a:pt x="22" y="5"/>
                        <a:pt x="11" y="23"/>
                      </a:cubicBezTo>
                      <a:cubicBezTo>
                        <a:pt x="0" y="41"/>
                        <a:pt x="5" y="65"/>
                        <a:pt x="23" y="76"/>
                      </a:cubicBezTo>
                      <a:cubicBezTo>
                        <a:pt x="746" y="526"/>
                        <a:pt x="746" y="526"/>
                        <a:pt x="746" y="526"/>
                      </a:cubicBezTo>
                      <a:cubicBezTo>
                        <a:pt x="753" y="530"/>
                        <a:pt x="760" y="532"/>
                        <a:pt x="767" y="532"/>
                      </a:cubicBezTo>
                      <a:cubicBezTo>
                        <a:pt x="774" y="532"/>
                        <a:pt x="781" y="530"/>
                        <a:pt x="787" y="526"/>
                      </a:cubicBezTo>
                      <a:cubicBezTo>
                        <a:pt x="1510" y="76"/>
                        <a:pt x="1510" y="76"/>
                        <a:pt x="1510" y="76"/>
                      </a:cubicBezTo>
                      <a:cubicBezTo>
                        <a:pt x="1528" y="65"/>
                        <a:pt x="1533" y="41"/>
                        <a:pt x="1522" y="23"/>
                      </a:cubicBezTo>
                      <a:cubicBezTo>
                        <a:pt x="1512" y="5"/>
                        <a:pt x="1488" y="0"/>
                        <a:pt x="1470" y="11"/>
                      </a:cubicBezTo>
                      <a:close/>
                      <a:moveTo>
                        <a:pt x="1470" y="11"/>
                      </a:moveTo>
                      <a:cubicBezTo>
                        <a:pt x="1470" y="11"/>
                        <a:pt x="1470" y="11"/>
                        <a:pt x="1470" y="11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</p:grpSp>
        </p:grpSp>
      </p:grpSp>
      <p:grpSp>
        <p:nvGrpSpPr>
          <p:cNvPr id="124" name="Grouper 123"/>
          <p:cNvGrpSpPr/>
          <p:nvPr/>
        </p:nvGrpSpPr>
        <p:grpSpPr>
          <a:xfrm>
            <a:off x="2084350" y="2176508"/>
            <a:ext cx="1225843" cy="1764001"/>
            <a:chOff x="2084350" y="2176508"/>
            <a:chExt cx="1225843" cy="1764001"/>
          </a:xfrm>
        </p:grpSpPr>
        <p:sp>
          <p:nvSpPr>
            <p:cNvPr id="18" name="TextBox 58"/>
            <p:cNvSpPr txBox="1"/>
            <p:nvPr/>
          </p:nvSpPr>
          <p:spPr>
            <a:xfrm>
              <a:off x="2257246" y="2176508"/>
              <a:ext cx="1052947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Creative  Industries</a:t>
              </a:r>
              <a:endParaRPr lang="en-GB" sz="1600" dirty="0"/>
            </a:p>
          </p:txBody>
        </p:sp>
        <p:sp>
          <p:nvSpPr>
            <p:cNvPr id="30" name="Freeform 70"/>
            <p:cNvSpPr>
              <a:spLocks noChangeAspect="1"/>
            </p:cNvSpPr>
            <p:nvPr/>
          </p:nvSpPr>
          <p:spPr bwMode="auto">
            <a:xfrm flipH="1">
              <a:off x="2084350" y="2548127"/>
              <a:ext cx="143890" cy="144000"/>
            </a:xfrm>
            <a:custGeom>
              <a:avLst/>
              <a:gdLst>
                <a:gd name="T0" fmla="*/ 2617 w 2617"/>
                <a:gd name="T1" fmla="*/ 0 h 2619"/>
                <a:gd name="T2" fmla="*/ 1307 w 2617"/>
                <a:gd name="T3" fmla="*/ 0 h 2619"/>
                <a:gd name="T4" fmla="*/ 0 w 2617"/>
                <a:gd name="T5" fmla="*/ 1309 h 2619"/>
                <a:gd name="T6" fmla="*/ 0 w 2617"/>
                <a:gd name="T7" fmla="*/ 2619 h 2619"/>
                <a:gd name="T8" fmla="*/ 1307 w 2617"/>
                <a:gd name="T9" fmla="*/ 2619 h 2619"/>
                <a:gd name="T10" fmla="*/ 2617 w 2617"/>
                <a:gd name="T11" fmla="*/ 1309 h 2619"/>
                <a:gd name="T12" fmla="*/ 2617 w 2617"/>
                <a:gd name="T13" fmla="*/ 0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7" h="2619">
                  <a:moveTo>
                    <a:pt x="2617" y="0"/>
                  </a:moveTo>
                  <a:lnTo>
                    <a:pt x="1307" y="0"/>
                  </a:lnTo>
                  <a:lnTo>
                    <a:pt x="0" y="1309"/>
                  </a:lnTo>
                  <a:lnTo>
                    <a:pt x="0" y="2619"/>
                  </a:lnTo>
                  <a:lnTo>
                    <a:pt x="1307" y="2619"/>
                  </a:lnTo>
                  <a:lnTo>
                    <a:pt x="2617" y="130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grpSp>
          <p:nvGrpSpPr>
            <p:cNvPr id="115" name="Grouper 114"/>
            <p:cNvGrpSpPr/>
            <p:nvPr/>
          </p:nvGrpSpPr>
          <p:grpSpPr>
            <a:xfrm>
              <a:off x="2319362" y="3040396"/>
              <a:ext cx="900113" cy="900113"/>
              <a:chOff x="-1687283" y="4605363"/>
              <a:chExt cx="900113" cy="900113"/>
            </a:xfrm>
          </p:grpSpPr>
          <p:sp>
            <p:nvSpPr>
              <p:cNvPr id="99" name="Rounded Rectangle 61"/>
              <p:cNvSpPr/>
              <p:nvPr/>
            </p:nvSpPr>
            <p:spPr>
              <a:xfrm>
                <a:off x="-1088001" y="5236395"/>
                <a:ext cx="120649" cy="642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CH" kern="1200"/>
              </a:p>
            </p:txBody>
          </p:sp>
          <p:sp>
            <p:nvSpPr>
              <p:cNvPr id="100" name="Rounded Rectangle 60"/>
              <p:cNvSpPr/>
              <p:nvPr/>
            </p:nvSpPr>
            <p:spPr>
              <a:xfrm>
                <a:off x="-1508688" y="5236395"/>
                <a:ext cx="120649" cy="642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CH" kern="1200"/>
              </a:p>
            </p:txBody>
          </p:sp>
          <p:grpSp>
            <p:nvGrpSpPr>
              <p:cNvPr id="101" name="Group 34"/>
              <p:cNvGrpSpPr>
                <a:grpSpLocks noChangeAspect="1"/>
              </p:cNvGrpSpPr>
              <p:nvPr/>
            </p:nvGrpSpPr>
            <p:grpSpPr bwMode="auto">
              <a:xfrm>
                <a:off x="-1687283" y="4605363"/>
                <a:ext cx="900113" cy="900113"/>
                <a:chOff x="439" y="3192"/>
                <a:chExt cx="567" cy="567"/>
              </a:xfrm>
            </p:grpSpPr>
            <p:sp>
              <p:nvSpPr>
                <p:cNvPr id="102" name="Freeform 35"/>
                <p:cNvSpPr>
                  <a:spLocks noEditPoints="1"/>
                </p:cNvSpPr>
                <p:nvPr/>
              </p:nvSpPr>
              <p:spPr bwMode="auto">
                <a:xfrm>
                  <a:off x="835" y="3313"/>
                  <a:ext cx="52" cy="52"/>
                </a:xfrm>
                <a:custGeom>
                  <a:avLst/>
                  <a:gdLst>
                    <a:gd name="T0" fmla="*/ 94 w 188"/>
                    <a:gd name="T1" fmla="*/ 188 h 188"/>
                    <a:gd name="T2" fmla="*/ 188 w 188"/>
                    <a:gd name="T3" fmla="*/ 94 h 188"/>
                    <a:gd name="T4" fmla="*/ 94 w 188"/>
                    <a:gd name="T5" fmla="*/ 0 h 188"/>
                    <a:gd name="T6" fmla="*/ 0 w 188"/>
                    <a:gd name="T7" fmla="*/ 94 h 188"/>
                    <a:gd name="T8" fmla="*/ 94 w 188"/>
                    <a:gd name="T9" fmla="*/ 188 h 188"/>
                    <a:gd name="T10" fmla="*/ 94 w 188"/>
                    <a:gd name="T11" fmla="*/ 65 h 188"/>
                    <a:gd name="T12" fmla="*/ 123 w 188"/>
                    <a:gd name="T13" fmla="*/ 94 h 188"/>
                    <a:gd name="T14" fmla="*/ 94 w 188"/>
                    <a:gd name="T15" fmla="*/ 123 h 188"/>
                    <a:gd name="T16" fmla="*/ 65 w 188"/>
                    <a:gd name="T17" fmla="*/ 94 h 188"/>
                    <a:gd name="T18" fmla="*/ 94 w 188"/>
                    <a:gd name="T19" fmla="*/ 65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8" h="188">
                      <a:moveTo>
                        <a:pt x="94" y="188"/>
                      </a:move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2"/>
                        <a:pt x="146" y="0"/>
                        <a:pt x="94" y="0"/>
                      </a:cubicBezTo>
                      <a:cubicBezTo>
                        <a:pt x="42" y="0"/>
                        <a:pt x="0" y="42"/>
                        <a:pt x="0" y="94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lose/>
                      <a:moveTo>
                        <a:pt x="94" y="65"/>
                      </a:moveTo>
                      <a:cubicBezTo>
                        <a:pt x="110" y="65"/>
                        <a:pt x="123" y="78"/>
                        <a:pt x="123" y="94"/>
                      </a:cubicBezTo>
                      <a:cubicBezTo>
                        <a:pt x="123" y="110"/>
                        <a:pt x="110" y="123"/>
                        <a:pt x="94" y="123"/>
                      </a:cubicBezTo>
                      <a:cubicBezTo>
                        <a:pt x="78" y="123"/>
                        <a:pt x="65" y="110"/>
                        <a:pt x="65" y="94"/>
                      </a:cubicBezTo>
                      <a:cubicBezTo>
                        <a:pt x="65" y="78"/>
                        <a:pt x="78" y="65"/>
                        <a:pt x="94" y="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03" name="Freeform 36"/>
                <p:cNvSpPr>
                  <a:spLocks noEditPoints="1"/>
                </p:cNvSpPr>
                <p:nvPr/>
              </p:nvSpPr>
              <p:spPr bwMode="auto">
                <a:xfrm>
                  <a:off x="572" y="3313"/>
                  <a:ext cx="52" cy="52"/>
                </a:xfrm>
                <a:custGeom>
                  <a:avLst/>
                  <a:gdLst>
                    <a:gd name="T0" fmla="*/ 94 w 187"/>
                    <a:gd name="T1" fmla="*/ 0 h 188"/>
                    <a:gd name="T2" fmla="*/ 0 w 187"/>
                    <a:gd name="T3" fmla="*/ 94 h 188"/>
                    <a:gd name="T4" fmla="*/ 94 w 187"/>
                    <a:gd name="T5" fmla="*/ 188 h 188"/>
                    <a:gd name="T6" fmla="*/ 187 w 187"/>
                    <a:gd name="T7" fmla="*/ 94 h 188"/>
                    <a:gd name="T8" fmla="*/ 94 w 187"/>
                    <a:gd name="T9" fmla="*/ 0 h 188"/>
                    <a:gd name="T10" fmla="*/ 94 w 187"/>
                    <a:gd name="T11" fmla="*/ 123 h 188"/>
                    <a:gd name="T12" fmla="*/ 65 w 187"/>
                    <a:gd name="T13" fmla="*/ 94 h 188"/>
                    <a:gd name="T14" fmla="*/ 94 w 187"/>
                    <a:gd name="T15" fmla="*/ 65 h 188"/>
                    <a:gd name="T16" fmla="*/ 123 w 187"/>
                    <a:gd name="T17" fmla="*/ 94 h 188"/>
                    <a:gd name="T18" fmla="*/ 94 w 187"/>
                    <a:gd name="T19" fmla="*/ 123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7" h="188">
                      <a:moveTo>
                        <a:pt x="94" y="0"/>
                      </a:moveTo>
                      <a:cubicBezTo>
                        <a:pt x="42" y="0"/>
                        <a:pt x="0" y="42"/>
                        <a:pt x="0" y="94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7" y="146"/>
                        <a:pt x="187" y="94"/>
                      </a:cubicBezTo>
                      <a:cubicBezTo>
                        <a:pt x="187" y="42"/>
                        <a:pt x="145" y="0"/>
                        <a:pt x="94" y="0"/>
                      </a:cubicBezTo>
                      <a:close/>
                      <a:moveTo>
                        <a:pt x="94" y="123"/>
                      </a:moveTo>
                      <a:cubicBezTo>
                        <a:pt x="78" y="123"/>
                        <a:pt x="65" y="110"/>
                        <a:pt x="65" y="94"/>
                      </a:cubicBezTo>
                      <a:cubicBezTo>
                        <a:pt x="65" y="78"/>
                        <a:pt x="78" y="65"/>
                        <a:pt x="94" y="65"/>
                      </a:cubicBezTo>
                      <a:cubicBezTo>
                        <a:pt x="110" y="65"/>
                        <a:pt x="123" y="78"/>
                        <a:pt x="123" y="94"/>
                      </a:cubicBezTo>
                      <a:cubicBezTo>
                        <a:pt x="123" y="110"/>
                        <a:pt x="110" y="123"/>
                        <a:pt x="94" y="1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04" name="Freeform 37"/>
                <p:cNvSpPr>
                  <a:spLocks noEditPoints="1"/>
                </p:cNvSpPr>
                <p:nvPr/>
              </p:nvSpPr>
              <p:spPr bwMode="auto">
                <a:xfrm>
                  <a:off x="440" y="3578"/>
                  <a:ext cx="565" cy="181"/>
                </a:xfrm>
                <a:custGeom>
                  <a:avLst/>
                  <a:gdLst>
                    <a:gd name="T0" fmla="*/ 1721 w 2042"/>
                    <a:gd name="T1" fmla="*/ 207 h 655"/>
                    <a:gd name="T2" fmla="*/ 1724 w 2042"/>
                    <a:gd name="T3" fmla="*/ 84 h 655"/>
                    <a:gd name="T4" fmla="*/ 1413 w 2042"/>
                    <a:gd name="T5" fmla="*/ 0 h 655"/>
                    <a:gd name="T6" fmla="*/ 1329 w 2042"/>
                    <a:gd name="T7" fmla="*/ 187 h 655"/>
                    <a:gd name="T8" fmla="*/ 1239 w 2042"/>
                    <a:gd name="T9" fmla="*/ 207 h 655"/>
                    <a:gd name="T10" fmla="*/ 1241 w 2042"/>
                    <a:gd name="T11" fmla="*/ 84 h 655"/>
                    <a:gd name="T12" fmla="*/ 931 w 2042"/>
                    <a:gd name="T13" fmla="*/ 0 h 655"/>
                    <a:gd name="T14" fmla="*/ 847 w 2042"/>
                    <a:gd name="T15" fmla="*/ 187 h 655"/>
                    <a:gd name="T16" fmla="*/ 757 w 2042"/>
                    <a:gd name="T17" fmla="*/ 207 h 655"/>
                    <a:gd name="T18" fmla="*/ 759 w 2042"/>
                    <a:gd name="T19" fmla="*/ 84 h 655"/>
                    <a:gd name="T20" fmla="*/ 449 w 2042"/>
                    <a:gd name="T21" fmla="*/ 0 h 655"/>
                    <a:gd name="T22" fmla="*/ 365 w 2042"/>
                    <a:gd name="T23" fmla="*/ 187 h 655"/>
                    <a:gd name="T24" fmla="*/ 162 w 2042"/>
                    <a:gd name="T25" fmla="*/ 207 h 655"/>
                    <a:gd name="T26" fmla="*/ 0 w 2042"/>
                    <a:gd name="T27" fmla="*/ 371 h 655"/>
                    <a:gd name="T28" fmla="*/ 183 w 2042"/>
                    <a:gd name="T29" fmla="*/ 534 h 655"/>
                    <a:gd name="T30" fmla="*/ 271 w 2042"/>
                    <a:gd name="T31" fmla="*/ 655 h 655"/>
                    <a:gd name="T32" fmla="*/ 1845 w 2042"/>
                    <a:gd name="T33" fmla="*/ 639 h 655"/>
                    <a:gd name="T34" fmla="*/ 2042 w 2042"/>
                    <a:gd name="T35" fmla="*/ 371 h 655"/>
                    <a:gd name="T36" fmla="*/ 1880 w 2042"/>
                    <a:gd name="T37" fmla="*/ 207 h 655"/>
                    <a:gd name="T38" fmla="*/ 1394 w 2042"/>
                    <a:gd name="T39" fmla="*/ 84 h 655"/>
                    <a:gd name="T40" fmla="*/ 1640 w 2042"/>
                    <a:gd name="T41" fmla="*/ 65 h 655"/>
                    <a:gd name="T42" fmla="*/ 1659 w 2042"/>
                    <a:gd name="T43" fmla="*/ 187 h 655"/>
                    <a:gd name="T44" fmla="*/ 1413 w 2042"/>
                    <a:gd name="T45" fmla="*/ 207 h 655"/>
                    <a:gd name="T46" fmla="*/ 912 w 2042"/>
                    <a:gd name="T47" fmla="*/ 187 h 655"/>
                    <a:gd name="T48" fmla="*/ 931 w 2042"/>
                    <a:gd name="T49" fmla="*/ 65 h 655"/>
                    <a:gd name="T50" fmla="*/ 1177 w 2042"/>
                    <a:gd name="T51" fmla="*/ 84 h 655"/>
                    <a:gd name="T52" fmla="*/ 1157 w 2042"/>
                    <a:gd name="T53" fmla="*/ 207 h 655"/>
                    <a:gd name="T54" fmla="*/ 912 w 2042"/>
                    <a:gd name="T55" fmla="*/ 187 h 655"/>
                    <a:gd name="T56" fmla="*/ 429 w 2042"/>
                    <a:gd name="T57" fmla="*/ 84 h 655"/>
                    <a:gd name="T58" fmla="*/ 675 w 2042"/>
                    <a:gd name="T59" fmla="*/ 65 h 655"/>
                    <a:gd name="T60" fmla="*/ 695 w 2042"/>
                    <a:gd name="T61" fmla="*/ 187 h 655"/>
                    <a:gd name="T62" fmla="*/ 449 w 2042"/>
                    <a:gd name="T63" fmla="*/ 207 h 655"/>
                    <a:gd name="T64" fmla="*/ 1978 w 2042"/>
                    <a:gd name="T65" fmla="*/ 371 h 655"/>
                    <a:gd name="T66" fmla="*/ 1711 w 2042"/>
                    <a:gd name="T67" fmla="*/ 469 h 655"/>
                    <a:gd name="T68" fmla="*/ 1711 w 2042"/>
                    <a:gd name="T69" fmla="*/ 534 h 655"/>
                    <a:gd name="T70" fmla="*/ 1799 w 2042"/>
                    <a:gd name="T71" fmla="*/ 590 h 655"/>
                    <a:gd name="T72" fmla="*/ 258 w 2042"/>
                    <a:gd name="T73" fmla="*/ 534 h 655"/>
                    <a:gd name="T74" fmla="*/ 1635 w 2042"/>
                    <a:gd name="T75" fmla="*/ 501 h 655"/>
                    <a:gd name="T76" fmla="*/ 162 w 2042"/>
                    <a:gd name="T77" fmla="*/ 469 h 655"/>
                    <a:gd name="T78" fmla="*/ 64 w 2042"/>
                    <a:gd name="T79" fmla="*/ 369 h 655"/>
                    <a:gd name="T80" fmla="*/ 449 w 2042"/>
                    <a:gd name="T81" fmla="*/ 271 h 655"/>
                    <a:gd name="T82" fmla="*/ 931 w 2042"/>
                    <a:gd name="T83" fmla="*/ 271 h 655"/>
                    <a:gd name="T84" fmla="*/ 1413 w 2042"/>
                    <a:gd name="T85" fmla="*/ 271 h 655"/>
                    <a:gd name="T86" fmla="*/ 1880 w 2042"/>
                    <a:gd name="T87" fmla="*/ 271 h 655"/>
                    <a:gd name="T88" fmla="*/ 1978 w 2042"/>
                    <a:gd name="T89" fmla="*/ 371 h 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042" h="655">
                      <a:moveTo>
                        <a:pt x="1880" y="207"/>
                      </a:moveTo>
                      <a:cubicBezTo>
                        <a:pt x="1721" y="207"/>
                        <a:pt x="1721" y="207"/>
                        <a:pt x="1721" y="207"/>
                      </a:cubicBezTo>
                      <a:cubicBezTo>
                        <a:pt x="1723" y="200"/>
                        <a:pt x="1724" y="194"/>
                        <a:pt x="1724" y="187"/>
                      </a:cubicBezTo>
                      <a:cubicBezTo>
                        <a:pt x="1724" y="84"/>
                        <a:pt x="1724" y="84"/>
                        <a:pt x="1724" y="84"/>
                      </a:cubicBezTo>
                      <a:cubicBezTo>
                        <a:pt x="1724" y="38"/>
                        <a:pt x="1686" y="0"/>
                        <a:pt x="1640" y="0"/>
                      </a:cubicBezTo>
                      <a:cubicBezTo>
                        <a:pt x="1413" y="0"/>
                        <a:pt x="1413" y="0"/>
                        <a:pt x="1413" y="0"/>
                      </a:cubicBezTo>
                      <a:cubicBezTo>
                        <a:pt x="1367" y="0"/>
                        <a:pt x="1329" y="38"/>
                        <a:pt x="1329" y="84"/>
                      </a:cubicBezTo>
                      <a:cubicBezTo>
                        <a:pt x="1329" y="187"/>
                        <a:pt x="1329" y="187"/>
                        <a:pt x="1329" y="187"/>
                      </a:cubicBezTo>
                      <a:cubicBezTo>
                        <a:pt x="1329" y="194"/>
                        <a:pt x="1330" y="200"/>
                        <a:pt x="1331" y="207"/>
                      </a:cubicBezTo>
                      <a:cubicBezTo>
                        <a:pt x="1239" y="207"/>
                        <a:pt x="1239" y="207"/>
                        <a:pt x="1239" y="207"/>
                      </a:cubicBezTo>
                      <a:cubicBezTo>
                        <a:pt x="1241" y="200"/>
                        <a:pt x="1241" y="194"/>
                        <a:pt x="1241" y="187"/>
                      </a:cubicBezTo>
                      <a:cubicBezTo>
                        <a:pt x="1241" y="84"/>
                        <a:pt x="1241" y="84"/>
                        <a:pt x="1241" y="84"/>
                      </a:cubicBezTo>
                      <a:cubicBezTo>
                        <a:pt x="1241" y="38"/>
                        <a:pt x="1204" y="0"/>
                        <a:pt x="1157" y="0"/>
                      </a:cubicBezTo>
                      <a:cubicBezTo>
                        <a:pt x="931" y="0"/>
                        <a:pt x="931" y="0"/>
                        <a:pt x="931" y="0"/>
                      </a:cubicBezTo>
                      <a:cubicBezTo>
                        <a:pt x="885" y="0"/>
                        <a:pt x="847" y="38"/>
                        <a:pt x="847" y="84"/>
                      </a:cubicBezTo>
                      <a:cubicBezTo>
                        <a:pt x="847" y="187"/>
                        <a:pt x="847" y="187"/>
                        <a:pt x="847" y="187"/>
                      </a:cubicBezTo>
                      <a:cubicBezTo>
                        <a:pt x="847" y="194"/>
                        <a:pt x="848" y="200"/>
                        <a:pt x="849" y="207"/>
                      </a:cubicBezTo>
                      <a:cubicBezTo>
                        <a:pt x="757" y="207"/>
                        <a:pt x="757" y="207"/>
                        <a:pt x="757" y="207"/>
                      </a:cubicBezTo>
                      <a:cubicBezTo>
                        <a:pt x="758" y="200"/>
                        <a:pt x="759" y="194"/>
                        <a:pt x="759" y="187"/>
                      </a:cubicBezTo>
                      <a:cubicBezTo>
                        <a:pt x="759" y="84"/>
                        <a:pt x="759" y="84"/>
                        <a:pt x="759" y="84"/>
                      </a:cubicBezTo>
                      <a:cubicBezTo>
                        <a:pt x="759" y="38"/>
                        <a:pt x="722" y="0"/>
                        <a:pt x="675" y="0"/>
                      </a:cubicBezTo>
                      <a:cubicBezTo>
                        <a:pt x="449" y="0"/>
                        <a:pt x="449" y="0"/>
                        <a:pt x="449" y="0"/>
                      </a:cubicBezTo>
                      <a:cubicBezTo>
                        <a:pt x="403" y="0"/>
                        <a:pt x="365" y="38"/>
                        <a:pt x="365" y="84"/>
                      </a:cubicBezTo>
                      <a:cubicBezTo>
                        <a:pt x="365" y="187"/>
                        <a:pt x="365" y="187"/>
                        <a:pt x="365" y="187"/>
                      </a:cubicBezTo>
                      <a:cubicBezTo>
                        <a:pt x="365" y="194"/>
                        <a:pt x="366" y="200"/>
                        <a:pt x="367" y="207"/>
                      </a:cubicBezTo>
                      <a:cubicBezTo>
                        <a:pt x="162" y="207"/>
                        <a:pt x="162" y="207"/>
                        <a:pt x="162" y="207"/>
                      </a:cubicBezTo>
                      <a:cubicBezTo>
                        <a:pt x="73" y="207"/>
                        <a:pt x="0" y="279"/>
                        <a:pt x="0" y="369"/>
                      </a:cubicBezTo>
                      <a:cubicBezTo>
                        <a:pt x="0" y="371"/>
                        <a:pt x="0" y="371"/>
                        <a:pt x="0" y="371"/>
                      </a:cubicBezTo>
                      <a:cubicBezTo>
                        <a:pt x="0" y="461"/>
                        <a:pt x="73" y="534"/>
                        <a:pt x="162" y="534"/>
                      </a:cubicBezTo>
                      <a:cubicBezTo>
                        <a:pt x="183" y="534"/>
                        <a:pt x="183" y="534"/>
                        <a:pt x="183" y="534"/>
                      </a:cubicBezTo>
                      <a:cubicBezTo>
                        <a:pt x="243" y="639"/>
                        <a:pt x="243" y="639"/>
                        <a:pt x="243" y="639"/>
                      </a:cubicBezTo>
                      <a:cubicBezTo>
                        <a:pt x="249" y="649"/>
                        <a:pt x="259" y="655"/>
                        <a:pt x="271" y="655"/>
                      </a:cubicBezTo>
                      <a:cubicBezTo>
                        <a:pt x="1817" y="655"/>
                        <a:pt x="1817" y="655"/>
                        <a:pt x="1817" y="655"/>
                      </a:cubicBezTo>
                      <a:cubicBezTo>
                        <a:pt x="1829" y="655"/>
                        <a:pt x="1840" y="649"/>
                        <a:pt x="1845" y="639"/>
                      </a:cubicBezTo>
                      <a:cubicBezTo>
                        <a:pt x="1906" y="531"/>
                        <a:pt x="1906" y="531"/>
                        <a:pt x="1906" y="531"/>
                      </a:cubicBezTo>
                      <a:cubicBezTo>
                        <a:pt x="1983" y="519"/>
                        <a:pt x="2042" y="452"/>
                        <a:pt x="2042" y="371"/>
                      </a:cubicBezTo>
                      <a:cubicBezTo>
                        <a:pt x="2042" y="369"/>
                        <a:pt x="2042" y="369"/>
                        <a:pt x="2042" y="369"/>
                      </a:cubicBezTo>
                      <a:cubicBezTo>
                        <a:pt x="2042" y="279"/>
                        <a:pt x="1969" y="207"/>
                        <a:pt x="1880" y="207"/>
                      </a:cubicBezTo>
                      <a:close/>
                      <a:moveTo>
                        <a:pt x="1394" y="187"/>
                      </a:moveTo>
                      <a:cubicBezTo>
                        <a:pt x="1394" y="84"/>
                        <a:pt x="1394" y="84"/>
                        <a:pt x="1394" y="84"/>
                      </a:cubicBezTo>
                      <a:cubicBezTo>
                        <a:pt x="1394" y="73"/>
                        <a:pt x="1402" y="65"/>
                        <a:pt x="1413" y="65"/>
                      </a:cubicBezTo>
                      <a:cubicBezTo>
                        <a:pt x="1640" y="65"/>
                        <a:pt x="1640" y="65"/>
                        <a:pt x="1640" y="65"/>
                      </a:cubicBezTo>
                      <a:cubicBezTo>
                        <a:pt x="1650" y="65"/>
                        <a:pt x="1659" y="73"/>
                        <a:pt x="1659" y="84"/>
                      </a:cubicBezTo>
                      <a:cubicBezTo>
                        <a:pt x="1659" y="187"/>
                        <a:pt x="1659" y="187"/>
                        <a:pt x="1659" y="187"/>
                      </a:cubicBezTo>
                      <a:cubicBezTo>
                        <a:pt x="1659" y="198"/>
                        <a:pt x="1650" y="207"/>
                        <a:pt x="1640" y="207"/>
                      </a:cubicBezTo>
                      <a:cubicBezTo>
                        <a:pt x="1413" y="207"/>
                        <a:pt x="1413" y="207"/>
                        <a:pt x="1413" y="207"/>
                      </a:cubicBezTo>
                      <a:cubicBezTo>
                        <a:pt x="1402" y="207"/>
                        <a:pt x="1394" y="198"/>
                        <a:pt x="1394" y="187"/>
                      </a:cubicBezTo>
                      <a:close/>
                      <a:moveTo>
                        <a:pt x="912" y="187"/>
                      </a:moveTo>
                      <a:cubicBezTo>
                        <a:pt x="912" y="84"/>
                        <a:pt x="912" y="84"/>
                        <a:pt x="912" y="84"/>
                      </a:cubicBezTo>
                      <a:cubicBezTo>
                        <a:pt x="912" y="73"/>
                        <a:pt x="920" y="65"/>
                        <a:pt x="931" y="65"/>
                      </a:cubicBezTo>
                      <a:cubicBezTo>
                        <a:pt x="1157" y="65"/>
                        <a:pt x="1157" y="65"/>
                        <a:pt x="1157" y="65"/>
                      </a:cubicBezTo>
                      <a:cubicBezTo>
                        <a:pt x="1168" y="65"/>
                        <a:pt x="1177" y="73"/>
                        <a:pt x="1177" y="84"/>
                      </a:cubicBezTo>
                      <a:cubicBezTo>
                        <a:pt x="1177" y="187"/>
                        <a:pt x="1177" y="187"/>
                        <a:pt x="1177" y="187"/>
                      </a:cubicBezTo>
                      <a:cubicBezTo>
                        <a:pt x="1177" y="198"/>
                        <a:pt x="1168" y="207"/>
                        <a:pt x="1157" y="207"/>
                      </a:cubicBezTo>
                      <a:cubicBezTo>
                        <a:pt x="931" y="207"/>
                        <a:pt x="931" y="207"/>
                        <a:pt x="931" y="207"/>
                      </a:cubicBezTo>
                      <a:cubicBezTo>
                        <a:pt x="920" y="207"/>
                        <a:pt x="912" y="198"/>
                        <a:pt x="912" y="187"/>
                      </a:cubicBezTo>
                      <a:close/>
                      <a:moveTo>
                        <a:pt x="429" y="187"/>
                      </a:moveTo>
                      <a:cubicBezTo>
                        <a:pt x="429" y="84"/>
                        <a:pt x="429" y="84"/>
                        <a:pt x="429" y="84"/>
                      </a:cubicBezTo>
                      <a:cubicBezTo>
                        <a:pt x="429" y="73"/>
                        <a:pt x="438" y="65"/>
                        <a:pt x="449" y="65"/>
                      </a:cubicBezTo>
                      <a:cubicBezTo>
                        <a:pt x="675" y="65"/>
                        <a:pt x="675" y="65"/>
                        <a:pt x="675" y="65"/>
                      </a:cubicBezTo>
                      <a:cubicBezTo>
                        <a:pt x="686" y="65"/>
                        <a:pt x="695" y="73"/>
                        <a:pt x="695" y="84"/>
                      </a:cubicBezTo>
                      <a:cubicBezTo>
                        <a:pt x="695" y="187"/>
                        <a:pt x="695" y="187"/>
                        <a:pt x="695" y="187"/>
                      </a:cubicBezTo>
                      <a:cubicBezTo>
                        <a:pt x="695" y="198"/>
                        <a:pt x="686" y="207"/>
                        <a:pt x="675" y="207"/>
                      </a:cubicBezTo>
                      <a:cubicBezTo>
                        <a:pt x="449" y="207"/>
                        <a:pt x="449" y="207"/>
                        <a:pt x="449" y="207"/>
                      </a:cubicBezTo>
                      <a:cubicBezTo>
                        <a:pt x="438" y="207"/>
                        <a:pt x="429" y="198"/>
                        <a:pt x="429" y="187"/>
                      </a:cubicBezTo>
                      <a:close/>
                      <a:moveTo>
                        <a:pt x="1978" y="371"/>
                      </a:moveTo>
                      <a:cubicBezTo>
                        <a:pt x="1978" y="425"/>
                        <a:pt x="1934" y="469"/>
                        <a:pt x="1880" y="469"/>
                      </a:cubicBezTo>
                      <a:cubicBezTo>
                        <a:pt x="1711" y="469"/>
                        <a:pt x="1711" y="469"/>
                        <a:pt x="1711" y="469"/>
                      </a:cubicBezTo>
                      <a:cubicBezTo>
                        <a:pt x="1693" y="469"/>
                        <a:pt x="1678" y="483"/>
                        <a:pt x="1678" y="501"/>
                      </a:cubicBezTo>
                      <a:cubicBezTo>
                        <a:pt x="1678" y="519"/>
                        <a:pt x="1693" y="534"/>
                        <a:pt x="1711" y="534"/>
                      </a:cubicBezTo>
                      <a:cubicBezTo>
                        <a:pt x="1831" y="534"/>
                        <a:pt x="1831" y="534"/>
                        <a:pt x="1831" y="534"/>
                      </a:cubicBezTo>
                      <a:cubicBezTo>
                        <a:pt x="1799" y="590"/>
                        <a:pt x="1799" y="590"/>
                        <a:pt x="1799" y="590"/>
                      </a:cubicBezTo>
                      <a:cubicBezTo>
                        <a:pt x="290" y="590"/>
                        <a:pt x="290" y="590"/>
                        <a:pt x="290" y="590"/>
                      </a:cubicBezTo>
                      <a:cubicBezTo>
                        <a:pt x="258" y="534"/>
                        <a:pt x="258" y="534"/>
                        <a:pt x="258" y="534"/>
                      </a:cubicBezTo>
                      <a:cubicBezTo>
                        <a:pt x="1603" y="534"/>
                        <a:pt x="1603" y="534"/>
                        <a:pt x="1603" y="534"/>
                      </a:cubicBezTo>
                      <a:cubicBezTo>
                        <a:pt x="1621" y="534"/>
                        <a:pt x="1635" y="519"/>
                        <a:pt x="1635" y="501"/>
                      </a:cubicBezTo>
                      <a:cubicBezTo>
                        <a:pt x="1635" y="483"/>
                        <a:pt x="1621" y="469"/>
                        <a:pt x="1603" y="469"/>
                      </a:cubicBezTo>
                      <a:cubicBezTo>
                        <a:pt x="162" y="469"/>
                        <a:pt x="162" y="469"/>
                        <a:pt x="162" y="469"/>
                      </a:cubicBezTo>
                      <a:cubicBezTo>
                        <a:pt x="108" y="469"/>
                        <a:pt x="64" y="425"/>
                        <a:pt x="64" y="371"/>
                      </a:cubicBezTo>
                      <a:cubicBezTo>
                        <a:pt x="64" y="369"/>
                        <a:pt x="64" y="369"/>
                        <a:pt x="64" y="369"/>
                      </a:cubicBezTo>
                      <a:cubicBezTo>
                        <a:pt x="64" y="315"/>
                        <a:pt x="108" y="271"/>
                        <a:pt x="162" y="271"/>
                      </a:cubicBezTo>
                      <a:cubicBezTo>
                        <a:pt x="449" y="271"/>
                        <a:pt x="449" y="271"/>
                        <a:pt x="449" y="271"/>
                      </a:cubicBezTo>
                      <a:cubicBezTo>
                        <a:pt x="675" y="271"/>
                        <a:pt x="675" y="271"/>
                        <a:pt x="675" y="271"/>
                      </a:cubicBezTo>
                      <a:cubicBezTo>
                        <a:pt x="931" y="271"/>
                        <a:pt x="931" y="271"/>
                        <a:pt x="931" y="271"/>
                      </a:cubicBezTo>
                      <a:cubicBezTo>
                        <a:pt x="1157" y="271"/>
                        <a:pt x="1157" y="271"/>
                        <a:pt x="1157" y="271"/>
                      </a:cubicBezTo>
                      <a:cubicBezTo>
                        <a:pt x="1413" y="271"/>
                        <a:pt x="1413" y="271"/>
                        <a:pt x="1413" y="271"/>
                      </a:cubicBezTo>
                      <a:cubicBezTo>
                        <a:pt x="1640" y="271"/>
                        <a:pt x="1640" y="271"/>
                        <a:pt x="1640" y="271"/>
                      </a:cubicBezTo>
                      <a:cubicBezTo>
                        <a:pt x="1880" y="271"/>
                        <a:pt x="1880" y="271"/>
                        <a:pt x="1880" y="271"/>
                      </a:cubicBezTo>
                      <a:cubicBezTo>
                        <a:pt x="1934" y="271"/>
                        <a:pt x="1978" y="315"/>
                        <a:pt x="1978" y="369"/>
                      </a:cubicBezTo>
                      <a:cubicBezTo>
                        <a:pt x="1978" y="371"/>
                        <a:pt x="1978" y="371"/>
                        <a:pt x="1978" y="37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05" name="Freeform 38"/>
                <p:cNvSpPr>
                  <a:spLocks/>
                </p:cNvSpPr>
                <p:nvPr/>
              </p:nvSpPr>
              <p:spPr bwMode="auto">
                <a:xfrm>
                  <a:off x="479" y="3671"/>
                  <a:ext cx="32" cy="18"/>
                </a:xfrm>
                <a:custGeom>
                  <a:avLst/>
                  <a:gdLst>
                    <a:gd name="T0" fmla="*/ 86 w 118"/>
                    <a:gd name="T1" fmla="*/ 0 h 64"/>
                    <a:gd name="T2" fmla="*/ 32 w 118"/>
                    <a:gd name="T3" fmla="*/ 0 h 64"/>
                    <a:gd name="T4" fmla="*/ 0 w 118"/>
                    <a:gd name="T5" fmla="*/ 32 h 64"/>
                    <a:gd name="T6" fmla="*/ 32 w 118"/>
                    <a:gd name="T7" fmla="*/ 64 h 64"/>
                    <a:gd name="T8" fmla="*/ 86 w 118"/>
                    <a:gd name="T9" fmla="*/ 64 h 64"/>
                    <a:gd name="T10" fmla="*/ 118 w 118"/>
                    <a:gd name="T11" fmla="*/ 32 h 64"/>
                    <a:gd name="T12" fmla="*/ 86 w 118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8" h="64">
                      <a:moveTo>
                        <a:pt x="86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86" y="64"/>
                        <a:pt x="86" y="64"/>
                        <a:pt x="86" y="64"/>
                      </a:cubicBezTo>
                      <a:cubicBezTo>
                        <a:pt x="104" y="64"/>
                        <a:pt x="118" y="50"/>
                        <a:pt x="118" y="32"/>
                      </a:cubicBezTo>
                      <a:cubicBezTo>
                        <a:pt x="118" y="14"/>
                        <a:pt x="104" y="0"/>
                        <a:pt x="8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06" name="Freeform 39"/>
                <p:cNvSpPr>
                  <a:spLocks/>
                </p:cNvSpPr>
                <p:nvPr/>
              </p:nvSpPr>
              <p:spPr bwMode="auto">
                <a:xfrm>
                  <a:off x="817" y="3671"/>
                  <a:ext cx="47" cy="18"/>
                </a:xfrm>
                <a:custGeom>
                  <a:avLst/>
                  <a:gdLst>
                    <a:gd name="T0" fmla="*/ 139 w 171"/>
                    <a:gd name="T1" fmla="*/ 0 h 64"/>
                    <a:gd name="T2" fmla="*/ 33 w 171"/>
                    <a:gd name="T3" fmla="*/ 0 h 64"/>
                    <a:gd name="T4" fmla="*/ 0 w 171"/>
                    <a:gd name="T5" fmla="*/ 32 h 64"/>
                    <a:gd name="T6" fmla="*/ 33 w 171"/>
                    <a:gd name="T7" fmla="*/ 64 h 64"/>
                    <a:gd name="T8" fmla="*/ 139 w 171"/>
                    <a:gd name="T9" fmla="*/ 64 h 64"/>
                    <a:gd name="T10" fmla="*/ 171 w 171"/>
                    <a:gd name="T11" fmla="*/ 32 h 64"/>
                    <a:gd name="T12" fmla="*/ 139 w 171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64">
                      <a:moveTo>
                        <a:pt x="139" y="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4"/>
                        <a:pt x="0" y="32"/>
                      </a:cubicBezTo>
                      <a:cubicBezTo>
                        <a:pt x="0" y="50"/>
                        <a:pt x="15" y="64"/>
                        <a:pt x="33" y="64"/>
                      </a:cubicBezTo>
                      <a:cubicBezTo>
                        <a:pt x="139" y="64"/>
                        <a:pt x="139" y="64"/>
                        <a:pt x="139" y="64"/>
                      </a:cubicBezTo>
                      <a:cubicBezTo>
                        <a:pt x="157" y="64"/>
                        <a:pt x="171" y="50"/>
                        <a:pt x="171" y="32"/>
                      </a:cubicBezTo>
                      <a:cubicBezTo>
                        <a:pt x="171" y="14"/>
                        <a:pt x="157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07" name="Freeform 40"/>
                <p:cNvSpPr>
                  <a:spLocks/>
                </p:cNvSpPr>
                <p:nvPr/>
              </p:nvSpPr>
              <p:spPr bwMode="auto">
                <a:xfrm>
                  <a:off x="876" y="3671"/>
                  <a:ext cx="47" cy="18"/>
                </a:xfrm>
                <a:custGeom>
                  <a:avLst/>
                  <a:gdLst>
                    <a:gd name="T0" fmla="*/ 138 w 171"/>
                    <a:gd name="T1" fmla="*/ 0 h 64"/>
                    <a:gd name="T2" fmla="*/ 32 w 171"/>
                    <a:gd name="T3" fmla="*/ 0 h 64"/>
                    <a:gd name="T4" fmla="*/ 0 w 171"/>
                    <a:gd name="T5" fmla="*/ 32 h 64"/>
                    <a:gd name="T6" fmla="*/ 32 w 171"/>
                    <a:gd name="T7" fmla="*/ 64 h 64"/>
                    <a:gd name="T8" fmla="*/ 138 w 171"/>
                    <a:gd name="T9" fmla="*/ 64 h 64"/>
                    <a:gd name="T10" fmla="*/ 171 w 171"/>
                    <a:gd name="T11" fmla="*/ 32 h 64"/>
                    <a:gd name="T12" fmla="*/ 138 w 171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64">
                      <a:moveTo>
                        <a:pt x="138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138" y="64"/>
                        <a:pt x="138" y="64"/>
                        <a:pt x="138" y="64"/>
                      </a:cubicBezTo>
                      <a:cubicBezTo>
                        <a:pt x="156" y="64"/>
                        <a:pt x="171" y="50"/>
                        <a:pt x="171" y="32"/>
                      </a:cubicBezTo>
                      <a:cubicBezTo>
                        <a:pt x="171" y="14"/>
                        <a:pt x="156" y="0"/>
                        <a:pt x="1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08" name="Freeform 41"/>
                <p:cNvSpPr>
                  <a:spLocks/>
                </p:cNvSpPr>
                <p:nvPr/>
              </p:nvSpPr>
              <p:spPr bwMode="auto">
                <a:xfrm>
                  <a:off x="699" y="3671"/>
                  <a:ext cx="48" cy="18"/>
                </a:xfrm>
                <a:custGeom>
                  <a:avLst/>
                  <a:gdLst>
                    <a:gd name="T0" fmla="*/ 139 w 171"/>
                    <a:gd name="T1" fmla="*/ 0 h 64"/>
                    <a:gd name="T2" fmla="*/ 33 w 171"/>
                    <a:gd name="T3" fmla="*/ 0 h 64"/>
                    <a:gd name="T4" fmla="*/ 0 w 171"/>
                    <a:gd name="T5" fmla="*/ 32 h 64"/>
                    <a:gd name="T6" fmla="*/ 33 w 171"/>
                    <a:gd name="T7" fmla="*/ 64 h 64"/>
                    <a:gd name="T8" fmla="*/ 139 w 171"/>
                    <a:gd name="T9" fmla="*/ 64 h 64"/>
                    <a:gd name="T10" fmla="*/ 171 w 171"/>
                    <a:gd name="T11" fmla="*/ 32 h 64"/>
                    <a:gd name="T12" fmla="*/ 139 w 171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64">
                      <a:moveTo>
                        <a:pt x="139" y="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4"/>
                        <a:pt x="0" y="32"/>
                      </a:cubicBezTo>
                      <a:cubicBezTo>
                        <a:pt x="0" y="50"/>
                        <a:pt x="15" y="64"/>
                        <a:pt x="33" y="64"/>
                      </a:cubicBezTo>
                      <a:cubicBezTo>
                        <a:pt x="139" y="64"/>
                        <a:pt x="139" y="64"/>
                        <a:pt x="139" y="64"/>
                      </a:cubicBezTo>
                      <a:cubicBezTo>
                        <a:pt x="157" y="64"/>
                        <a:pt x="171" y="50"/>
                        <a:pt x="171" y="32"/>
                      </a:cubicBezTo>
                      <a:cubicBezTo>
                        <a:pt x="171" y="14"/>
                        <a:pt x="157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09" name="Freeform 42"/>
                <p:cNvSpPr>
                  <a:spLocks/>
                </p:cNvSpPr>
                <p:nvPr/>
              </p:nvSpPr>
              <p:spPr bwMode="auto">
                <a:xfrm>
                  <a:off x="523" y="3671"/>
                  <a:ext cx="47" cy="18"/>
                </a:xfrm>
                <a:custGeom>
                  <a:avLst/>
                  <a:gdLst>
                    <a:gd name="T0" fmla="*/ 138 w 171"/>
                    <a:gd name="T1" fmla="*/ 0 h 64"/>
                    <a:gd name="T2" fmla="*/ 32 w 171"/>
                    <a:gd name="T3" fmla="*/ 0 h 64"/>
                    <a:gd name="T4" fmla="*/ 0 w 171"/>
                    <a:gd name="T5" fmla="*/ 32 h 64"/>
                    <a:gd name="T6" fmla="*/ 32 w 171"/>
                    <a:gd name="T7" fmla="*/ 64 h 64"/>
                    <a:gd name="T8" fmla="*/ 138 w 171"/>
                    <a:gd name="T9" fmla="*/ 64 h 64"/>
                    <a:gd name="T10" fmla="*/ 171 w 171"/>
                    <a:gd name="T11" fmla="*/ 32 h 64"/>
                    <a:gd name="T12" fmla="*/ 138 w 171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64">
                      <a:moveTo>
                        <a:pt x="138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138" y="64"/>
                        <a:pt x="138" y="64"/>
                        <a:pt x="138" y="64"/>
                      </a:cubicBezTo>
                      <a:cubicBezTo>
                        <a:pt x="156" y="64"/>
                        <a:pt x="171" y="50"/>
                        <a:pt x="171" y="32"/>
                      </a:cubicBezTo>
                      <a:cubicBezTo>
                        <a:pt x="171" y="14"/>
                        <a:pt x="156" y="0"/>
                        <a:pt x="1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10" name="Freeform 43"/>
                <p:cNvSpPr>
                  <a:spLocks/>
                </p:cNvSpPr>
                <p:nvPr/>
              </p:nvSpPr>
              <p:spPr bwMode="auto">
                <a:xfrm>
                  <a:off x="758" y="3671"/>
                  <a:ext cx="48" cy="18"/>
                </a:xfrm>
                <a:custGeom>
                  <a:avLst/>
                  <a:gdLst>
                    <a:gd name="T0" fmla="*/ 138 w 171"/>
                    <a:gd name="T1" fmla="*/ 0 h 64"/>
                    <a:gd name="T2" fmla="*/ 32 w 171"/>
                    <a:gd name="T3" fmla="*/ 0 h 64"/>
                    <a:gd name="T4" fmla="*/ 0 w 171"/>
                    <a:gd name="T5" fmla="*/ 32 h 64"/>
                    <a:gd name="T6" fmla="*/ 32 w 171"/>
                    <a:gd name="T7" fmla="*/ 64 h 64"/>
                    <a:gd name="T8" fmla="*/ 138 w 171"/>
                    <a:gd name="T9" fmla="*/ 64 h 64"/>
                    <a:gd name="T10" fmla="*/ 171 w 171"/>
                    <a:gd name="T11" fmla="*/ 32 h 64"/>
                    <a:gd name="T12" fmla="*/ 138 w 171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64">
                      <a:moveTo>
                        <a:pt x="138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138" y="64"/>
                        <a:pt x="138" y="64"/>
                        <a:pt x="138" y="64"/>
                      </a:cubicBezTo>
                      <a:cubicBezTo>
                        <a:pt x="156" y="64"/>
                        <a:pt x="171" y="50"/>
                        <a:pt x="171" y="32"/>
                      </a:cubicBezTo>
                      <a:cubicBezTo>
                        <a:pt x="171" y="14"/>
                        <a:pt x="156" y="0"/>
                        <a:pt x="1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11" name="Freeform 44"/>
                <p:cNvSpPr>
                  <a:spLocks/>
                </p:cNvSpPr>
                <p:nvPr/>
              </p:nvSpPr>
              <p:spPr bwMode="auto">
                <a:xfrm>
                  <a:off x="582" y="3671"/>
                  <a:ext cx="47" cy="18"/>
                </a:xfrm>
                <a:custGeom>
                  <a:avLst/>
                  <a:gdLst>
                    <a:gd name="T0" fmla="*/ 139 w 171"/>
                    <a:gd name="T1" fmla="*/ 0 h 64"/>
                    <a:gd name="T2" fmla="*/ 33 w 171"/>
                    <a:gd name="T3" fmla="*/ 0 h 64"/>
                    <a:gd name="T4" fmla="*/ 0 w 171"/>
                    <a:gd name="T5" fmla="*/ 32 h 64"/>
                    <a:gd name="T6" fmla="*/ 33 w 171"/>
                    <a:gd name="T7" fmla="*/ 64 h 64"/>
                    <a:gd name="T8" fmla="*/ 139 w 171"/>
                    <a:gd name="T9" fmla="*/ 64 h 64"/>
                    <a:gd name="T10" fmla="*/ 171 w 171"/>
                    <a:gd name="T11" fmla="*/ 32 h 64"/>
                    <a:gd name="T12" fmla="*/ 139 w 171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64">
                      <a:moveTo>
                        <a:pt x="139" y="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4"/>
                        <a:pt x="0" y="32"/>
                      </a:cubicBezTo>
                      <a:cubicBezTo>
                        <a:pt x="0" y="50"/>
                        <a:pt x="15" y="64"/>
                        <a:pt x="33" y="64"/>
                      </a:cubicBezTo>
                      <a:cubicBezTo>
                        <a:pt x="139" y="64"/>
                        <a:pt x="139" y="64"/>
                        <a:pt x="139" y="64"/>
                      </a:cubicBezTo>
                      <a:cubicBezTo>
                        <a:pt x="157" y="64"/>
                        <a:pt x="171" y="50"/>
                        <a:pt x="171" y="32"/>
                      </a:cubicBezTo>
                      <a:cubicBezTo>
                        <a:pt x="171" y="14"/>
                        <a:pt x="157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12" name="Freeform 45"/>
                <p:cNvSpPr>
                  <a:spLocks/>
                </p:cNvSpPr>
                <p:nvPr/>
              </p:nvSpPr>
              <p:spPr bwMode="auto">
                <a:xfrm>
                  <a:off x="641" y="3671"/>
                  <a:ext cx="47" cy="18"/>
                </a:xfrm>
                <a:custGeom>
                  <a:avLst/>
                  <a:gdLst>
                    <a:gd name="T0" fmla="*/ 138 w 171"/>
                    <a:gd name="T1" fmla="*/ 0 h 64"/>
                    <a:gd name="T2" fmla="*/ 32 w 171"/>
                    <a:gd name="T3" fmla="*/ 0 h 64"/>
                    <a:gd name="T4" fmla="*/ 0 w 171"/>
                    <a:gd name="T5" fmla="*/ 32 h 64"/>
                    <a:gd name="T6" fmla="*/ 32 w 171"/>
                    <a:gd name="T7" fmla="*/ 64 h 64"/>
                    <a:gd name="T8" fmla="*/ 138 w 171"/>
                    <a:gd name="T9" fmla="*/ 64 h 64"/>
                    <a:gd name="T10" fmla="*/ 171 w 171"/>
                    <a:gd name="T11" fmla="*/ 32 h 64"/>
                    <a:gd name="T12" fmla="*/ 138 w 171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64">
                      <a:moveTo>
                        <a:pt x="138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138" y="64"/>
                        <a:pt x="138" y="64"/>
                        <a:pt x="138" y="64"/>
                      </a:cubicBezTo>
                      <a:cubicBezTo>
                        <a:pt x="156" y="64"/>
                        <a:pt x="171" y="50"/>
                        <a:pt x="171" y="32"/>
                      </a:cubicBezTo>
                      <a:cubicBezTo>
                        <a:pt x="171" y="14"/>
                        <a:pt x="156" y="0"/>
                        <a:pt x="1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13" name="Freeform 46"/>
                <p:cNvSpPr>
                  <a:spLocks/>
                </p:cNvSpPr>
                <p:nvPr/>
              </p:nvSpPr>
              <p:spPr bwMode="auto">
                <a:xfrm>
                  <a:off x="935" y="3671"/>
                  <a:ext cx="33" cy="18"/>
                </a:xfrm>
                <a:custGeom>
                  <a:avLst/>
                  <a:gdLst>
                    <a:gd name="T0" fmla="*/ 87 w 119"/>
                    <a:gd name="T1" fmla="*/ 0 h 64"/>
                    <a:gd name="T2" fmla="*/ 33 w 119"/>
                    <a:gd name="T3" fmla="*/ 0 h 64"/>
                    <a:gd name="T4" fmla="*/ 0 w 119"/>
                    <a:gd name="T5" fmla="*/ 32 h 64"/>
                    <a:gd name="T6" fmla="*/ 33 w 119"/>
                    <a:gd name="T7" fmla="*/ 64 h 64"/>
                    <a:gd name="T8" fmla="*/ 87 w 119"/>
                    <a:gd name="T9" fmla="*/ 64 h 64"/>
                    <a:gd name="T10" fmla="*/ 119 w 119"/>
                    <a:gd name="T11" fmla="*/ 32 h 64"/>
                    <a:gd name="T12" fmla="*/ 87 w 119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9" h="64">
                      <a:moveTo>
                        <a:pt x="87" y="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4"/>
                        <a:pt x="0" y="32"/>
                      </a:cubicBezTo>
                      <a:cubicBezTo>
                        <a:pt x="0" y="50"/>
                        <a:pt x="15" y="64"/>
                        <a:pt x="33" y="64"/>
                      </a:cubicBezTo>
                      <a:cubicBezTo>
                        <a:pt x="87" y="64"/>
                        <a:pt x="87" y="64"/>
                        <a:pt x="87" y="64"/>
                      </a:cubicBezTo>
                      <a:cubicBezTo>
                        <a:pt x="104" y="64"/>
                        <a:pt x="119" y="50"/>
                        <a:pt x="119" y="32"/>
                      </a:cubicBezTo>
                      <a:cubicBezTo>
                        <a:pt x="119" y="14"/>
                        <a:pt x="104" y="0"/>
                        <a:pt x="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  <p:sp>
              <p:nvSpPr>
                <p:cNvPr id="114" name="Freeform 47"/>
                <p:cNvSpPr>
                  <a:spLocks noEditPoints="1"/>
                </p:cNvSpPr>
                <p:nvPr/>
              </p:nvSpPr>
              <p:spPr bwMode="auto">
                <a:xfrm>
                  <a:off x="439" y="3192"/>
                  <a:ext cx="567" cy="373"/>
                </a:xfrm>
                <a:custGeom>
                  <a:avLst/>
                  <a:gdLst>
                    <a:gd name="T0" fmla="*/ 576 w 2048"/>
                    <a:gd name="T1" fmla="*/ 730 h 1345"/>
                    <a:gd name="T2" fmla="*/ 771 w 2048"/>
                    <a:gd name="T3" fmla="*/ 567 h 1345"/>
                    <a:gd name="T4" fmla="*/ 774 w 2048"/>
                    <a:gd name="T5" fmla="*/ 544 h 1345"/>
                    <a:gd name="T6" fmla="*/ 773 w 2048"/>
                    <a:gd name="T7" fmla="*/ 512 h 1345"/>
                    <a:gd name="T8" fmla="*/ 1329 w 2048"/>
                    <a:gd name="T9" fmla="*/ 495 h 1345"/>
                    <a:gd name="T10" fmla="*/ 1326 w 2048"/>
                    <a:gd name="T11" fmla="*/ 519 h 1345"/>
                    <a:gd name="T12" fmla="*/ 1326 w 2048"/>
                    <a:gd name="T13" fmla="*/ 550 h 1345"/>
                    <a:gd name="T14" fmla="*/ 1207 w 2048"/>
                    <a:gd name="T15" fmla="*/ 566 h 1345"/>
                    <a:gd name="T16" fmla="*/ 1424 w 2048"/>
                    <a:gd name="T17" fmla="*/ 821 h 1345"/>
                    <a:gd name="T18" fmla="*/ 1492 w 2048"/>
                    <a:gd name="T19" fmla="*/ 1212 h 1345"/>
                    <a:gd name="T20" fmla="*/ 1607 w 2048"/>
                    <a:gd name="T21" fmla="*/ 1212 h 1345"/>
                    <a:gd name="T22" fmla="*/ 1624 w 2048"/>
                    <a:gd name="T23" fmla="*/ 702 h 1345"/>
                    <a:gd name="T24" fmla="*/ 676 w 2048"/>
                    <a:gd name="T25" fmla="*/ 360 h 1345"/>
                    <a:gd name="T26" fmla="*/ 1526 w 2048"/>
                    <a:gd name="T27" fmla="*/ 0 h 1345"/>
                    <a:gd name="T28" fmla="*/ 1955 w 2048"/>
                    <a:gd name="T29" fmla="*/ 122 h 1345"/>
                    <a:gd name="T30" fmla="*/ 93 w 2048"/>
                    <a:gd name="T31" fmla="*/ 65 h 1345"/>
                    <a:gd name="T32" fmla="*/ 0 w 2048"/>
                    <a:gd name="T33" fmla="*/ 93 h 1345"/>
                    <a:gd name="T34" fmla="*/ 1421 w 2048"/>
                    <a:gd name="T35" fmla="*/ 1128 h 1345"/>
                    <a:gd name="T36" fmla="*/ 1421 w 2048"/>
                    <a:gd name="T37" fmla="*/ 988 h 1345"/>
                    <a:gd name="T38" fmla="*/ 1607 w 2048"/>
                    <a:gd name="T39" fmla="*/ 884 h 1345"/>
                    <a:gd name="T40" fmla="*/ 1488 w 2048"/>
                    <a:gd name="T41" fmla="*/ 819 h 1345"/>
                    <a:gd name="T42" fmla="*/ 1505 w 2048"/>
                    <a:gd name="T43" fmla="*/ 729 h 1345"/>
                    <a:gd name="T44" fmla="*/ 1526 w 2048"/>
                    <a:gd name="T45" fmla="*/ 730 h 1345"/>
                    <a:gd name="T46" fmla="*/ 1553 w 2048"/>
                    <a:gd name="T47" fmla="*/ 728 h 1345"/>
                    <a:gd name="T48" fmla="*/ 1578 w 2048"/>
                    <a:gd name="T49" fmla="*/ 654 h 1345"/>
                    <a:gd name="T50" fmla="*/ 1561 w 2048"/>
                    <a:gd name="T51" fmla="*/ 660 h 1345"/>
                    <a:gd name="T52" fmla="*/ 1545 w 2048"/>
                    <a:gd name="T53" fmla="*/ 663 h 1345"/>
                    <a:gd name="T54" fmla="*/ 1524 w 2048"/>
                    <a:gd name="T55" fmla="*/ 665 h 1345"/>
                    <a:gd name="T56" fmla="*/ 1503 w 2048"/>
                    <a:gd name="T57" fmla="*/ 663 h 1345"/>
                    <a:gd name="T58" fmla="*/ 1487 w 2048"/>
                    <a:gd name="T59" fmla="*/ 660 h 1345"/>
                    <a:gd name="T60" fmla="*/ 1470 w 2048"/>
                    <a:gd name="T61" fmla="*/ 654 h 1345"/>
                    <a:gd name="T62" fmla="*/ 1396 w 2048"/>
                    <a:gd name="T63" fmla="*/ 572 h 1345"/>
                    <a:gd name="T64" fmla="*/ 1392 w 2048"/>
                    <a:gd name="T65" fmla="*/ 556 h 1345"/>
                    <a:gd name="T66" fmla="*/ 1390 w 2048"/>
                    <a:gd name="T67" fmla="*/ 538 h 1345"/>
                    <a:gd name="T68" fmla="*/ 1391 w 2048"/>
                    <a:gd name="T69" fmla="*/ 513 h 1345"/>
                    <a:gd name="T70" fmla="*/ 1394 w 2048"/>
                    <a:gd name="T71" fmla="*/ 497 h 1345"/>
                    <a:gd name="T72" fmla="*/ 1400 w 2048"/>
                    <a:gd name="T73" fmla="*/ 481 h 1345"/>
                    <a:gd name="T74" fmla="*/ 522 w 2048"/>
                    <a:gd name="T75" fmla="*/ 408 h 1345"/>
                    <a:gd name="T76" fmla="*/ 539 w 2048"/>
                    <a:gd name="T77" fmla="*/ 402 h 1345"/>
                    <a:gd name="T78" fmla="*/ 555 w 2048"/>
                    <a:gd name="T79" fmla="*/ 399 h 1345"/>
                    <a:gd name="T80" fmla="*/ 576 w 2048"/>
                    <a:gd name="T81" fmla="*/ 397 h 1345"/>
                    <a:gd name="T82" fmla="*/ 596 w 2048"/>
                    <a:gd name="T83" fmla="*/ 399 h 1345"/>
                    <a:gd name="T84" fmla="*/ 613 w 2048"/>
                    <a:gd name="T85" fmla="*/ 402 h 1345"/>
                    <a:gd name="T86" fmla="*/ 629 w 2048"/>
                    <a:gd name="T87" fmla="*/ 408 h 1345"/>
                    <a:gd name="T88" fmla="*/ 703 w 2048"/>
                    <a:gd name="T89" fmla="*/ 490 h 1345"/>
                    <a:gd name="T90" fmla="*/ 707 w 2048"/>
                    <a:gd name="T91" fmla="*/ 506 h 1345"/>
                    <a:gd name="T92" fmla="*/ 710 w 2048"/>
                    <a:gd name="T93" fmla="*/ 524 h 1345"/>
                    <a:gd name="T94" fmla="*/ 708 w 2048"/>
                    <a:gd name="T95" fmla="*/ 549 h 1345"/>
                    <a:gd name="T96" fmla="*/ 705 w 2048"/>
                    <a:gd name="T97" fmla="*/ 565 h 1345"/>
                    <a:gd name="T98" fmla="*/ 700 w 2048"/>
                    <a:gd name="T99" fmla="*/ 581 h 1345"/>
                    <a:gd name="T100" fmla="*/ 608 w 2048"/>
                    <a:gd name="T101" fmla="*/ 335 h 1345"/>
                    <a:gd name="T102" fmla="*/ 585 w 2048"/>
                    <a:gd name="T103" fmla="*/ 333 h 1345"/>
                    <a:gd name="T104" fmla="*/ 553 w 2048"/>
                    <a:gd name="T105" fmla="*/ 334 h 1345"/>
                    <a:gd name="T106" fmla="*/ 611 w 2048"/>
                    <a:gd name="T107" fmla="*/ 187 h 1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048" h="1345">
                      <a:moveTo>
                        <a:pt x="93" y="187"/>
                      </a:moveTo>
                      <a:cubicBezTo>
                        <a:pt x="476" y="187"/>
                        <a:pt x="476" y="187"/>
                        <a:pt x="476" y="187"/>
                      </a:cubicBezTo>
                      <a:cubicBezTo>
                        <a:pt x="476" y="360"/>
                        <a:pt x="476" y="360"/>
                        <a:pt x="476" y="360"/>
                      </a:cubicBezTo>
                      <a:cubicBezTo>
                        <a:pt x="417" y="394"/>
                        <a:pt x="377" y="458"/>
                        <a:pt x="377" y="531"/>
                      </a:cubicBezTo>
                      <a:cubicBezTo>
                        <a:pt x="377" y="641"/>
                        <a:pt x="466" y="730"/>
                        <a:pt x="576" y="730"/>
                      </a:cubicBezTo>
                      <a:cubicBezTo>
                        <a:pt x="649" y="730"/>
                        <a:pt x="713" y="690"/>
                        <a:pt x="747" y="631"/>
                      </a:cubicBezTo>
                      <a:cubicBezTo>
                        <a:pt x="1098" y="631"/>
                        <a:pt x="1098" y="631"/>
                        <a:pt x="1098" y="631"/>
                      </a:cubicBezTo>
                      <a:cubicBezTo>
                        <a:pt x="1116" y="631"/>
                        <a:pt x="1131" y="617"/>
                        <a:pt x="1131" y="599"/>
                      </a:cubicBezTo>
                      <a:cubicBezTo>
                        <a:pt x="1131" y="581"/>
                        <a:pt x="1116" y="567"/>
                        <a:pt x="1098" y="567"/>
                      </a:cubicBezTo>
                      <a:cubicBezTo>
                        <a:pt x="771" y="567"/>
                        <a:pt x="771" y="567"/>
                        <a:pt x="771" y="567"/>
                      </a:cubicBezTo>
                      <a:cubicBezTo>
                        <a:pt x="771" y="565"/>
                        <a:pt x="772" y="564"/>
                        <a:pt x="772" y="563"/>
                      </a:cubicBezTo>
                      <a:cubicBezTo>
                        <a:pt x="772" y="562"/>
                        <a:pt x="772" y="561"/>
                        <a:pt x="772" y="560"/>
                      </a:cubicBezTo>
                      <a:cubicBezTo>
                        <a:pt x="773" y="558"/>
                        <a:pt x="773" y="556"/>
                        <a:pt x="773" y="553"/>
                      </a:cubicBezTo>
                      <a:cubicBezTo>
                        <a:pt x="773" y="552"/>
                        <a:pt x="773" y="551"/>
                        <a:pt x="773" y="550"/>
                      </a:cubicBezTo>
                      <a:cubicBezTo>
                        <a:pt x="774" y="548"/>
                        <a:pt x="774" y="546"/>
                        <a:pt x="774" y="544"/>
                      </a:cubicBezTo>
                      <a:cubicBezTo>
                        <a:pt x="774" y="543"/>
                        <a:pt x="774" y="542"/>
                        <a:pt x="774" y="541"/>
                      </a:cubicBezTo>
                      <a:cubicBezTo>
                        <a:pt x="774" y="537"/>
                        <a:pt x="774" y="534"/>
                        <a:pt x="774" y="531"/>
                      </a:cubicBezTo>
                      <a:cubicBezTo>
                        <a:pt x="774" y="528"/>
                        <a:pt x="774" y="525"/>
                        <a:pt x="774" y="521"/>
                      </a:cubicBezTo>
                      <a:cubicBezTo>
                        <a:pt x="774" y="520"/>
                        <a:pt x="774" y="519"/>
                        <a:pt x="774" y="519"/>
                      </a:cubicBezTo>
                      <a:cubicBezTo>
                        <a:pt x="774" y="516"/>
                        <a:pt x="774" y="514"/>
                        <a:pt x="773" y="512"/>
                      </a:cubicBezTo>
                      <a:cubicBezTo>
                        <a:pt x="773" y="511"/>
                        <a:pt x="773" y="510"/>
                        <a:pt x="773" y="509"/>
                      </a:cubicBezTo>
                      <a:cubicBezTo>
                        <a:pt x="773" y="506"/>
                        <a:pt x="773" y="504"/>
                        <a:pt x="772" y="502"/>
                      </a:cubicBezTo>
                      <a:cubicBezTo>
                        <a:pt x="772" y="501"/>
                        <a:pt x="772" y="500"/>
                        <a:pt x="772" y="499"/>
                      </a:cubicBezTo>
                      <a:cubicBezTo>
                        <a:pt x="772" y="498"/>
                        <a:pt x="771" y="497"/>
                        <a:pt x="771" y="495"/>
                      </a:cubicBezTo>
                      <a:cubicBezTo>
                        <a:pt x="1329" y="495"/>
                        <a:pt x="1329" y="495"/>
                        <a:pt x="1329" y="495"/>
                      </a:cubicBezTo>
                      <a:cubicBezTo>
                        <a:pt x="1328" y="497"/>
                        <a:pt x="1328" y="498"/>
                        <a:pt x="1328" y="499"/>
                      </a:cubicBezTo>
                      <a:cubicBezTo>
                        <a:pt x="1328" y="500"/>
                        <a:pt x="1328" y="501"/>
                        <a:pt x="1327" y="502"/>
                      </a:cubicBezTo>
                      <a:cubicBezTo>
                        <a:pt x="1327" y="504"/>
                        <a:pt x="1327" y="506"/>
                        <a:pt x="1327" y="509"/>
                      </a:cubicBezTo>
                      <a:cubicBezTo>
                        <a:pt x="1327" y="510"/>
                        <a:pt x="1326" y="511"/>
                        <a:pt x="1326" y="512"/>
                      </a:cubicBezTo>
                      <a:cubicBezTo>
                        <a:pt x="1326" y="514"/>
                        <a:pt x="1326" y="516"/>
                        <a:pt x="1326" y="519"/>
                      </a:cubicBezTo>
                      <a:cubicBezTo>
                        <a:pt x="1326" y="519"/>
                        <a:pt x="1326" y="520"/>
                        <a:pt x="1326" y="521"/>
                      </a:cubicBezTo>
                      <a:cubicBezTo>
                        <a:pt x="1325" y="525"/>
                        <a:pt x="1325" y="528"/>
                        <a:pt x="1325" y="531"/>
                      </a:cubicBezTo>
                      <a:cubicBezTo>
                        <a:pt x="1325" y="534"/>
                        <a:pt x="1325" y="537"/>
                        <a:pt x="1326" y="541"/>
                      </a:cubicBezTo>
                      <a:cubicBezTo>
                        <a:pt x="1326" y="542"/>
                        <a:pt x="1326" y="543"/>
                        <a:pt x="1326" y="543"/>
                      </a:cubicBezTo>
                      <a:cubicBezTo>
                        <a:pt x="1326" y="546"/>
                        <a:pt x="1326" y="548"/>
                        <a:pt x="1326" y="550"/>
                      </a:cubicBezTo>
                      <a:cubicBezTo>
                        <a:pt x="1326" y="551"/>
                        <a:pt x="1327" y="552"/>
                        <a:pt x="1327" y="553"/>
                      </a:cubicBezTo>
                      <a:cubicBezTo>
                        <a:pt x="1327" y="556"/>
                        <a:pt x="1327" y="558"/>
                        <a:pt x="1327" y="560"/>
                      </a:cubicBezTo>
                      <a:cubicBezTo>
                        <a:pt x="1328" y="561"/>
                        <a:pt x="1328" y="562"/>
                        <a:pt x="1328" y="563"/>
                      </a:cubicBezTo>
                      <a:cubicBezTo>
                        <a:pt x="1328" y="564"/>
                        <a:pt x="1328" y="565"/>
                        <a:pt x="1329" y="566"/>
                      </a:cubicBezTo>
                      <a:cubicBezTo>
                        <a:pt x="1207" y="566"/>
                        <a:pt x="1207" y="566"/>
                        <a:pt x="1207" y="566"/>
                      </a:cubicBezTo>
                      <a:cubicBezTo>
                        <a:pt x="1190" y="566"/>
                        <a:pt x="1175" y="581"/>
                        <a:pt x="1175" y="599"/>
                      </a:cubicBezTo>
                      <a:cubicBezTo>
                        <a:pt x="1175" y="617"/>
                        <a:pt x="1190" y="631"/>
                        <a:pt x="1207" y="631"/>
                      </a:cubicBezTo>
                      <a:cubicBezTo>
                        <a:pt x="1353" y="631"/>
                        <a:pt x="1353" y="631"/>
                        <a:pt x="1353" y="631"/>
                      </a:cubicBezTo>
                      <a:cubicBezTo>
                        <a:pt x="1370" y="661"/>
                        <a:pt x="1394" y="685"/>
                        <a:pt x="1424" y="702"/>
                      </a:cubicBezTo>
                      <a:cubicBezTo>
                        <a:pt x="1424" y="821"/>
                        <a:pt x="1424" y="821"/>
                        <a:pt x="1424" y="821"/>
                      </a:cubicBezTo>
                      <a:cubicBezTo>
                        <a:pt x="1385" y="828"/>
                        <a:pt x="1356" y="862"/>
                        <a:pt x="1356" y="903"/>
                      </a:cubicBezTo>
                      <a:cubicBezTo>
                        <a:pt x="1356" y="1021"/>
                        <a:pt x="1356" y="1021"/>
                        <a:pt x="1356" y="1021"/>
                      </a:cubicBezTo>
                      <a:cubicBezTo>
                        <a:pt x="1356" y="1128"/>
                        <a:pt x="1356" y="1128"/>
                        <a:pt x="1356" y="1128"/>
                      </a:cubicBezTo>
                      <a:cubicBezTo>
                        <a:pt x="1356" y="1175"/>
                        <a:pt x="1394" y="1212"/>
                        <a:pt x="1441" y="1212"/>
                      </a:cubicBezTo>
                      <a:cubicBezTo>
                        <a:pt x="1492" y="1212"/>
                        <a:pt x="1492" y="1212"/>
                        <a:pt x="1492" y="1212"/>
                      </a:cubicBezTo>
                      <a:cubicBezTo>
                        <a:pt x="1492" y="1313"/>
                        <a:pt x="1492" y="1313"/>
                        <a:pt x="1492" y="1313"/>
                      </a:cubicBezTo>
                      <a:cubicBezTo>
                        <a:pt x="1492" y="1331"/>
                        <a:pt x="1506" y="1345"/>
                        <a:pt x="1524" y="1345"/>
                      </a:cubicBezTo>
                      <a:cubicBezTo>
                        <a:pt x="1542" y="1345"/>
                        <a:pt x="1556" y="1331"/>
                        <a:pt x="1556" y="1313"/>
                      </a:cubicBezTo>
                      <a:cubicBezTo>
                        <a:pt x="1556" y="1212"/>
                        <a:pt x="1556" y="1212"/>
                        <a:pt x="1556" y="1212"/>
                      </a:cubicBezTo>
                      <a:cubicBezTo>
                        <a:pt x="1607" y="1212"/>
                        <a:pt x="1607" y="1212"/>
                        <a:pt x="1607" y="1212"/>
                      </a:cubicBezTo>
                      <a:cubicBezTo>
                        <a:pt x="1654" y="1212"/>
                        <a:pt x="1692" y="1175"/>
                        <a:pt x="1692" y="1128"/>
                      </a:cubicBezTo>
                      <a:cubicBezTo>
                        <a:pt x="1692" y="1021"/>
                        <a:pt x="1692" y="1021"/>
                        <a:pt x="1692" y="1021"/>
                      </a:cubicBezTo>
                      <a:cubicBezTo>
                        <a:pt x="1692" y="903"/>
                        <a:pt x="1692" y="903"/>
                        <a:pt x="1692" y="903"/>
                      </a:cubicBezTo>
                      <a:cubicBezTo>
                        <a:pt x="1692" y="862"/>
                        <a:pt x="1663" y="828"/>
                        <a:pt x="1624" y="821"/>
                      </a:cubicBezTo>
                      <a:cubicBezTo>
                        <a:pt x="1624" y="702"/>
                        <a:pt x="1624" y="702"/>
                        <a:pt x="1624" y="702"/>
                      </a:cubicBezTo>
                      <a:cubicBezTo>
                        <a:pt x="1683" y="668"/>
                        <a:pt x="1723" y="604"/>
                        <a:pt x="1723" y="531"/>
                      </a:cubicBezTo>
                      <a:cubicBezTo>
                        <a:pt x="1723" y="421"/>
                        <a:pt x="1634" y="332"/>
                        <a:pt x="1524" y="332"/>
                      </a:cubicBezTo>
                      <a:cubicBezTo>
                        <a:pt x="1451" y="332"/>
                        <a:pt x="1387" y="372"/>
                        <a:pt x="1353" y="431"/>
                      </a:cubicBezTo>
                      <a:cubicBezTo>
                        <a:pt x="747" y="431"/>
                        <a:pt x="747" y="431"/>
                        <a:pt x="747" y="431"/>
                      </a:cubicBezTo>
                      <a:cubicBezTo>
                        <a:pt x="730" y="401"/>
                        <a:pt x="705" y="377"/>
                        <a:pt x="676" y="360"/>
                      </a:cubicBezTo>
                      <a:cubicBezTo>
                        <a:pt x="676" y="187"/>
                        <a:pt x="676" y="187"/>
                        <a:pt x="676" y="187"/>
                      </a:cubicBezTo>
                      <a:cubicBezTo>
                        <a:pt x="1955" y="187"/>
                        <a:pt x="1955" y="187"/>
                        <a:pt x="1955" y="187"/>
                      </a:cubicBezTo>
                      <a:cubicBezTo>
                        <a:pt x="2006" y="187"/>
                        <a:pt x="2048" y="145"/>
                        <a:pt x="2048" y="93"/>
                      </a:cubicBezTo>
                      <a:cubicBezTo>
                        <a:pt x="2048" y="42"/>
                        <a:pt x="2006" y="0"/>
                        <a:pt x="1955" y="0"/>
                      </a:cubicBezTo>
                      <a:cubicBezTo>
                        <a:pt x="1526" y="0"/>
                        <a:pt x="1526" y="0"/>
                        <a:pt x="1526" y="0"/>
                      </a:cubicBezTo>
                      <a:cubicBezTo>
                        <a:pt x="1508" y="0"/>
                        <a:pt x="1494" y="14"/>
                        <a:pt x="1494" y="32"/>
                      </a:cubicBezTo>
                      <a:cubicBezTo>
                        <a:pt x="1494" y="50"/>
                        <a:pt x="1508" y="65"/>
                        <a:pt x="1526" y="65"/>
                      </a:cubicBezTo>
                      <a:cubicBezTo>
                        <a:pt x="1955" y="65"/>
                        <a:pt x="1955" y="65"/>
                        <a:pt x="1955" y="65"/>
                      </a:cubicBezTo>
                      <a:cubicBezTo>
                        <a:pt x="1970" y="65"/>
                        <a:pt x="1983" y="78"/>
                        <a:pt x="1983" y="93"/>
                      </a:cubicBezTo>
                      <a:cubicBezTo>
                        <a:pt x="1983" y="109"/>
                        <a:pt x="1970" y="122"/>
                        <a:pt x="1955" y="122"/>
                      </a:cubicBezTo>
                      <a:cubicBezTo>
                        <a:pt x="644" y="122"/>
                        <a:pt x="644" y="122"/>
                        <a:pt x="644" y="122"/>
                      </a:cubicBezTo>
                      <a:cubicBezTo>
                        <a:pt x="508" y="122"/>
                        <a:pt x="508" y="122"/>
                        <a:pt x="508" y="122"/>
                      </a:cubicBezTo>
                      <a:cubicBezTo>
                        <a:pt x="93" y="122"/>
                        <a:pt x="93" y="122"/>
                        <a:pt x="93" y="122"/>
                      </a:cubicBezTo>
                      <a:cubicBezTo>
                        <a:pt x="78" y="122"/>
                        <a:pt x="65" y="109"/>
                        <a:pt x="65" y="93"/>
                      </a:cubicBezTo>
                      <a:cubicBezTo>
                        <a:pt x="65" y="78"/>
                        <a:pt x="78" y="65"/>
                        <a:pt x="93" y="65"/>
                      </a:cubicBezTo>
                      <a:cubicBezTo>
                        <a:pt x="1411" y="65"/>
                        <a:pt x="1411" y="65"/>
                        <a:pt x="1411" y="65"/>
                      </a:cubicBezTo>
                      <a:cubicBezTo>
                        <a:pt x="1429" y="65"/>
                        <a:pt x="1444" y="50"/>
                        <a:pt x="1444" y="32"/>
                      </a:cubicBezTo>
                      <a:cubicBezTo>
                        <a:pt x="1444" y="14"/>
                        <a:pt x="1429" y="0"/>
                        <a:pt x="1411" y="0"/>
                      </a:cubicBez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42" y="0"/>
                        <a:pt x="0" y="42"/>
                        <a:pt x="0" y="93"/>
                      </a:cubicBezTo>
                      <a:cubicBezTo>
                        <a:pt x="0" y="145"/>
                        <a:pt x="42" y="187"/>
                        <a:pt x="93" y="187"/>
                      </a:cubicBezTo>
                      <a:close/>
                      <a:moveTo>
                        <a:pt x="1627" y="1128"/>
                      </a:moveTo>
                      <a:cubicBezTo>
                        <a:pt x="1627" y="1139"/>
                        <a:pt x="1618" y="1148"/>
                        <a:pt x="1607" y="1148"/>
                      </a:cubicBezTo>
                      <a:cubicBezTo>
                        <a:pt x="1441" y="1148"/>
                        <a:pt x="1441" y="1148"/>
                        <a:pt x="1441" y="1148"/>
                      </a:cubicBezTo>
                      <a:cubicBezTo>
                        <a:pt x="1430" y="1148"/>
                        <a:pt x="1421" y="1139"/>
                        <a:pt x="1421" y="1128"/>
                      </a:cubicBezTo>
                      <a:cubicBezTo>
                        <a:pt x="1421" y="1053"/>
                        <a:pt x="1421" y="1053"/>
                        <a:pt x="1421" y="1053"/>
                      </a:cubicBezTo>
                      <a:cubicBezTo>
                        <a:pt x="1627" y="1053"/>
                        <a:pt x="1627" y="1053"/>
                        <a:pt x="1627" y="1053"/>
                      </a:cubicBezTo>
                      <a:lnTo>
                        <a:pt x="1627" y="1128"/>
                      </a:lnTo>
                      <a:close/>
                      <a:moveTo>
                        <a:pt x="1627" y="988"/>
                      </a:moveTo>
                      <a:cubicBezTo>
                        <a:pt x="1421" y="988"/>
                        <a:pt x="1421" y="988"/>
                        <a:pt x="1421" y="988"/>
                      </a:cubicBezTo>
                      <a:cubicBezTo>
                        <a:pt x="1421" y="903"/>
                        <a:pt x="1421" y="903"/>
                        <a:pt x="1421" y="903"/>
                      </a:cubicBezTo>
                      <a:cubicBezTo>
                        <a:pt x="1421" y="892"/>
                        <a:pt x="1430" y="884"/>
                        <a:pt x="1441" y="884"/>
                      </a:cubicBezTo>
                      <a:cubicBezTo>
                        <a:pt x="1456" y="884"/>
                        <a:pt x="1456" y="884"/>
                        <a:pt x="1456" y="884"/>
                      </a:cubicBezTo>
                      <a:cubicBezTo>
                        <a:pt x="1592" y="884"/>
                        <a:pt x="1592" y="884"/>
                        <a:pt x="1592" y="884"/>
                      </a:cubicBezTo>
                      <a:cubicBezTo>
                        <a:pt x="1607" y="884"/>
                        <a:pt x="1607" y="884"/>
                        <a:pt x="1607" y="884"/>
                      </a:cubicBezTo>
                      <a:cubicBezTo>
                        <a:pt x="1618" y="884"/>
                        <a:pt x="1627" y="892"/>
                        <a:pt x="1627" y="903"/>
                      </a:cubicBezTo>
                      <a:cubicBezTo>
                        <a:pt x="1627" y="988"/>
                        <a:pt x="1627" y="988"/>
                        <a:pt x="1627" y="988"/>
                      </a:cubicBezTo>
                      <a:close/>
                      <a:moveTo>
                        <a:pt x="1559" y="726"/>
                      </a:moveTo>
                      <a:cubicBezTo>
                        <a:pt x="1559" y="819"/>
                        <a:pt x="1559" y="819"/>
                        <a:pt x="1559" y="819"/>
                      </a:cubicBezTo>
                      <a:cubicBezTo>
                        <a:pt x="1488" y="819"/>
                        <a:pt x="1488" y="819"/>
                        <a:pt x="1488" y="819"/>
                      </a:cubicBezTo>
                      <a:cubicBezTo>
                        <a:pt x="1488" y="726"/>
                        <a:pt x="1488" y="726"/>
                        <a:pt x="1488" y="726"/>
                      </a:cubicBezTo>
                      <a:cubicBezTo>
                        <a:pt x="1490" y="727"/>
                        <a:pt x="1491" y="727"/>
                        <a:pt x="1492" y="727"/>
                      </a:cubicBezTo>
                      <a:cubicBezTo>
                        <a:pt x="1493" y="727"/>
                        <a:pt x="1494" y="727"/>
                        <a:pt x="1495" y="728"/>
                      </a:cubicBezTo>
                      <a:cubicBezTo>
                        <a:pt x="1497" y="728"/>
                        <a:pt x="1499" y="728"/>
                        <a:pt x="1501" y="728"/>
                      </a:cubicBezTo>
                      <a:cubicBezTo>
                        <a:pt x="1503" y="728"/>
                        <a:pt x="1504" y="729"/>
                        <a:pt x="1505" y="729"/>
                      </a:cubicBezTo>
                      <a:cubicBezTo>
                        <a:pt x="1507" y="729"/>
                        <a:pt x="1509" y="729"/>
                        <a:pt x="1511" y="729"/>
                      </a:cubicBezTo>
                      <a:cubicBezTo>
                        <a:pt x="1512" y="729"/>
                        <a:pt x="1513" y="729"/>
                        <a:pt x="1514" y="729"/>
                      </a:cubicBezTo>
                      <a:cubicBezTo>
                        <a:pt x="1517" y="730"/>
                        <a:pt x="1520" y="730"/>
                        <a:pt x="1522" y="730"/>
                      </a:cubicBezTo>
                      <a:cubicBezTo>
                        <a:pt x="1523" y="730"/>
                        <a:pt x="1523" y="730"/>
                        <a:pt x="1524" y="730"/>
                      </a:cubicBezTo>
                      <a:cubicBezTo>
                        <a:pt x="1525" y="730"/>
                        <a:pt x="1525" y="730"/>
                        <a:pt x="1526" y="730"/>
                      </a:cubicBezTo>
                      <a:cubicBezTo>
                        <a:pt x="1528" y="730"/>
                        <a:pt x="1531" y="730"/>
                        <a:pt x="1534" y="729"/>
                      </a:cubicBezTo>
                      <a:cubicBezTo>
                        <a:pt x="1535" y="729"/>
                        <a:pt x="1536" y="729"/>
                        <a:pt x="1537" y="729"/>
                      </a:cubicBezTo>
                      <a:cubicBezTo>
                        <a:pt x="1539" y="729"/>
                        <a:pt x="1541" y="729"/>
                        <a:pt x="1543" y="729"/>
                      </a:cubicBezTo>
                      <a:cubicBezTo>
                        <a:pt x="1544" y="729"/>
                        <a:pt x="1546" y="728"/>
                        <a:pt x="1547" y="728"/>
                      </a:cubicBezTo>
                      <a:cubicBezTo>
                        <a:pt x="1549" y="728"/>
                        <a:pt x="1551" y="728"/>
                        <a:pt x="1553" y="728"/>
                      </a:cubicBezTo>
                      <a:cubicBezTo>
                        <a:pt x="1554" y="727"/>
                        <a:pt x="1555" y="727"/>
                        <a:pt x="1556" y="727"/>
                      </a:cubicBezTo>
                      <a:cubicBezTo>
                        <a:pt x="1557" y="727"/>
                        <a:pt x="1558" y="727"/>
                        <a:pt x="1559" y="726"/>
                      </a:cubicBezTo>
                      <a:close/>
                      <a:moveTo>
                        <a:pt x="1524" y="397"/>
                      </a:moveTo>
                      <a:cubicBezTo>
                        <a:pt x="1598" y="397"/>
                        <a:pt x="1658" y="457"/>
                        <a:pt x="1658" y="531"/>
                      </a:cubicBezTo>
                      <a:cubicBezTo>
                        <a:pt x="1658" y="586"/>
                        <a:pt x="1625" y="633"/>
                        <a:pt x="1578" y="654"/>
                      </a:cubicBezTo>
                      <a:cubicBezTo>
                        <a:pt x="1576" y="654"/>
                        <a:pt x="1575" y="655"/>
                        <a:pt x="1574" y="655"/>
                      </a:cubicBezTo>
                      <a:cubicBezTo>
                        <a:pt x="1573" y="656"/>
                        <a:pt x="1572" y="656"/>
                        <a:pt x="1571" y="656"/>
                      </a:cubicBezTo>
                      <a:cubicBezTo>
                        <a:pt x="1570" y="657"/>
                        <a:pt x="1569" y="657"/>
                        <a:pt x="1567" y="658"/>
                      </a:cubicBezTo>
                      <a:cubicBezTo>
                        <a:pt x="1566" y="658"/>
                        <a:pt x="1566" y="658"/>
                        <a:pt x="1565" y="659"/>
                      </a:cubicBezTo>
                      <a:cubicBezTo>
                        <a:pt x="1563" y="659"/>
                        <a:pt x="1562" y="659"/>
                        <a:pt x="1561" y="660"/>
                      </a:cubicBezTo>
                      <a:cubicBezTo>
                        <a:pt x="1560" y="660"/>
                        <a:pt x="1559" y="660"/>
                        <a:pt x="1558" y="661"/>
                      </a:cubicBezTo>
                      <a:cubicBezTo>
                        <a:pt x="1557" y="661"/>
                        <a:pt x="1556" y="661"/>
                        <a:pt x="1555" y="661"/>
                      </a:cubicBezTo>
                      <a:cubicBezTo>
                        <a:pt x="1554" y="662"/>
                        <a:pt x="1552" y="662"/>
                        <a:pt x="1551" y="662"/>
                      </a:cubicBezTo>
                      <a:cubicBezTo>
                        <a:pt x="1550" y="662"/>
                        <a:pt x="1549" y="663"/>
                        <a:pt x="1548" y="663"/>
                      </a:cubicBezTo>
                      <a:cubicBezTo>
                        <a:pt x="1547" y="663"/>
                        <a:pt x="1546" y="663"/>
                        <a:pt x="1545" y="663"/>
                      </a:cubicBezTo>
                      <a:cubicBezTo>
                        <a:pt x="1544" y="664"/>
                        <a:pt x="1543" y="664"/>
                        <a:pt x="1542" y="664"/>
                      </a:cubicBezTo>
                      <a:cubicBezTo>
                        <a:pt x="1540" y="664"/>
                        <a:pt x="1539" y="664"/>
                        <a:pt x="1538" y="664"/>
                      </a:cubicBezTo>
                      <a:cubicBezTo>
                        <a:pt x="1537" y="664"/>
                        <a:pt x="1536" y="664"/>
                        <a:pt x="1534" y="665"/>
                      </a:cubicBezTo>
                      <a:cubicBezTo>
                        <a:pt x="1533" y="665"/>
                        <a:pt x="1532" y="665"/>
                        <a:pt x="1531" y="665"/>
                      </a:cubicBezTo>
                      <a:cubicBezTo>
                        <a:pt x="1529" y="665"/>
                        <a:pt x="1526" y="665"/>
                        <a:pt x="1524" y="665"/>
                      </a:cubicBezTo>
                      <a:cubicBezTo>
                        <a:pt x="1522" y="665"/>
                        <a:pt x="1519" y="665"/>
                        <a:pt x="1517" y="665"/>
                      </a:cubicBezTo>
                      <a:cubicBezTo>
                        <a:pt x="1516" y="665"/>
                        <a:pt x="1515" y="665"/>
                        <a:pt x="1513" y="665"/>
                      </a:cubicBezTo>
                      <a:cubicBezTo>
                        <a:pt x="1512" y="664"/>
                        <a:pt x="1511" y="664"/>
                        <a:pt x="1510" y="664"/>
                      </a:cubicBezTo>
                      <a:cubicBezTo>
                        <a:pt x="1509" y="664"/>
                        <a:pt x="1507" y="664"/>
                        <a:pt x="1506" y="664"/>
                      </a:cubicBezTo>
                      <a:cubicBezTo>
                        <a:pt x="1505" y="664"/>
                        <a:pt x="1504" y="664"/>
                        <a:pt x="1503" y="663"/>
                      </a:cubicBezTo>
                      <a:cubicBezTo>
                        <a:pt x="1502" y="663"/>
                        <a:pt x="1501" y="663"/>
                        <a:pt x="1499" y="663"/>
                      </a:cubicBezTo>
                      <a:cubicBezTo>
                        <a:pt x="1498" y="663"/>
                        <a:pt x="1498" y="662"/>
                        <a:pt x="1497" y="662"/>
                      </a:cubicBezTo>
                      <a:cubicBezTo>
                        <a:pt x="1495" y="662"/>
                        <a:pt x="1494" y="662"/>
                        <a:pt x="1493" y="661"/>
                      </a:cubicBezTo>
                      <a:cubicBezTo>
                        <a:pt x="1492" y="661"/>
                        <a:pt x="1491" y="661"/>
                        <a:pt x="1490" y="661"/>
                      </a:cubicBezTo>
                      <a:cubicBezTo>
                        <a:pt x="1489" y="660"/>
                        <a:pt x="1488" y="660"/>
                        <a:pt x="1487" y="660"/>
                      </a:cubicBezTo>
                      <a:cubicBezTo>
                        <a:pt x="1486" y="659"/>
                        <a:pt x="1484" y="659"/>
                        <a:pt x="1483" y="659"/>
                      </a:cubicBezTo>
                      <a:cubicBezTo>
                        <a:pt x="1482" y="658"/>
                        <a:pt x="1481" y="658"/>
                        <a:pt x="1481" y="658"/>
                      </a:cubicBezTo>
                      <a:cubicBezTo>
                        <a:pt x="1479" y="657"/>
                        <a:pt x="1478" y="657"/>
                        <a:pt x="1477" y="656"/>
                      </a:cubicBezTo>
                      <a:cubicBezTo>
                        <a:pt x="1476" y="656"/>
                        <a:pt x="1475" y="656"/>
                        <a:pt x="1474" y="655"/>
                      </a:cubicBezTo>
                      <a:cubicBezTo>
                        <a:pt x="1473" y="655"/>
                        <a:pt x="1472" y="654"/>
                        <a:pt x="1470" y="654"/>
                      </a:cubicBezTo>
                      <a:cubicBezTo>
                        <a:pt x="1440" y="640"/>
                        <a:pt x="1415" y="615"/>
                        <a:pt x="1401" y="585"/>
                      </a:cubicBezTo>
                      <a:cubicBezTo>
                        <a:pt x="1401" y="583"/>
                        <a:pt x="1400" y="582"/>
                        <a:pt x="1400" y="581"/>
                      </a:cubicBezTo>
                      <a:cubicBezTo>
                        <a:pt x="1399" y="580"/>
                        <a:pt x="1399" y="579"/>
                        <a:pt x="1399" y="578"/>
                      </a:cubicBezTo>
                      <a:cubicBezTo>
                        <a:pt x="1398" y="577"/>
                        <a:pt x="1398" y="576"/>
                        <a:pt x="1397" y="574"/>
                      </a:cubicBezTo>
                      <a:cubicBezTo>
                        <a:pt x="1397" y="573"/>
                        <a:pt x="1397" y="573"/>
                        <a:pt x="1396" y="572"/>
                      </a:cubicBezTo>
                      <a:cubicBezTo>
                        <a:pt x="1396" y="571"/>
                        <a:pt x="1396" y="569"/>
                        <a:pt x="1395" y="568"/>
                      </a:cubicBezTo>
                      <a:cubicBezTo>
                        <a:pt x="1395" y="567"/>
                        <a:pt x="1395" y="566"/>
                        <a:pt x="1394" y="565"/>
                      </a:cubicBezTo>
                      <a:cubicBezTo>
                        <a:pt x="1394" y="564"/>
                        <a:pt x="1394" y="563"/>
                        <a:pt x="1394" y="562"/>
                      </a:cubicBezTo>
                      <a:cubicBezTo>
                        <a:pt x="1393" y="561"/>
                        <a:pt x="1393" y="560"/>
                        <a:pt x="1393" y="558"/>
                      </a:cubicBezTo>
                      <a:cubicBezTo>
                        <a:pt x="1393" y="557"/>
                        <a:pt x="1392" y="556"/>
                        <a:pt x="1392" y="556"/>
                      </a:cubicBezTo>
                      <a:cubicBezTo>
                        <a:pt x="1392" y="554"/>
                        <a:pt x="1392" y="553"/>
                        <a:pt x="1392" y="552"/>
                      </a:cubicBezTo>
                      <a:cubicBezTo>
                        <a:pt x="1391" y="551"/>
                        <a:pt x="1391" y="550"/>
                        <a:pt x="1391" y="549"/>
                      </a:cubicBezTo>
                      <a:cubicBezTo>
                        <a:pt x="1391" y="548"/>
                        <a:pt x="1391" y="546"/>
                        <a:pt x="1391" y="545"/>
                      </a:cubicBezTo>
                      <a:cubicBezTo>
                        <a:pt x="1391" y="544"/>
                        <a:pt x="1391" y="543"/>
                        <a:pt x="1390" y="542"/>
                      </a:cubicBezTo>
                      <a:cubicBezTo>
                        <a:pt x="1390" y="540"/>
                        <a:pt x="1390" y="539"/>
                        <a:pt x="1390" y="538"/>
                      </a:cubicBezTo>
                      <a:cubicBezTo>
                        <a:pt x="1390" y="536"/>
                        <a:pt x="1390" y="533"/>
                        <a:pt x="1390" y="531"/>
                      </a:cubicBezTo>
                      <a:cubicBezTo>
                        <a:pt x="1390" y="529"/>
                        <a:pt x="1390" y="526"/>
                        <a:pt x="1390" y="524"/>
                      </a:cubicBezTo>
                      <a:cubicBezTo>
                        <a:pt x="1390" y="523"/>
                        <a:pt x="1390" y="522"/>
                        <a:pt x="1390" y="520"/>
                      </a:cubicBezTo>
                      <a:cubicBezTo>
                        <a:pt x="1391" y="519"/>
                        <a:pt x="1391" y="518"/>
                        <a:pt x="1391" y="517"/>
                      </a:cubicBezTo>
                      <a:cubicBezTo>
                        <a:pt x="1391" y="516"/>
                        <a:pt x="1391" y="514"/>
                        <a:pt x="1391" y="513"/>
                      </a:cubicBezTo>
                      <a:cubicBezTo>
                        <a:pt x="1391" y="512"/>
                        <a:pt x="1391" y="511"/>
                        <a:pt x="1392" y="510"/>
                      </a:cubicBezTo>
                      <a:cubicBezTo>
                        <a:pt x="1392" y="509"/>
                        <a:pt x="1392" y="508"/>
                        <a:pt x="1392" y="506"/>
                      </a:cubicBezTo>
                      <a:cubicBezTo>
                        <a:pt x="1393" y="506"/>
                        <a:pt x="1393" y="505"/>
                        <a:pt x="1393" y="504"/>
                      </a:cubicBezTo>
                      <a:cubicBezTo>
                        <a:pt x="1393" y="502"/>
                        <a:pt x="1393" y="501"/>
                        <a:pt x="1394" y="500"/>
                      </a:cubicBezTo>
                      <a:cubicBezTo>
                        <a:pt x="1394" y="499"/>
                        <a:pt x="1394" y="498"/>
                        <a:pt x="1394" y="497"/>
                      </a:cubicBezTo>
                      <a:cubicBezTo>
                        <a:pt x="1395" y="496"/>
                        <a:pt x="1395" y="495"/>
                        <a:pt x="1395" y="494"/>
                      </a:cubicBezTo>
                      <a:cubicBezTo>
                        <a:pt x="1396" y="493"/>
                        <a:pt x="1396" y="492"/>
                        <a:pt x="1396" y="490"/>
                      </a:cubicBezTo>
                      <a:cubicBezTo>
                        <a:pt x="1397" y="489"/>
                        <a:pt x="1397" y="488"/>
                        <a:pt x="1397" y="488"/>
                      </a:cubicBezTo>
                      <a:cubicBezTo>
                        <a:pt x="1398" y="486"/>
                        <a:pt x="1398" y="485"/>
                        <a:pt x="1399" y="484"/>
                      </a:cubicBezTo>
                      <a:cubicBezTo>
                        <a:pt x="1399" y="483"/>
                        <a:pt x="1399" y="482"/>
                        <a:pt x="1400" y="481"/>
                      </a:cubicBezTo>
                      <a:cubicBezTo>
                        <a:pt x="1400" y="480"/>
                        <a:pt x="1401" y="479"/>
                        <a:pt x="1401" y="477"/>
                      </a:cubicBezTo>
                      <a:cubicBezTo>
                        <a:pt x="1422" y="430"/>
                        <a:pt x="1469" y="397"/>
                        <a:pt x="1524" y="397"/>
                      </a:cubicBezTo>
                      <a:close/>
                      <a:moveTo>
                        <a:pt x="576" y="665"/>
                      </a:moveTo>
                      <a:cubicBezTo>
                        <a:pt x="502" y="665"/>
                        <a:pt x="442" y="605"/>
                        <a:pt x="442" y="531"/>
                      </a:cubicBezTo>
                      <a:cubicBezTo>
                        <a:pt x="442" y="476"/>
                        <a:pt x="475" y="429"/>
                        <a:pt x="522" y="408"/>
                      </a:cubicBezTo>
                      <a:cubicBezTo>
                        <a:pt x="524" y="408"/>
                        <a:pt x="525" y="407"/>
                        <a:pt x="526" y="407"/>
                      </a:cubicBezTo>
                      <a:cubicBezTo>
                        <a:pt x="527" y="406"/>
                        <a:pt x="528" y="406"/>
                        <a:pt x="529" y="406"/>
                      </a:cubicBezTo>
                      <a:cubicBezTo>
                        <a:pt x="530" y="405"/>
                        <a:pt x="531" y="405"/>
                        <a:pt x="533" y="404"/>
                      </a:cubicBezTo>
                      <a:cubicBezTo>
                        <a:pt x="533" y="404"/>
                        <a:pt x="534" y="404"/>
                        <a:pt x="535" y="403"/>
                      </a:cubicBezTo>
                      <a:cubicBezTo>
                        <a:pt x="536" y="403"/>
                        <a:pt x="538" y="403"/>
                        <a:pt x="539" y="402"/>
                      </a:cubicBezTo>
                      <a:cubicBezTo>
                        <a:pt x="540" y="402"/>
                        <a:pt x="541" y="402"/>
                        <a:pt x="542" y="401"/>
                      </a:cubicBezTo>
                      <a:cubicBezTo>
                        <a:pt x="543" y="401"/>
                        <a:pt x="544" y="401"/>
                        <a:pt x="545" y="401"/>
                      </a:cubicBezTo>
                      <a:cubicBezTo>
                        <a:pt x="546" y="400"/>
                        <a:pt x="547" y="400"/>
                        <a:pt x="548" y="400"/>
                      </a:cubicBezTo>
                      <a:cubicBezTo>
                        <a:pt x="549" y="400"/>
                        <a:pt x="551" y="399"/>
                        <a:pt x="552" y="399"/>
                      </a:cubicBezTo>
                      <a:cubicBezTo>
                        <a:pt x="553" y="399"/>
                        <a:pt x="554" y="399"/>
                        <a:pt x="555" y="399"/>
                      </a:cubicBezTo>
                      <a:cubicBezTo>
                        <a:pt x="556" y="398"/>
                        <a:pt x="557" y="398"/>
                        <a:pt x="558" y="398"/>
                      </a:cubicBezTo>
                      <a:cubicBezTo>
                        <a:pt x="559" y="398"/>
                        <a:pt x="561" y="398"/>
                        <a:pt x="562" y="398"/>
                      </a:cubicBezTo>
                      <a:cubicBezTo>
                        <a:pt x="563" y="398"/>
                        <a:pt x="564" y="398"/>
                        <a:pt x="566" y="397"/>
                      </a:cubicBezTo>
                      <a:cubicBezTo>
                        <a:pt x="567" y="397"/>
                        <a:pt x="568" y="397"/>
                        <a:pt x="569" y="397"/>
                      </a:cubicBezTo>
                      <a:cubicBezTo>
                        <a:pt x="571" y="397"/>
                        <a:pt x="573" y="397"/>
                        <a:pt x="576" y="397"/>
                      </a:cubicBezTo>
                      <a:cubicBezTo>
                        <a:pt x="578" y="397"/>
                        <a:pt x="580" y="397"/>
                        <a:pt x="583" y="397"/>
                      </a:cubicBezTo>
                      <a:cubicBezTo>
                        <a:pt x="584" y="397"/>
                        <a:pt x="585" y="397"/>
                        <a:pt x="586" y="397"/>
                      </a:cubicBezTo>
                      <a:cubicBezTo>
                        <a:pt x="587" y="398"/>
                        <a:pt x="588" y="398"/>
                        <a:pt x="590" y="398"/>
                      </a:cubicBezTo>
                      <a:cubicBezTo>
                        <a:pt x="591" y="398"/>
                        <a:pt x="592" y="398"/>
                        <a:pt x="593" y="398"/>
                      </a:cubicBezTo>
                      <a:cubicBezTo>
                        <a:pt x="594" y="398"/>
                        <a:pt x="595" y="398"/>
                        <a:pt x="596" y="399"/>
                      </a:cubicBezTo>
                      <a:cubicBezTo>
                        <a:pt x="598" y="399"/>
                        <a:pt x="599" y="399"/>
                        <a:pt x="600" y="399"/>
                      </a:cubicBezTo>
                      <a:cubicBezTo>
                        <a:pt x="601" y="399"/>
                        <a:pt x="602" y="400"/>
                        <a:pt x="603" y="400"/>
                      </a:cubicBezTo>
                      <a:cubicBezTo>
                        <a:pt x="604" y="400"/>
                        <a:pt x="605" y="400"/>
                        <a:pt x="606" y="401"/>
                      </a:cubicBezTo>
                      <a:cubicBezTo>
                        <a:pt x="608" y="401"/>
                        <a:pt x="609" y="401"/>
                        <a:pt x="610" y="401"/>
                      </a:cubicBezTo>
                      <a:cubicBezTo>
                        <a:pt x="611" y="402"/>
                        <a:pt x="612" y="402"/>
                        <a:pt x="613" y="402"/>
                      </a:cubicBezTo>
                      <a:cubicBezTo>
                        <a:pt x="614" y="403"/>
                        <a:pt x="615" y="403"/>
                        <a:pt x="616" y="403"/>
                      </a:cubicBezTo>
                      <a:cubicBezTo>
                        <a:pt x="617" y="404"/>
                        <a:pt x="618" y="404"/>
                        <a:pt x="619" y="404"/>
                      </a:cubicBezTo>
                      <a:cubicBezTo>
                        <a:pt x="620" y="405"/>
                        <a:pt x="622" y="405"/>
                        <a:pt x="623" y="406"/>
                      </a:cubicBezTo>
                      <a:cubicBezTo>
                        <a:pt x="624" y="406"/>
                        <a:pt x="625" y="406"/>
                        <a:pt x="625" y="407"/>
                      </a:cubicBezTo>
                      <a:cubicBezTo>
                        <a:pt x="627" y="407"/>
                        <a:pt x="628" y="408"/>
                        <a:pt x="629" y="408"/>
                      </a:cubicBezTo>
                      <a:cubicBezTo>
                        <a:pt x="660" y="422"/>
                        <a:pt x="685" y="447"/>
                        <a:pt x="699" y="478"/>
                      </a:cubicBezTo>
                      <a:cubicBezTo>
                        <a:pt x="699" y="479"/>
                        <a:pt x="700" y="480"/>
                        <a:pt x="700" y="481"/>
                      </a:cubicBezTo>
                      <a:cubicBezTo>
                        <a:pt x="700" y="482"/>
                        <a:pt x="701" y="483"/>
                        <a:pt x="701" y="484"/>
                      </a:cubicBezTo>
                      <a:cubicBezTo>
                        <a:pt x="702" y="485"/>
                        <a:pt x="702" y="486"/>
                        <a:pt x="702" y="487"/>
                      </a:cubicBezTo>
                      <a:cubicBezTo>
                        <a:pt x="703" y="488"/>
                        <a:pt x="703" y="489"/>
                        <a:pt x="703" y="490"/>
                      </a:cubicBezTo>
                      <a:cubicBezTo>
                        <a:pt x="704" y="492"/>
                        <a:pt x="704" y="493"/>
                        <a:pt x="704" y="494"/>
                      </a:cubicBezTo>
                      <a:cubicBezTo>
                        <a:pt x="705" y="495"/>
                        <a:pt x="705" y="496"/>
                        <a:pt x="705" y="497"/>
                      </a:cubicBezTo>
                      <a:cubicBezTo>
                        <a:pt x="706" y="498"/>
                        <a:pt x="706" y="499"/>
                        <a:pt x="706" y="500"/>
                      </a:cubicBezTo>
                      <a:cubicBezTo>
                        <a:pt x="706" y="501"/>
                        <a:pt x="707" y="502"/>
                        <a:pt x="707" y="504"/>
                      </a:cubicBezTo>
                      <a:cubicBezTo>
                        <a:pt x="707" y="505"/>
                        <a:pt x="707" y="505"/>
                        <a:pt x="707" y="506"/>
                      </a:cubicBezTo>
                      <a:cubicBezTo>
                        <a:pt x="708" y="508"/>
                        <a:pt x="708" y="509"/>
                        <a:pt x="708" y="510"/>
                      </a:cubicBezTo>
                      <a:cubicBezTo>
                        <a:pt x="708" y="511"/>
                        <a:pt x="708" y="512"/>
                        <a:pt x="708" y="513"/>
                      </a:cubicBezTo>
                      <a:cubicBezTo>
                        <a:pt x="709" y="514"/>
                        <a:pt x="709" y="516"/>
                        <a:pt x="709" y="517"/>
                      </a:cubicBezTo>
                      <a:cubicBezTo>
                        <a:pt x="709" y="518"/>
                        <a:pt x="709" y="519"/>
                        <a:pt x="709" y="520"/>
                      </a:cubicBezTo>
                      <a:cubicBezTo>
                        <a:pt x="709" y="522"/>
                        <a:pt x="709" y="523"/>
                        <a:pt x="710" y="524"/>
                      </a:cubicBezTo>
                      <a:cubicBezTo>
                        <a:pt x="710" y="526"/>
                        <a:pt x="710" y="529"/>
                        <a:pt x="710" y="531"/>
                      </a:cubicBezTo>
                      <a:cubicBezTo>
                        <a:pt x="710" y="533"/>
                        <a:pt x="710" y="536"/>
                        <a:pt x="710" y="538"/>
                      </a:cubicBezTo>
                      <a:cubicBezTo>
                        <a:pt x="709" y="539"/>
                        <a:pt x="709" y="540"/>
                        <a:pt x="709" y="542"/>
                      </a:cubicBezTo>
                      <a:cubicBezTo>
                        <a:pt x="709" y="543"/>
                        <a:pt x="709" y="544"/>
                        <a:pt x="709" y="545"/>
                      </a:cubicBezTo>
                      <a:cubicBezTo>
                        <a:pt x="709" y="546"/>
                        <a:pt x="709" y="548"/>
                        <a:pt x="708" y="549"/>
                      </a:cubicBezTo>
                      <a:cubicBezTo>
                        <a:pt x="708" y="550"/>
                        <a:pt x="708" y="551"/>
                        <a:pt x="708" y="552"/>
                      </a:cubicBezTo>
                      <a:cubicBezTo>
                        <a:pt x="708" y="553"/>
                        <a:pt x="708" y="554"/>
                        <a:pt x="707" y="556"/>
                      </a:cubicBezTo>
                      <a:cubicBezTo>
                        <a:pt x="707" y="557"/>
                        <a:pt x="707" y="557"/>
                        <a:pt x="707" y="558"/>
                      </a:cubicBezTo>
                      <a:cubicBezTo>
                        <a:pt x="707" y="560"/>
                        <a:pt x="706" y="561"/>
                        <a:pt x="706" y="562"/>
                      </a:cubicBezTo>
                      <a:cubicBezTo>
                        <a:pt x="706" y="563"/>
                        <a:pt x="706" y="564"/>
                        <a:pt x="705" y="565"/>
                      </a:cubicBezTo>
                      <a:cubicBezTo>
                        <a:pt x="705" y="566"/>
                        <a:pt x="705" y="567"/>
                        <a:pt x="704" y="568"/>
                      </a:cubicBezTo>
                      <a:cubicBezTo>
                        <a:pt x="704" y="569"/>
                        <a:pt x="704" y="571"/>
                        <a:pt x="703" y="572"/>
                      </a:cubicBezTo>
                      <a:cubicBezTo>
                        <a:pt x="703" y="573"/>
                        <a:pt x="703" y="574"/>
                        <a:pt x="702" y="575"/>
                      </a:cubicBezTo>
                      <a:cubicBezTo>
                        <a:pt x="702" y="576"/>
                        <a:pt x="702" y="577"/>
                        <a:pt x="701" y="578"/>
                      </a:cubicBezTo>
                      <a:cubicBezTo>
                        <a:pt x="701" y="579"/>
                        <a:pt x="700" y="580"/>
                        <a:pt x="700" y="581"/>
                      </a:cubicBezTo>
                      <a:cubicBezTo>
                        <a:pt x="700" y="582"/>
                        <a:pt x="699" y="583"/>
                        <a:pt x="699" y="584"/>
                      </a:cubicBezTo>
                      <a:cubicBezTo>
                        <a:pt x="678" y="632"/>
                        <a:pt x="631" y="665"/>
                        <a:pt x="576" y="665"/>
                      </a:cubicBezTo>
                      <a:close/>
                      <a:moveTo>
                        <a:pt x="611" y="187"/>
                      </a:moveTo>
                      <a:cubicBezTo>
                        <a:pt x="611" y="336"/>
                        <a:pt x="611" y="336"/>
                        <a:pt x="611" y="336"/>
                      </a:cubicBezTo>
                      <a:cubicBezTo>
                        <a:pt x="610" y="335"/>
                        <a:pt x="609" y="335"/>
                        <a:pt x="608" y="335"/>
                      </a:cubicBezTo>
                      <a:cubicBezTo>
                        <a:pt x="607" y="335"/>
                        <a:pt x="606" y="335"/>
                        <a:pt x="605" y="334"/>
                      </a:cubicBezTo>
                      <a:cubicBezTo>
                        <a:pt x="603" y="334"/>
                        <a:pt x="600" y="334"/>
                        <a:pt x="598" y="334"/>
                      </a:cubicBezTo>
                      <a:cubicBezTo>
                        <a:pt x="597" y="334"/>
                        <a:pt x="596" y="333"/>
                        <a:pt x="595" y="333"/>
                      </a:cubicBezTo>
                      <a:cubicBezTo>
                        <a:pt x="593" y="333"/>
                        <a:pt x="591" y="333"/>
                        <a:pt x="588" y="333"/>
                      </a:cubicBezTo>
                      <a:cubicBezTo>
                        <a:pt x="587" y="333"/>
                        <a:pt x="586" y="333"/>
                        <a:pt x="585" y="333"/>
                      </a:cubicBezTo>
                      <a:cubicBezTo>
                        <a:pt x="582" y="332"/>
                        <a:pt x="579" y="332"/>
                        <a:pt x="576" y="332"/>
                      </a:cubicBezTo>
                      <a:cubicBezTo>
                        <a:pt x="573" y="332"/>
                        <a:pt x="569" y="332"/>
                        <a:pt x="566" y="333"/>
                      </a:cubicBezTo>
                      <a:cubicBezTo>
                        <a:pt x="565" y="333"/>
                        <a:pt x="564" y="333"/>
                        <a:pt x="563" y="333"/>
                      </a:cubicBezTo>
                      <a:cubicBezTo>
                        <a:pt x="561" y="333"/>
                        <a:pt x="559" y="333"/>
                        <a:pt x="556" y="333"/>
                      </a:cubicBezTo>
                      <a:cubicBezTo>
                        <a:pt x="555" y="333"/>
                        <a:pt x="554" y="334"/>
                        <a:pt x="553" y="334"/>
                      </a:cubicBezTo>
                      <a:cubicBezTo>
                        <a:pt x="551" y="334"/>
                        <a:pt x="549" y="334"/>
                        <a:pt x="547" y="334"/>
                      </a:cubicBezTo>
                      <a:cubicBezTo>
                        <a:pt x="546" y="335"/>
                        <a:pt x="545" y="335"/>
                        <a:pt x="544" y="335"/>
                      </a:cubicBezTo>
                      <a:cubicBezTo>
                        <a:pt x="542" y="335"/>
                        <a:pt x="541" y="335"/>
                        <a:pt x="540" y="336"/>
                      </a:cubicBezTo>
                      <a:cubicBezTo>
                        <a:pt x="540" y="187"/>
                        <a:pt x="540" y="187"/>
                        <a:pt x="540" y="187"/>
                      </a:cubicBezTo>
                      <a:lnTo>
                        <a:pt x="611" y="1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 kern="12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27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What about </a:t>
            </a:r>
            <a:br>
              <a:rPr lang="fr-BE" dirty="0" smtClean="0"/>
            </a:br>
            <a:r>
              <a:rPr lang="fr-BE" dirty="0" smtClean="0"/>
              <a:t>the Private Sector?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schemes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790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What about </a:t>
            </a:r>
            <a:br>
              <a:rPr lang="fr-BE" dirty="0" smtClean="0"/>
            </a:br>
            <a:r>
              <a:rPr lang="fr-BE" dirty="0" smtClean="0"/>
              <a:t>the Private Sector?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schemes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52</a:t>
            </a:fld>
            <a:endParaRPr lang="fr-BE" dirty="0"/>
          </a:p>
        </p:txBody>
      </p:sp>
      <p:sp>
        <p:nvSpPr>
          <p:cNvPr id="10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Nation</a:t>
            </a:r>
            <a:r>
              <a:rPr lang="en-GB" sz="1800" dirty="0" smtClean="0">
                <a:solidFill>
                  <a:srgbClr val="000000"/>
                </a:solidFill>
              </a:rPr>
              <a:t>al </a:t>
            </a:r>
            <a:r>
              <a:rPr lang="en-GB" sz="1800" dirty="0"/>
              <a:t>funding </a:t>
            </a:r>
            <a:r>
              <a:rPr lang="en-GB" sz="1800" dirty="0" smtClean="0"/>
              <a:t>programmes</a:t>
            </a:r>
            <a:endParaRPr lang="en-GB" sz="1800" kern="1200" dirty="0" smtClean="0">
              <a:solidFill>
                <a:srgbClr val="000000"/>
              </a:solidFill>
            </a:endParaRPr>
          </a:p>
        </p:txBody>
      </p:sp>
      <p:pic>
        <p:nvPicPr>
          <p:cNvPr id="2" name="Image 1" descr="LXI--20170524_509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What about </a:t>
            </a:r>
            <a:br>
              <a:rPr lang="fr-BE" dirty="0" smtClean="0"/>
            </a:br>
            <a:r>
              <a:rPr lang="fr-BE" dirty="0" smtClean="0"/>
              <a:t>the Private Sector?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schemes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53</a:t>
            </a:fld>
            <a:endParaRPr lang="fr-BE" dirty="0"/>
          </a:p>
        </p:txBody>
      </p:sp>
      <p:sp>
        <p:nvSpPr>
          <p:cNvPr id="10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Nation</a:t>
            </a:r>
            <a:r>
              <a:rPr lang="en-GB" sz="1800" dirty="0" smtClean="0">
                <a:solidFill>
                  <a:srgbClr val="000000"/>
                </a:solidFill>
              </a:rPr>
              <a:t>al </a:t>
            </a:r>
            <a:r>
              <a:rPr lang="en-GB" sz="1800" dirty="0"/>
              <a:t>funding programmes</a:t>
            </a:r>
            <a:endParaRPr lang="en-GB" sz="1800" kern="12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European </a:t>
            </a:r>
            <a:r>
              <a:rPr lang="en-GB" sz="1800" dirty="0"/>
              <a:t>funding </a:t>
            </a:r>
            <a:r>
              <a:rPr lang="en-GB" sz="1800" dirty="0" smtClean="0"/>
              <a:t>programmes</a:t>
            </a:r>
            <a:endParaRPr lang="en-GB" sz="1800" dirty="0"/>
          </a:p>
        </p:txBody>
      </p:sp>
      <p:pic>
        <p:nvPicPr>
          <p:cNvPr id="2" name="Image 1" descr="LXI--20170524_509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What about </a:t>
            </a:r>
            <a:br>
              <a:rPr lang="fr-BE" dirty="0" smtClean="0"/>
            </a:br>
            <a:r>
              <a:rPr lang="fr-BE" dirty="0" smtClean="0"/>
              <a:t>the Private Sector?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schemes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54</a:t>
            </a:fld>
            <a:endParaRPr lang="fr-BE" dirty="0"/>
          </a:p>
        </p:txBody>
      </p:sp>
      <p:sp>
        <p:nvSpPr>
          <p:cNvPr id="10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Nation</a:t>
            </a:r>
            <a:r>
              <a:rPr lang="en-GB" sz="1800" dirty="0" smtClean="0">
                <a:solidFill>
                  <a:srgbClr val="000000"/>
                </a:solidFill>
              </a:rPr>
              <a:t>al </a:t>
            </a:r>
            <a:r>
              <a:rPr lang="en-GB" sz="1800" dirty="0"/>
              <a:t>funding programmes</a:t>
            </a:r>
            <a:endParaRPr lang="en-GB" sz="1800" kern="12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European </a:t>
            </a:r>
            <a:r>
              <a:rPr lang="en-GB" sz="1800" dirty="0"/>
              <a:t>funding programmes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European </a:t>
            </a:r>
            <a:r>
              <a:rPr lang="en-GB" sz="1800" dirty="0"/>
              <a:t>Space Agency funding </a:t>
            </a:r>
            <a:r>
              <a:rPr lang="en-GB" sz="1800" dirty="0" smtClean="0"/>
              <a:t>programmes</a:t>
            </a:r>
            <a:endParaRPr lang="en-GB" sz="1800" dirty="0"/>
          </a:p>
        </p:txBody>
      </p:sp>
      <p:pic>
        <p:nvPicPr>
          <p:cNvPr id="2" name="Image 1" descr="LXI--20170524_509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What about </a:t>
            </a:r>
            <a:br>
              <a:rPr lang="fr-BE" dirty="0" smtClean="0"/>
            </a:br>
            <a:r>
              <a:rPr lang="fr-BE" dirty="0" smtClean="0"/>
              <a:t>the Private Sector?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schemes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55</a:t>
            </a:fld>
            <a:endParaRPr lang="fr-BE" dirty="0"/>
          </a:p>
        </p:txBody>
      </p:sp>
      <p:sp>
        <p:nvSpPr>
          <p:cNvPr id="10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Nation</a:t>
            </a:r>
            <a:r>
              <a:rPr lang="en-GB" sz="1800" dirty="0" smtClean="0">
                <a:solidFill>
                  <a:srgbClr val="000000"/>
                </a:solidFill>
              </a:rPr>
              <a:t>al </a:t>
            </a:r>
            <a:r>
              <a:rPr lang="en-GB" sz="1800" dirty="0"/>
              <a:t>funding programmes</a:t>
            </a:r>
            <a:endParaRPr lang="en-GB" sz="1800" kern="12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European </a:t>
            </a:r>
            <a:r>
              <a:rPr lang="en-GB" sz="1800" dirty="0"/>
              <a:t>funding programmes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European </a:t>
            </a:r>
            <a:r>
              <a:rPr lang="en-GB" sz="1800" dirty="0"/>
              <a:t>Space Agency funding programmes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Company </a:t>
            </a:r>
            <a:r>
              <a:rPr lang="en-GB" sz="1800" dirty="0"/>
              <a:t>performance </a:t>
            </a:r>
            <a:r>
              <a:rPr lang="en-GB" sz="1800" dirty="0" smtClean="0"/>
              <a:t>programmes</a:t>
            </a:r>
            <a:endParaRPr lang="en-GB" sz="1800" dirty="0"/>
          </a:p>
        </p:txBody>
      </p:sp>
      <p:pic>
        <p:nvPicPr>
          <p:cNvPr id="2" name="Image 1" descr="LXI--20170524_509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What about </a:t>
            </a:r>
            <a:br>
              <a:rPr lang="fr-BE" dirty="0" smtClean="0"/>
            </a:br>
            <a:r>
              <a:rPr lang="fr-BE" dirty="0" smtClean="0"/>
              <a:t>the Private Sector?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schemes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56</a:t>
            </a:fld>
            <a:endParaRPr lang="fr-BE" dirty="0"/>
          </a:p>
        </p:txBody>
      </p:sp>
      <p:sp>
        <p:nvSpPr>
          <p:cNvPr id="10" name="Content Placeholder 7"/>
          <p:cNvSpPr>
            <a:spLocks noGrp="1"/>
          </p:cNvSpPr>
          <p:nvPr/>
        </p:nvSpPr>
        <p:spPr>
          <a:xfrm>
            <a:off x="554237" y="2609434"/>
            <a:ext cx="5310250" cy="3185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1800" kern="1200" dirty="0" smtClean="0">
                <a:solidFill>
                  <a:srgbClr val="000000"/>
                </a:solidFill>
              </a:rPr>
              <a:t>Nation</a:t>
            </a:r>
            <a:r>
              <a:rPr lang="en-GB" sz="1800" dirty="0" smtClean="0">
                <a:solidFill>
                  <a:srgbClr val="000000"/>
                </a:solidFill>
              </a:rPr>
              <a:t>al </a:t>
            </a:r>
            <a:r>
              <a:rPr lang="en-GB" sz="1800" dirty="0"/>
              <a:t>funding programmes</a:t>
            </a:r>
            <a:endParaRPr lang="en-GB" sz="1800" kern="12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European </a:t>
            </a:r>
            <a:r>
              <a:rPr lang="en-GB" sz="1800" dirty="0"/>
              <a:t>funding programmes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European </a:t>
            </a:r>
            <a:r>
              <a:rPr lang="en-GB" sz="1800" dirty="0"/>
              <a:t>Space Agency funding programmes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Company </a:t>
            </a:r>
            <a:r>
              <a:rPr lang="en-GB" sz="1800" dirty="0"/>
              <a:t>performance programmes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 Luxembourg Cluster Initiative</a:t>
            </a:r>
          </a:p>
          <a:p>
            <a:pPr marL="0" lvl="1" indent="0">
              <a:lnSpc>
                <a:spcPct val="120000"/>
              </a:lnSpc>
              <a:buNone/>
            </a:pPr>
            <a:r>
              <a:rPr lang="mr-IN" sz="1800" dirty="0" smtClean="0"/>
              <a:t>…</a:t>
            </a:r>
            <a:endParaRPr lang="en-GB" sz="1800" dirty="0" smtClean="0"/>
          </a:p>
        </p:txBody>
      </p:sp>
      <p:pic>
        <p:nvPicPr>
          <p:cNvPr id="2" name="Image 1" descr="LXI--20170524_509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62566" b="652"/>
          <a:stretch/>
        </p:blipFill>
        <p:spPr>
          <a:xfrm>
            <a:off x="6687465" y="0"/>
            <a:ext cx="245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is Innovation </a:t>
            </a:r>
            <a:br>
              <a:rPr lang="fr-BE" dirty="0" smtClean="0"/>
            </a:br>
            <a:r>
              <a:rPr lang="fr-BE" dirty="0" smtClean="0"/>
              <a:t>Shaping our Future?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57</a:t>
            </a:fld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Some examples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3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is Innovation </a:t>
            </a:r>
            <a:br>
              <a:rPr lang="fr-BE" dirty="0" smtClean="0"/>
            </a:br>
            <a:r>
              <a:rPr lang="fr-BE" dirty="0" smtClean="0"/>
              <a:t>Shaping our Future?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58</a:t>
            </a:fld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Circular Economy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b="3152"/>
          <a:stretch/>
        </p:blipFill>
        <p:spPr>
          <a:xfrm>
            <a:off x="539748" y="2203306"/>
            <a:ext cx="3815081" cy="239485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6"/>
          <a:stretch/>
        </p:blipFill>
        <p:spPr>
          <a:xfrm>
            <a:off x="4789488" y="2203307"/>
            <a:ext cx="3814762" cy="237958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789170" y="2184998"/>
            <a:ext cx="3815079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5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City Hotspot Wiltz</a:t>
            </a:r>
          </a:p>
          <a:p>
            <a:r>
              <a:rPr lang="en-GB" b="0" dirty="0" smtClean="0"/>
              <a:t>Implementing the circular economy</a:t>
            </a:r>
            <a:endParaRPr lang="fr-CH" b="0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539750" y="2276475"/>
            <a:ext cx="3815079" cy="4032250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sz="1800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PlastiPET</a:t>
            </a:r>
            <a:endParaRPr lang="en-GB" dirty="0" smtClean="0"/>
          </a:p>
          <a:p>
            <a:r>
              <a:rPr lang="en-GB" b="0" dirty="0" smtClean="0"/>
              <a:t>Competitive value chain for plastic bottle </a:t>
            </a:r>
            <a:r>
              <a:rPr lang="en-GB" b="0" dirty="0" smtClean="0"/>
              <a:t>re-use</a:t>
            </a:r>
            <a:endParaRPr lang="fr-CH" b="0" dirty="0"/>
          </a:p>
        </p:txBody>
      </p:sp>
    </p:spTree>
    <p:extLst>
      <p:ext uri="{BB962C8B-B14F-4D97-AF65-F5344CB8AC3E}">
        <p14:creationId xmlns:p14="http://schemas.microsoft.com/office/powerpoint/2010/main" val="2222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is Innovation </a:t>
            </a:r>
            <a:br>
              <a:rPr lang="fr-BE" dirty="0" smtClean="0"/>
            </a:br>
            <a:r>
              <a:rPr lang="fr-BE" dirty="0" smtClean="0"/>
              <a:t>Shaping our Future?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59</a:t>
            </a:fld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Autonomous Driving Test-bed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4" y="1822860"/>
            <a:ext cx="8041112" cy="479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8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our</a:t>
            </a:r>
            <a:r>
              <a:rPr lang="fr-BE" dirty="0" smtClean="0"/>
              <a:t> DNA?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6</a:t>
            </a:fld>
            <a:endParaRPr lang="fr-BE" dirty="0"/>
          </a:p>
        </p:txBody>
      </p:sp>
      <p:grpSp>
        <p:nvGrpSpPr>
          <p:cNvPr id="116" name="Grouper 115"/>
          <p:cNvGrpSpPr/>
          <p:nvPr/>
        </p:nvGrpSpPr>
        <p:grpSpPr>
          <a:xfrm>
            <a:off x="497213" y="1973812"/>
            <a:ext cx="8064500" cy="3912404"/>
            <a:chOff x="497213" y="1973812"/>
            <a:chExt cx="8064500" cy="3912404"/>
          </a:xfrm>
        </p:grpSpPr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13" y="5532996"/>
              <a:ext cx="8064500" cy="353220"/>
            </a:xfrm>
            <a:prstGeom prst="rect">
              <a:avLst/>
            </a:prstGeom>
          </p:spPr>
        </p:pic>
        <p:cxnSp>
          <p:nvCxnSpPr>
            <p:cNvPr id="32" name="Straight Connector 9"/>
            <p:cNvCxnSpPr/>
            <p:nvPr/>
          </p:nvCxnSpPr>
          <p:spPr>
            <a:xfrm>
              <a:off x="902924" y="5709606"/>
              <a:ext cx="7388914" cy="0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er 2"/>
            <p:cNvGrpSpPr/>
            <p:nvPr/>
          </p:nvGrpSpPr>
          <p:grpSpPr>
            <a:xfrm>
              <a:off x="1145402" y="5583822"/>
              <a:ext cx="479618" cy="247867"/>
              <a:chOff x="51586" y="5583822"/>
              <a:chExt cx="479618" cy="247867"/>
            </a:xfrm>
          </p:grpSpPr>
          <p:pic>
            <p:nvPicPr>
              <p:cNvPr id="39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33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1850</a:t>
                </a:r>
              </a:p>
            </p:txBody>
          </p:sp>
        </p:grpSp>
        <p:grpSp>
          <p:nvGrpSpPr>
            <p:cNvPr id="41" name="Grouper 40"/>
            <p:cNvGrpSpPr/>
            <p:nvPr/>
          </p:nvGrpSpPr>
          <p:grpSpPr>
            <a:xfrm>
              <a:off x="2610381" y="5596465"/>
              <a:ext cx="479618" cy="247867"/>
              <a:chOff x="51586" y="5583822"/>
              <a:chExt cx="479618" cy="247867"/>
            </a:xfrm>
          </p:grpSpPr>
          <p:pic>
            <p:nvPicPr>
              <p:cNvPr id="4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43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1900</a:t>
                </a:r>
              </a:p>
            </p:txBody>
          </p:sp>
        </p:grpSp>
        <p:grpSp>
          <p:nvGrpSpPr>
            <p:cNvPr id="44" name="Grouper 43"/>
            <p:cNvGrpSpPr/>
            <p:nvPr/>
          </p:nvGrpSpPr>
          <p:grpSpPr>
            <a:xfrm>
              <a:off x="4142204" y="5590878"/>
              <a:ext cx="479618" cy="247867"/>
              <a:chOff x="51586" y="5583822"/>
              <a:chExt cx="479618" cy="247867"/>
            </a:xfrm>
          </p:grpSpPr>
          <p:pic>
            <p:nvPicPr>
              <p:cNvPr id="45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46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1950</a:t>
                </a:r>
              </a:p>
            </p:txBody>
          </p:sp>
        </p:grpSp>
        <p:grpSp>
          <p:nvGrpSpPr>
            <p:cNvPr id="47" name="Grouper 46"/>
            <p:cNvGrpSpPr/>
            <p:nvPr/>
          </p:nvGrpSpPr>
          <p:grpSpPr>
            <a:xfrm>
              <a:off x="5588953" y="5585291"/>
              <a:ext cx="479618" cy="247867"/>
              <a:chOff x="51586" y="5583822"/>
              <a:chExt cx="479618" cy="247867"/>
            </a:xfrm>
          </p:grpSpPr>
          <p:pic>
            <p:nvPicPr>
              <p:cNvPr id="48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49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1980</a:t>
                </a:r>
              </a:p>
            </p:txBody>
          </p:sp>
        </p:grpSp>
        <p:grpSp>
          <p:nvGrpSpPr>
            <p:cNvPr id="50" name="Grouper 49"/>
            <p:cNvGrpSpPr/>
            <p:nvPr/>
          </p:nvGrpSpPr>
          <p:grpSpPr>
            <a:xfrm>
              <a:off x="7090393" y="5585780"/>
              <a:ext cx="479618" cy="247867"/>
              <a:chOff x="51586" y="5583822"/>
              <a:chExt cx="479618" cy="247867"/>
            </a:xfrm>
          </p:grpSpPr>
          <p:pic>
            <p:nvPicPr>
              <p:cNvPr id="51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52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2000</a:t>
                </a:r>
              </a:p>
            </p:txBody>
          </p:sp>
        </p:grpSp>
        <p:grpSp>
          <p:nvGrpSpPr>
            <p:cNvPr id="98" name="Grouper 97"/>
            <p:cNvGrpSpPr/>
            <p:nvPr/>
          </p:nvGrpSpPr>
          <p:grpSpPr>
            <a:xfrm>
              <a:off x="3449857" y="1973812"/>
              <a:ext cx="1614514" cy="1604999"/>
              <a:chOff x="2967075" y="1826870"/>
              <a:chExt cx="1614514" cy="1604999"/>
            </a:xfrm>
          </p:grpSpPr>
          <p:sp>
            <p:nvSpPr>
              <p:cNvPr id="77" name="TextBox 29"/>
              <p:cNvSpPr txBox="1"/>
              <p:nvPr/>
            </p:nvSpPr>
            <p:spPr>
              <a:xfrm>
                <a:off x="2967075" y="2847093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diversification</a:t>
                </a:r>
              </a:p>
            </p:txBody>
          </p:sp>
          <p:pic>
            <p:nvPicPr>
              <p:cNvPr id="80" name="Image 7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890" y="1826870"/>
                <a:ext cx="1016884" cy="907374"/>
              </a:xfrm>
              <a:prstGeom prst="rect">
                <a:avLst/>
              </a:prstGeom>
            </p:spPr>
          </p:pic>
        </p:grpSp>
        <p:grpSp>
          <p:nvGrpSpPr>
            <p:cNvPr id="103" name="Grouper 102"/>
            <p:cNvGrpSpPr/>
            <p:nvPr/>
          </p:nvGrpSpPr>
          <p:grpSpPr>
            <a:xfrm>
              <a:off x="843129" y="2047859"/>
              <a:ext cx="1163218" cy="1288514"/>
              <a:chOff x="475795" y="1890419"/>
              <a:chExt cx="1163218" cy="1288514"/>
            </a:xfrm>
          </p:grpSpPr>
          <p:pic>
            <p:nvPicPr>
              <p:cNvPr id="78" name="Imag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215" y="1890419"/>
                <a:ext cx="940378" cy="828340"/>
              </a:xfrm>
              <a:prstGeom prst="rect">
                <a:avLst/>
              </a:prstGeom>
            </p:spPr>
          </p:pic>
          <p:sp>
            <p:nvSpPr>
              <p:cNvPr id="82" name="TextBox 29"/>
              <p:cNvSpPr txBox="1"/>
              <p:nvPr/>
            </p:nvSpPr>
            <p:spPr>
              <a:xfrm>
                <a:off x="475795" y="2840379"/>
                <a:ext cx="1163218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Agriculture</a:t>
                </a:r>
              </a:p>
            </p:txBody>
          </p:sp>
        </p:grpSp>
        <p:grpSp>
          <p:nvGrpSpPr>
            <p:cNvPr id="99" name="Grouper 98"/>
            <p:cNvGrpSpPr/>
            <p:nvPr/>
          </p:nvGrpSpPr>
          <p:grpSpPr>
            <a:xfrm>
              <a:off x="1612265" y="3399814"/>
              <a:ext cx="1614514" cy="1452396"/>
              <a:chOff x="1097997" y="3483785"/>
              <a:chExt cx="1614514" cy="1452396"/>
            </a:xfrm>
          </p:grpSpPr>
          <p:pic>
            <p:nvPicPr>
              <p:cNvPr id="81" name="Image 8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99281" y="3483785"/>
                <a:ext cx="811946" cy="811946"/>
              </a:xfrm>
              <a:prstGeom prst="rect">
                <a:avLst/>
              </a:prstGeom>
            </p:spPr>
          </p:pic>
          <p:sp>
            <p:nvSpPr>
              <p:cNvPr id="83" name="TextBox 29"/>
              <p:cNvSpPr txBox="1"/>
              <p:nvPr/>
            </p:nvSpPr>
            <p:spPr>
              <a:xfrm>
                <a:off x="1097997" y="4351405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Industrialisation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iron &amp; steel</a:t>
                </a:r>
              </a:p>
            </p:txBody>
          </p:sp>
        </p:grpSp>
        <p:grpSp>
          <p:nvGrpSpPr>
            <p:cNvPr id="101" name="Grouper 100"/>
            <p:cNvGrpSpPr/>
            <p:nvPr/>
          </p:nvGrpSpPr>
          <p:grpSpPr>
            <a:xfrm>
              <a:off x="4934808" y="3300535"/>
              <a:ext cx="1578535" cy="1329427"/>
              <a:chOff x="4934808" y="3384506"/>
              <a:chExt cx="1578535" cy="1329427"/>
            </a:xfrm>
          </p:grpSpPr>
          <p:sp>
            <p:nvSpPr>
              <p:cNvPr id="68" name="TextBox 29"/>
              <p:cNvSpPr txBox="1"/>
              <p:nvPr/>
            </p:nvSpPr>
            <p:spPr>
              <a:xfrm>
                <a:off x="4934808" y="4375379"/>
                <a:ext cx="1578535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r"/>
                <a:r>
                  <a:rPr lang="en-GB" sz="1600" b="1" dirty="0" smtClean="0"/>
                  <a:t>Financial sector</a:t>
                </a:r>
              </a:p>
            </p:txBody>
          </p:sp>
          <p:pic>
            <p:nvPicPr>
              <p:cNvPr id="85" name="Image 8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71708" y="3384506"/>
                <a:ext cx="889014" cy="897506"/>
              </a:xfrm>
              <a:prstGeom prst="rect">
                <a:avLst/>
              </a:prstGeom>
            </p:spPr>
          </p:pic>
        </p:grpSp>
        <p:cxnSp>
          <p:nvCxnSpPr>
            <p:cNvPr id="105" name="Connecteur droit 104"/>
            <p:cNvCxnSpPr/>
            <p:nvPr/>
          </p:nvCxnSpPr>
          <p:spPr>
            <a:xfrm>
              <a:off x="1332899" y="3463769"/>
              <a:ext cx="0" cy="1763373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>
              <a:off x="2408882" y="4922750"/>
              <a:ext cx="0" cy="30984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>
              <a:off x="4214067" y="3705183"/>
              <a:ext cx="0" cy="1527411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>
              <a:off x="5788357" y="4691832"/>
              <a:ext cx="0" cy="54076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77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is Innovation </a:t>
            </a:r>
            <a:br>
              <a:rPr lang="fr-BE" dirty="0" smtClean="0"/>
            </a:br>
            <a:r>
              <a:rPr lang="fr-BE" dirty="0" smtClean="0"/>
              <a:t>Shaping our Future?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60</a:t>
            </a:fld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6273394" cy="698943"/>
          </a:xfrm>
        </p:spPr>
        <p:txBody>
          <a:bodyPr/>
          <a:lstStyle/>
          <a:p>
            <a:r>
              <a:rPr lang="en-GB" dirty="0"/>
              <a:t>High Performance Computing for Big Data Enabled Applications</a:t>
            </a:r>
            <a:endParaRPr lang="en-US" dirty="0"/>
          </a:p>
        </p:txBody>
      </p:sp>
      <p:pic>
        <p:nvPicPr>
          <p:cNvPr id="11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t="15035" r="3805" b="3912"/>
          <a:stretch/>
        </p:blipFill>
        <p:spPr>
          <a:xfrm>
            <a:off x="4630291" y="2566109"/>
            <a:ext cx="3982051" cy="2527366"/>
          </a:xfrm>
          <a:prstGeom prst="rect">
            <a:avLst/>
          </a:prstGeom>
        </p:spPr>
      </p:pic>
      <p:pic>
        <p:nvPicPr>
          <p:cNvPr id="12" name="Image 11" descr="Pexel_bandwidth-close-up-computer-114882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1523" r="40870" b="2030"/>
          <a:stretch/>
        </p:blipFill>
        <p:spPr>
          <a:xfrm>
            <a:off x="555635" y="2566582"/>
            <a:ext cx="1805813" cy="2513663"/>
          </a:xfrm>
          <a:prstGeom prst="rect">
            <a:avLst/>
          </a:prstGeom>
        </p:spPr>
      </p:pic>
      <p:pic>
        <p:nvPicPr>
          <p:cNvPr id="10" name="Image 9" descr="Pexel_adult-business-data-1181316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t="13453" r="23329" b="1345"/>
          <a:stretch/>
        </p:blipFill>
        <p:spPr>
          <a:xfrm>
            <a:off x="2381293" y="2566581"/>
            <a:ext cx="2230878" cy="25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is Innovation </a:t>
            </a:r>
            <a:br>
              <a:rPr lang="fr-BE" dirty="0" smtClean="0"/>
            </a:br>
            <a:r>
              <a:rPr lang="fr-BE" dirty="0" smtClean="0"/>
              <a:t>Shaping our Future?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61</a:t>
            </a:fld>
            <a:endParaRPr lang="fr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39750" y="1569969"/>
            <a:ext cx="3545070" cy="252891"/>
          </a:xfrm>
        </p:spPr>
        <p:txBody>
          <a:bodyPr/>
          <a:lstStyle/>
          <a:p>
            <a:r>
              <a:rPr lang="en-GB" dirty="0" smtClean="0"/>
              <a:t>Space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4" t="1785" r="3930" b="811"/>
          <a:stretch/>
        </p:blipFill>
        <p:spPr>
          <a:xfrm>
            <a:off x="549957" y="2566582"/>
            <a:ext cx="3359332" cy="2527443"/>
          </a:xfrm>
          <a:prstGeom prst="rect">
            <a:avLst/>
          </a:prstGeom>
        </p:spPr>
      </p:pic>
      <p:pic>
        <p:nvPicPr>
          <p:cNvPr id="4" name="Image 3" descr="Pexel_astronomy-astrophotography-black-20752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t="11802" r="49467" b="16486"/>
          <a:stretch/>
        </p:blipFill>
        <p:spPr>
          <a:xfrm>
            <a:off x="6932208" y="2562775"/>
            <a:ext cx="1680135" cy="2517470"/>
          </a:xfrm>
          <a:prstGeom prst="rect">
            <a:avLst/>
          </a:prstGeom>
        </p:spPr>
      </p:pic>
      <p:pic>
        <p:nvPicPr>
          <p:cNvPr id="8" name="Image 7" descr="action-aerial-aerospace-25637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425" r="-1167" b="14488"/>
          <a:stretch/>
        </p:blipFill>
        <p:spPr>
          <a:xfrm>
            <a:off x="3942363" y="2562473"/>
            <a:ext cx="2992326" cy="25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62</a:t>
            </a:fld>
            <a:endParaRPr lang="fr-B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656882" y="793750"/>
            <a:ext cx="2820692" cy="2419350"/>
          </a:xfrm>
        </p:spPr>
        <p:txBody>
          <a:bodyPr/>
          <a:lstStyle/>
          <a:p>
            <a:pPr lvl="1"/>
            <a:r>
              <a:rPr lang="fr-CH" sz="2000" b="1" dirty="0" smtClean="0"/>
              <a:t>Ian CRESSWELL</a:t>
            </a:r>
            <a:endParaRPr lang="fr-CH" sz="2000" b="1" dirty="0"/>
          </a:p>
          <a:p>
            <a:pPr lvl="2">
              <a:spcAft>
                <a:spcPts val="1200"/>
              </a:spcAft>
            </a:pPr>
            <a:r>
              <a:rPr lang="fr-CH" sz="1800" i="1" dirty="0" smtClean="0"/>
              <a:t>Head of International </a:t>
            </a:r>
            <a:r>
              <a:rPr lang="fr-CH" sz="1800" i="1" dirty="0" err="1" smtClean="0"/>
              <a:t>Affairs</a:t>
            </a:r>
            <a:endParaRPr lang="fr-CH" sz="1800" i="1" dirty="0"/>
          </a:p>
          <a:p>
            <a:pPr lvl="2"/>
            <a:r>
              <a:rPr lang="fr-CH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LUXINNOVATION</a:t>
            </a:r>
            <a:r>
              <a:rPr lang="fr-CH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GIE</a:t>
            </a:r>
            <a:r>
              <a:rPr lang="fr-CH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1400" dirty="0"/>
              <a:t/>
            </a:r>
            <a:br>
              <a:rPr lang="fr-CH" sz="1400" dirty="0"/>
            </a:br>
            <a:r>
              <a:rPr lang="fr-CH" sz="1400" dirty="0"/>
              <a:t>5, avenue des Hauts-Fourneaux</a:t>
            </a:r>
            <a:br>
              <a:rPr lang="fr-CH" sz="1400" dirty="0"/>
            </a:br>
            <a:r>
              <a:rPr lang="fr-CH" sz="1400" dirty="0"/>
              <a:t>L-4362 Esch-sur-Alzette</a:t>
            </a:r>
          </a:p>
          <a:p>
            <a:pPr lvl="2"/>
            <a:r>
              <a:rPr lang="fr-CH" sz="1400" dirty="0"/>
              <a:t>T (+352) 43 62 63 - </a:t>
            </a:r>
            <a:r>
              <a:rPr lang="fr-CH" sz="1400" dirty="0" smtClean="0"/>
              <a:t>664 </a:t>
            </a:r>
            <a:endParaRPr lang="fr-CH" sz="1400" dirty="0"/>
          </a:p>
          <a:p>
            <a:pPr lvl="2"/>
            <a:r>
              <a:rPr lang="fr-CH" sz="1400" dirty="0"/>
              <a:t>M (+352) 621 </a:t>
            </a:r>
            <a:r>
              <a:rPr lang="fr-CH" sz="1400" dirty="0" smtClean="0"/>
              <a:t>348 059</a:t>
            </a:r>
            <a:r>
              <a:rPr lang="fr-CH" sz="1400" dirty="0"/>
              <a:t/>
            </a:r>
            <a:br>
              <a:rPr lang="fr-CH" sz="1400" dirty="0"/>
            </a:br>
            <a:r>
              <a:rPr lang="fr-CH" sz="1400" dirty="0" smtClean="0"/>
              <a:t>ian.cresswell@luxinnovation.lu</a:t>
            </a:r>
            <a:endParaRPr lang="fr-CH" sz="1400" dirty="0"/>
          </a:p>
          <a:p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19358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made in Luxembourg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Some </a:t>
            </a:r>
            <a:r>
              <a:rPr lang="it-IT" dirty="0" err="1" smtClean="0"/>
              <a:t>examples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63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240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made in Luxembourg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Some </a:t>
            </a:r>
            <a:r>
              <a:rPr lang="it-IT" dirty="0" err="1" smtClean="0"/>
              <a:t>examples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64</a:t>
            </a:fld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776046" y="2028092"/>
            <a:ext cx="410308" cy="1201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807711" y="2191352"/>
            <a:ext cx="2295301" cy="2277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Putting the ball in ballpoint </a:t>
            </a:r>
            <a:r>
              <a:rPr lang="en-GB" b="1" dirty="0" smtClean="0">
                <a:solidFill>
                  <a:schemeClr val="accent1"/>
                </a:solidFill>
              </a:rPr>
              <a:t>pens</a:t>
            </a:r>
          </a:p>
          <a:p>
            <a:endParaRPr lang="en-GB" b="1" dirty="0">
              <a:solidFill>
                <a:schemeClr val="accent1"/>
              </a:solidFill>
            </a:endParaRPr>
          </a:p>
          <a:p>
            <a:r>
              <a:rPr lang="en-GB" sz="1100" dirty="0"/>
              <a:t>If you write with a ballpoint pen, there is a very good chance that the ball at its tip was made in Luxembourg, where hard materials manufacturer </a:t>
            </a:r>
            <a:r>
              <a:rPr lang="en-GB" sz="1100" b="1" dirty="0" err="1"/>
              <a:t>Ceratizit</a:t>
            </a:r>
            <a:r>
              <a:rPr lang="en-GB" sz="1100" dirty="0"/>
              <a:t> turns out 12 billion such balls every year. This represents 40 to 45 % of the global production.</a:t>
            </a:r>
          </a:p>
        </p:txBody>
      </p:sp>
      <p:pic>
        <p:nvPicPr>
          <p:cNvPr id="10" name="Image 9" descr="ball-point-pen-ballpen-depth-of-field-92751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0" y="2280980"/>
            <a:ext cx="5267715" cy="351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made in Luxembourg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Some </a:t>
            </a:r>
            <a:r>
              <a:rPr lang="it-IT" dirty="0" err="1" smtClean="0"/>
              <a:t>examples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65</a:t>
            </a:fld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776046" y="2028092"/>
            <a:ext cx="410308" cy="1201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 13" descr="Pexelarchitecture-buildings-burj-khalifa-16203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663" r="2237" b="2247"/>
          <a:stretch/>
        </p:blipFill>
        <p:spPr>
          <a:xfrm>
            <a:off x="550461" y="2277068"/>
            <a:ext cx="2293862" cy="35289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59466" y="2184735"/>
            <a:ext cx="2573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chemeClr val="accent1"/>
                </a:solidFill>
              </a:rPr>
              <a:t>Burj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b="1" dirty="0" err="1">
                <a:solidFill>
                  <a:schemeClr val="accent1"/>
                </a:solidFill>
              </a:rPr>
              <a:t>Khalifa</a:t>
            </a:r>
            <a:r>
              <a:rPr lang="en-GB" b="1" dirty="0">
                <a:solidFill>
                  <a:schemeClr val="accent1"/>
                </a:solidFill>
              </a:rPr>
              <a:t> Tower: </a:t>
            </a:r>
            <a:r>
              <a:rPr lang="en-GB" b="1" dirty="0" smtClean="0">
                <a:solidFill>
                  <a:schemeClr val="accent1"/>
                </a:solidFill>
              </a:rPr>
              <a:t/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b="1" dirty="0" smtClean="0">
                <a:solidFill>
                  <a:schemeClr val="accent1"/>
                </a:solidFill>
              </a:rPr>
              <a:t>the </a:t>
            </a:r>
            <a:r>
              <a:rPr lang="en-GB" b="1" dirty="0">
                <a:solidFill>
                  <a:schemeClr val="accent1"/>
                </a:solidFill>
              </a:rPr>
              <a:t>world's tallest </a:t>
            </a:r>
            <a:r>
              <a:rPr lang="en-GB" b="1" dirty="0" smtClean="0">
                <a:solidFill>
                  <a:schemeClr val="accent1"/>
                </a:solidFill>
              </a:rPr>
              <a:t>tower</a:t>
            </a:r>
          </a:p>
          <a:p>
            <a:endParaRPr lang="en-GB" b="1" dirty="0">
              <a:solidFill>
                <a:schemeClr val="accent1"/>
              </a:solidFill>
            </a:endParaRPr>
          </a:p>
          <a:p>
            <a:r>
              <a:rPr lang="en-GB" sz="1100" b="1" dirty="0"/>
              <a:t>Guardian </a:t>
            </a:r>
            <a:r>
              <a:rPr lang="en-GB" sz="1100" b="1" dirty="0" err="1"/>
              <a:t>Luxguard</a:t>
            </a:r>
            <a:r>
              <a:rPr lang="en-GB" sz="1100" b="1" dirty="0"/>
              <a:t> S.A</a:t>
            </a:r>
            <a:r>
              <a:rPr lang="en-GB" sz="1100" dirty="0"/>
              <a:t>., based in Luxembourg, developed and supplied 600,000m2 of low-emissivity glass for the 206-storey </a:t>
            </a:r>
            <a:r>
              <a:rPr lang="en-GB" sz="1100" dirty="0" err="1"/>
              <a:t>Burj</a:t>
            </a:r>
            <a:r>
              <a:rPr lang="en-GB" sz="1100" dirty="0"/>
              <a:t> </a:t>
            </a:r>
            <a:r>
              <a:rPr lang="en-GB" sz="1100" dirty="0" err="1"/>
              <a:t>Khalifa</a:t>
            </a:r>
            <a:r>
              <a:rPr lang="en-GB" sz="1100" dirty="0"/>
              <a:t> Tower. Located in the United Arab Emirates, the tower reaches a height of 828m. </a:t>
            </a:r>
          </a:p>
        </p:txBody>
      </p:sp>
      <p:pic>
        <p:nvPicPr>
          <p:cNvPr id="18" name="Image 17" descr="Pexelarchitecture-buildings-burj-khalifa-16203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9181" r="34694" b="48154"/>
          <a:stretch/>
        </p:blipFill>
        <p:spPr>
          <a:xfrm>
            <a:off x="2865869" y="2277325"/>
            <a:ext cx="2293862" cy="352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made in Luxembourg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Some </a:t>
            </a:r>
            <a:r>
              <a:rPr lang="it-IT" dirty="0" err="1" smtClean="0"/>
              <a:t>examples</a:t>
            </a:r>
            <a:r>
              <a:rPr lang="it-IT" dirty="0" smtClean="0"/>
              <a:t>: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66</a:t>
            </a:fld>
            <a:endParaRPr lang="fr-BE" dirty="0"/>
          </a:p>
        </p:txBody>
      </p:sp>
      <p:sp>
        <p:nvSpPr>
          <p:cNvPr id="23" name="Rectangle 22"/>
          <p:cNvSpPr/>
          <p:nvPr/>
        </p:nvSpPr>
        <p:spPr>
          <a:xfrm>
            <a:off x="5834170" y="2184737"/>
            <a:ext cx="3022919" cy="2354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Satellite pioneers </a:t>
            </a:r>
            <a:r>
              <a:rPr lang="en-GB" b="1" dirty="0" smtClean="0">
                <a:solidFill>
                  <a:schemeClr val="accent1"/>
                </a:solidFill>
              </a:rPr>
              <a:t/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b="1" dirty="0" smtClean="0">
                <a:solidFill>
                  <a:schemeClr val="accent1"/>
                </a:solidFill>
              </a:rPr>
              <a:t>from Luxembourg</a:t>
            </a:r>
          </a:p>
          <a:p>
            <a:endParaRPr lang="en-GB" b="1" dirty="0" smtClean="0">
              <a:solidFill>
                <a:schemeClr val="accent1"/>
              </a:solidFill>
            </a:endParaRPr>
          </a:p>
          <a:p>
            <a:r>
              <a:rPr lang="en-GB" sz="1100" b="1" dirty="0"/>
              <a:t>SES S.A</a:t>
            </a:r>
            <a:r>
              <a:rPr lang="en-GB" sz="1100" dirty="0"/>
              <a:t>., created in Luxembourg in 1985, </a:t>
            </a:r>
            <a:r>
              <a:rPr lang="en-GB" sz="1100" dirty="0" smtClean="0"/>
              <a:t/>
            </a:r>
            <a:br>
              <a:rPr lang="en-GB" sz="1100" dirty="0" smtClean="0"/>
            </a:br>
            <a:r>
              <a:rPr lang="en-GB" sz="1100" dirty="0" smtClean="0"/>
              <a:t>is </a:t>
            </a:r>
            <a:r>
              <a:rPr lang="en-GB" sz="1100" dirty="0"/>
              <a:t>one of the world’s leading providers of satellite communications and broadcasting services. </a:t>
            </a:r>
            <a:r>
              <a:rPr lang="en-GB" sz="1100" dirty="0" smtClean="0"/>
              <a:t/>
            </a:r>
            <a:br>
              <a:rPr lang="en-GB" sz="1100" dirty="0" smtClean="0"/>
            </a:br>
            <a:r>
              <a:rPr lang="en-GB" sz="1100" dirty="0" smtClean="0"/>
              <a:t>SES </a:t>
            </a:r>
            <a:r>
              <a:rPr lang="en-GB" sz="1100" dirty="0"/>
              <a:t>operates a fleet of more than 50 geo-stationary reaching 99% of the world’s population and transmits vital services to keep billions of people connected around the globe.</a:t>
            </a:r>
          </a:p>
          <a:p>
            <a:endParaRPr lang="en-GB" sz="1600" b="1" dirty="0">
              <a:solidFill>
                <a:schemeClr val="accent1"/>
              </a:solidFill>
            </a:endParaRPr>
          </a:p>
        </p:txBody>
      </p:sp>
      <p:pic>
        <p:nvPicPr>
          <p:cNvPr id="24" name="Image 23" descr="Pexel_antenna-contact-dawn-3315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4" y="2277744"/>
            <a:ext cx="5264568" cy="35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2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our</a:t>
            </a:r>
            <a:r>
              <a:rPr lang="fr-BE" dirty="0" smtClean="0"/>
              <a:t> DNA?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7</a:t>
            </a:fld>
            <a:endParaRPr lang="fr-BE" dirty="0"/>
          </a:p>
        </p:txBody>
      </p:sp>
      <p:grpSp>
        <p:nvGrpSpPr>
          <p:cNvPr id="48" name="Grouper 47"/>
          <p:cNvGrpSpPr/>
          <p:nvPr/>
        </p:nvGrpSpPr>
        <p:grpSpPr>
          <a:xfrm>
            <a:off x="497213" y="1773008"/>
            <a:ext cx="8144980" cy="4113208"/>
            <a:chOff x="497213" y="1773008"/>
            <a:chExt cx="8144980" cy="4113208"/>
          </a:xfrm>
        </p:grpSpPr>
        <p:pic>
          <p:nvPicPr>
            <p:cNvPr id="49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13" y="5532996"/>
              <a:ext cx="8064500" cy="353220"/>
            </a:xfrm>
            <a:prstGeom prst="rect">
              <a:avLst/>
            </a:prstGeom>
          </p:spPr>
        </p:pic>
        <p:cxnSp>
          <p:nvCxnSpPr>
            <p:cNvPr id="50" name="Straight Connector 9"/>
            <p:cNvCxnSpPr/>
            <p:nvPr/>
          </p:nvCxnSpPr>
          <p:spPr>
            <a:xfrm>
              <a:off x="902924" y="5709606"/>
              <a:ext cx="7388914" cy="0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er 50"/>
            <p:cNvGrpSpPr/>
            <p:nvPr/>
          </p:nvGrpSpPr>
          <p:grpSpPr>
            <a:xfrm>
              <a:off x="1145402" y="5583822"/>
              <a:ext cx="479618" cy="247867"/>
              <a:chOff x="51586" y="5583822"/>
              <a:chExt cx="479618" cy="247867"/>
            </a:xfrm>
          </p:grpSpPr>
          <p:pic>
            <p:nvPicPr>
              <p:cNvPr id="87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8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1850</a:t>
                </a:r>
              </a:p>
            </p:txBody>
          </p:sp>
        </p:grpSp>
        <p:grpSp>
          <p:nvGrpSpPr>
            <p:cNvPr id="52" name="Grouper 51"/>
            <p:cNvGrpSpPr/>
            <p:nvPr/>
          </p:nvGrpSpPr>
          <p:grpSpPr>
            <a:xfrm>
              <a:off x="2610381" y="5596465"/>
              <a:ext cx="479618" cy="247867"/>
              <a:chOff x="51586" y="5583822"/>
              <a:chExt cx="479618" cy="247867"/>
            </a:xfrm>
          </p:grpSpPr>
          <p:pic>
            <p:nvPicPr>
              <p:cNvPr id="85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6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1900</a:t>
                </a: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4142204" y="5590878"/>
              <a:ext cx="479618" cy="247867"/>
              <a:chOff x="51586" y="5583822"/>
              <a:chExt cx="479618" cy="247867"/>
            </a:xfrm>
          </p:grpSpPr>
          <p:pic>
            <p:nvPicPr>
              <p:cNvPr id="83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4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1950</a:t>
                </a:r>
              </a:p>
            </p:txBody>
          </p:sp>
        </p:grpSp>
        <p:grpSp>
          <p:nvGrpSpPr>
            <p:cNvPr id="54" name="Grouper 53"/>
            <p:cNvGrpSpPr/>
            <p:nvPr/>
          </p:nvGrpSpPr>
          <p:grpSpPr>
            <a:xfrm>
              <a:off x="5588953" y="5585291"/>
              <a:ext cx="479618" cy="247867"/>
              <a:chOff x="51586" y="5583822"/>
              <a:chExt cx="479618" cy="247867"/>
            </a:xfrm>
          </p:grpSpPr>
          <p:pic>
            <p:nvPicPr>
              <p:cNvPr id="81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2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1980</a:t>
                </a:r>
              </a:p>
            </p:txBody>
          </p:sp>
        </p:grpSp>
        <p:grpSp>
          <p:nvGrpSpPr>
            <p:cNvPr id="55" name="Grouper 54"/>
            <p:cNvGrpSpPr/>
            <p:nvPr/>
          </p:nvGrpSpPr>
          <p:grpSpPr>
            <a:xfrm>
              <a:off x="7090393" y="5585780"/>
              <a:ext cx="479618" cy="247867"/>
              <a:chOff x="51586" y="5583822"/>
              <a:chExt cx="479618" cy="247867"/>
            </a:xfrm>
          </p:grpSpPr>
          <p:pic>
            <p:nvPicPr>
              <p:cNvPr id="79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0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2000</a:t>
                </a:r>
              </a:p>
            </p:txBody>
          </p:sp>
        </p:grpSp>
        <p:grpSp>
          <p:nvGrpSpPr>
            <p:cNvPr id="56" name="Grouper 55"/>
            <p:cNvGrpSpPr/>
            <p:nvPr/>
          </p:nvGrpSpPr>
          <p:grpSpPr>
            <a:xfrm>
              <a:off x="3449857" y="1973812"/>
              <a:ext cx="1614514" cy="1604999"/>
              <a:chOff x="2967075" y="1826870"/>
              <a:chExt cx="1614514" cy="1604999"/>
            </a:xfrm>
          </p:grpSpPr>
          <p:sp>
            <p:nvSpPr>
              <p:cNvPr id="77" name="TextBox 29"/>
              <p:cNvSpPr txBox="1"/>
              <p:nvPr/>
            </p:nvSpPr>
            <p:spPr>
              <a:xfrm>
                <a:off x="2967075" y="2847093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diversification</a:t>
                </a:r>
              </a:p>
            </p:txBody>
          </p:sp>
          <p:pic>
            <p:nvPicPr>
              <p:cNvPr id="78" name="Image 7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890" y="1826870"/>
                <a:ext cx="1016884" cy="907374"/>
              </a:xfrm>
              <a:prstGeom prst="rect">
                <a:avLst/>
              </a:prstGeom>
            </p:spPr>
          </p:pic>
        </p:grpSp>
        <p:grpSp>
          <p:nvGrpSpPr>
            <p:cNvPr id="57" name="Grouper 56"/>
            <p:cNvGrpSpPr/>
            <p:nvPr/>
          </p:nvGrpSpPr>
          <p:grpSpPr>
            <a:xfrm>
              <a:off x="843129" y="2047859"/>
              <a:ext cx="1163218" cy="1288514"/>
              <a:chOff x="475795" y="1890419"/>
              <a:chExt cx="1163218" cy="1288514"/>
            </a:xfrm>
          </p:grpSpPr>
          <p:pic>
            <p:nvPicPr>
              <p:cNvPr id="75" name="Image 7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215" y="1890419"/>
                <a:ext cx="940378" cy="828340"/>
              </a:xfrm>
              <a:prstGeom prst="rect">
                <a:avLst/>
              </a:prstGeom>
            </p:spPr>
          </p:pic>
          <p:sp>
            <p:nvSpPr>
              <p:cNvPr id="76" name="TextBox 29"/>
              <p:cNvSpPr txBox="1"/>
              <p:nvPr/>
            </p:nvSpPr>
            <p:spPr>
              <a:xfrm>
                <a:off x="475795" y="2840379"/>
                <a:ext cx="1163218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Agriculture</a:t>
                </a:r>
              </a:p>
            </p:txBody>
          </p:sp>
        </p:grpSp>
        <p:grpSp>
          <p:nvGrpSpPr>
            <p:cNvPr id="58" name="Grouper 57"/>
            <p:cNvGrpSpPr/>
            <p:nvPr/>
          </p:nvGrpSpPr>
          <p:grpSpPr>
            <a:xfrm>
              <a:off x="1612265" y="3399814"/>
              <a:ext cx="1614514" cy="1452396"/>
              <a:chOff x="1097997" y="3483785"/>
              <a:chExt cx="1614514" cy="1452396"/>
            </a:xfrm>
          </p:grpSpPr>
          <p:pic>
            <p:nvPicPr>
              <p:cNvPr id="73" name="Image 7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99281" y="3483785"/>
                <a:ext cx="811946" cy="811946"/>
              </a:xfrm>
              <a:prstGeom prst="rect">
                <a:avLst/>
              </a:prstGeom>
            </p:spPr>
          </p:pic>
          <p:sp>
            <p:nvSpPr>
              <p:cNvPr id="74" name="TextBox 29"/>
              <p:cNvSpPr txBox="1"/>
              <p:nvPr/>
            </p:nvSpPr>
            <p:spPr>
              <a:xfrm>
                <a:off x="1097997" y="4351405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Industrialisation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iron &amp; steel</a:t>
                </a:r>
              </a:p>
            </p:txBody>
          </p:sp>
        </p:grpSp>
        <p:grpSp>
          <p:nvGrpSpPr>
            <p:cNvPr id="59" name="Grouper 58"/>
            <p:cNvGrpSpPr/>
            <p:nvPr/>
          </p:nvGrpSpPr>
          <p:grpSpPr>
            <a:xfrm>
              <a:off x="6486072" y="1773008"/>
              <a:ext cx="2156121" cy="1796535"/>
              <a:chOff x="6486072" y="1479118"/>
              <a:chExt cx="2156121" cy="1796535"/>
            </a:xfrm>
          </p:grpSpPr>
          <p:pic>
            <p:nvPicPr>
              <p:cNvPr id="71" name="Image 7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04485" y="1479118"/>
                <a:ext cx="1164828" cy="1164828"/>
              </a:xfrm>
              <a:prstGeom prst="rect">
                <a:avLst/>
              </a:prstGeom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6486072" y="2690877"/>
                <a:ext cx="2156121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b="1" dirty="0" smtClean="0"/>
                  <a:t>Focus on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key </a:t>
                </a:r>
                <a:r>
                  <a:rPr lang="en-GB" sz="1600" b="1" dirty="0"/>
                  <a:t>innovation sectors</a:t>
                </a:r>
              </a:p>
            </p:txBody>
          </p:sp>
        </p:grpSp>
        <p:grpSp>
          <p:nvGrpSpPr>
            <p:cNvPr id="60" name="Grouper 59"/>
            <p:cNvGrpSpPr/>
            <p:nvPr/>
          </p:nvGrpSpPr>
          <p:grpSpPr>
            <a:xfrm>
              <a:off x="4934808" y="3300535"/>
              <a:ext cx="1578535" cy="1329427"/>
              <a:chOff x="4934808" y="3384506"/>
              <a:chExt cx="1578535" cy="1329427"/>
            </a:xfrm>
          </p:grpSpPr>
          <p:sp>
            <p:nvSpPr>
              <p:cNvPr id="69" name="TextBox 29"/>
              <p:cNvSpPr txBox="1"/>
              <p:nvPr/>
            </p:nvSpPr>
            <p:spPr>
              <a:xfrm>
                <a:off x="4934808" y="4375379"/>
                <a:ext cx="1578535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r"/>
                <a:r>
                  <a:rPr lang="en-GB" sz="1600" b="1" dirty="0" smtClean="0"/>
                  <a:t>Financial sector</a:t>
                </a:r>
              </a:p>
            </p:txBody>
          </p:sp>
          <p:pic>
            <p:nvPicPr>
              <p:cNvPr id="70" name="Image 6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1708" y="3384506"/>
                <a:ext cx="889014" cy="897506"/>
              </a:xfrm>
              <a:prstGeom prst="rect">
                <a:avLst/>
              </a:prstGeom>
            </p:spPr>
          </p:pic>
        </p:grpSp>
        <p:cxnSp>
          <p:nvCxnSpPr>
            <p:cNvPr id="62" name="Connecteur droit 61"/>
            <p:cNvCxnSpPr/>
            <p:nvPr/>
          </p:nvCxnSpPr>
          <p:spPr>
            <a:xfrm>
              <a:off x="1332899" y="3463769"/>
              <a:ext cx="0" cy="1763373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2408882" y="4922750"/>
              <a:ext cx="0" cy="30984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4214067" y="3705183"/>
              <a:ext cx="0" cy="1527411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5788357" y="4691832"/>
              <a:ext cx="0" cy="54076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7488590" y="3694687"/>
              <a:ext cx="0" cy="1537907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89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Innovation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our</a:t>
            </a:r>
            <a:r>
              <a:rPr lang="fr-BE" dirty="0" smtClean="0"/>
              <a:t> DNA?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8</a:t>
            </a:fld>
            <a:endParaRPr lang="fr-BE" dirty="0"/>
          </a:p>
        </p:txBody>
      </p:sp>
      <p:grpSp>
        <p:nvGrpSpPr>
          <p:cNvPr id="48" name="Grouper 47"/>
          <p:cNvGrpSpPr/>
          <p:nvPr/>
        </p:nvGrpSpPr>
        <p:grpSpPr>
          <a:xfrm>
            <a:off x="497213" y="1773008"/>
            <a:ext cx="8144980" cy="4638714"/>
            <a:chOff x="497213" y="1773008"/>
            <a:chExt cx="8144980" cy="4638714"/>
          </a:xfrm>
        </p:grpSpPr>
        <p:pic>
          <p:nvPicPr>
            <p:cNvPr id="49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13" y="5532996"/>
              <a:ext cx="8064500" cy="353220"/>
            </a:xfrm>
            <a:prstGeom prst="rect">
              <a:avLst/>
            </a:prstGeom>
          </p:spPr>
        </p:pic>
        <p:cxnSp>
          <p:nvCxnSpPr>
            <p:cNvPr id="50" name="Straight Connector 9"/>
            <p:cNvCxnSpPr/>
            <p:nvPr/>
          </p:nvCxnSpPr>
          <p:spPr>
            <a:xfrm>
              <a:off x="902924" y="5709606"/>
              <a:ext cx="7388914" cy="0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er 50"/>
            <p:cNvGrpSpPr/>
            <p:nvPr/>
          </p:nvGrpSpPr>
          <p:grpSpPr>
            <a:xfrm>
              <a:off x="1145402" y="5583822"/>
              <a:ext cx="479618" cy="247867"/>
              <a:chOff x="51586" y="5583822"/>
              <a:chExt cx="479618" cy="247867"/>
            </a:xfrm>
          </p:grpSpPr>
          <p:pic>
            <p:nvPicPr>
              <p:cNvPr id="87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8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1850</a:t>
                </a:r>
              </a:p>
            </p:txBody>
          </p:sp>
        </p:grpSp>
        <p:grpSp>
          <p:nvGrpSpPr>
            <p:cNvPr id="52" name="Grouper 51"/>
            <p:cNvGrpSpPr/>
            <p:nvPr/>
          </p:nvGrpSpPr>
          <p:grpSpPr>
            <a:xfrm>
              <a:off x="2610381" y="5596465"/>
              <a:ext cx="479618" cy="247867"/>
              <a:chOff x="51586" y="5583822"/>
              <a:chExt cx="479618" cy="247867"/>
            </a:xfrm>
          </p:grpSpPr>
          <p:pic>
            <p:nvPicPr>
              <p:cNvPr id="85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6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1900</a:t>
                </a: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4142204" y="5590878"/>
              <a:ext cx="479618" cy="247867"/>
              <a:chOff x="51586" y="5583822"/>
              <a:chExt cx="479618" cy="247867"/>
            </a:xfrm>
          </p:grpSpPr>
          <p:pic>
            <p:nvPicPr>
              <p:cNvPr id="83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4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1950</a:t>
                </a:r>
              </a:p>
            </p:txBody>
          </p:sp>
        </p:grpSp>
        <p:grpSp>
          <p:nvGrpSpPr>
            <p:cNvPr id="54" name="Grouper 53"/>
            <p:cNvGrpSpPr/>
            <p:nvPr/>
          </p:nvGrpSpPr>
          <p:grpSpPr>
            <a:xfrm>
              <a:off x="5588953" y="5585291"/>
              <a:ext cx="479618" cy="247867"/>
              <a:chOff x="51586" y="5583822"/>
              <a:chExt cx="479618" cy="247867"/>
            </a:xfrm>
          </p:grpSpPr>
          <p:pic>
            <p:nvPicPr>
              <p:cNvPr id="81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2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1980</a:t>
                </a:r>
              </a:p>
            </p:txBody>
          </p:sp>
        </p:grpSp>
        <p:grpSp>
          <p:nvGrpSpPr>
            <p:cNvPr id="55" name="Grouper 54"/>
            <p:cNvGrpSpPr/>
            <p:nvPr/>
          </p:nvGrpSpPr>
          <p:grpSpPr>
            <a:xfrm>
              <a:off x="7090393" y="5585780"/>
              <a:ext cx="479618" cy="247867"/>
              <a:chOff x="51586" y="5583822"/>
              <a:chExt cx="479618" cy="247867"/>
            </a:xfrm>
          </p:grpSpPr>
          <p:pic>
            <p:nvPicPr>
              <p:cNvPr id="79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3" y="5583822"/>
                <a:ext cx="406945" cy="247867"/>
              </a:xfrm>
              <a:prstGeom prst="rect">
                <a:avLst/>
              </a:prstGeom>
            </p:spPr>
          </p:pic>
          <p:sp>
            <p:nvSpPr>
              <p:cNvPr id="80" name="TextBox 12"/>
              <p:cNvSpPr txBox="1"/>
              <p:nvPr/>
            </p:nvSpPr>
            <p:spPr>
              <a:xfrm>
                <a:off x="51586" y="5600033"/>
                <a:ext cx="479618" cy="215444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r"/>
                <a:r>
                  <a:rPr lang="fr-BE" sz="1100" b="1" dirty="0" smtClean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2000</a:t>
                </a:r>
              </a:p>
            </p:txBody>
          </p:sp>
        </p:grpSp>
        <p:grpSp>
          <p:nvGrpSpPr>
            <p:cNvPr id="56" name="Grouper 55"/>
            <p:cNvGrpSpPr/>
            <p:nvPr/>
          </p:nvGrpSpPr>
          <p:grpSpPr>
            <a:xfrm>
              <a:off x="3449857" y="1973812"/>
              <a:ext cx="1614514" cy="1604999"/>
              <a:chOff x="2967075" y="1826870"/>
              <a:chExt cx="1614514" cy="1604999"/>
            </a:xfrm>
          </p:grpSpPr>
          <p:sp>
            <p:nvSpPr>
              <p:cNvPr id="77" name="TextBox 29"/>
              <p:cNvSpPr txBox="1"/>
              <p:nvPr/>
            </p:nvSpPr>
            <p:spPr>
              <a:xfrm>
                <a:off x="2967075" y="2847093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diversification</a:t>
                </a:r>
              </a:p>
            </p:txBody>
          </p:sp>
          <p:pic>
            <p:nvPicPr>
              <p:cNvPr id="78" name="Image 7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5890" y="1826870"/>
                <a:ext cx="1016884" cy="907374"/>
              </a:xfrm>
              <a:prstGeom prst="rect">
                <a:avLst/>
              </a:prstGeom>
            </p:spPr>
          </p:pic>
        </p:grpSp>
        <p:grpSp>
          <p:nvGrpSpPr>
            <p:cNvPr id="57" name="Grouper 56"/>
            <p:cNvGrpSpPr/>
            <p:nvPr/>
          </p:nvGrpSpPr>
          <p:grpSpPr>
            <a:xfrm>
              <a:off x="843129" y="2047859"/>
              <a:ext cx="1163218" cy="1288514"/>
              <a:chOff x="475795" y="1890419"/>
              <a:chExt cx="1163218" cy="1288514"/>
            </a:xfrm>
          </p:grpSpPr>
          <p:pic>
            <p:nvPicPr>
              <p:cNvPr id="75" name="Image 7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215" y="1890419"/>
                <a:ext cx="940378" cy="828340"/>
              </a:xfrm>
              <a:prstGeom prst="rect">
                <a:avLst/>
              </a:prstGeom>
            </p:spPr>
          </p:pic>
          <p:sp>
            <p:nvSpPr>
              <p:cNvPr id="76" name="TextBox 29"/>
              <p:cNvSpPr txBox="1"/>
              <p:nvPr/>
            </p:nvSpPr>
            <p:spPr>
              <a:xfrm>
                <a:off x="475795" y="2840379"/>
                <a:ext cx="1163218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Agriculture</a:t>
                </a:r>
              </a:p>
            </p:txBody>
          </p:sp>
        </p:grpSp>
        <p:grpSp>
          <p:nvGrpSpPr>
            <p:cNvPr id="58" name="Grouper 57"/>
            <p:cNvGrpSpPr/>
            <p:nvPr/>
          </p:nvGrpSpPr>
          <p:grpSpPr>
            <a:xfrm>
              <a:off x="1612265" y="3399814"/>
              <a:ext cx="1614514" cy="1452396"/>
              <a:chOff x="1097997" y="3483785"/>
              <a:chExt cx="1614514" cy="1452396"/>
            </a:xfrm>
          </p:grpSpPr>
          <p:pic>
            <p:nvPicPr>
              <p:cNvPr id="73" name="Image 7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99281" y="3483785"/>
                <a:ext cx="811946" cy="811946"/>
              </a:xfrm>
              <a:prstGeom prst="rect">
                <a:avLst/>
              </a:prstGeom>
            </p:spPr>
          </p:pic>
          <p:sp>
            <p:nvSpPr>
              <p:cNvPr id="74" name="TextBox 29"/>
              <p:cNvSpPr txBox="1"/>
              <p:nvPr/>
            </p:nvSpPr>
            <p:spPr>
              <a:xfrm>
                <a:off x="1097997" y="4351405"/>
                <a:ext cx="1614514" cy="58477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GB" sz="1600" b="1" dirty="0" smtClean="0"/>
                  <a:t>Industrialisation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iron &amp; steel</a:t>
                </a:r>
              </a:p>
            </p:txBody>
          </p:sp>
        </p:grpSp>
        <p:grpSp>
          <p:nvGrpSpPr>
            <p:cNvPr id="59" name="Grouper 58"/>
            <p:cNvGrpSpPr/>
            <p:nvPr/>
          </p:nvGrpSpPr>
          <p:grpSpPr>
            <a:xfrm>
              <a:off x="6486072" y="1773008"/>
              <a:ext cx="2156121" cy="1796535"/>
              <a:chOff x="6486072" y="1479118"/>
              <a:chExt cx="2156121" cy="1796535"/>
            </a:xfrm>
          </p:grpSpPr>
          <p:pic>
            <p:nvPicPr>
              <p:cNvPr id="71" name="Image 7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04485" y="1479118"/>
                <a:ext cx="1164828" cy="1164828"/>
              </a:xfrm>
              <a:prstGeom prst="rect">
                <a:avLst/>
              </a:prstGeom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6486072" y="2690877"/>
                <a:ext cx="2156121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b="1" dirty="0" smtClean="0"/>
                  <a:t>Focus on </a:t>
                </a:r>
                <a:br>
                  <a:rPr lang="en-GB" sz="1600" b="1" dirty="0" smtClean="0"/>
                </a:br>
                <a:r>
                  <a:rPr lang="en-GB" sz="1600" b="1" dirty="0" smtClean="0"/>
                  <a:t>key </a:t>
                </a:r>
                <a:r>
                  <a:rPr lang="en-GB" sz="1600" b="1" dirty="0"/>
                  <a:t>innovation sectors</a:t>
                </a:r>
              </a:p>
            </p:txBody>
          </p:sp>
        </p:grpSp>
        <p:grpSp>
          <p:nvGrpSpPr>
            <p:cNvPr id="60" name="Grouper 59"/>
            <p:cNvGrpSpPr/>
            <p:nvPr/>
          </p:nvGrpSpPr>
          <p:grpSpPr>
            <a:xfrm>
              <a:off x="4934808" y="3300535"/>
              <a:ext cx="1578535" cy="1329427"/>
              <a:chOff x="4934808" y="3384506"/>
              <a:chExt cx="1578535" cy="1329427"/>
            </a:xfrm>
          </p:grpSpPr>
          <p:sp>
            <p:nvSpPr>
              <p:cNvPr id="69" name="TextBox 29"/>
              <p:cNvSpPr txBox="1"/>
              <p:nvPr/>
            </p:nvSpPr>
            <p:spPr>
              <a:xfrm>
                <a:off x="4934808" y="4375379"/>
                <a:ext cx="1578535" cy="338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r"/>
                <a:r>
                  <a:rPr lang="en-GB" sz="1600" b="1" dirty="0" smtClean="0"/>
                  <a:t>Financial sector</a:t>
                </a:r>
              </a:p>
            </p:txBody>
          </p:sp>
          <p:pic>
            <p:nvPicPr>
              <p:cNvPr id="70" name="Image 6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1708" y="3384506"/>
                <a:ext cx="889014" cy="897506"/>
              </a:xfrm>
              <a:prstGeom prst="rect">
                <a:avLst/>
              </a:prstGeom>
            </p:spPr>
          </p:pic>
        </p:grpSp>
        <p:grpSp>
          <p:nvGrpSpPr>
            <p:cNvPr id="61" name="Grouper 60"/>
            <p:cNvGrpSpPr/>
            <p:nvPr/>
          </p:nvGrpSpPr>
          <p:grpSpPr>
            <a:xfrm>
              <a:off x="5447042" y="6021013"/>
              <a:ext cx="2728769" cy="390709"/>
              <a:chOff x="5887843" y="6021013"/>
              <a:chExt cx="2728769" cy="390709"/>
            </a:xfrm>
          </p:grpSpPr>
          <p:sp>
            <p:nvSpPr>
              <p:cNvPr id="67" name="Chevron 66"/>
              <p:cNvSpPr/>
              <p:nvPr/>
            </p:nvSpPr>
            <p:spPr>
              <a:xfrm>
                <a:off x="5887843" y="6021861"/>
                <a:ext cx="2728769" cy="389861"/>
              </a:xfrm>
              <a:prstGeom prst="chevron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024282" y="6021013"/>
                <a:ext cx="24663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Public Funded Research</a:t>
                </a:r>
              </a:p>
            </p:txBody>
          </p:sp>
        </p:grpSp>
        <p:cxnSp>
          <p:nvCxnSpPr>
            <p:cNvPr id="62" name="Connecteur droit 61"/>
            <p:cNvCxnSpPr/>
            <p:nvPr/>
          </p:nvCxnSpPr>
          <p:spPr>
            <a:xfrm>
              <a:off x="1332899" y="3463769"/>
              <a:ext cx="0" cy="1763373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2408882" y="4922750"/>
              <a:ext cx="0" cy="30984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4214067" y="3705183"/>
              <a:ext cx="0" cy="1527411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5788357" y="4691832"/>
              <a:ext cx="0" cy="54076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7488590" y="3694687"/>
              <a:ext cx="0" cy="1537907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35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How do others evaluate </a:t>
            </a:r>
            <a:br>
              <a:rPr lang="fr-BE" dirty="0" smtClean="0"/>
            </a:br>
            <a:r>
              <a:rPr lang="fr-BE" dirty="0" smtClean="0"/>
              <a:t>us in terms of innovation?</a:t>
            </a:r>
            <a:endParaRPr lang="fr-B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407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xinnovation">
  <a:themeElements>
    <a:clrScheme name="LXI-Standard-new">
      <a:dk1>
        <a:sysClr val="windowText" lastClr="000000"/>
      </a:dk1>
      <a:lt1>
        <a:sysClr val="window" lastClr="FFFFFF"/>
      </a:lt1>
      <a:dk2>
        <a:srgbClr val="002F41"/>
      </a:dk2>
      <a:lt2>
        <a:srgbClr val="EAEAEA"/>
      </a:lt2>
      <a:accent1>
        <a:srgbClr val="0099FF"/>
      </a:accent1>
      <a:accent2>
        <a:srgbClr val="333333"/>
      </a:accent2>
      <a:accent3>
        <a:srgbClr val="A5A5A5"/>
      </a:accent3>
      <a:accent4>
        <a:srgbClr val="62C7F6"/>
      </a:accent4>
      <a:accent5>
        <a:srgbClr val="C34356"/>
      </a:accent5>
      <a:accent6>
        <a:srgbClr val="995A72"/>
      </a:accent6>
      <a:hlink>
        <a:srgbClr val="0099FF"/>
      </a:hlink>
      <a:folHlink>
        <a:srgbClr val="002F41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template-LXI" id="{3E1E16B8-A40A-4CF4-9465-2847448592C7}" vid="{29115466-4D26-4312-85E0-F354BEC012DD}"/>
    </a:ext>
  </a:extLst>
</a:theme>
</file>

<file path=ppt/theme/theme2.xml><?xml version="1.0" encoding="utf-8"?>
<a:theme xmlns:a="http://schemas.openxmlformats.org/drawingml/2006/main" name="1_Luxinnovation">
  <a:themeElements>
    <a:clrScheme name="LXI-Standard-new">
      <a:dk1>
        <a:sysClr val="windowText" lastClr="000000"/>
      </a:dk1>
      <a:lt1>
        <a:sysClr val="window" lastClr="FFFFFF"/>
      </a:lt1>
      <a:dk2>
        <a:srgbClr val="002F41"/>
      </a:dk2>
      <a:lt2>
        <a:srgbClr val="EAEAEA"/>
      </a:lt2>
      <a:accent1>
        <a:srgbClr val="0099FF"/>
      </a:accent1>
      <a:accent2>
        <a:srgbClr val="333333"/>
      </a:accent2>
      <a:accent3>
        <a:srgbClr val="A5A5A5"/>
      </a:accent3>
      <a:accent4>
        <a:srgbClr val="62C7F6"/>
      </a:accent4>
      <a:accent5>
        <a:srgbClr val="C34356"/>
      </a:accent5>
      <a:accent6>
        <a:srgbClr val="995A72"/>
      </a:accent6>
      <a:hlink>
        <a:srgbClr val="0099FF"/>
      </a:hlink>
      <a:folHlink>
        <a:srgbClr val="002F41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template-LXI" id="{3E1E16B8-A40A-4CF4-9465-2847448592C7}" vid="{22AAAF73-910A-4F1C-81D6-1F065440D7C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Presentation-template-LXI</Template>
  <TotalTime>0</TotalTime>
  <Words>1287</Words>
  <Application>Microsoft Office PowerPoint</Application>
  <PresentationFormat>On-screen Show (4:3)</PresentationFormat>
  <Paragraphs>486</Paragraphs>
  <Slides>66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Mangal</vt:lpstr>
      <vt:lpstr>Luxinnovation</vt:lpstr>
      <vt:lpstr>1_Luxinnovation</vt:lpstr>
      <vt:lpstr>Luxembourg – Taiwan Joint Business Council</vt:lpstr>
      <vt:lpstr>Innovation is in our DNA?</vt:lpstr>
      <vt:lpstr>Innovation is in our DNA?</vt:lpstr>
      <vt:lpstr>Innovation is in our DNA?</vt:lpstr>
      <vt:lpstr>Innovation is in our DNA?</vt:lpstr>
      <vt:lpstr>Innovation is in our DNA?</vt:lpstr>
      <vt:lpstr>Innovation is in our DNA?</vt:lpstr>
      <vt:lpstr>Innovation is in our DNA?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How do others evaluate  us in terms of innovation?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Who are the Main Actors?</vt:lpstr>
      <vt:lpstr>What about  the Private Sector?</vt:lpstr>
      <vt:lpstr>What about  the Private Sector?</vt:lpstr>
      <vt:lpstr>What about  the Private Sector?</vt:lpstr>
      <vt:lpstr>What about  the Private Sector?</vt:lpstr>
      <vt:lpstr>What about  the Private Sector?</vt:lpstr>
      <vt:lpstr>What about  the Private Sector?</vt:lpstr>
      <vt:lpstr>What about  the Private Sector?</vt:lpstr>
      <vt:lpstr>What about  the Private Sector?</vt:lpstr>
      <vt:lpstr>How is Innovation  Shaping our Future?</vt:lpstr>
      <vt:lpstr>How is Innovation  Shaping our Future?</vt:lpstr>
      <vt:lpstr>How is Innovation  Shaping our Future?</vt:lpstr>
      <vt:lpstr>How is Innovation  Shaping our Future?</vt:lpstr>
      <vt:lpstr>How is Innovation  Shaping our Future?</vt:lpstr>
      <vt:lpstr>PowerPoint Presentation</vt:lpstr>
      <vt:lpstr>Innovation made in Luxembourg</vt:lpstr>
      <vt:lpstr>Innovation made in Luxembourg</vt:lpstr>
      <vt:lpstr>Innovation made in Luxembourg</vt:lpstr>
      <vt:lpstr>Innovation made in Luxembourg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Luxembourg</dc:title>
  <dc:creator>Cresswell Ian</dc:creator>
  <cp:lastModifiedBy>Cresswell Ian</cp:lastModifiedBy>
  <cp:revision>62</cp:revision>
  <dcterms:created xsi:type="dcterms:W3CDTF">2018-10-10T12:26:23Z</dcterms:created>
  <dcterms:modified xsi:type="dcterms:W3CDTF">2018-11-30T09:03:44Z</dcterms:modified>
</cp:coreProperties>
</file>