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theme/themeOverride6.xml" ContentType="application/vnd.openxmlformats-officedocument.themeOverride+xml"/>
  <Override PartName="/ppt/notesSlides/notesSlide15.xml" ContentType="application/vnd.openxmlformats-officedocument.presentationml.notesSlide+xml"/>
  <Override PartName="/ppt/theme/themeOverride7.xml" ContentType="application/vnd.openxmlformats-officedocument.themeOverride+xml"/>
  <Override PartName="/ppt/notesSlides/notesSlide16.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 id="2147483762" r:id="rId2"/>
    <p:sldMasterId id="2147483786" r:id="rId3"/>
    <p:sldMasterId id="2147483827" r:id="rId4"/>
    <p:sldMasterId id="2147483840" r:id="rId5"/>
    <p:sldMasterId id="2147483854" r:id="rId6"/>
    <p:sldMasterId id="2147483876" r:id="rId7"/>
  </p:sldMasterIdLst>
  <p:notesMasterIdLst>
    <p:notesMasterId r:id="rId42"/>
  </p:notesMasterIdLst>
  <p:sldIdLst>
    <p:sldId id="320" r:id="rId8"/>
    <p:sldId id="321" r:id="rId9"/>
    <p:sldId id="322" r:id="rId10"/>
    <p:sldId id="323" r:id="rId11"/>
    <p:sldId id="327" r:id="rId12"/>
    <p:sldId id="329" r:id="rId13"/>
    <p:sldId id="399" r:id="rId14"/>
    <p:sldId id="400" r:id="rId15"/>
    <p:sldId id="403" r:id="rId16"/>
    <p:sldId id="416" r:id="rId17"/>
    <p:sldId id="417" r:id="rId18"/>
    <p:sldId id="418" r:id="rId19"/>
    <p:sldId id="419" r:id="rId20"/>
    <p:sldId id="420" r:id="rId21"/>
    <p:sldId id="421" r:id="rId22"/>
    <p:sldId id="422" r:id="rId23"/>
    <p:sldId id="404" r:id="rId24"/>
    <p:sldId id="414" r:id="rId25"/>
    <p:sldId id="406" r:id="rId26"/>
    <p:sldId id="407" r:id="rId27"/>
    <p:sldId id="408" r:id="rId28"/>
    <p:sldId id="409" r:id="rId29"/>
    <p:sldId id="410" r:id="rId30"/>
    <p:sldId id="411" r:id="rId31"/>
    <p:sldId id="415" r:id="rId32"/>
    <p:sldId id="412" r:id="rId33"/>
    <p:sldId id="333" r:id="rId34"/>
    <p:sldId id="337" r:id="rId35"/>
    <p:sldId id="338" r:id="rId36"/>
    <p:sldId id="339" r:id="rId37"/>
    <p:sldId id="340" r:id="rId38"/>
    <p:sldId id="341" r:id="rId39"/>
    <p:sldId id="343" r:id="rId40"/>
    <p:sldId id="34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62609" autoAdjust="0"/>
  </p:normalViewPr>
  <p:slideViewPr>
    <p:cSldViewPr snapToGrid="0">
      <p:cViewPr varScale="1">
        <p:scale>
          <a:sx n="54" d="100"/>
          <a:sy n="54" d="100"/>
        </p:scale>
        <p:origin x="217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www.mercosur-iprhelpdesk.eu/content/helpline"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www.mercosur-iprhelpdesk.eu/content/contact-point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mercosur-iprhelpdesk.eu/content/helpline"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mercosur-iprhelpdesk.eu/content/contact-point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3AE91-079F-0A44-A342-36BB1827181C}" type="doc">
      <dgm:prSet loTypeId="urn:microsoft.com/office/officeart/2005/8/layout/list1" loCatId="" qsTypeId="urn:microsoft.com/office/officeart/2005/8/quickstyle/simple4" qsCatId="simple" csTypeId="urn:microsoft.com/office/officeart/2005/8/colors/accent0_3" csCatId="mainScheme" phldr="1"/>
      <dgm:spPr/>
      <dgm:t>
        <a:bodyPr/>
        <a:lstStyle/>
        <a:p>
          <a:endParaRPr lang="es-ES"/>
        </a:p>
      </dgm:t>
    </dgm:pt>
    <dgm:pt modelId="{ED2B20A2-6FA6-1B4C-A7C6-C8630BB8B069}">
      <dgm:prSet custT="1"/>
      <dgm:spPr>
        <a:solidFill>
          <a:srgbClr val="00478A"/>
        </a:solidFill>
      </dgm:spPr>
      <dgm:t>
        <a:bodyPr/>
        <a:lstStyle/>
        <a:p>
          <a:pPr rtl="0"/>
          <a:r>
            <a:rPr lang="en-US" sz="1600" b="1" noProof="0" dirty="0">
              <a:latin typeface="Avenir Next Regular"/>
              <a:cs typeface="Avenir Next Regular"/>
            </a:rPr>
            <a:t>HELPLINE</a:t>
          </a:r>
        </a:p>
      </dgm:t>
    </dgm:pt>
    <dgm:pt modelId="{7FA22836-A32F-F14D-B498-0869064F71EB}" type="parTrans" cxnId="{75654D2C-8AB4-9048-8D77-0BED89249ABD}">
      <dgm:prSet/>
      <dgm:spPr/>
      <dgm:t>
        <a:bodyPr/>
        <a:lstStyle/>
        <a:p>
          <a:endParaRPr lang="en-US" noProof="0"/>
        </a:p>
      </dgm:t>
    </dgm:pt>
    <dgm:pt modelId="{0CC6CF9F-BBC2-FB4F-AD5A-F88A7C7C1DCB}" type="sibTrans" cxnId="{75654D2C-8AB4-9048-8D77-0BED89249ABD}">
      <dgm:prSet/>
      <dgm:spPr/>
      <dgm:t>
        <a:bodyPr/>
        <a:lstStyle/>
        <a:p>
          <a:endParaRPr lang="en-US" noProof="0"/>
        </a:p>
      </dgm:t>
    </dgm:pt>
    <dgm:pt modelId="{8EEB4B34-9477-BB47-9657-821674FDA481}">
      <dgm:prSet custT="1"/>
      <dgm:spPr>
        <a:solidFill>
          <a:srgbClr val="349F37"/>
        </a:solidFill>
      </dgm:spPr>
      <dgm:t>
        <a:bodyPr/>
        <a:lstStyle/>
        <a:p>
          <a:pPr rtl="0"/>
          <a:r>
            <a:rPr lang="en-GB" sz="1600" b="1" noProof="0" dirty="0">
              <a:latin typeface="Avenir Next Regular"/>
              <a:cs typeface="Avenir Next Regular"/>
            </a:rPr>
            <a:t>TRAINING</a:t>
          </a:r>
          <a:endParaRPr lang="en-US" sz="1600" noProof="0" dirty="0">
            <a:latin typeface="Avenir Next Regular"/>
            <a:cs typeface="Avenir Next Regular"/>
          </a:endParaRPr>
        </a:p>
      </dgm:t>
    </dgm:pt>
    <dgm:pt modelId="{BC6AC0D7-F241-F645-AFE6-8D10F4FDCA90}" type="parTrans" cxnId="{DDD1676B-6563-E945-918F-4A5DCD8AEA0A}">
      <dgm:prSet/>
      <dgm:spPr/>
      <dgm:t>
        <a:bodyPr/>
        <a:lstStyle/>
        <a:p>
          <a:endParaRPr lang="en-US" noProof="0"/>
        </a:p>
      </dgm:t>
    </dgm:pt>
    <dgm:pt modelId="{0B9C0C5B-AD9D-5143-8614-C9DF55E42FCF}" type="sibTrans" cxnId="{DDD1676B-6563-E945-918F-4A5DCD8AEA0A}">
      <dgm:prSet/>
      <dgm:spPr/>
      <dgm:t>
        <a:bodyPr/>
        <a:lstStyle/>
        <a:p>
          <a:endParaRPr lang="en-US" noProof="0"/>
        </a:p>
      </dgm:t>
    </dgm:pt>
    <dgm:pt modelId="{D3127EA0-5A95-5749-BDC3-E1C62CD5F5BC}">
      <dgm:prSet custT="1"/>
      <dgm:spPr>
        <a:solidFill>
          <a:srgbClr val="D63D25"/>
        </a:solidFill>
      </dgm:spPr>
      <dgm:t>
        <a:bodyPr/>
        <a:lstStyle/>
        <a:p>
          <a:pPr rtl="0"/>
          <a:r>
            <a:rPr lang="en-GB" sz="1600" b="1" noProof="0" dirty="0">
              <a:latin typeface="Avenir Next Regular"/>
              <a:cs typeface="Avenir Next Regular"/>
            </a:rPr>
            <a:t>BACKGROUND MATERIALS </a:t>
          </a:r>
          <a:endParaRPr lang="en-US" sz="1600" noProof="0" dirty="0">
            <a:latin typeface="Avenir Next Regular"/>
            <a:cs typeface="Avenir Next Regular"/>
          </a:endParaRPr>
        </a:p>
      </dgm:t>
    </dgm:pt>
    <dgm:pt modelId="{C26A53F7-07A8-BD4E-8E9E-E6475047FCC3}" type="parTrans" cxnId="{C6BD5A06-0FFA-1240-B93A-E1C6C0D0AA36}">
      <dgm:prSet/>
      <dgm:spPr/>
      <dgm:t>
        <a:bodyPr/>
        <a:lstStyle/>
        <a:p>
          <a:endParaRPr lang="en-US" noProof="0"/>
        </a:p>
      </dgm:t>
    </dgm:pt>
    <dgm:pt modelId="{1A06CD5E-62C0-B14D-A5E7-55D7F1447F3C}" type="sibTrans" cxnId="{C6BD5A06-0FFA-1240-B93A-E1C6C0D0AA36}">
      <dgm:prSet/>
      <dgm:spPr/>
      <dgm:t>
        <a:bodyPr/>
        <a:lstStyle/>
        <a:p>
          <a:endParaRPr lang="en-US" noProof="0"/>
        </a:p>
      </dgm:t>
    </dgm:pt>
    <dgm:pt modelId="{98C60CD3-C18C-0746-AFBC-AF21EC8404B1}">
      <dgm:prSet custT="1"/>
      <dgm:spPr>
        <a:noFill/>
      </dgm:spPr>
      <dgm:t>
        <a:bodyPr/>
        <a:lstStyle/>
        <a:p>
          <a:pPr algn="just" rtl="0"/>
          <a:r>
            <a:rPr lang="en-GB" sz="1600" noProof="0" dirty="0">
              <a:solidFill>
                <a:srgbClr val="7F7F7F"/>
              </a:solidFill>
              <a:latin typeface="Avenir Next Regular"/>
              <a:cs typeface="Avenir Next Regular"/>
            </a:rPr>
            <a:t>State-of-the-art online publications on the protection and enforcement of IPR in Latin America specifically addressing IP matters from the SME business needs point of view</a:t>
          </a:r>
          <a:endParaRPr lang="en-US" sz="1600" noProof="0" dirty="0">
            <a:solidFill>
              <a:srgbClr val="7F7F7F"/>
            </a:solidFill>
            <a:latin typeface="Avenir Next Regular"/>
            <a:cs typeface="Avenir Next Regular"/>
          </a:endParaRPr>
        </a:p>
      </dgm:t>
    </dgm:pt>
    <dgm:pt modelId="{C823FE8D-A372-0547-B8F1-5CA3FCC94121}" type="parTrans" cxnId="{550D959F-B226-F746-8385-B0CCB48C13DF}">
      <dgm:prSet/>
      <dgm:spPr/>
      <dgm:t>
        <a:bodyPr/>
        <a:lstStyle/>
        <a:p>
          <a:endParaRPr lang="en-US" noProof="0"/>
        </a:p>
      </dgm:t>
    </dgm:pt>
    <dgm:pt modelId="{8EB3CFD5-D922-6C4A-8BC7-0CBEC1E41E0E}" type="sibTrans" cxnId="{550D959F-B226-F746-8385-B0CCB48C13DF}">
      <dgm:prSet/>
      <dgm:spPr/>
      <dgm:t>
        <a:bodyPr/>
        <a:lstStyle/>
        <a:p>
          <a:endParaRPr lang="en-US" noProof="0"/>
        </a:p>
      </dgm:t>
    </dgm:pt>
    <dgm:pt modelId="{3FA5803B-7353-4251-B401-E9611DB948B9}">
      <dgm:prSet custT="1"/>
      <dgm:spPr/>
      <dgm:t>
        <a:bodyPr/>
        <a:lstStyle/>
        <a:p>
          <a:pPr rtl="0"/>
          <a:r>
            <a:rPr lang="en-GB" sz="1600" noProof="0" dirty="0">
              <a:solidFill>
                <a:srgbClr val="7F7F7F"/>
              </a:solidFill>
              <a:latin typeface="Avenir Next Regular"/>
              <a:cs typeface="Avenir Next Regular"/>
            </a:rPr>
            <a:t>Online training kits</a:t>
          </a:r>
        </a:p>
      </dgm:t>
    </dgm:pt>
    <dgm:pt modelId="{15A7ECC5-69E9-480D-A099-E754C0614845}" type="parTrans" cxnId="{922E96A0-9206-4BDA-9DED-A26165E6AE80}">
      <dgm:prSet/>
      <dgm:spPr/>
      <dgm:t>
        <a:bodyPr/>
        <a:lstStyle/>
        <a:p>
          <a:endParaRPr lang="en-US"/>
        </a:p>
      </dgm:t>
    </dgm:pt>
    <dgm:pt modelId="{D2400D24-A4BB-4D11-838D-CD72931AF065}" type="sibTrans" cxnId="{922E96A0-9206-4BDA-9DED-A26165E6AE80}">
      <dgm:prSet/>
      <dgm:spPr/>
      <dgm:t>
        <a:bodyPr/>
        <a:lstStyle/>
        <a:p>
          <a:endParaRPr lang="en-US"/>
        </a:p>
      </dgm:t>
    </dgm:pt>
    <dgm:pt modelId="{C952A094-15F9-4445-961D-A335C87A6C9B}">
      <dgm:prSet custT="1"/>
      <dgm:spPr/>
      <dgm:t>
        <a:bodyPr/>
        <a:lstStyle/>
        <a:p>
          <a:pPr rtl="0"/>
          <a:r>
            <a:rPr lang="en-GB" sz="1600" noProof="0" dirty="0">
              <a:solidFill>
                <a:srgbClr val="7F7F7F"/>
              </a:solidFill>
              <a:latin typeface="Avenir Next Regular"/>
              <a:cs typeface="Avenir Next Regular"/>
            </a:rPr>
            <a:t>Webinars with IP experts from Latin America and Europe</a:t>
          </a:r>
        </a:p>
      </dgm:t>
    </dgm:pt>
    <dgm:pt modelId="{FA927E94-FD19-48CE-9779-F11BCC8F4075}" type="parTrans" cxnId="{B704E10F-9117-440C-B565-A159FF0ADFDD}">
      <dgm:prSet/>
      <dgm:spPr/>
      <dgm:t>
        <a:bodyPr/>
        <a:lstStyle/>
        <a:p>
          <a:endParaRPr lang="en-US"/>
        </a:p>
      </dgm:t>
    </dgm:pt>
    <dgm:pt modelId="{076991A4-FAF5-4CFF-93DF-3E339035831D}" type="sibTrans" cxnId="{B704E10F-9117-440C-B565-A159FF0ADFDD}">
      <dgm:prSet/>
      <dgm:spPr/>
      <dgm:t>
        <a:bodyPr/>
        <a:lstStyle/>
        <a:p>
          <a:endParaRPr lang="en-US"/>
        </a:p>
      </dgm:t>
    </dgm:pt>
    <dgm:pt modelId="{E1467248-F3D0-45A7-A142-B6324DEFC555}">
      <dgm:prSet custT="1"/>
      <dgm:spPr>
        <a:noFill/>
      </dgm:spPr>
      <dgm:t>
        <a:bodyPr/>
        <a:lstStyle/>
        <a:p>
          <a:pPr algn="just" rtl="0"/>
          <a:r>
            <a:rPr lang="en-US" sz="1600" noProof="0" dirty="0">
              <a:solidFill>
                <a:schemeClr val="bg1">
                  <a:lumMod val="50000"/>
                </a:schemeClr>
              </a:solidFill>
              <a:latin typeface="Avenir Next Regular"/>
              <a:cs typeface="Avenir Next Regular"/>
            </a:rPr>
            <a:t>Free of charge, first line advisory service on IP protection and enforcement mainly for EU SMEs working or planning to operate in Latin America. Responses within </a:t>
          </a:r>
          <a:r>
            <a:rPr lang="en-US" sz="1600" b="1" noProof="0" dirty="0">
              <a:solidFill>
                <a:schemeClr val="bg1">
                  <a:lumMod val="50000"/>
                </a:schemeClr>
              </a:solidFill>
              <a:latin typeface="Avenir Next Regular"/>
              <a:cs typeface="Avenir Next Regular"/>
            </a:rPr>
            <a:t>3 working </a:t>
          </a:r>
          <a:r>
            <a:rPr lang="en-US" sz="1600" noProof="0" dirty="0">
              <a:solidFill>
                <a:schemeClr val="bg1">
                  <a:lumMod val="50000"/>
                </a:schemeClr>
              </a:solidFill>
              <a:latin typeface="Avenir Next Regular"/>
              <a:cs typeface="Avenir Next Regular"/>
            </a:rPr>
            <a:t>days, in 5 operating languages (EN-SP-FR-GE-PT) </a:t>
          </a:r>
          <a:r>
            <a:rPr lang="en-US" sz="1600" dirty="0">
              <a:solidFill>
                <a:schemeClr val="bg1">
                  <a:lumMod val="50000"/>
                </a:schemeClr>
              </a:solidFill>
              <a:latin typeface="Avenir Next Regular"/>
              <a:cs typeface="Avenir Next Regular"/>
              <a:hlinkClick xmlns:r="http://schemas.openxmlformats.org/officeDocument/2006/relationships" r:id="rId1"/>
            </a:rPr>
            <a:t>Helpline</a:t>
          </a:r>
          <a:endParaRPr lang="en-US" sz="1600" noProof="0" dirty="0">
            <a:solidFill>
              <a:schemeClr val="bg1">
                <a:lumMod val="50000"/>
              </a:schemeClr>
            </a:solidFill>
            <a:latin typeface="Avenir Next Regular"/>
            <a:cs typeface="Avenir Next Regular"/>
          </a:endParaRPr>
        </a:p>
      </dgm:t>
    </dgm:pt>
    <dgm:pt modelId="{44C9C28F-5536-4389-AA28-4C4F78D55011}" type="parTrans" cxnId="{1DF8E859-C5C6-4C80-8830-EC418C7F65DB}">
      <dgm:prSet/>
      <dgm:spPr/>
      <dgm:t>
        <a:bodyPr/>
        <a:lstStyle/>
        <a:p>
          <a:endParaRPr lang="es-ES"/>
        </a:p>
      </dgm:t>
    </dgm:pt>
    <dgm:pt modelId="{8356DE8C-0639-40E0-A41B-A3FB1A7C2B90}" type="sibTrans" cxnId="{1DF8E859-C5C6-4C80-8830-EC418C7F65DB}">
      <dgm:prSet/>
      <dgm:spPr/>
      <dgm:t>
        <a:bodyPr/>
        <a:lstStyle/>
        <a:p>
          <a:endParaRPr lang="es-ES"/>
        </a:p>
      </dgm:t>
    </dgm:pt>
    <dgm:pt modelId="{B6764C04-CDF7-40C3-BDA5-7D2F27627A79}">
      <dgm:prSet custT="1"/>
      <dgm:spPr>
        <a:noFill/>
      </dgm:spPr>
      <dgm:t>
        <a:bodyPr/>
        <a:lstStyle/>
        <a:p>
          <a:pPr algn="just" rtl="0"/>
          <a:r>
            <a:rPr lang="en-GB" sz="1600" noProof="0" dirty="0">
              <a:solidFill>
                <a:srgbClr val="7F7F7F"/>
              </a:solidFill>
              <a:latin typeface="Avenir Next Regular"/>
              <a:cs typeface="Avenir Next Regular"/>
            </a:rPr>
            <a:t>Targeted trainings on IPR protection and enforcement mainly for EU SMEs (including sector-specific approaches)</a:t>
          </a:r>
          <a:endParaRPr lang="en-US" sz="1600" noProof="0" dirty="0">
            <a:solidFill>
              <a:srgbClr val="7F7F7F"/>
            </a:solidFill>
            <a:latin typeface="Avenir Next Regular"/>
            <a:cs typeface="Avenir Next Regular"/>
          </a:endParaRPr>
        </a:p>
      </dgm:t>
    </dgm:pt>
    <dgm:pt modelId="{287DFE47-4B54-410C-AA31-6EC4F9AD4135}" type="parTrans" cxnId="{64E31A70-3C3A-4A34-AF48-AD9F1D048882}">
      <dgm:prSet/>
      <dgm:spPr/>
      <dgm:t>
        <a:bodyPr/>
        <a:lstStyle/>
        <a:p>
          <a:endParaRPr lang="es-ES"/>
        </a:p>
      </dgm:t>
    </dgm:pt>
    <dgm:pt modelId="{E9D6A21D-0809-4069-B444-68CC43AD0F06}" type="sibTrans" cxnId="{64E31A70-3C3A-4A34-AF48-AD9F1D048882}">
      <dgm:prSet/>
      <dgm:spPr/>
      <dgm:t>
        <a:bodyPr/>
        <a:lstStyle/>
        <a:p>
          <a:endParaRPr lang="es-ES"/>
        </a:p>
      </dgm:t>
    </dgm:pt>
    <dgm:pt modelId="{9A05BEB6-996B-F54D-A589-B38B65FA5948}" type="pres">
      <dgm:prSet presAssocID="{71B3AE91-079F-0A44-A342-36BB1827181C}" presName="linear" presStyleCnt="0">
        <dgm:presLayoutVars>
          <dgm:dir/>
          <dgm:animLvl val="lvl"/>
          <dgm:resizeHandles val="exact"/>
        </dgm:presLayoutVars>
      </dgm:prSet>
      <dgm:spPr/>
    </dgm:pt>
    <dgm:pt modelId="{BC16290C-135B-6540-891F-BD8DB419FD1E}" type="pres">
      <dgm:prSet presAssocID="{ED2B20A2-6FA6-1B4C-A7C6-C8630BB8B069}" presName="parentLin" presStyleCnt="0"/>
      <dgm:spPr/>
    </dgm:pt>
    <dgm:pt modelId="{20F3599C-B874-AF4B-A92C-B1340DE4E134}" type="pres">
      <dgm:prSet presAssocID="{ED2B20A2-6FA6-1B4C-A7C6-C8630BB8B069}" presName="parentLeftMargin" presStyleLbl="node1" presStyleIdx="0" presStyleCnt="3"/>
      <dgm:spPr/>
    </dgm:pt>
    <dgm:pt modelId="{6D508D2A-E47A-F64D-91F6-2955D027DECB}" type="pres">
      <dgm:prSet presAssocID="{ED2B20A2-6FA6-1B4C-A7C6-C8630BB8B069}" presName="parentText" presStyleLbl="node1" presStyleIdx="0" presStyleCnt="3" custScaleY="196599" custLinFactNeighborX="4128" custLinFactNeighborY="-7418">
        <dgm:presLayoutVars>
          <dgm:chMax val="0"/>
          <dgm:bulletEnabled val="1"/>
        </dgm:presLayoutVars>
      </dgm:prSet>
      <dgm:spPr/>
    </dgm:pt>
    <dgm:pt modelId="{F2AB1AE0-8114-934D-B6E5-FA7627039937}" type="pres">
      <dgm:prSet presAssocID="{ED2B20A2-6FA6-1B4C-A7C6-C8630BB8B069}" presName="negativeSpace" presStyleCnt="0"/>
      <dgm:spPr/>
    </dgm:pt>
    <dgm:pt modelId="{36FE2E32-2DB5-1C44-A6CD-E0C5A43BFFBB}" type="pres">
      <dgm:prSet presAssocID="{ED2B20A2-6FA6-1B4C-A7C6-C8630BB8B069}" presName="childText" presStyleLbl="conFgAcc1" presStyleIdx="0" presStyleCnt="3">
        <dgm:presLayoutVars>
          <dgm:bulletEnabled val="1"/>
        </dgm:presLayoutVars>
      </dgm:prSet>
      <dgm:spPr/>
    </dgm:pt>
    <dgm:pt modelId="{5185DF60-3E86-414C-8591-6C07B09AB92A}" type="pres">
      <dgm:prSet presAssocID="{0CC6CF9F-BBC2-FB4F-AD5A-F88A7C7C1DCB}" presName="spaceBetweenRectangles" presStyleCnt="0"/>
      <dgm:spPr/>
    </dgm:pt>
    <dgm:pt modelId="{D567C90F-EF2B-1E49-8356-BF76257358ED}" type="pres">
      <dgm:prSet presAssocID="{8EEB4B34-9477-BB47-9657-821674FDA481}" presName="parentLin" presStyleCnt="0"/>
      <dgm:spPr/>
    </dgm:pt>
    <dgm:pt modelId="{30AE9FED-8DAA-814D-8828-43891C2507FE}" type="pres">
      <dgm:prSet presAssocID="{8EEB4B34-9477-BB47-9657-821674FDA481}" presName="parentLeftMargin" presStyleLbl="node1" presStyleIdx="0" presStyleCnt="3"/>
      <dgm:spPr/>
    </dgm:pt>
    <dgm:pt modelId="{E7B80285-14FD-EF43-8B29-84D1F91D802D}" type="pres">
      <dgm:prSet presAssocID="{8EEB4B34-9477-BB47-9657-821674FDA481}" presName="parentText" presStyleLbl="node1" presStyleIdx="1" presStyleCnt="3" custScaleY="212090">
        <dgm:presLayoutVars>
          <dgm:chMax val="0"/>
          <dgm:bulletEnabled val="1"/>
        </dgm:presLayoutVars>
      </dgm:prSet>
      <dgm:spPr/>
    </dgm:pt>
    <dgm:pt modelId="{2DCB7CED-0693-B94A-983C-DEF832D3D25F}" type="pres">
      <dgm:prSet presAssocID="{8EEB4B34-9477-BB47-9657-821674FDA481}" presName="negativeSpace" presStyleCnt="0"/>
      <dgm:spPr/>
    </dgm:pt>
    <dgm:pt modelId="{0FD8C02B-64B6-364E-A7C6-7900E73E54C2}" type="pres">
      <dgm:prSet presAssocID="{8EEB4B34-9477-BB47-9657-821674FDA481}" presName="childText" presStyleLbl="conFgAcc1" presStyleIdx="1" presStyleCnt="3">
        <dgm:presLayoutVars>
          <dgm:bulletEnabled val="1"/>
        </dgm:presLayoutVars>
      </dgm:prSet>
      <dgm:spPr/>
    </dgm:pt>
    <dgm:pt modelId="{A4DF8F66-9201-9148-BE56-908D5CA342D0}" type="pres">
      <dgm:prSet presAssocID="{0B9C0C5B-AD9D-5143-8614-C9DF55E42FCF}" presName="spaceBetweenRectangles" presStyleCnt="0"/>
      <dgm:spPr/>
    </dgm:pt>
    <dgm:pt modelId="{E9A41559-0F63-1643-94B2-B27812C14EBC}" type="pres">
      <dgm:prSet presAssocID="{D3127EA0-5A95-5749-BDC3-E1C62CD5F5BC}" presName="parentLin" presStyleCnt="0"/>
      <dgm:spPr/>
    </dgm:pt>
    <dgm:pt modelId="{B040921E-6460-EA43-A0D5-A7E0BD0CA872}" type="pres">
      <dgm:prSet presAssocID="{D3127EA0-5A95-5749-BDC3-E1C62CD5F5BC}" presName="parentLeftMargin" presStyleLbl="node1" presStyleIdx="1" presStyleCnt="3"/>
      <dgm:spPr/>
    </dgm:pt>
    <dgm:pt modelId="{C9803F34-F2F8-F145-920A-987E1EE58B71}" type="pres">
      <dgm:prSet presAssocID="{D3127EA0-5A95-5749-BDC3-E1C62CD5F5BC}" presName="parentText" presStyleLbl="node1" presStyleIdx="2" presStyleCnt="3" custScaleY="175427">
        <dgm:presLayoutVars>
          <dgm:chMax val="0"/>
          <dgm:bulletEnabled val="1"/>
        </dgm:presLayoutVars>
      </dgm:prSet>
      <dgm:spPr/>
    </dgm:pt>
    <dgm:pt modelId="{FBD88239-A814-D340-B610-80D74B4FAE71}" type="pres">
      <dgm:prSet presAssocID="{D3127EA0-5A95-5749-BDC3-E1C62CD5F5BC}" presName="negativeSpace" presStyleCnt="0"/>
      <dgm:spPr/>
    </dgm:pt>
    <dgm:pt modelId="{58C966B2-C7D8-F445-845F-BAE4336F7F05}" type="pres">
      <dgm:prSet presAssocID="{D3127EA0-5A95-5749-BDC3-E1C62CD5F5BC}" presName="childText" presStyleLbl="conFgAcc1" presStyleIdx="2" presStyleCnt="3">
        <dgm:presLayoutVars>
          <dgm:bulletEnabled val="1"/>
        </dgm:presLayoutVars>
      </dgm:prSet>
      <dgm:spPr/>
    </dgm:pt>
  </dgm:ptLst>
  <dgm:cxnLst>
    <dgm:cxn modelId="{C6BD5A06-0FFA-1240-B93A-E1C6C0D0AA36}" srcId="{71B3AE91-079F-0A44-A342-36BB1827181C}" destId="{D3127EA0-5A95-5749-BDC3-E1C62CD5F5BC}" srcOrd="2" destOrd="0" parTransId="{C26A53F7-07A8-BD4E-8E9E-E6475047FCC3}" sibTransId="{1A06CD5E-62C0-B14D-A5E7-55D7F1447F3C}"/>
    <dgm:cxn modelId="{B704E10F-9117-440C-B565-A159FF0ADFDD}" srcId="{8EEB4B34-9477-BB47-9657-821674FDA481}" destId="{C952A094-15F9-4445-961D-A335C87A6C9B}" srcOrd="2" destOrd="0" parTransId="{FA927E94-FD19-48CE-9779-F11BCC8F4075}" sibTransId="{076991A4-FAF5-4CFF-93DF-3E339035831D}"/>
    <dgm:cxn modelId="{ED48E31C-5408-429A-9909-4764A76E9880}" type="presOf" srcId="{3FA5803B-7353-4251-B401-E9611DB948B9}" destId="{0FD8C02B-64B6-364E-A7C6-7900E73E54C2}" srcOrd="0" destOrd="1" presId="urn:microsoft.com/office/officeart/2005/8/layout/list1"/>
    <dgm:cxn modelId="{CF9D9820-3598-4142-AE5C-793C31DDCDC9}" type="presOf" srcId="{8EEB4B34-9477-BB47-9657-821674FDA481}" destId="{E7B80285-14FD-EF43-8B29-84D1F91D802D}" srcOrd="1" destOrd="0" presId="urn:microsoft.com/office/officeart/2005/8/layout/list1"/>
    <dgm:cxn modelId="{CCEC6E21-4246-426D-A9E5-BD85D2AF3699}" type="presOf" srcId="{ED2B20A2-6FA6-1B4C-A7C6-C8630BB8B069}" destId="{20F3599C-B874-AF4B-A92C-B1340DE4E134}" srcOrd="0" destOrd="0" presId="urn:microsoft.com/office/officeart/2005/8/layout/list1"/>
    <dgm:cxn modelId="{BDDE9B25-D091-4B8F-9B88-53F29960DC4B}" type="presOf" srcId="{C952A094-15F9-4445-961D-A335C87A6C9B}" destId="{0FD8C02B-64B6-364E-A7C6-7900E73E54C2}" srcOrd="0" destOrd="2" presId="urn:microsoft.com/office/officeart/2005/8/layout/list1"/>
    <dgm:cxn modelId="{75654D2C-8AB4-9048-8D77-0BED89249ABD}" srcId="{71B3AE91-079F-0A44-A342-36BB1827181C}" destId="{ED2B20A2-6FA6-1B4C-A7C6-C8630BB8B069}" srcOrd="0" destOrd="0" parTransId="{7FA22836-A32F-F14D-B498-0869064F71EB}" sibTransId="{0CC6CF9F-BBC2-FB4F-AD5A-F88A7C7C1DCB}"/>
    <dgm:cxn modelId="{8989AD3B-C931-4B48-8E20-B7AD153FC557}" type="presOf" srcId="{ED2B20A2-6FA6-1B4C-A7C6-C8630BB8B069}" destId="{6D508D2A-E47A-F64D-91F6-2955D027DECB}" srcOrd="1" destOrd="0" presId="urn:microsoft.com/office/officeart/2005/8/layout/list1"/>
    <dgm:cxn modelId="{1CE9CE42-2C68-4865-A5E2-B2DCB08D3672}" type="presOf" srcId="{E1467248-F3D0-45A7-A142-B6324DEFC555}" destId="{36FE2E32-2DB5-1C44-A6CD-E0C5A43BFFBB}" srcOrd="0" destOrd="0" presId="urn:microsoft.com/office/officeart/2005/8/layout/list1"/>
    <dgm:cxn modelId="{DDD1676B-6563-E945-918F-4A5DCD8AEA0A}" srcId="{71B3AE91-079F-0A44-A342-36BB1827181C}" destId="{8EEB4B34-9477-BB47-9657-821674FDA481}" srcOrd="1" destOrd="0" parTransId="{BC6AC0D7-F241-F645-AFE6-8D10F4FDCA90}" sibTransId="{0B9C0C5B-AD9D-5143-8614-C9DF55E42FCF}"/>
    <dgm:cxn modelId="{51DB8B6E-D254-43DB-964D-96A9D98AC474}" type="presOf" srcId="{71B3AE91-079F-0A44-A342-36BB1827181C}" destId="{9A05BEB6-996B-F54D-A589-B38B65FA5948}" srcOrd="0" destOrd="0" presId="urn:microsoft.com/office/officeart/2005/8/layout/list1"/>
    <dgm:cxn modelId="{8F4CE16F-A642-48CE-AE99-E5A950C83049}" type="presOf" srcId="{8EEB4B34-9477-BB47-9657-821674FDA481}" destId="{30AE9FED-8DAA-814D-8828-43891C2507FE}" srcOrd="0" destOrd="0" presId="urn:microsoft.com/office/officeart/2005/8/layout/list1"/>
    <dgm:cxn modelId="{64E31A70-3C3A-4A34-AF48-AD9F1D048882}" srcId="{8EEB4B34-9477-BB47-9657-821674FDA481}" destId="{B6764C04-CDF7-40C3-BDA5-7D2F27627A79}" srcOrd="0" destOrd="0" parTransId="{287DFE47-4B54-410C-AA31-6EC4F9AD4135}" sibTransId="{E9D6A21D-0809-4069-B444-68CC43AD0F06}"/>
    <dgm:cxn modelId="{1DF8E859-C5C6-4C80-8830-EC418C7F65DB}" srcId="{ED2B20A2-6FA6-1B4C-A7C6-C8630BB8B069}" destId="{E1467248-F3D0-45A7-A142-B6324DEFC555}" srcOrd="0" destOrd="0" parTransId="{44C9C28F-5536-4389-AA28-4C4F78D55011}" sibTransId="{8356DE8C-0639-40E0-A41B-A3FB1A7C2B90}"/>
    <dgm:cxn modelId="{550D959F-B226-F746-8385-B0CCB48C13DF}" srcId="{D3127EA0-5A95-5749-BDC3-E1C62CD5F5BC}" destId="{98C60CD3-C18C-0746-AFBC-AF21EC8404B1}" srcOrd="0" destOrd="0" parTransId="{C823FE8D-A372-0547-B8F1-5CA3FCC94121}" sibTransId="{8EB3CFD5-D922-6C4A-8BC7-0CBEC1E41E0E}"/>
    <dgm:cxn modelId="{922E96A0-9206-4BDA-9DED-A26165E6AE80}" srcId="{8EEB4B34-9477-BB47-9657-821674FDA481}" destId="{3FA5803B-7353-4251-B401-E9611DB948B9}" srcOrd="1" destOrd="0" parTransId="{15A7ECC5-69E9-480D-A099-E754C0614845}" sibTransId="{D2400D24-A4BB-4D11-838D-CD72931AF065}"/>
    <dgm:cxn modelId="{6E3D3BA6-E0ED-4623-80B7-B22FBCEB4C9E}" type="presOf" srcId="{98C60CD3-C18C-0746-AFBC-AF21EC8404B1}" destId="{58C966B2-C7D8-F445-845F-BAE4336F7F05}" srcOrd="0" destOrd="0" presId="urn:microsoft.com/office/officeart/2005/8/layout/list1"/>
    <dgm:cxn modelId="{C901E5AD-2895-4AF6-B5DB-21165B12B7B6}" type="presOf" srcId="{D3127EA0-5A95-5749-BDC3-E1C62CD5F5BC}" destId="{C9803F34-F2F8-F145-920A-987E1EE58B71}" srcOrd="1" destOrd="0" presId="urn:microsoft.com/office/officeart/2005/8/layout/list1"/>
    <dgm:cxn modelId="{4371C3C5-A855-42E9-8B9C-51A424CB53A2}" type="presOf" srcId="{B6764C04-CDF7-40C3-BDA5-7D2F27627A79}" destId="{0FD8C02B-64B6-364E-A7C6-7900E73E54C2}" srcOrd="0" destOrd="0" presId="urn:microsoft.com/office/officeart/2005/8/layout/list1"/>
    <dgm:cxn modelId="{B0CD25E1-B038-48AB-A528-D588DE1815ED}" type="presOf" srcId="{D3127EA0-5A95-5749-BDC3-E1C62CD5F5BC}" destId="{B040921E-6460-EA43-A0D5-A7E0BD0CA872}" srcOrd="0" destOrd="0" presId="urn:microsoft.com/office/officeart/2005/8/layout/list1"/>
    <dgm:cxn modelId="{B928F067-F6FA-459B-9422-D1870A570F6B}" type="presParOf" srcId="{9A05BEB6-996B-F54D-A589-B38B65FA5948}" destId="{BC16290C-135B-6540-891F-BD8DB419FD1E}" srcOrd="0" destOrd="0" presId="urn:microsoft.com/office/officeart/2005/8/layout/list1"/>
    <dgm:cxn modelId="{6F95893E-5DAC-47C1-85DE-7937F184C2BA}" type="presParOf" srcId="{BC16290C-135B-6540-891F-BD8DB419FD1E}" destId="{20F3599C-B874-AF4B-A92C-B1340DE4E134}" srcOrd="0" destOrd="0" presId="urn:microsoft.com/office/officeart/2005/8/layout/list1"/>
    <dgm:cxn modelId="{8A463507-9422-499E-93FA-97B4BB43FED4}" type="presParOf" srcId="{BC16290C-135B-6540-891F-BD8DB419FD1E}" destId="{6D508D2A-E47A-F64D-91F6-2955D027DECB}" srcOrd="1" destOrd="0" presId="urn:microsoft.com/office/officeart/2005/8/layout/list1"/>
    <dgm:cxn modelId="{4C886299-1DDB-4EFA-AEDA-9ED12C5745AF}" type="presParOf" srcId="{9A05BEB6-996B-F54D-A589-B38B65FA5948}" destId="{F2AB1AE0-8114-934D-B6E5-FA7627039937}" srcOrd="1" destOrd="0" presId="urn:microsoft.com/office/officeart/2005/8/layout/list1"/>
    <dgm:cxn modelId="{9A98EC97-209D-4639-B673-40338F2ABA2A}" type="presParOf" srcId="{9A05BEB6-996B-F54D-A589-B38B65FA5948}" destId="{36FE2E32-2DB5-1C44-A6CD-E0C5A43BFFBB}" srcOrd="2" destOrd="0" presId="urn:microsoft.com/office/officeart/2005/8/layout/list1"/>
    <dgm:cxn modelId="{3B8B2D9D-4392-46FA-A978-525F5736C2A4}" type="presParOf" srcId="{9A05BEB6-996B-F54D-A589-B38B65FA5948}" destId="{5185DF60-3E86-414C-8591-6C07B09AB92A}" srcOrd="3" destOrd="0" presId="urn:microsoft.com/office/officeart/2005/8/layout/list1"/>
    <dgm:cxn modelId="{8D7049E0-CB43-4F71-8F4C-36D9B9473BA8}" type="presParOf" srcId="{9A05BEB6-996B-F54D-A589-B38B65FA5948}" destId="{D567C90F-EF2B-1E49-8356-BF76257358ED}" srcOrd="4" destOrd="0" presId="urn:microsoft.com/office/officeart/2005/8/layout/list1"/>
    <dgm:cxn modelId="{E7DCF462-2A38-49D1-AE79-968BA48370DC}" type="presParOf" srcId="{D567C90F-EF2B-1E49-8356-BF76257358ED}" destId="{30AE9FED-8DAA-814D-8828-43891C2507FE}" srcOrd="0" destOrd="0" presId="urn:microsoft.com/office/officeart/2005/8/layout/list1"/>
    <dgm:cxn modelId="{9ECDEEA7-97BF-4DF3-BB40-7386A81ABDE2}" type="presParOf" srcId="{D567C90F-EF2B-1E49-8356-BF76257358ED}" destId="{E7B80285-14FD-EF43-8B29-84D1F91D802D}" srcOrd="1" destOrd="0" presId="urn:microsoft.com/office/officeart/2005/8/layout/list1"/>
    <dgm:cxn modelId="{4B4C0632-D61F-44AC-874D-0AA169957A66}" type="presParOf" srcId="{9A05BEB6-996B-F54D-A589-B38B65FA5948}" destId="{2DCB7CED-0693-B94A-983C-DEF832D3D25F}" srcOrd="5" destOrd="0" presId="urn:microsoft.com/office/officeart/2005/8/layout/list1"/>
    <dgm:cxn modelId="{6828025A-09E8-46DE-ACDF-B142C0F7A936}" type="presParOf" srcId="{9A05BEB6-996B-F54D-A589-B38B65FA5948}" destId="{0FD8C02B-64B6-364E-A7C6-7900E73E54C2}" srcOrd="6" destOrd="0" presId="urn:microsoft.com/office/officeart/2005/8/layout/list1"/>
    <dgm:cxn modelId="{57561A2A-D1EA-47AF-9907-9D2367E9CB58}" type="presParOf" srcId="{9A05BEB6-996B-F54D-A589-B38B65FA5948}" destId="{A4DF8F66-9201-9148-BE56-908D5CA342D0}" srcOrd="7" destOrd="0" presId="urn:microsoft.com/office/officeart/2005/8/layout/list1"/>
    <dgm:cxn modelId="{29875057-7AE1-441F-9DDA-9DE658421848}" type="presParOf" srcId="{9A05BEB6-996B-F54D-A589-B38B65FA5948}" destId="{E9A41559-0F63-1643-94B2-B27812C14EBC}" srcOrd="8" destOrd="0" presId="urn:microsoft.com/office/officeart/2005/8/layout/list1"/>
    <dgm:cxn modelId="{113C0B23-D7DE-4616-8245-EA4A10E2E1EF}" type="presParOf" srcId="{E9A41559-0F63-1643-94B2-B27812C14EBC}" destId="{B040921E-6460-EA43-A0D5-A7E0BD0CA872}" srcOrd="0" destOrd="0" presId="urn:microsoft.com/office/officeart/2005/8/layout/list1"/>
    <dgm:cxn modelId="{4C96C142-584F-4849-8EEE-ABC6BDF17133}" type="presParOf" srcId="{E9A41559-0F63-1643-94B2-B27812C14EBC}" destId="{C9803F34-F2F8-F145-920A-987E1EE58B71}" srcOrd="1" destOrd="0" presId="urn:microsoft.com/office/officeart/2005/8/layout/list1"/>
    <dgm:cxn modelId="{EB908646-BB73-4AFD-8CDD-B0CCD8162C92}" type="presParOf" srcId="{9A05BEB6-996B-F54D-A589-B38B65FA5948}" destId="{FBD88239-A814-D340-B610-80D74B4FAE71}" srcOrd="9" destOrd="0" presId="urn:microsoft.com/office/officeart/2005/8/layout/list1"/>
    <dgm:cxn modelId="{2394118E-92F0-431A-B041-453468A5196E}" type="presParOf" srcId="{9A05BEB6-996B-F54D-A589-B38B65FA5948}" destId="{58C966B2-C7D8-F445-845F-BAE4336F7F0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1B3AE91-079F-0A44-A342-36BB1827181C}" type="doc">
      <dgm:prSet loTypeId="urn:microsoft.com/office/officeart/2005/8/layout/list1" loCatId="" qsTypeId="urn:microsoft.com/office/officeart/2005/8/quickstyle/simple4" qsCatId="simple" csTypeId="urn:microsoft.com/office/officeart/2005/8/colors/accent0_3" csCatId="mainScheme" phldr="1"/>
      <dgm:spPr/>
      <dgm:t>
        <a:bodyPr/>
        <a:lstStyle/>
        <a:p>
          <a:endParaRPr lang="es-ES"/>
        </a:p>
      </dgm:t>
    </dgm:pt>
    <dgm:pt modelId="{ED2B20A2-6FA6-1B4C-A7C6-C8630BB8B069}">
      <dgm:prSet custT="1"/>
      <dgm:spPr>
        <a:solidFill>
          <a:srgbClr val="00478A"/>
        </a:solidFill>
      </dgm:spPr>
      <dgm:t>
        <a:bodyPr/>
        <a:lstStyle/>
        <a:p>
          <a:pPr rtl="0"/>
          <a:r>
            <a:rPr lang="en-US" sz="1600" b="1" noProof="0" dirty="0">
              <a:latin typeface="Avenir Next Regular"/>
              <a:cs typeface="Avenir Next Regular"/>
            </a:rPr>
            <a:t>PARTNERING SERVICES </a:t>
          </a:r>
        </a:p>
      </dgm:t>
    </dgm:pt>
    <dgm:pt modelId="{7FA22836-A32F-F14D-B498-0869064F71EB}" type="parTrans" cxnId="{75654D2C-8AB4-9048-8D77-0BED89249ABD}">
      <dgm:prSet/>
      <dgm:spPr/>
      <dgm:t>
        <a:bodyPr/>
        <a:lstStyle/>
        <a:p>
          <a:endParaRPr lang="en-US" noProof="0"/>
        </a:p>
      </dgm:t>
    </dgm:pt>
    <dgm:pt modelId="{0CC6CF9F-BBC2-FB4F-AD5A-F88A7C7C1DCB}" type="sibTrans" cxnId="{75654D2C-8AB4-9048-8D77-0BED89249ABD}">
      <dgm:prSet/>
      <dgm:spPr/>
      <dgm:t>
        <a:bodyPr/>
        <a:lstStyle/>
        <a:p>
          <a:endParaRPr lang="en-US" noProof="0"/>
        </a:p>
      </dgm:t>
    </dgm:pt>
    <dgm:pt modelId="{FC97547F-5AEE-6140-9185-32BD86BA7A95}">
      <dgm:prSet custT="1"/>
      <dgm:spPr>
        <a:noFill/>
      </dgm:spPr>
      <dgm:t>
        <a:bodyPr/>
        <a:lstStyle/>
        <a:p>
          <a:pPr algn="just" rtl="0"/>
          <a:r>
            <a:rPr lang="en-US" sz="1600" noProof="0" dirty="0">
              <a:solidFill>
                <a:srgbClr val="7F7F7F"/>
              </a:solidFill>
              <a:latin typeface="Avenir Next Regular"/>
              <a:cs typeface="Avenir Next Regular"/>
            </a:rPr>
            <a:t>Partnering services for Latin American companies and SMEs engaged in commercial cooperation with EU SMEs to strengthen the links between both, with regards to the protection and enforcement of IPR</a:t>
          </a:r>
        </a:p>
      </dgm:t>
    </dgm:pt>
    <dgm:pt modelId="{88393F1B-2654-0847-8C3A-56DEB3EA0AF6}" type="parTrans" cxnId="{805C1894-6453-594D-B2FA-A12E32EAE9FA}">
      <dgm:prSet/>
      <dgm:spPr/>
      <dgm:t>
        <a:bodyPr/>
        <a:lstStyle/>
        <a:p>
          <a:endParaRPr lang="en-US" noProof="0"/>
        </a:p>
      </dgm:t>
    </dgm:pt>
    <dgm:pt modelId="{B3858301-F74D-FA4E-BDBA-AC93809BDA4A}" type="sibTrans" cxnId="{805C1894-6453-594D-B2FA-A12E32EAE9FA}">
      <dgm:prSet/>
      <dgm:spPr/>
      <dgm:t>
        <a:bodyPr/>
        <a:lstStyle/>
        <a:p>
          <a:endParaRPr lang="en-US" noProof="0"/>
        </a:p>
      </dgm:t>
    </dgm:pt>
    <dgm:pt modelId="{8EEB4B34-9477-BB47-9657-821674FDA481}">
      <dgm:prSet custT="1"/>
      <dgm:spPr>
        <a:solidFill>
          <a:srgbClr val="349F37"/>
        </a:solidFill>
      </dgm:spPr>
      <dgm:t>
        <a:bodyPr/>
        <a:lstStyle/>
        <a:p>
          <a:pPr rtl="0"/>
          <a:r>
            <a:rPr lang="en-US" sz="1600" b="1" noProof="0" dirty="0">
              <a:latin typeface="Avenir Next Regular"/>
              <a:cs typeface="Avenir Next Regular"/>
            </a:rPr>
            <a:t>POLICY ADVICE</a:t>
          </a:r>
        </a:p>
      </dgm:t>
    </dgm:pt>
    <dgm:pt modelId="{BC6AC0D7-F241-F645-AFE6-8D10F4FDCA90}" type="parTrans" cxnId="{DDD1676B-6563-E945-918F-4A5DCD8AEA0A}">
      <dgm:prSet/>
      <dgm:spPr/>
      <dgm:t>
        <a:bodyPr/>
        <a:lstStyle/>
        <a:p>
          <a:endParaRPr lang="en-US" noProof="0"/>
        </a:p>
      </dgm:t>
    </dgm:pt>
    <dgm:pt modelId="{0B9C0C5B-AD9D-5143-8614-C9DF55E42FCF}" type="sibTrans" cxnId="{DDD1676B-6563-E945-918F-4A5DCD8AEA0A}">
      <dgm:prSet/>
      <dgm:spPr/>
      <dgm:t>
        <a:bodyPr/>
        <a:lstStyle/>
        <a:p>
          <a:endParaRPr lang="en-US" noProof="0"/>
        </a:p>
      </dgm:t>
    </dgm:pt>
    <dgm:pt modelId="{D3127EA0-5A95-5749-BDC3-E1C62CD5F5BC}">
      <dgm:prSet custT="1"/>
      <dgm:spPr>
        <a:solidFill>
          <a:srgbClr val="D63D25"/>
        </a:solidFill>
      </dgm:spPr>
      <dgm:t>
        <a:bodyPr/>
        <a:lstStyle/>
        <a:p>
          <a:pPr rtl="0"/>
          <a:r>
            <a:rPr lang="en-US" sz="1600" b="1" noProof="0" dirty="0">
              <a:latin typeface="Avenir Next Regular"/>
              <a:cs typeface="Avenir Next Regular"/>
            </a:rPr>
            <a:t>PHYSICAL OFFICES IN LATIN AMERICA AND EUROPE</a:t>
          </a:r>
        </a:p>
      </dgm:t>
    </dgm:pt>
    <dgm:pt modelId="{C26A53F7-07A8-BD4E-8E9E-E6475047FCC3}" type="parTrans" cxnId="{C6BD5A06-0FFA-1240-B93A-E1C6C0D0AA36}">
      <dgm:prSet/>
      <dgm:spPr/>
      <dgm:t>
        <a:bodyPr/>
        <a:lstStyle/>
        <a:p>
          <a:endParaRPr lang="en-US" noProof="0"/>
        </a:p>
      </dgm:t>
    </dgm:pt>
    <dgm:pt modelId="{1A06CD5E-62C0-B14D-A5E7-55D7F1447F3C}" type="sibTrans" cxnId="{C6BD5A06-0FFA-1240-B93A-E1C6C0D0AA36}">
      <dgm:prSet/>
      <dgm:spPr/>
      <dgm:t>
        <a:bodyPr/>
        <a:lstStyle/>
        <a:p>
          <a:endParaRPr lang="en-US" noProof="0"/>
        </a:p>
      </dgm:t>
    </dgm:pt>
    <dgm:pt modelId="{98C60CD3-C18C-0746-AFBC-AF21EC8404B1}">
      <dgm:prSet custT="1"/>
      <dgm:spPr>
        <a:noFill/>
      </dgm:spPr>
      <dgm:t>
        <a:bodyPr/>
        <a:lstStyle/>
        <a:p>
          <a:pPr algn="just" rtl="0"/>
          <a:r>
            <a:rPr lang="en-US" sz="1600" noProof="0" dirty="0">
              <a:solidFill>
                <a:srgbClr val="7F7F7F"/>
              </a:solidFill>
              <a:latin typeface="Avenir Next Regular"/>
              <a:cs typeface="Avenir Next Regular"/>
            </a:rPr>
            <a:t>The physical offices in Latin America (Brazil, Chile, Mexico) and Europe (Alicante, Spain) facilitate direct contact with our users</a:t>
          </a:r>
        </a:p>
      </dgm:t>
    </dgm:pt>
    <dgm:pt modelId="{C823FE8D-A372-0547-B8F1-5CA3FCC94121}" type="parTrans" cxnId="{550D959F-B226-F746-8385-B0CCB48C13DF}">
      <dgm:prSet/>
      <dgm:spPr/>
      <dgm:t>
        <a:bodyPr/>
        <a:lstStyle/>
        <a:p>
          <a:endParaRPr lang="en-US" noProof="0"/>
        </a:p>
      </dgm:t>
    </dgm:pt>
    <dgm:pt modelId="{8EB3CFD5-D922-6C4A-8BC7-0CBEC1E41E0E}" type="sibTrans" cxnId="{550D959F-B226-F746-8385-B0CCB48C13DF}">
      <dgm:prSet/>
      <dgm:spPr/>
      <dgm:t>
        <a:bodyPr/>
        <a:lstStyle/>
        <a:p>
          <a:endParaRPr lang="en-US" noProof="0"/>
        </a:p>
      </dgm:t>
    </dgm:pt>
    <dgm:pt modelId="{C0CF4D09-39FB-994A-9902-FE6B449FA385}">
      <dgm:prSet custT="1"/>
      <dgm:spPr>
        <a:noFill/>
      </dgm:spPr>
      <dgm:t>
        <a:bodyPr/>
        <a:lstStyle/>
        <a:p>
          <a:pPr algn="just" rtl="0"/>
          <a:r>
            <a:rPr lang="en-US" sz="1600" noProof="0" dirty="0">
              <a:solidFill>
                <a:srgbClr val="7F7F7F"/>
              </a:solidFill>
              <a:latin typeface="Avenir Next Regular"/>
              <a:cs typeface="Avenir Next Regular"/>
            </a:rPr>
            <a:t>Monitoring relevant IPR developments affecting SMEs in the territories covered by the project. Provision of basic support for initial contacts with local law enforcement agencies in Latin America </a:t>
          </a:r>
        </a:p>
      </dgm:t>
    </dgm:pt>
    <dgm:pt modelId="{DAA49C37-57E9-A344-B2B7-8C96DBFDD3CA}" type="sibTrans" cxnId="{647A5E58-2911-3D48-9900-D1EA22C7BDF8}">
      <dgm:prSet/>
      <dgm:spPr/>
      <dgm:t>
        <a:bodyPr/>
        <a:lstStyle/>
        <a:p>
          <a:endParaRPr lang="en-US" noProof="0"/>
        </a:p>
      </dgm:t>
    </dgm:pt>
    <dgm:pt modelId="{8AD778B4-B749-1843-8CC1-C7C3551E093C}" type="parTrans" cxnId="{647A5E58-2911-3D48-9900-D1EA22C7BDF8}">
      <dgm:prSet/>
      <dgm:spPr/>
      <dgm:t>
        <a:bodyPr/>
        <a:lstStyle/>
        <a:p>
          <a:endParaRPr lang="en-US" noProof="0"/>
        </a:p>
      </dgm:t>
    </dgm:pt>
    <dgm:pt modelId="{621C42CE-7510-403A-A329-2E29AD39818C}">
      <dgm:prSet custT="1"/>
      <dgm:spPr>
        <a:noFill/>
      </dgm:spPr>
      <dgm:t>
        <a:bodyPr/>
        <a:lstStyle/>
        <a:p>
          <a:pPr algn="just" rtl="0"/>
          <a:r>
            <a:rPr lang="en-US" sz="1600" noProof="0" dirty="0">
              <a:solidFill>
                <a:srgbClr val="7F7F7F"/>
              </a:solidFill>
              <a:latin typeface="Avenir Next Regular"/>
              <a:cs typeface="Avenir Next Regular"/>
            </a:rPr>
            <a:t>Networking and dissemination actions to raise awareness about our service. </a:t>
          </a:r>
          <a:r>
            <a:rPr lang="en-US" sz="1600" noProof="0" dirty="0">
              <a:solidFill>
                <a:srgbClr val="7F7F7F"/>
              </a:solidFill>
              <a:latin typeface="Avenir Next Regular"/>
              <a:cs typeface="Avenir Next Regular"/>
              <a:hlinkClick xmlns:r="http://schemas.openxmlformats.org/officeDocument/2006/relationships" r:id="rId1"/>
            </a:rPr>
            <a:t>Helpdesk contact offices</a:t>
          </a:r>
          <a:endParaRPr lang="en-US" sz="1600" noProof="0" dirty="0">
            <a:solidFill>
              <a:srgbClr val="7F7F7F"/>
            </a:solidFill>
            <a:latin typeface="Avenir Next Regular"/>
            <a:cs typeface="Avenir Next Regular"/>
          </a:endParaRPr>
        </a:p>
      </dgm:t>
    </dgm:pt>
    <dgm:pt modelId="{5D3EEC01-E4D8-47AD-84B7-D8624363CB3A}" type="parTrans" cxnId="{3313A992-50C2-4552-9B3C-F9A69DD0F788}">
      <dgm:prSet/>
      <dgm:spPr/>
      <dgm:t>
        <a:bodyPr/>
        <a:lstStyle/>
        <a:p>
          <a:endParaRPr lang="en-US"/>
        </a:p>
      </dgm:t>
    </dgm:pt>
    <dgm:pt modelId="{41595F3B-B459-4C94-BC3F-C1C35CA42952}" type="sibTrans" cxnId="{3313A992-50C2-4552-9B3C-F9A69DD0F788}">
      <dgm:prSet/>
      <dgm:spPr/>
      <dgm:t>
        <a:bodyPr/>
        <a:lstStyle/>
        <a:p>
          <a:endParaRPr lang="en-US"/>
        </a:p>
      </dgm:t>
    </dgm:pt>
    <dgm:pt modelId="{9A05BEB6-996B-F54D-A589-B38B65FA5948}" type="pres">
      <dgm:prSet presAssocID="{71B3AE91-079F-0A44-A342-36BB1827181C}" presName="linear" presStyleCnt="0">
        <dgm:presLayoutVars>
          <dgm:dir/>
          <dgm:animLvl val="lvl"/>
          <dgm:resizeHandles val="exact"/>
        </dgm:presLayoutVars>
      </dgm:prSet>
      <dgm:spPr/>
    </dgm:pt>
    <dgm:pt modelId="{BC16290C-135B-6540-891F-BD8DB419FD1E}" type="pres">
      <dgm:prSet presAssocID="{ED2B20A2-6FA6-1B4C-A7C6-C8630BB8B069}" presName="parentLin" presStyleCnt="0"/>
      <dgm:spPr/>
    </dgm:pt>
    <dgm:pt modelId="{20F3599C-B874-AF4B-A92C-B1340DE4E134}" type="pres">
      <dgm:prSet presAssocID="{ED2B20A2-6FA6-1B4C-A7C6-C8630BB8B069}" presName="parentLeftMargin" presStyleLbl="node1" presStyleIdx="0" presStyleCnt="3"/>
      <dgm:spPr/>
    </dgm:pt>
    <dgm:pt modelId="{6D508D2A-E47A-F64D-91F6-2955D027DECB}" type="pres">
      <dgm:prSet presAssocID="{ED2B20A2-6FA6-1B4C-A7C6-C8630BB8B069}" presName="parentText" presStyleLbl="node1" presStyleIdx="0" presStyleCnt="3" custScaleY="127292" custLinFactNeighborX="4128" custLinFactNeighborY="-7418">
        <dgm:presLayoutVars>
          <dgm:chMax val="0"/>
          <dgm:bulletEnabled val="1"/>
        </dgm:presLayoutVars>
      </dgm:prSet>
      <dgm:spPr/>
    </dgm:pt>
    <dgm:pt modelId="{F2AB1AE0-8114-934D-B6E5-FA7627039937}" type="pres">
      <dgm:prSet presAssocID="{ED2B20A2-6FA6-1B4C-A7C6-C8630BB8B069}" presName="negativeSpace" presStyleCnt="0"/>
      <dgm:spPr/>
    </dgm:pt>
    <dgm:pt modelId="{36FE2E32-2DB5-1C44-A6CD-E0C5A43BFFBB}" type="pres">
      <dgm:prSet presAssocID="{ED2B20A2-6FA6-1B4C-A7C6-C8630BB8B069}" presName="childText" presStyleLbl="conFgAcc1" presStyleIdx="0" presStyleCnt="3">
        <dgm:presLayoutVars>
          <dgm:bulletEnabled val="1"/>
        </dgm:presLayoutVars>
      </dgm:prSet>
      <dgm:spPr/>
    </dgm:pt>
    <dgm:pt modelId="{5185DF60-3E86-414C-8591-6C07B09AB92A}" type="pres">
      <dgm:prSet presAssocID="{0CC6CF9F-BBC2-FB4F-AD5A-F88A7C7C1DCB}" presName="spaceBetweenRectangles" presStyleCnt="0"/>
      <dgm:spPr/>
    </dgm:pt>
    <dgm:pt modelId="{D567C90F-EF2B-1E49-8356-BF76257358ED}" type="pres">
      <dgm:prSet presAssocID="{8EEB4B34-9477-BB47-9657-821674FDA481}" presName="parentLin" presStyleCnt="0"/>
      <dgm:spPr/>
    </dgm:pt>
    <dgm:pt modelId="{30AE9FED-8DAA-814D-8828-43891C2507FE}" type="pres">
      <dgm:prSet presAssocID="{8EEB4B34-9477-BB47-9657-821674FDA481}" presName="parentLeftMargin" presStyleLbl="node1" presStyleIdx="0" presStyleCnt="3"/>
      <dgm:spPr/>
    </dgm:pt>
    <dgm:pt modelId="{E7B80285-14FD-EF43-8B29-84D1F91D802D}" type="pres">
      <dgm:prSet presAssocID="{8EEB4B34-9477-BB47-9657-821674FDA481}" presName="parentText" presStyleLbl="node1" presStyleIdx="1" presStyleCnt="3" custLinFactNeighborX="-6192">
        <dgm:presLayoutVars>
          <dgm:chMax val="0"/>
          <dgm:bulletEnabled val="1"/>
        </dgm:presLayoutVars>
      </dgm:prSet>
      <dgm:spPr/>
    </dgm:pt>
    <dgm:pt modelId="{2DCB7CED-0693-B94A-983C-DEF832D3D25F}" type="pres">
      <dgm:prSet presAssocID="{8EEB4B34-9477-BB47-9657-821674FDA481}" presName="negativeSpace" presStyleCnt="0"/>
      <dgm:spPr/>
    </dgm:pt>
    <dgm:pt modelId="{0FD8C02B-64B6-364E-A7C6-7900E73E54C2}" type="pres">
      <dgm:prSet presAssocID="{8EEB4B34-9477-BB47-9657-821674FDA481}" presName="childText" presStyleLbl="conFgAcc1" presStyleIdx="1" presStyleCnt="3">
        <dgm:presLayoutVars>
          <dgm:bulletEnabled val="1"/>
        </dgm:presLayoutVars>
      </dgm:prSet>
      <dgm:spPr/>
    </dgm:pt>
    <dgm:pt modelId="{A4DF8F66-9201-9148-BE56-908D5CA342D0}" type="pres">
      <dgm:prSet presAssocID="{0B9C0C5B-AD9D-5143-8614-C9DF55E42FCF}" presName="spaceBetweenRectangles" presStyleCnt="0"/>
      <dgm:spPr/>
    </dgm:pt>
    <dgm:pt modelId="{E9A41559-0F63-1643-94B2-B27812C14EBC}" type="pres">
      <dgm:prSet presAssocID="{D3127EA0-5A95-5749-BDC3-E1C62CD5F5BC}" presName="parentLin" presStyleCnt="0"/>
      <dgm:spPr/>
    </dgm:pt>
    <dgm:pt modelId="{B040921E-6460-EA43-A0D5-A7E0BD0CA872}" type="pres">
      <dgm:prSet presAssocID="{D3127EA0-5A95-5749-BDC3-E1C62CD5F5BC}" presName="parentLeftMargin" presStyleLbl="node1" presStyleIdx="1" presStyleCnt="3"/>
      <dgm:spPr/>
    </dgm:pt>
    <dgm:pt modelId="{C9803F34-F2F8-F145-920A-987E1EE58B71}" type="pres">
      <dgm:prSet presAssocID="{D3127EA0-5A95-5749-BDC3-E1C62CD5F5BC}" presName="parentText" presStyleLbl="node1" presStyleIdx="2" presStyleCnt="3" custScaleY="136294">
        <dgm:presLayoutVars>
          <dgm:chMax val="0"/>
          <dgm:bulletEnabled val="1"/>
        </dgm:presLayoutVars>
      </dgm:prSet>
      <dgm:spPr/>
    </dgm:pt>
    <dgm:pt modelId="{FBD88239-A814-D340-B610-80D74B4FAE71}" type="pres">
      <dgm:prSet presAssocID="{D3127EA0-5A95-5749-BDC3-E1C62CD5F5BC}" presName="negativeSpace" presStyleCnt="0"/>
      <dgm:spPr/>
    </dgm:pt>
    <dgm:pt modelId="{58C966B2-C7D8-F445-845F-BAE4336F7F05}" type="pres">
      <dgm:prSet presAssocID="{D3127EA0-5A95-5749-BDC3-E1C62CD5F5BC}" presName="childText" presStyleLbl="conFgAcc1" presStyleIdx="2" presStyleCnt="3">
        <dgm:presLayoutVars>
          <dgm:bulletEnabled val="1"/>
        </dgm:presLayoutVars>
      </dgm:prSet>
      <dgm:spPr/>
    </dgm:pt>
  </dgm:ptLst>
  <dgm:cxnLst>
    <dgm:cxn modelId="{C6BD5A06-0FFA-1240-B93A-E1C6C0D0AA36}" srcId="{71B3AE91-079F-0A44-A342-36BB1827181C}" destId="{D3127EA0-5A95-5749-BDC3-E1C62CD5F5BC}" srcOrd="2" destOrd="0" parTransId="{C26A53F7-07A8-BD4E-8E9E-E6475047FCC3}" sibTransId="{1A06CD5E-62C0-B14D-A5E7-55D7F1447F3C}"/>
    <dgm:cxn modelId="{F4841E09-2293-43DD-93A3-C88AB27A9DA7}" type="presOf" srcId="{ED2B20A2-6FA6-1B4C-A7C6-C8630BB8B069}" destId="{20F3599C-B874-AF4B-A92C-B1340DE4E134}" srcOrd="0" destOrd="0" presId="urn:microsoft.com/office/officeart/2005/8/layout/list1"/>
    <dgm:cxn modelId="{E58ABF0E-D108-4B09-B951-6B1DC5B78AE5}" type="presOf" srcId="{8EEB4B34-9477-BB47-9657-821674FDA481}" destId="{30AE9FED-8DAA-814D-8828-43891C2507FE}" srcOrd="0" destOrd="0" presId="urn:microsoft.com/office/officeart/2005/8/layout/list1"/>
    <dgm:cxn modelId="{DD098D12-7442-4B3D-A297-6CAFA7DA1776}" type="presOf" srcId="{FC97547F-5AEE-6140-9185-32BD86BA7A95}" destId="{36FE2E32-2DB5-1C44-A6CD-E0C5A43BFFBB}" srcOrd="0" destOrd="0" presId="urn:microsoft.com/office/officeart/2005/8/layout/list1"/>
    <dgm:cxn modelId="{8255ED1C-E587-4157-BC36-98F23443565A}" type="presOf" srcId="{C0CF4D09-39FB-994A-9902-FE6B449FA385}" destId="{0FD8C02B-64B6-364E-A7C6-7900E73E54C2}" srcOrd="0" destOrd="0" presId="urn:microsoft.com/office/officeart/2005/8/layout/list1"/>
    <dgm:cxn modelId="{75654D2C-8AB4-9048-8D77-0BED89249ABD}" srcId="{71B3AE91-079F-0A44-A342-36BB1827181C}" destId="{ED2B20A2-6FA6-1B4C-A7C6-C8630BB8B069}" srcOrd="0" destOrd="0" parTransId="{7FA22836-A32F-F14D-B498-0869064F71EB}" sibTransId="{0CC6CF9F-BBC2-FB4F-AD5A-F88A7C7C1DCB}"/>
    <dgm:cxn modelId="{A0A3CA35-8D3F-4DCD-81C1-73BB4DA8B406}" type="presOf" srcId="{71B3AE91-079F-0A44-A342-36BB1827181C}" destId="{9A05BEB6-996B-F54D-A589-B38B65FA5948}" srcOrd="0" destOrd="0" presId="urn:microsoft.com/office/officeart/2005/8/layout/list1"/>
    <dgm:cxn modelId="{DDD1676B-6563-E945-918F-4A5DCD8AEA0A}" srcId="{71B3AE91-079F-0A44-A342-36BB1827181C}" destId="{8EEB4B34-9477-BB47-9657-821674FDA481}" srcOrd="1" destOrd="0" parTransId="{BC6AC0D7-F241-F645-AFE6-8D10F4FDCA90}" sibTransId="{0B9C0C5B-AD9D-5143-8614-C9DF55E42FCF}"/>
    <dgm:cxn modelId="{7A0C326C-BD7F-43E6-9962-F096D82E99B4}" type="presOf" srcId="{D3127EA0-5A95-5749-BDC3-E1C62CD5F5BC}" destId="{C9803F34-F2F8-F145-920A-987E1EE58B71}" srcOrd="1" destOrd="0" presId="urn:microsoft.com/office/officeart/2005/8/layout/list1"/>
    <dgm:cxn modelId="{0AC8FD70-9E6C-4DBC-94BE-0C911EEC60C3}" type="presOf" srcId="{ED2B20A2-6FA6-1B4C-A7C6-C8630BB8B069}" destId="{6D508D2A-E47A-F64D-91F6-2955D027DECB}" srcOrd="1" destOrd="0" presId="urn:microsoft.com/office/officeart/2005/8/layout/list1"/>
    <dgm:cxn modelId="{013ACF72-9C0A-4098-9710-F4636C65940B}" type="presOf" srcId="{D3127EA0-5A95-5749-BDC3-E1C62CD5F5BC}" destId="{B040921E-6460-EA43-A0D5-A7E0BD0CA872}" srcOrd="0" destOrd="0" presId="urn:microsoft.com/office/officeart/2005/8/layout/list1"/>
    <dgm:cxn modelId="{647A5E58-2911-3D48-9900-D1EA22C7BDF8}" srcId="{8EEB4B34-9477-BB47-9657-821674FDA481}" destId="{C0CF4D09-39FB-994A-9902-FE6B449FA385}" srcOrd="0" destOrd="0" parTransId="{8AD778B4-B749-1843-8CC1-C7C3551E093C}" sibTransId="{DAA49C37-57E9-A344-B2B7-8C96DBFDD3CA}"/>
    <dgm:cxn modelId="{38EB907A-8017-42C4-9FAF-8CC1BD7F7ED8}" type="presOf" srcId="{98C60CD3-C18C-0746-AFBC-AF21EC8404B1}" destId="{58C966B2-C7D8-F445-845F-BAE4336F7F05}" srcOrd="0" destOrd="0" presId="urn:microsoft.com/office/officeart/2005/8/layout/list1"/>
    <dgm:cxn modelId="{04382C82-A45E-4F11-B35A-BB42C2C6813C}" type="presOf" srcId="{8EEB4B34-9477-BB47-9657-821674FDA481}" destId="{E7B80285-14FD-EF43-8B29-84D1F91D802D}" srcOrd="1" destOrd="0" presId="urn:microsoft.com/office/officeart/2005/8/layout/list1"/>
    <dgm:cxn modelId="{5A69BC85-CACA-476D-A52A-B72C47299B2C}" type="presOf" srcId="{621C42CE-7510-403A-A329-2E29AD39818C}" destId="{58C966B2-C7D8-F445-845F-BAE4336F7F05}" srcOrd="0" destOrd="1" presId="urn:microsoft.com/office/officeart/2005/8/layout/list1"/>
    <dgm:cxn modelId="{3313A992-50C2-4552-9B3C-F9A69DD0F788}" srcId="{D3127EA0-5A95-5749-BDC3-E1C62CD5F5BC}" destId="{621C42CE-7510-403A-A329-2E29AD39818C}" srcOrd="1" destOrd="0" parTransId="{5D3EEC01-E4D8-47AD-84B7-D8624363CB3A}" sibTransId="{41595F3B-B459-4C94-BC3F-C1C35CA42952}"/>
    <dgm:cxn modelId="{805C1894-6453-594D-B2FA-A12E32EAE9FA}" srcId="{ED2B20A2-6FA6-1B4C-A7C6-C8630BB8B069}" destId="{FC97547F-5AEE-6140-9185-32BD86BA7A95}" srcOrd="0" destOrd="0" parTransId="{88393F1B-2654-0847-8C3A-56DEB3EA0AF6}" sibTransId="{B3858301-F74D-FA4E-BDBA-AC93809BDA4A}"/>
    <dgm:cxn modelId="{550D959F-B226-F746-8385-B0CCB48C13DF}" srcId="{D3127EA0-5A95-5749-BDC3-E1C62CD5F5BC}" destId="{98C60CD3-C18C-0746-AFBC-AF21EC8404B1}" srcOrd="0" destOrd="0" parTransId="{C823FE8D-A372-0547-B8F1-5CA3FCC94121}" sibTransId="{8EB3CFD5-D922-6C4A-8BC7-0CBEC1E41E0E}"/>
    <dgm:cxn modelId="{8C1C9A51-5ACA-430A-8FB0-6D559774A279}" type="presParOf" srcId="{9A05BEB6-996B-F54D-A589-B38B65FA5948}" destId="{BC16290C-135B-6540-891F-BD8DB419FD1E}" srcOrd="0" destOrd="0" presId="urn:microsoft.com/office/officeart/2005/8/layout/list1"/>
    <dgm:cxn modelId="{28285786-BF39-4714-A95D-E5309F631BDB}" type="presParOf" srcId="{BC16290C-135B-6540-891F-BD8DB419FD1E}" destId="{20F3599C-B874-AF4B-A92C-B1340DE4E134}" srcOrd="0" destOrd="0" presId="urn:microsoft.com/office/officeart/2005/8/layout/list1"/>
    <dgm:cxn modelId="{8029BEA7-44B1-46C4-BCB7-B2C6025E9301}" type="presParOf" srcId="{BC16290C-135B-6540-891F-BD8DB419FD1E}" destId="{6D508D2A-E47A-F64D-91F6-2955D027DECB}" srcOrd="1" destOrd="0" presId="urn:microsoft.com/office/officeart/2005/8/layout/list1"/>
    <dgm:cxn modelId="{22641BAE-6ACD-4153-998C-07F4258F6299}" type="presParOf" srcId="{9A05BEB6-996B-F54D-A589-B38B65FA5948}" destId="{F2AB1AE0-8114-934D-B6E5-FA7627039937}" srcOrd="1" destOrd="0" presId="urn:microsoft.com/office/officeart/2005/8/layout/list1"/>
    <dgm:cxn modelId="{8CAE0E18-EB7B-47DF-872B-11749463C879}" type="presParOf" srcId="{9A05BEB6-996B-F54D-A589-B38B65FA5948}" destId="{36FE2E32-2DB5-1C44-A6CD-E0C5A43BFFBB}" srcOrd="2" destOrd="0" presId="urn:microsoft.com/office/officeart/2005/8/layout/list1"/>
    <dgm:cxn modelId="{574A1810-DAA9-4160-9E6D-472D4B8E309C}" type="presParOf" srcId="{9A05BEB6-996B-F54D-A589-B38B65FA5948}" destId="{5185DF60-3E86-414C-8591-6C07B09AB92A}" srcOrd="3" destOrd="0" presId="urn:microsoft.com/office/officeart/2005/8/layout/list1"/>
    <dgm:cxn modelId="{72ECF1A1-9305-42D4-AB49-7C60F266E952}" type="presParOf" srcId="{9A05BEB6-996B-F54D-A589-B38B65FA5948}" destId="{D567C90F-EF2B-1E49-8356-BF76257358ED}" srcOrd="4" destOrd="0" presId="urn:microsoft.com/office/officeart/2005/8/layout/list1"/>
    <dgm:cxn modelId="{A23A9F5E-BB05-4979-8CB0-FF6A04B3C8B9}" type="presParOf" srcId="{D567C90F-EF2B-1E49-8356-BF76257358ED}" destId="{30AE9FED-8DAA-814D-8828-43891C2507FE}" srcOrd="0" destOrd="0" presId="urn:microsoft.com/office/officeart/2005/8/layout/list1"/>
    <dgm:cxn modelId="{5959EC46-0073-4FAB-A2FA-5C380CC234FF}" type="presParOf" srcId="{D567C90F-EF2B-1E49-8356-BF76257358ED}" destId="{E7B80285-14FD-EF43-8B29-84D1F91D802D}" srcOrd="1" destOrd="0" presId="urn:microsoft.com/office/officeart/2005/8/layout/list1"/>
    <dgm:cxn modelId="{53D5AF91-78A1-421F-A0B0-A14818D180C4}" type="presParOf" srcId="{9A05BEB6-996B-F54D-A589-B38B65FA5948}" destId="{2DCB7CED-0693-B94A-983C-DEF832D3D25F}" srcOrd="5" destOrd="0" presId="urn:microsoft.com/office/officeart/2005/8/layout/list1"/>
    <dgm:cxn modelId="{45E4CF68-108B-44FA-9391-13D064314B93}" type="presParOf" srcId="{9A05BEB6-996B-F54D-A589-B38B65FA5948}" destId="{0FD8C02B-64B6-364E-A7C6-7900E73E54C2}" srcOrd="6" destOrd="0" presId="urn:microsoft.com/office/officeart/2005/8/layout/list1"/>
    <dgm:cxn modelId="{32919874-0583-4227-BBAD-29DF0FD83B77}" type="presParOf" srcId="{9A05BEB6-996B-F54D-A589-B38B65FA5948}" destId="{A4DF8F66-9201-9148-BE56-908D5CA342D0}" srcOrd="7" destOrd="0" presId="urn:microsoft.com/office/officeart/2005/8/layout/list1"/>
    <dgm:cxn modelId="{047F1AF0-A973-49B8-B093-210105BEADF8}" type="presParOf" srcId="{9A05BEB6-996B-F54D-A589-B38B65FA5948}" destId="{E9A41559-0F63-1643-94B2-B27812C14EBC}" srcOrd="8" destOrd="0" presId="urn:microsoft.com/office/officeart/2005/8/layout/list1"/>
    <dgm:cxn modelId="{38A9D81E-6B22-4B79-98B9-FBC6469FB282}" type="presParOf" srcId="{E9A41559-0F63-1643-94B2-B27812C14EBC}" destId="{B040921E-6460-EA43-A0D5-A7E0BD0CA872}" srcOrd="0" destOrd="0" presId="urn:microsoft.com/office/officeart/2005/8/layout/list1"/>
    <dgm:cxn modelId="{0AC6CF69-8514-4C6F-8235-B28492CC1D40}" type="presParOf" srcId="{E9A41559-0F63-1643-94B2-B27812C14EBC}" destId="{C9803F34-F2F8-F145-920A-987E1EE58B71}" srcOrd="1" destOrd="0" presId="urn:microsoft.com/office/officeart/2005/8/layout/list1"/>
    <dgm:cxn modelId="{9BB3FD54-A44D-41A7-8CDC-7A0332129A41}" type="presParOf" srcId="{9A05BEB6-996B-F54D-A589-B38B65FA5948}" destId="{FBD88239-A814-D340-B610-80D74B4FAE71}" srcOrd="9" destOrd="0" presId="urn:microsoft.com/office/officeart/2005/8/layout/list1"/>
    <dgm:cxn modelId="{B39B1D52-A655-48CB-A64D-1A5D8BE3722E}" type="presParOf" srcId="{9A05BEB6-996B-F54D-A589-B38B65FA5948}" destId="{58C966B2-C7D8-F445-845F-BAE4336F7F0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E2E32-2DB5-1C44-A6CD-E0C5A43BFFBB}">
      <dsp:nvSpPr>
        <dsp:cNvPr id="0" name=""/>
        <dsp:cNvSpPr/>
      </dsp:nvSpPr>
      <dsp:spPr>
        <a:xfrm>
          <a:off x="0" y="346189"/>
          <a:ext cx="7982465" cy="948150"/>
        </a:xfrm>
        <a:prstGeom prst="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528" tIns="145796" rIns="619528" bIns="113792" numCol="1" spcCol="1270" anchor="t" anchorCtr="0">
          <a:noAutofit/>
        </a:bodyPr>
        <a:lstStyle/>
        <a:p>
          <a:pPr marL="171450" lvl="1" indent="-171450" algn="just" defTabSz="711200" rtl="0">
            <a:lnSpc>
              <a:spcPct val="90000"/>
            </a:lnSpc>
            <a:spcBef>
              <a:spcPct val="0"/>
            </a:spcBef>
            <a:spcAft>
              <a:spcPct val="15000"/>
            </a:spcAft>
            <a:buChar char="•"/>
          </a:pPr>
          <a:r>
            <a:rPr lang="en-US" sz="1600" kern="1200" noProof="0" dirty="0">
              <a:solidFill>
                <a:schemeClr val="bg1">
                  <a:lumMod val="50000"/>
                </a:schemeClr>
              </a:solidFill>
              <a:latin typeface="Avenir Next Regular"/>
              <a:cs typeface="Avenir Next Regular"/>
            </a:rPr>
            <a:t>Free of charge, first line advisory service on IP protection and enforcement mainly for EU SMEs working or planning to operate in Latin America. Responses within </a:t>
          </a:r>
          <a:r>
            <a:rPr lang="en-US" sz="1600" b="1" kern="1200" noProof="0" dirty="0">
              <a:solidFill>
                <a:schemeClr val="bg1">
                  <a:lumMod val="50000"/>
                </a:schemeClr>
              </a:solidFill>
              <a:latin typeface="Avenir Next Regular"/>
              <a:cs typeface="Avenir Next Regular"/>
            </a:rPr>
            <a:t>3 working </a:t>
          </a:r>
          <a:r>
            <a:rPr lang="en-US" sz="1600" kern="1200" noProof="0" dirty="0">
              <a:solidFill>
                <a:schemeClr val="bg1">
                  <a:lumMod val="50000"/>
                </a:schemeClr>
              </a:solidFill>
              <a:latin typeface="Avenir Next Regular"/>
              <a:cs typeface="Avenir Next Regular"/>
            </a:rPr>
            <a:t>days, in 5 operating languages (EN-SP-FR-GE-PT) </a:t>
          </a:r>
          <a:r>
            <a:rPr lang="en-US" sz="1600" kern="1200" dirty="0">
              <a:solidFill>
                <a:schemeClr val="bg1">
                  <a:lumMod val="50000"/>
                </a:schemeClr>
              </a:solidFill>
              <a:latin typeface="Avenir Next Regular"/>
              <a:cs typeface="Avenir Next Regular"/>
              <a:hlinkClick xmlns:r="http://schemas.openxmlformats.org/officeDocument/2006/relationships" r:id="rId1"/>
            </a:rPr>
            <a:t>Helpline</a:t>
          </a:r>
          <a:endParaRPr lang="en-US" sz="1600" kern="1200" noProof="0" dirty="0">
            <a:solidFill>
              <a:schemeClr val="bg1">
                <a:lumMod val="50000"/>
              </a:schemeClr>
            </a:solidFill>
            <a:latin typeface="Avenir Next Regular"/>
            <a:cs typeface="Avenir Next Regular"/>
          </a:endParaRPr>
        </a:p>
      </dsp:txBody>
      <dsp:txXfrm>
        <a:off x="0" y="346189"/>
        <a:ext cx="7982465" cy="948150"/>
      </dsp:txXfrm>
    </dsp:sp>
    <dsp:sp modelId="{6D508D2A-E47A-F64D-91F6-2955D027DECB}">
      <dsp:nvSpPr>
        <dsp:cNvPr id="0" name=""/>
        <dsp:cNvSpPr/>
      </dsp:nvSpPr>
      <dsp:spPr>
        <a:xfrm>
          <a:off x="415599" y="27928"/>
          <a:ext cx="5587725" cy="406252"/>
        </a:xfrm>
        <a:prstGeom prst="roundRect">
          <a:avLst/>
        </a:prstGeom>
        <a:solidFill>
          <a:srgbClr val="00478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203" tIns="0" rIns="211203" bIns="0" numCol="1" spcCol="1270" anchor="ctr" anchorCtr="0">
          <a:noAutofit/>
        </a:bodyPr>
        <a:lstStyle/>
        <a:p>
          <a:pPr marL="0" lvl="0" indent="0" algn="l" defTabSz="711200" rtl="0">
            <a:lnSpc>
              <a:spcPct val="90000"/>
            </a:lnSpc>
            <a:spcBef>
              <a:spcPct val="0"/>
            </a:spcBef>
            <a:spcAft>
              <a:spcPct val="35000"/>
            </a:spcAft>
            <a:buNone/>
          </a:pPr>
          <a:r>
            <a:rPr lang="en-US" sz="1600" b="1" kern="1200" noProof="0" dirty="0">
              <a:latin typeface="Avenir Next Regular"/>
              <a:cs typeface="Avenir Next Regular"/>
            </a:rPr>
            <a:t>HELPLINE</a:t>
          </a:r>
        </a:p>
      </dsp:txBody>
      <dsp:txXfrm>
        <a:off x="435431" y="47760"/>
        <a:ext cx="5548061" cy="366588"/>
      </dsp:txXfrm>
    </dsp:sp>
    <dsp:sp modelId="{0FD8C02B-64B6-364E-A7C6-7900E73E54C2}">
      <dsp:nvSpPr>
        <dsp:cNvPr id="0" name=""/>
        <dsp:cNvSpPr/>
      </dsp:nvSpPr>
      <dsp:spPr>
        <a:xfrm>
          <a:off x="0" y="1667081"/>
          <a:ext cx="7982465" cy="1234800"/>
        </a:xfrm>
        <a:prstGeom prst="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528" tIns="145796" rIns="619528" bIns="113792" numCol="1" spcCol="1270" anchor="t" anchorCtr="0">
          <a:noAutofit/>
        </a:bodyPr>
        <a:lstStyle/>
        <a:p>
          <a:pPr marL="171450" lvl="1" indent="-171450" algn="just" defTabSz="711200" rtl="0">
            <a:lnSpc>
              <a:spcPct val="90000"/>
            </a:lnSpc>
            <a:spcBef>
              <a:spcPct val="0"/>
            </a:spcBef>
            <a:spcAft>
              <a:spcPct val="15000"/>
            </a:spcAft>
            <a:buChar char="•"/>
          </a:pPr>
          <a:r>
            <a:rPr lang="en-GB" sz="1600" kern="1200" noProof="0" dirty="0">
              <a:solidFill>
                <a:srgbClr val="7F7F7F"/>
              </a:solidFill>
              <a:latin typeface="Avenir Next Regular"/>
              <a:cs typeface="Avenir Next Regular"/>
            </a:rPr>
            <a:t>Targeted trainings on IPR protection and enforcement mainly for EU SMEs (including sector-specific approaches)</a:t>
          </a:r>
          <a:endParaRPr lang="en-US" sz="1600" kern="1200" noProof="0" dirty="0">
            <a:solidFill>
              <a:srgbClr val="7F7F7F"/>
            </a:solidFill>
            <a:latin typeface="Avenir Next Regular"/>
            <a:cs typeface="Avenir Next Regular"/>
          </a:endParaRPr>
        </a:p>
        <a:p>
          <a:pPr marL="171450" lvl="1" indent="-171450" algn="l" defTabSz="711200" rtl="0">
            <a:lnSpc>
              <a:spcPct val="90000"/>
            </a:lnSpc>
            <a:spcBef>
              <a:spcPct val="0"/>
            </a:spcBef>
            <a:spcAft>
              <a:spcPct val="15000"/>
            </a:spcAft>
            <a:buChar char="•"/>
          </a:pPr>
          <a:r>
            <a:rPr lang="en-GB" sz="1600" kern="1200" noProof="0" dirty="0">
              <a:solidFill>
                <a:srgbClr val="7F7F7F"/>
              </a:solidFill>
              <a:latin typeface="Avenir Next Regular"/>
              <a:cs typeface="Avenir Next Regular"/>
            </a:rPr>
            <a:t>Online training kits</a:t>
          </a:r>
        </a:p>
        <a:p>
          <a:pPr marL="171450" lvl="1" indent="-171450" algn="l" defTabSz="711200" rtl="0">
            <a:lnSpc>
              <a:spcPct val="90000"/>
            </a:lnSpc>
            <a:spcBef>
              <a:spcPct val="0"/>
            </a:spcBef>
            <a:spcAft>
              <a:spcPct val="15000"/>
            </a:spcAft>
            <a:buChar char="•"/>
          </a:pPr>
          <a:r>
            <a:rPr lang="en-GB" sz="1600" kern="1200" noProof="0" dirty="0">
              <a:solidFill>
                <a:srgbClr val="7F7F7F"/>
              </a:solidFill>
              <a:latin typeface="Avenir Next Regular"/>
              <a:cs typeface="Avenir Next Regular"/>
            </a:rPr>
            <a:t>Webinars with IP experts from Latin America and Europe</a:t>
          </a:r>
        </a:p>
      </dsp:txBody>
      <dsp:txXfrm>
        <a:off x="0" y="1667081"/>
        <a:ext cx="7982465" cy="1234800"/>
      </dsp:txXfrm>
    </dsp:sp>
    <dsp:sp modelId="{E7B80285-14FD-EF43-8B29-84D1F91D802D}">
      <dsp:nvSpPr>
        <dsp:cNvPr id="0" name=""/>
        <dsp:cNvSpPr/>
      </dsp:nvSpPr>
      <dsp:spPr>
        <a:xfrm>
          <a:off x="399123" y="1332139"/>
          <a:ext cx="5587725" cy="438262"/>
        </a:xfrm>
        <a:prstGeom prst="roundRect">
          <a:avLst/>
        </a:prstGeom>
        <a:solidFill>
          <a:srgbClr val="349F3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203" tIns="0" rIns="211203" bIns="0" numCol="1" spcCol="1270" anchor="ctr" anchorCtr="0">
          <a:noAutofit/>
        </a:bodyPr>
        <a:lstStyle/>
        <a:p>
          <a:pPr marL="0" lvl="0" indent="0" algn="l" defTabSz="711200" rtl="0">
            <a:lnSpc>
              <a:spcPct val="90000"/>
            </a:lnSpc>
            <a:spcBef>
              <a:spcPct val="0"/>
            </a:spcBef>
            <a:spcAft>
              <a:spcPct val="35000"/>
            </a:spcAft>
            <a:buNone/>
          </a:pPr>
          <a:r>
            <a:rPr lang="en-GB" sz="1600" b="1" kern="1200" noProof="0" dirty="0">
              <a:latin typeface="Avenir Next Regular"/>
              <a:cs typeface="Avenir Next Regular"/>
            </a:rPr>
            <a:t>TRAINING</a:t>
          </a:r>
          <a:endParaRPr lang="en-US" sz="1600" kern="1200" noProof="0" dirty="0">
            <a:latin typeface="Avenir Next Regular"/>
            <a:cs typeface="Avenir Next Regular"/>
          </a:endParaRPr>
        </a:p>
      </dsp:txBody>
      <dsp:txXfrm>
        <a:off x="420517" y="1353533"/>
        <a:ext cx="5544937" cy="395474"/>
      </dsp:txXfrm>
    </dsp:sp>
    <dsp:sp modelId="{58C966B2-C7D8-F445-845F-BAE4336F7F05}">
      <dsp:nvSpPr>
        <dsp:cNvPr id="0" name=""/>
        <dsp:cNvSpPr/>
      </dsp:nvSpPr>
      <dsp:spPr>
        <a:xfrm>
          <a:off x="0" y="3198864"/>
          <a:ext cx="7982465" cy="948150"/>
        </a:xfrm>
        <a:prstGeom prst="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528" tIns="145796" rIns="619528" bIns="113792" numCol="1" spcCol="1270" anchor="t" anchorCtr="0">
          <a:noAutofit/>
        </a:bodyPr>
        <a:lstStyle/>
        <a:p>
          <a:pPr marL="171450" lvl="1" indent="-171450" algn="just" defTabSz="711200" rtl="0">
            <a:lnSpc>
              <a:spcPct val="90000"/>
            </a:lnSpc>
            <a:spcBef>
              <a:spcPct val="0"/>
            </a:spcBef>
            <a:spcAft>
              <a:spcPct val="15000"/>
            </a:spcAft>
            <a:buChar char="•"/>
          </a:pPr>
          <a:r>
            <a:rPr lang="en-GB" sz="1600" kern="1200" noProof="0" dirty="0">
              <a:solidFill>
                <a:srgbClr val="7F7F7F"/>
              </a:solidFill>
              <a:latin typeface="Avenir Next Regular"/>
              <a:cs typeface="Avenir Next Regular"/>
            </a:rPr>
            <a:t>State-of-the-art online publications on the protection and enforcement of IPR in Latin America specifically addressing IP matters from the SME business needs point of view</a:t>
          </a:r>
          <a:endParaRPr lang="en-US" sz="1600" kern="1200" noProof="0" dirty="0">
            <a:solidFill>
              <a:srgbClr val="7F7F7F"/>
            </a:solidFill>
            <a:latin typeface="Avenir Next Regular"/>
            <a:cs typeface="Avenir Next Regular"/>
          </a:endParaRPr>
        </a:p>
      </dsp:txBody>
      <dsp:txXfrm>
        <a:off x="0" y="3198864"/>
        <a:ext cx="7982465" cy="948150"/>
      </dsp:txXfrm>
    </dsp:sp>
    <dsp:sp modelId="{C9803F34-F2F8-F145-920A-987E1EE58B71}">
      <dsp:nvSpPr>
        <dsp:cNvPr id="0" name=""/>
        <dsp:cNvSpPr/>
      </dsp:nvSpPr>
      <dsp:spPr>
        <a:xfrm>
          <a:off x="399123" y="2939681"/>
          <a:ext cx="5587725" cy="362502"/>
        </a:xfrm>
        <a:prstGeom prst="roundRect">
          <a:avLst/>
        </a:prstGeom>
        <a:solidFill>
          <a:srgbClr val="D63D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203" tIns="0" rIns="211203" bIns="0" numCol="1" spcCol="1270" anchor="ctr" anchorCtr="0">
          <a:noAutofit/>
        </a:bodyPr>
        <a:lstStyle/>
        <a:p>
          <a:pPr marL="0" lvl="0" indent="0" algn="l" defTabSz="711200" rtl="0">
            <a:lnSpc>
              <a:spcPct val="90000"/>
            </a:lnSpc>
            <a:spcBef>
              <a:spcPct val="0"/>
            </a:spcBef>
            <a:spcAft>
              <a:spcPct val="35000"/>
            </a:spcAft>
            <a:buNone/>
          </a:pPr>
          <a:r>
            <a:rPr lang="en-GB" sz="1600" b="1" kern="1200" noProof="0" dirty="0">
              <a:latin typeface="Avenir Next Regular"/>
              <a:cs typeface="Avenir Next Regular"/>
            </a:rPr>
            <a:t>BACKGROUND MATERIALS </a:t>
          </a:r>
          <a:endParaRPr lang="en-US" sz="1600" kern="1200" noProof="0" dirty="0">
            <a:latin typeface="Avenir Next Regular"/>
            <a:cs typeface="Avenir Next Regular"/>
          </a:endParaRPr>
        </a:p>
      </dsp:txBody>
      <dsp:txXfrm>
        <a:off x="416819" y="2957377"/>
        <a:ext cx="5552333" cy="327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E2E32-2DB5-1C44-A6CD-E0C5A43BFFBB}">
      <dsp:nvSpPr>
        <dsp:cNvPr id="0" name=""/>
        <dsp:cNvSpPr/>
      </dsp:nvSpPr>
      <dsp:spPr>
        <a:xfrm>
          <a:off x="0" y="299398"/>
          <a:ext cx="7982465" cy="1064700"/>
        </a:xfrm>
        <a:prstGeom prst="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528" tIns="270764" rIns="619528" bIns="113792" numCol="1" spcCol="1270" anchor="t" anchorCtr="0">
          <a:noAutofit/>
        </a:bodyPr>
        <a:lstStyle/>
        <a:p>
          <a:pPr marL="171450" lvl="1" indent="-171450" algn="just" defTabSz="711200" rtl="0">
            <a:lnSpc>
              <a:spcPct val="90000"/>
            </a:lnSpc>
            <a:spcBef>
              <a:spcPct val="0"/>
            </a:spcBef>
            <a:spcAft>
              <a:spcPct val="15000"/>
            </a:spcAft>
            <a:buChar char="•"/>
          </a:pPr>
          <a:r>
            <a:rPr lang="en-US" sz="1600" kern="1200" noProof="0" dirty="0">
              <a:solidFill>
                <a:srgbClr val="7F7F7F"/>
              </a:solidFill>
              <a:latin typeface="Avenir Next Regular"/>
              <a:cs typeface="Avenir Next Regular"/>
            </a:rPr>
            <a:t>Partnering services for Latin American companies and SMEs engaged in commercial cooperation with EU SMEs to strengthen the links between both, with regards to the protection and enforcement of IPR</a:t>
          </a:r>
        </a:p>
      </dsp:txBody>
      <dsp:txXfrm>
        <a:off x="0" y="299398"/>
        <a:ext cx="7982465" cy="1064700"/>
      </dsp:txXfrm>
    </dsp:sp>
    <dsp:sp modelId="{6D508D2A-E47A-F64D-91F6-2955D027DECB}">
      <dsp:nvSpPr>
        <dsp:cNvPr id="0" name=""/>
        <dsp:cNvSpPr/>
      </dsp:nvSpPr>
      <dsp:spPr>
        <a:xfrm>
          <a:off x="415599" y="0"/>
          <a:ext cx="5587725" cy="488495"/>
        </a:xfrm>
        <a:prstGeom prst="roundRect">
          <a:avLst/>
        </a:prstGeom>
        <a:solidFill>
          <a:srgbClr val="00478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203" tIns="0" rIns="211203" bIns="0" numCol="1" spcCol="1270" anchor="ctr" anchorCtr="0">
          <a:noAutofit/>
        </a:bodyPr>
        <a:lstStyle/>
        <a:p>
          <a:pPr marL="0" lvl="0" indent="0" algn="l" defTabSz="711200" rtl="0">
            <a:lnSpc>
              <a:spcPct val="90000"/>
            </a:lnSpc>
            <a:spcBef>
              <a:spcPct val="0"/>
            </a:spcBef>
            <a:spcAft>
              <a:spcPct val="35000"/>
            </a:spcAft>
            <a:buNone/>
          </a:pPr>
          <a:r>
            <a:rPr lang="en-US" sz="1600" b="1" kern="1200" noProof="0" dirty="0">
              <a:latin typeface="Avenir Next Regular"/>
              <a:cs typeface="Avenir Next Regular"/>
            </a:rPr>
            <a:t>PARTNERING SERVICES </a:t>
          </a:r>
        </a:p>
      </dsp:txBody>
      <dsp:txXfrm>
        <a:off x="439445" y="23846"/>
        <a:ext cx="5540033" cy="440803"/>
      </dsp:txXfrm>
    </dsp:sp>
    <dsp:sp modelId="{0FD8C02B-64B6-364E-A7C6-7900E73E54C2}">
      <dsp:nvSpPr>
        <dsp:cNvPr id="0" name=""/>
        <dsp:cNvSpPr/>
      </dsp:nvSpPr>
      <dsp:spPr>
        <a:xfrm>
          <a:off x="0" y="1626178"/>
          <a:ext cx="7982465" cy="1064700"/>
        </a:xfrm>
        <a:prstGeom prst="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528" tIns="270764" rIns="619528" bIns="113792" numCol="1" spcCol="1270" anchor="t" anchorCtr="0">
          <a:noAutofit/>
        </a:bodyPr>
        <a:lstStyle/>
        <a:p>
          <a:pPr marL="171450" lvl="1" indent="-171450" algn="just" defTabSz="711200" rtl="0">
            <a:lnSpc>
              <a:spcPct val="90000"/>
            </a:lnSpc>
            <a:spcBef>
              <a:spcPct val="0"/>
            </a:spcBef>
            <a:spcAft>
              <a:spcPct val="15000"/>
            </a:spcAft>
            <a:buChar char="•"/>
          </a:pPr>
          <a:r>
            <a:rPr lang="en-US" sz="1600" kern="1200" noProof="0" dirty="0">
              <a:solidFill>
                <a:srgbClr val="7F7F7F"/>
              </a:solidFill>
              <a:latin typeface="Avenir Next Regular"/>
              <a:cs typeface="Avenir Next Regular"/>
            </a:rPr>
            <a:t>Monitoring relevant IPR developments affecting SMEs in the territories covered by the project. Provision of basic support for initial contacts with local law enforcement agencies in Latin America </a:t>
          </a:r>
        </a:p>
      </dsp:txBody>
      <dsp:txXfrm>
        <a:off x="0" y="1626178"/>
        <a:ext cx="7982465" cy="1064700"/>
      </dsp:txXfrm>
    </dsp:sp>
    <dsp:sp modelId="{E7B80285-14FD-EF43-8B29-84D1F91D802D}">
      <dsp:nvSpPr>
        <dsp:cNvPr id="0" name=""/>
        <dsp:cNvSpPr/>
      </dsp:nvSpPr>
      <dsp:spPr>
        <a:xfrm>
          <a:off x="374409" y="1434298"/>
          <a:ext cx="5587725" cy="383760"/>
        </a:xfrm>
        <a:prstGeom prst="roundRect">
          <a:avLst/>
        </a:prstGeom>
        <a:solidFill>
          <a:srgbClr val="349F3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203" tIns="0" rIns="211203" bIns="0" numCol="1" spcCol="1270" anchor="ctr" anchorCtr="0">
          <a:noAutofit/>
        </a:bodyPr>
        <a:lstStyle/>
        <a:p>
          <a:pPr marL="0" lvl="0" indent="0" algn="l" defTabSz="711200" rtl="0">
            <a:lnSpc>
              <a:spcPct val="90000"/>
            </a:lnSpc>
            <a:spcBef>
              <a:spcPct val="0"/>
            </a:spcBef>
            <a:spcAft>
              <a:spcPct val="35000"/>
            </a:spcAft>
            <a:buNone/>
          </a:pPr>
          <a:r>
            <a:rPr lang="en-US" sz="1600" b="1" kern="1200" noProof="0" dirty="0">
              <a:latin typeface="Avenir Next Regular"/>
              <a:cs typeface="Avenir Next Regular"/>
            </a:rPr>
            <a:t>POLICY ADVICE</a:t>
          </a:r>
        </a:p>
      </dsp:txBody>
      <dsp:txXfrm>
        <a:off x="393143" y="1453032"/>
        <a:ext cx="5550257" cy="346292"/>
      </dsp:txXfrm>
    </dsp:sp>
    <dsp:sp modelId="{58C966B2-C7D8-F445-845F-BAE4336F7F05}">
      <dsp:nvSpPr>
        <dsp:cNvPr id="0" name=""/>
        <dsp:cNvSpPr/>
      </dsp:nvSpPr>
      <dsp:spPr>
        <a:xfrm>
          <a:off x="0" y="3092240"/>
          <a:ext cx="7982465" cy="1351350"/>
        </a:xfrm>
        <a:prstGeom prst="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528" tIns="270764" rIns="619528" bIns="113792" numCol="1" spcCol="1270" anchor="t" anchorCtr="0">
          <a:noAutofit/>
        </a:bodyPr>
        <a:lstStyle/>
        <a:p>
          <a:pPr marL="171450" lvl="1" indent="-171450" algn="just" defTabSz="711200" rtl="0">
            <a:lnSpc>
              <a:spcPct val="90000"/>
            </a:lnSpc>
            <a:spcBef>
              <a:spcPct val="0"/>
            </a:spcBef>
            <a:spcAft>
              <a:spcPct val="15000"/>
            </a:spcAft>
            <a:buChar char="•"/>
          </a:pPr>
          <a:r>
            <a:rPr lang="en-US" sz="1600" kern="1200" noProof="0" dirty="0">
              <a:solidFill>
                <a:srgbClr val="7F7F7F"/>
              </a:solidFill>
              <a:latin typeface="Avenir Next Regular"/>
              <a:cs typeface="Avenir Next Regular"/>
            </a:rPr>
            <a:t>The physical offices in Latin America (Brazil, Chile, Mexico) and Europe (Alicante, Spain) facilitate direct contact with our users</a:t>
          </a:r>
        </a:p>
        <a:p>
          <a:pPr marL="171450" lvl="1" indent="-171450" algn="just" defTabSz="711200" rtl="0">
            <a:lnSpc>
              <a:spcPct val="90000"/>
            </a:lnSpc>
            <a:spcBef>
              <a:spcPct val="0"/>
            </a:spcBef>
            <a:spcAft>
              <a:spcPct val="15000"/>
            </a:spcAft>
            <a:buChar char="•"/>
          </a:pPr>
          <a:r>
            <a:rPr lang="en-US" sz="1600" kern="1200" noProof="0" dirty="0">
              <a:solidFill>
                <a:srgbClr val="7F7F7F"/>
              </a:solidFill>
              <a:latin typeface="Avenir Next Regular"/>
              <a:cs typeface="Avenir Next Regular"/>
            </a:rPr>
            <a:t>Networking and dissemination actions to raise awareness about our service. </a:t>
          </a:r>
          <a:r>
            <a:rPr lang="en-US" sz="1600" kern="1200" noProof="0" dirty="0">
              <a:solidFill>
                <a:srgbClr val="7F7F7F"/>
              </a:solidFill>
              <a:latin typeface="Avenir Next Regular"/>
              <a:cs typeface="Avenir Next Regular"/>
              <a:hlinkClick xmlns:r="http://schemas.openxmlformats.org/officeDocument/2006/relationships" r:id="rId1"/>
            </a:rPr>
            <a:t>Helpdesk contact offices</a:t>
          </a:r>
          <a:endParaRPr lang="en-US" sz="1600" kern="1200" noProof="0" dirty="0">
            <a:solidFill>
              <a:srgbClr val="7F7F7F"/>
            </a:solidFill>
            <a:latin typeface="Avenir Next Regular"/>
            <a:cs typeface="Avenir Next Regular"/>
          </a:endParaRPr>
        </a:p>
      </dsp:txBody>
      <dsp:txXfrm>
        <a:off x="0" y="3092240"/>
        <a:ext cx="7982465" cy="1351350"/>
      </dsp:txXfrm>
    </dsp:sp>
    <dsp:sp modelId="{C9803F34-F2F8-F145-920A-987E1EE58B71}">
      <dsp:nvSpPr>
        <dsp:cNvPr id="0" name=""/>
        <dsp:cNvSpPr/>
      </dsp:nvSpPr>
      <dsp:spPr>
        <a:xfrm>
          <a:off x="399123" y="2761078"/>
          <a:ext cx="5587725" cy="523041"/>
        </a:xfrm>
        <a:prstGeom prst="roundRect">
          <a:avLst/>
        </a:prstGeom>
        <a:solidFill>
          <a:srgbClr val="D63D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203" tIns="0" rIns="211203" bIns="0" numCol="1" spcCol="1270" anchor="ctr" anchorCtr="0">
          <a:noAutofit/>
        </a:bodyPr>
        <a:lstStyle/>
        <a:p>
          <a:pPr marL="0" lvl="0" indent="0" algn="l" defTabSz="711200" rtl="0">
            <a:lnSpc>
              <a:spcPct val="90000"/>
            </a:lnSpc>
            <a:spcBef>
              <a:spcPct val="0"/>
            </a:spcBef>
            <a:spcAft>
              <a:spcPct val="35000"/>
            </a:spcAft>
            <a:buNone/>
          </a:pPr>
          <a:r>
            <a:rPr lang="en-US" sz="1600" b="1" kern="1200" noProof="0" dirty="0">
              <a:latin typeface="Avenir Next Regular"/>
              <a:cs typeface="Avenir Next Regular"/>
            </a:rPr>
            <a:t>PHYSICAL OFFICES IN LATIN AMERICA AND EUROPE</a:t>
          </a:r>
        </a:p>
      </dsp:txBody>
      <dsp:txXfrm>
        <a:off x="424656" y="2786611"/>
        <a:ext cx="5536659" cy="4719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DE93E-351D-4B91-B098-A17EC2E2E85E}" type="datetimeFigureOut">
              <a:rPr lang="en-GB" smtClean="0"/>
              <a:t>14/06/2017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1321D-3550-479C-ACB9-11D14494E860}" type="slidenum">
              <a:rPr lang="en-GB" smtClean="0"/>
              <a:t>‹#›</a:t>
            </a:fld>
            <a:endParaRPr lang="en-GB"/>
          </a:p>
        </p:txBody>
      </p:sp>
    </p:spTree>
    <p:extLst>
      <p:ext uri="{BB962C8B-B14F-4D97-AF65-F5344CB8AC3E}">
        <p14:creationId xmlns:p14="http://schemas.microsoft.com/office/powerpoint/2010/main" val="299174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12573827-E4BC-4A3B-93A5-EC9997C78CEC}" type="datetime1">
              <a:rPr kumimoji="0" lang="en-GB" altLang="en-US" sz="1200" b="0" i="0" u="none" strike="noStrike" kern="0" cap="none" spc="0" normalizeH="0" baseline="0" noProof="0" smtClean="0">
                <a:ln>
                  <a:noFill/>
                </a:ln>
                <a:solidFill>
                  <a:schemeClr val="tx1"/>
                </a:solidFill>
                <a:effectLst/>
                <a:uLnTx/>
                <a:uFillTx/>
                <a:latin typeface="Arial" charset="0"/>
                <a:ea typeface="ＭＳ Ｐゴシック" pitchFamily="80" charset="-128"/>
              </a:rPr>
              <a:pPr marL="0" marR="0" lvl="0" indent="0" defTabSz="914400" eaLnBrk="1" fontAlgn="auto" latinLnBrk="0" hangingPunct="1">
                <a:lnSpc>
                  <a:spcPct val="100000"/>
                </a:lnSpc>
                <a:spcBef>
                  <a:spcPts val="0"/>
                </a:spcBef>
                <a:spcAft>
                  <a:spcPts val="0"/>
                </a:spcAft>
                <a:buClrTx/>
                <a:buSzTx/>
                <a:buFontTx/>
                <a:buNone/>
                <a:tabLst/>
                <a:defRPr/>
              </a:pPr>
              <a:t>14/06/2017</a:t>
            </a:fld>
            <a:endParaRPr kumimoji="0" lang="en-US" altLang="en-US" sz="1200" b="0" i="0" u="none" strike="noStrike" kern="0" cap="none" spc="0" normalizeH="0" baseline="0" noProof="0">
              <a:ln>
                <a:noFill/>
              </a:ln>
              <a:solidFill>
                <a:schemeClr val="tx1"/>
              </a:solidFill>
              <a:effectLst/>
              <a:uLnTx/>
              <a:uFillTx/>
              <a:latin typeface="Arial" charset="0"/>
              <a:ea typeface="ＭＳ Ｐゴシック" pitchFamily="80" charset="-128"/>
            </a:endParaRPr>
          </a:p>
        </p:txBody>
      </p:sp>
      <p:sp>
        <p:nvSpPr>
          <p:cNvPr id="3174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961ED0B2-EF7B-422E-9DBD-A73B11FF6EE7}" type="slidenum">
              <a:rPr kumimoji="0" lang="en-US" altLang="en-US" sz="1200" b="0" i="0" u="none" strike="noStrike" kern="0" cap="none" spc="0" normalizeH="0" baseline="0" noProof="0" smtClean="0">
                <a:ln>
                  <a:noFill/>
                </a:ln>
                <a:solidFill>
                  <a:schemeClr val="tx1"/>
                </a:solidFill>
                <a:effectLst/>
                <a:uLnTx/>
                <a:uFillTx/>
                <a:latin typeface="Arial" charset="0"/>
                <a:ea typeface="ＭＳ Ｐゴシック" pitchFamily="80" charset="-128"/>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0" cap="none" spc="0" normalizeH="0" baseline="0" noProof="0">
              <a:ln>
                <a:noFill/>
              </a:ln>
              <a:solidFill>
                <a:schemeClr val="tx1"/>
              </a:solidFill>
              <a:effectLst/>
              <a:uLnTx/>
              <a:uFillTx/>
              <a:latin typeface="Arial" charset="0"/>
              <a:ea typeface="ＭＳ Ｐゴシック" pitchFamily="80" charset="-128"/>
            </a:endParaRPr>
          </a:p>
        </p:txBody>
      </p:sp>
      <p:sp>
        <p:nvSpPr>
          <p:cNvPr id="31748" name="Rectangle 3"/>
          <p:cNvSpPr txBox="1">
            <a:spLocks noGrp="1" noChangeArrowheads="1"/>
          </p:cNvSpPr>
          <p:nvPr/>
        </p:nvSpPr>
        <p:spPr bwMode="auto">
          <a:xfrm>
            <a:off x="3885453" y="0"/>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fld id="{E789F4C6-314F-4BA9-B246-882ED951F494}" type="datetime1">
              <a:rPr kumimoji="0" lang="en-GB" altLang="en-US" sz="1200" b="0" i="0" u="none" strike="noStrike" kern="0" cap="none" spc="0" normalizeH="0" baseline="0" noProof="0">
                <a:ln>
                  <a:noFill/>
                </a:ln>
                <a:solidFill>
                  <a:schemeClr val="tx1"/>
                </a:solidFill>
                <a:effectLst/>
                <a:uLnTx/>
                <a:uFillTx/>
                <a:latin typeface="Arial" charset="0"/>
                <a:ea typeface="ＭＳ Ｐゴシック" pitchFamily="80" charset="-128"/>
              </a:rPr>
              <a:pPr marL="0" marR="0" lvl="0" indent="0" algn="r" defTabSz="914400" eaLnBrk="1" fontAlgn="auto" latinLnBrk="0" hangingPunct="1">
                <a:lnSpc>
                  <a:spcPct val="100000"/>
                </a:lnSpc>
                <a:spcBef>
                  <a:spcPts val="0"/>
                </a:spcBef>
                <a:spcAft>
                  <a:spcPts val="0"/>
                </a:spcAft>
                <a:buClrTx/>
                <a:buSzTx/>
                <a:buFontTx/>
                <a:buNone/>
                <a:tabLst/>
                <a:defRPr/>
              </a:pPr>
              <a:t>14/06/2017</a:t>
            </a:fld>
            <a:endParaRPr kumimoji="0" lang="en-US" altLang="en-US" sz="1200" b="0" i="0" u="none" strike="noStrike" kern="0" cap="none" spc="0" normalizeH="0" baseline="0" noProof="0">
              <a:ln>
                <a:noFill/>
              </a:ln>
              <a:solidFill>
                <a:schemeClr val="tx1"/>
              </a:solidFill>
              <a:effectLst/>
              <a:uLnTx/>
              <a:uFillTx/>
              <a:latin typeface="Arial" charset="0"/>
              <a:ea typeface="ＭＳ Ｐゴシック" pitchFamily="80" charset="-128"/>
            </a:endParaRPr>
          </a:p>
        </p:txBody>
      </p:sp>
      <p:sp>
        <p:nvSpPr>
          <p:cNvPr id="31749" name="Rectangle 7"/>
          <p:cNvSpPr txBox="1">
            <a:spLocks noGrp="1" noChangeArrowheads="1"/>
          </p:cNvSpPr>
          <p:nvPr/>
        </p:nvSpPr>
        <p:spPr bwMode="auto">
          <a:xfrm>
            <a:off x="3885453" y="8686288"/>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fld id="{9755DCE0-81E7-47B7-9164-0C01C7E64C1B}" type="slidenum">
              <a:rPr kumimoji="0" lang="en-US" altLang="en-US" sz="1200" b="0" i="0" u="none" strike="noStrike" kern="0" cap="none" spc="0" normalizeH="0" baseline="0" noProof="0">
                <a:ln>
                  <a:noFill/>
                </a:ln>
                <a:solidFill>
                  <a:schemeClr val="tx1"/>
                </a:solidFill>
                <a:effectLst/>
                <a:uLnTx/>
                <a:uFillTx/>
                <a:latin typeface="Arial" charset="0"/>
                <a:ea typeface="ＭＳ Ｐゴシック" pitchFamily="80" charset="-128"/>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0" cap="none" spc="0" normalizeH="0" baseline="0" noProof="0">
              <a:ln>
                <a:noFill/>
              </a:ln>
              <a:solidFill>
                <a:schemeClr val="tx1"/>
              </a:solidFill>
              <a:effectLst/>
              <a:uLnTx/>
              <a:uFillTx/>
              <a:latin typeface="Arial" charset="0"/>
              <a:ea typeface="ＭＳ Ｐゴシック" pitchFamily="80" charset="-128"/>
            </a:endParaRPr>
          </a:p>
        </p:txBody>
      </p:sp>
      <p:sp>
        <p:nvSpPr>
          <p:cNvPr id="31750" name="Rectangle 2"/>
          <p:cNvSpPr>
            <a:spLocks noGrp="1" noRot="1" noChangeAspect="1" noChangeArrowheads="1" noTextEdit="1"/>
          </p:cNvSpPr>
          <p:nvPr>
            <p:ph type="sldImg"/>
          </p:nvPr>
        </p:nvSpPr>
        <p:spPr>
          <a:xfrm>
            <a:off x="1141413" y="685800"/>
            <a:ext cx="4573587" cy="3429000"/>
          </a:xfrm>
          <a:ln/>
        </p:spPr>
      </p:sp>
      <p:sp>
        <p:nvSpPr>
          <p:cNvPr id="31751" name="Rectangle 3"/>
          <p:cNvSpPr>
            <a:spLocks noGrp="1" noChangeArrowheads="1"/>
          </p:cNvSpPr>
          <p:nvPr>
            <p:ph type="body" idx="1"/>
          </p:nvPr>
        </p:nvSpPr>
        <p:spPr>
          <a:noFill/>
        </p:spPr>
        <p:txBody>
          <a:bodyPr/>
          <a:lstStyle/>
          <a:p>
            <a:r>
              <a:rPr lang="en-US" sz="1200" kern="1200" dirty="0">
                <a:solidFill>
                  <a:schemeClr val="tx1"/>
                </a:solidFill>
                <a:effectLst/>
                <a:latin typeface="+mn-lt"/>
                <a:ea typeface="+mn-ea"/>
                <a:cs typeface="+mn-cs"/>
              </a:rPr>
              <a:t> </a:t>
            </a:r>
          </a:p>
          <a:p>
            <a:pPr eaLnBrk="1" hangingPunct="1"/>
            <a:endParaRPr lang="en-GB" altLang="en-US" dirty="0"/>
          </a:p>
        </p:txBody>
      </p:sp>
    </p:spTree>
    <p:extLst>
      <p:ext uri="{BB962C8B-B14F-4D97-AF65-F5344CB8AC3E}">
        <p14:creationId xmlns:p14="http://schemas.microsoft.com/office/powerpoint/2010/main" val="248097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 bene: no Uruguay </a:t>
            </a:r>
          </a:p>
        </p:txBody>
      </p:sp>
      <p:sp>
        <p:nvSpPr>
          <p:cNvPr id="4" name="Slide Number Placeholder 3"/>
          <p:cNvSpPr>
            <a:spLocks noGrp="1"/>
          </p:cNvSpPr>
          <p:nvPr>
            <p:ph type="sldNum" sz="quarter" idx="10"/>
          </p:nvPr>
        </p:nvSpPr>
        <p:spPr/>
        <p:txBody>
          <a:bodyPr/>
          <a:lstStyle/>
          <a:p>
            <a:fld id="{6751321D-3550-479C-ACB9-11D14494E860}" type="slidenum">
              <a:rPr lang="en-GB" smtClean="0"/>
              <a:t>12</a:t>
            </a:fld>
            <a:endParaRPr lang="en-GB"/>
          </a:p>
        </p:txBody>
      </p:sp>
    </p:spTree>
    <p:extLst>
      <p:ext uri="{BB962C8B-B14F-4D97-AF65-F5344CB8AC3E}">
        <p14:creationId xmlns:p14="http://schemas.microsoft.com/office/powerpoint/2010/main" val="204424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 of technology</a:t>
            </a:r>
          </a:p>
          <a:p>
            <a:pPr marL="171450" indent="-171450">
              <a:buFontTx/>
              <a:buChar char="-"/>
            </a:pPr>
            <a:r>
              <a:rPr lang="en-US" dirty="0"/>
              <a:t>Lasting partnerships</a:t>
            </a:r>
          </a:p>
          <a:p>
            <a:pPr marL="171450" indent="-171450">
              <a:buFontTx/>
              <a:buChar char="-"/>
            </a:pPr>
            <a:r>
              <a:rPr lang="en-US" dirty="0"/>
              <a:t>Share of knowledge + technology transfer </a:t>
            </a:r>
          </a:p>
          <a:p>
            <a:pPr marL="171450" indent="-171450">
              <a:buFontTx/>
              <a:buChar char="-"/>
            </a:pPr>
            <a:r>
              <a:rPr lang="en-US" dirty="0"/>
              <a:t>TBBO for increasing competitiveness</a:t>
            </a:r>
          </a:p>
          <a:p>
            <a:pPr marL="0" indent="0">
              <a:buFontTx/>
              <a:buNone/>
            </a:pPr>
            <a:endParaRPr lang="en-US" dirty="0"/>
          </a:p>
        </p:txBody>
      </p:sp>
      <p:sp>
        <p:nvSpPr>
          <p:cNvPr id="4" name="Slide Number Placeholder 3"/>
          <p:cNvSpPr>
            <a:spLocks noGrp="1"/>
          </p:cNvSpPr>
          <p:nvPr>
            <p:ph type="sldNum" sz="quarter" idx="10"/>
          </p:nvPr>
        </p:nvSpPr>
        <p:spPr/>
        <p:txBody>
          <a:bodyPr/>
          <a:lstStyle/>
          <a:p>
            <a:fld id="{6751321D-3550-479C-ACB9-11D14494E860}" type="slidenum">
              <a:rPr lang="en-GB" smtClean="0"/>
              <a:t>17</a:t>
            </a:fld>
            <a:endParaRPr lang="en-GB"/>
          </a:p>
        </p:txBody>
      </p:sp>
    </p:spTree>
    <p:extLst>
      <p:ext uri="{BB962C8B-B14F-4D97-AF65-F5344CB8AC3E}">
        <p14:creationId xmlns:p14="http://schemas.microsoft.com/office/powerpoint/2010/main" val="819230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51321D-3550-479C-ACB9-11D14494E860}" type="slidenum">
              <a:rPr lang="en-GB" smtClean="0"/>
              <a:t>18</a:t>
            </a:fld>
            <a:endParaRPr lang="en-GB"/>
          </a:p>
        </p:txBody>
      </p:sp>
    </p:spTree>
    <p:extLst>
      <p:ext uri="{BB962C8B-B14F-4D97-AF65-F5344CB8AC3E}">
        <p14:creationId xmlns:p14="http://schemas.microsoft.com/office/powerpoint/2010/main" val="1941456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es-ES_tradnl"/>
          </a:p>
        </p:txBody>
      </p:sp>
    </p:spTree>
    <p:extLst>
      <p:ext uri="{BB962C8B-B14F-4D97-AF65-F5344CB8AC3E}">
        <p14:creationId xmlns:p14="http://schemas.microsoft.com/office/powerpoint/2010/main" val="1733871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Mapping of</a:t>
            </a:r>
          </a:p>
          <a:p>
            <a:r>
              <a:rPr lang="en-GB" dirty="0"/>
              <a:t>EU industrial needs, </a:t>
            </a:r>
          </a:p>
          <a:p>
            <a:r>
              <a:rPr lang="en-GB" dirty="0"/>
              <a:t>R&amp;I actors, </a:t>
            </a:r>
          </a:p>
          <a:p>
            <a:r>
              <a:rPr lang="en-GB" dirty="0"/>
              <a:t>best practices &amp; exemplary cases</a:t>
            </a:r>
          </a:p>
          <a:p>
            <a:r>
              <a:rPr lang="en-GB" dirty="0"/>
              <a:t>SWOT analysis for collaboration btw the 2 regions</a:t>
            </a:r>
          </a:p>
        </p:txBody>
      </p:sp>
      <p:sp>
        <p:nvSpPr>
          <p:cNvPr id="4" name="Slide Number Placeholder 3"/>
          <p:cNvSpPr>
            <a:spLocks noGrp="1"/>
          </p:cNvSpPr>
          <p:nvPr>
            <p:ph type="sldNum" sz="quarter" idx="10"/>
          </p:nvPr>
        </p:nvSpPr>
        <p:spPr/>
        <p:txBody>
          <a:bodyPr/>
          <a:lstStyle/>
          <a:p>
            <a:fld id="{6751321D-3550-479C-ACB9-11D14494E860}" type="slidenum">
              <a:rPr lang="en-GB" smtClean="0"/>
              <a:t>20</a:t>
            </a:fld>
            <a:endParaRPr lang="en-GB"/>
          </a:p>
        </p:txBody>
      </p:sp>
    </p:spTree>
    <p:extLst>
      <p:ext uri="{BB962C8B-B14F-4D97-AF65-F5344CB8AC3E}">
        <p14:creationId xmlns:p14="http://schemas.microsoft.com/office/powerpoint/2010/main" val="2852865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Networking and capacity building for EU SMEs</a:t>
            </a:r>
          </a:p>
          <a:p>
            <a:r>
              <a:rPr lang="en-GB" dirty="0"/>
              <a:t>Instrumental for generating TBBO</a:t>
            </a:r>
          </a:p>
          <a:p>
            <a:pPr marL="171450" indent="-171450">
              <a:buFontTx/>
              <a:buChar char="-"/>
            </a:pPr>
            <a:r>
              <a:rPr lang="en-GB" dirty="0"/>
              <a:t>Partnership</a:t>
            </a:r>
          </a:p>
          <a:p>
            <a:pPr marL="171450" indent="-171450">
              <a:buFontTx/>
              <a:buChar char="-"/>
            </a:pPr>
            <a:r>
              <a:rPr lang="en-GB" dirty="0"/>
              <a:t>Mature the business case</a:t>
            </a:r>
          </a:p>
          <a:p>
            <a:pPr marL="171450" indent="-171450">
              <a:buFontTx/>
              <a:buChar char="-"/>
            </a:pPr>
            <a:r>
              <a:rPr lang="en-GB" dirty="0"/>
              <a:t>Mature the </a:t>
            </a:r>
            <a:r>
              <a:rPr lang="en-GB" dirty="0" err="1"/>
              <a:t>technolgy</a:t>
            </a:r>
            <a:endParaRPr lang="en-GB" dirty="0"/>
          </a:p>
        </p:txBody>
      </p:sp>
      <p:sp>
        <p:nvSpPr>
          <p:cNvPr id="4" name="Slide Number Placeholder 3"/>
          <p:cNvSpPr>
            <a:spLocks noGrp="1"/>
          </p:cNvSpPr>
          <p:nvPr>
            <p:ph type="sldNum" sz="quarter" idx="10"/>
          </p:nvPr>
        </p:nvSpPr>
        <p:spPr/>
        <p:txBody>
          <a:bodyPr/>
          <a:lstStyle/>
          <a:p>
            <a:fld id="{6751321D-3550-479C-ACB9-11D14494E860}" type="slidenum">
              <a:rPr lang="en-GB" smtClean="0"/>
              <a:t>21</a:t>
            </a:fld>
            <a:endParaRPr lang="en-GB"/>
          </a:p>
        </p:txBody>
      </p:sp>
    </p:spTree>
    <p:extLst>
      <p:ext uri="{BB962C8B-B14F-4D97-AF65-F5344CB8AC3E}">
        <p14:creationId xmlns:p14="http://schemas.microsoft.com/office/powerpoint/2010/main" val="687669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license or </a:t>
            </a:r>
            <a:r>
              <a:rPr lang="en-US" dirty="0" err="1"/>
              <a:t>licence</a:t>
            </a:r>
            <a:r>
              <a:rPr lang="en-US" dirty="0"/>
              <a:t> is an official permission or permit to do, use, or own something (as well as the document of that permission or permit).</a:t>
            </a:r>
          </a:p>
          <a:p>
            <a:endParaRPr lang="en-US" dirty="0"/>
          </a:p>
          <a:p>
            <a:r>
              <a:rPr lang="en-US" dirty="0"/>
              <a:t>A startup company (startup or start-up) is an entrepreneurial venture which is typically a newly emerged, fast-growing business that aims to meet a marketplace need by developing or offering an innovative product, process or service. A startup is usually a company such as a small business, a partnership or an organization designed to rapidly develop a scalable business model.</a:t>
            </a:r>
          </a:p>
          <a:p>
            <a:endParaRPr lang="en-US" dirty="0"/>
          </a:p>
          <a:p>
            <a:r>
              <a:rPr lang="en-US" dirty="0" err="1"/>
              <a:t>Scaleups</a:t>
            </a:r>
            <a:r>
              <a:rPr lang="en-US" dirty="0"/>
              <a:t> evolve from startups as they cross the growth chasm; that is, once they solve the startup challenges of market research, development, and identifying a repeatable, scalable business model. This can be identified by a significant sustained repetition of critical mass in a particular startup’s most significant metric – generally, this metric is revenue, number of active users, number of active customers, or effective reach, relative to funds raised.[</a:t>
            </a:r>
          </a:p>
          <a:p>
            <a:endParaRPr lang="en-GB" dirty="0"/>
          </a:p>
        </p:txBody>
      </p:sp>
      <p:sp>
        <p:nvSpPr>
          <p:cNvPr id="4" name="Slide Number Placeholder 3"/>
          <p:cNvSpPr>
            <a:spLocks noGrp="1"/>
          </p:cNvSpPr>
          <p:nvPr>
            <p:ph type="sldNum" sz="quarter" idx="10"/>
          </p:nvPr>
        </p:nvSpPr>
        <p:spPr/>
        <p:txBody>
          <a:bodyPr/>
          <a:lstStyle/>
          <a:p>
            <a:fld id="{6751321D-3550-479C-ACB9-11D14494E860}" type="slidenum">
              <a:rPr lang="en-GB" smtClean="0"/>
              <a:t>22</a:t>
            </a:fld>
            <a:endParaRPr lang="en-GB"/>
          </a:p>
        </p:txBody>
      </p:sp>
    </p:spTree>
    <p:extLst>
      <p:ext uri="{BB962C8B-B14F-4D97-AF65-F5344CB8AC3E}">
        <p14:creationId xmlns:p14="http://schemas.microsoft.com/office/powerpoint/2010/main" val="61214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1321D-3550-479C-ACB9-11D14494E8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3292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51321D-3550-479C-ACB9-11D14494E860}" type="slidenum">
              <a:rPr lang="en-GB" smtClean="0"/>
              <a:t>28</a:t>
            </a:fld>
            <a:endParaRPr lang="en-GB"/>
          </a:p>
        </p:txBody>
      </p:sp>
    </p:spTree>
    <p:extLst>
      <p:ext uri="{BB962C8B-B14F-4D97-AF65-F5344CB8AC3E}">
        <p14:creationId xmlns:p14="http://schemas.microsoft.com/office/powerpoint/2010/main" val="32320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Factsheet on specific topic: patent/ trade market/ author rights and specific sectors</a:t>
            </a:r>
          </a:p>
          <a:p>
            <a:endParaRPr lang="en-US" dirty="0"/>
          </a:p>
        </p:txBody>
      </p:sp>
      <p:sp>
        <p:nvSpPr>
          <p:cNvPr id="4" name="Slide Number Placeholder 3"/>
          <p:cNvSpPr>
            <a:spLocks noGrp="1"/>
          </p:cNvSpPr>
          <p:nvPr>
            <p:ph type="sldNum" sz="quarter" idx="10"/>
          </p:nvPr>
        </p:nvSpPr>
        <p:spPr/>
        <p:txBody>
          <a:bodyPr/>
          <a:lstStyle/>
          <a:p>
            <a:fld id="{6751321D-3550-479C-ACB9-11D14494E860}" type="slidenum">
              <a:rPr lang="en-GB" smtClean="0"/>
              <a:t>29</a:t>
            </a:fld>
            <a:endParaRPr lang="en-GB"/>
          </a:p>
        </p:txBody>
      </p:sp>
    </p:spTree>
    <p:extLst>
      <p:ext uri="{BB962C8B-B14F-4D97-AF65-F5344CB8AC3E}">
        <p14:creationId xmlns:p14="http://schemas.microsoft.com/office/powerpoint/2010/main" val="163183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1B774B59-7967-4239-BA09-92ACF941D91A}" type="datetime1">
              <a:rPr kumimoji="0" lang="en-GB" altLang="en-US" sz="1200" b="0" i="0" u="none" strike="noStrike" kern="0" cap="none" spc="0" normalizeH="0" baseline="0" noProof="0" smtClean="0">
                <a:ln>
                  <a:noFill/>
                </a:ln>
                <a:solidFill>
                  <a:schemeClr val="tx1"/>
                </a:solidFill>
                <a:effectLst/>
                <a:uLnTx/>
                <a:uFillTx/>
                <a:latin typeface="Arial" charset="0"/>
                <a:ea typeface="ＭＳ Ｐゴシック" pitchFamily="80" charset="-128"/>
              </a:rPr>
              <a:pPr marL="0" marR="0" lvl="0" indent="0" defTabSz="914400" eaLnBrk="1" fontAlgn="auto" latinLnBrk="0" hangingPunct="1">
                <a:lnSpc>
                  <a:spcPct val="100000"/>
                </a:lnSpc>
                <a:spcBef>
                  <a:spcPts val="0"/>
                </a:spcBef>
                <a:spcAft>
                  <a:spcPts val="0"/>
                </a:spcAft>
                <a:buClrTx/>
                <a:buSzTx/>
                <a:buFontTx/>
                <a:buNone/>
                <a:tabLst/>
                <a:defRPr/>
              </a:pPr>
              <a:t>14/06/2017</a:t>
            </a:fld>
            <a:endParaRPr kumimoji="0" lang="en-US" altLang="en-US" sz="1200" b="0" i="0" u="none" strike="noStrike" kern="0" cap="none" spc="0" normalizeH="0" baseline="0" noProof="0">
              <a:ln>
                <a:noFill/>
              </a:ln>
              <a:solidFill>
                <a:schemeClr val="tx1"/>
              </a:solidFill>
              <a:effectLst/>
              <a:uLnTx/>
              <a:uFillTx/>
              <a:latin typeface="Arial" charset="0"/>
              <a:ea typeface="ＭＳ Ｐゴシック" pitchFamily="80" charset="-128"/>
            </a:endParaRPr>
          </a:p>
        </p:txBody>
      </p:sp>
      <p:sp>
        <p:nvSpPr>
          <p:cNvPr id="3277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7B97D5F8-8B75-445E-9684-0478E5901005}" type="slidenum">
              <a:rPr kumimoji="0" lang="en-US" altLang="en-US" sz="1200" b="0" i="0" u="none" strike="noStrike" kern="0" cap="none" spc="0" normalizeH="0" baseline="0" noProof="0" smtClean="0">
                <a:ln>
                  <a:noFill/>
                </a:ln>
                <a:solidFill>
                  <a:schemeClr val="tx1"/>
                </a:solidFill>
                <a:effectLst/>
                <a:uLnTx/>
                <a:uFillTx/>
                <a:latin typeface="Arial" charset="0"/>
                <a:ea typeface="ＭＳ Ｐゴシック" pitchFamily="80" charset="-128"/>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0" cap="none" spc="0" normalizeH="0" baseline="0" noProof="0">
              <a:ln>
                <a:noFill/>
              </a:ln>
              <a:solidFill>
                <a:schemeClr val="tx1"/>
              </a:solidFill>
              <a:effectLst/>
              <a:uLnTx/>
              <a:uFillTx/>
              <a:latin typeface="Arial" charset="0"/>
              <a:ea typeface="ＭＳ Ｐゴシック" pitchFamily="80" charset="-128"/>
            </a:endParaRPr>
          </a:p>
        </p:txBody>
      </p:sp>
      <p:sp>
        <p:nvSpPr>
          <p:cNvPr id="32772" name="Rectangle 2"/>
          <p:cNvSpPr>
            <a:spLocks noGrp="1" noRot="1" noChangeAspect="1" noChangeArrowheads="1" noTextEdit="1"/>
          </p:cNvSpPr>
          <p:nvPr>
            <p:ph type="sldImg"/>
          </p:nvPr>
        </p:nvSpPr>
        <p:spPr>
          <a:xfrm>
            <a:off x="1143000" y="685800"/>
            <a:ext cx="4572000" cy="3429000"/>
          </a:xfrm>
          <a:ln/>
        </p:spPr>
      </p:sp>
      <p:sp>
        <p:nvSpPr>
          <p:cNvPr id="32773" name="Rectangle 3"/>
          <p:cNvSpPr>
            <a:spLocks noGrp="1" noChangeArrowheads="1"/>
          </p:cNvSpPr>
          <p:nvPr>
            <p:ph type="body" idx="1"/>
          </p:nvPr>
        </p:nvSpPr>
        <p:spPr>
          <a:xfrm>
            <a:off x="685480" y="4344607"/>
            <a:ext cx="5487041" cy="4113556"/>
          </a:xfrm>
          <a:noFill/>
        </p:spPr>
        <p:txBody>
          <a:bodyPr/>
          <a:lstStyle/>
          <a:p>
            <a:pPr eaLnBrk="1" hangingPunct="1"/>
            <a:r>
              <a:rPr lang="en-US" altLang="en-US" dirty="0"/>
              <a:t>Established in 1958 The Association of European Chambers of Commerce and Industry the business community at EU level. EUROCHAMBRES represents over 20 million businesses in Europe through 45 members (43 national associations of chambers of commerce and industry and two transnational chamber </a:t>
            </a:r>
            <a:r>
              <a:rPr lang="en-US" altLang="en-US" dirty="0" err="1"/>
              <a:t>organisations</a:t>
            </a:r>
            <a:r>
              <a:rPr lang="en-US" altLang="en-US" dirty="0"/>
              <a:t>) and a European network of 1700 regional and local chambers. More than 93% of these businesses are small and medium sized enterprises (SMEs). </a:t>
            </a:r>
            <a:endParaRPr lang="en-GB" altLang="en-US" dirty="0"/>
          </a:p>
        </p:txBody>
      </p:sp>
    </p:spTree>
    <p:extLst>
      <p:ext uri="{BB962C8B-B14F-4D97-AF65-F5344CB8AC3E}">
        <p14:creationId xmlns:p14="http://schemas.microsoft.com/office/powerpoint/2010/main" val="397881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that two official partners are Chilean </a:t>
            </a:r>
          </a:p>
        </p:txBody>
      </p:sp>
      <p:sp>
        <p:nvSpPr>
          <p:cNvPr id="4" name="Slide Number Placeholder 3"/>
          <p:cNvSpPr>
            <a:spLocks noGrp="1"/>
          </p:cNvSpPr>
          <p:nvPr>
            <p:ph type="sldNum" sz="quarter" idx="10"/>
          </p:nvPr>
        </p:nvSpPr>
        <p:spPr/>
        <p:txBody>
          <a:bodyPr/>
          <a:lstStyle/>
          <a:p>
            <a:fld id="{6751321D-3550-479C-ACB9-11D14494E860}" type="slidenum">
              <a:rPr lang="en-GB" smtClean="0"/>
              <a:t>32</a:t>
            </a:fld>
            <a:endParaRPr lang="en-GB"/>
          </a:p>
        </p:txBody>
      </p:sp>
    </p:spTree>
    <p:extLst>
      <p:ext uri="{BB962C8B-B14F-4D97-AF65-F5344CB8AC3E}">
        <p14:creationId xmlns:p14="http://schemas.microsoft.com/office/powerpoint/2010/main" val="665117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51321D-3550-479C-ACB9-11D14494E860}" type="slidenum">
              <a:rPr lang="en-GB" smtClean="0"/>
              <a:t>33</a:t>
            </a:fld>
            <a:endParaRPr lang="en-GB"/>
          </a:p>
        </p:txBody>
      </p:sp>
    </p:spTree>
    <p:extLst>
      <p:ext uri="{BB962C8B-B14F-4D97-AF65-F5344CB8AC3E}">
        <p14:creationId xmlns:p14="http://schemas.microsoft.com/office/powerpoint/2010/main" val="296213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56C4BD-4AAB-438A-931B-5E1ABD38E05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5649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Chamber Platform (GCP) brings together the major national and trans-national Chamber </a:t>
            </a:r>
            <a:r>
              <a:rPr lang="en-US" dirty="0" err="1"/>
              <a:t>organisations</a:t>
            </a:r>
            <a:r>
              <a:rPr lang="en-US" dirty="0"/>
              <a:t> from all over the world and develops joint initiatives to facilitate economic cooperation and to promote free trade initiatives. </a:t>
            </a:r>
          </a:p>
          <a:p>
            <a:r>
              <a:rPr lang="en-US" dirty="0"/>
              <a:t>It is coordinated by EUROCHAMBRES. </a:t>
            </a:r>
          </a:p>
          <a:p>
            <a:r>
              <a:rPr lang="en-US" dirty="0"/>
              <a:t>The G20 (or G-20 or Group of Twenty) is an international forum for the governments and central bank governors from 20 major economies. </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56C4BD-4AAB-438A-931B-5E1ABD38E05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5519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2BC6B037-67FC-4518-B710-634F24939891}" type="datetime1">
              <a:rPr kumimoji="0" lang="en-GB" altLang="en-US" sz="1200" b="0" i="0" u="none" strike="noStrike" kern="0" cap="none" spc="0" normalizeH="0" baseline="0" noProof="0" smtClean="0">
                <a:ln>
                  <a:noFill/>
                </a:ln>
                <a:solidFill>
                  <a:schemeClr val="tx1"/>
                </a:solidFill>
                <a:effectLst/>
                <a:uLnTx/>
                <a:uFillTx/>
                <a:latin typeface="Arial" charset="0"/>
                <a:ea typeface="ＭＳ Ｐゴシック" pitchFamily="80" charset="-128"/>
              </a:rPr>
              <a:pPr marL="0" marR="0" lvl="0" indent="0" defTabSz="914400" eaLnBrk="1" fontAlgn="auto" latinLnBrk="0" hangingPunct="1">
                <a:lnSpc>
                  <a:spcPct val="100000"/>
                </a:lnSpc>
                <a:spcBef>
                  <a:spcPts val="0"/>
                </a:spcBef>
                <a:spcAft>
                  <a:spcPts val="0"/>
                </a:spcAft>
                <a:buClrTx/>
                <a:buSzTx/>
                <a:buFontTx/>
                <a:buNone/>
                <a:tabLst/>
                <a:defRPr/>
              </a:pPr>
              <a:t>14/06/2017</a:t>
            </a:fld>
            <a:endParaRPr kumimoji="0" lang="en-US" altLang="en-US" sz="1200" b="0" i="0" u="none" strike="noStrike" kern="0" cap="none" spc="0" normalizeH="0" baseline="0" noProof="0">
              <a:ln>
                <a:noFill/>
              </a:ln>
              <a:solidFill>
                <a:schemeClr val="tx1"/>
              </a:solidFill>
              <a:effectLst/>
              <a:uLnTx/>
              <a:uFillTx/>
              <a:latin typeface="Arial" charset="0"/>
              <a:ea typeface="ＭＳ Ｐゴシック" pitchFamily="80" charset="-128"/>
            </a:endParaRPr>
          </a:p>
        </p:txBody>
      </p:sp>
      <p:sp>
        <p:nvSpPr>
          <p:cNvPr id="3584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1A755A2D-866D-4B38-B026-06F14C258293}" type="slidenum">
              <a:rPr kumimoji="0" lang="en-US" altLang="en-US" sz="1200" b="0" i="0" u="none" strike="noStrike" kern="0" cap="none" spc="0" normalizeH="0" baseline="0" noProof="0" smtClean="0">
                <a:ln>
                  <a:noFill/>
                </a:ln>
                <a:solidFill>
                  <a:schemeClr val="tx1"/>
                </a:solidFill>
                <a:effectLst/>
                <a:uLnTx/>
                <a:uFillTx/>
                <a:latin typeface="Arial" charset="0"/>
                <a:ea typeface="ＭＳ Ｐゴシック" pitchFamily="80" charset="-128"/>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0" cap="none" spc="0" normalizeH="0" baseline="0" noProof="0">
              <a:ln>
                <a:noFill/>
              </a:ln>
              <a:solidFill>
                <a:schemeClr val="tx1"/>
              </a:solidFill>
              <a:effectLst/>
              <a:uLnTx/>
              <a:uFillTx/>
              <a:latin typeface="Arial" charset="0"/>
              <a:ea typeface="ＭＳ Ｐゴシック" pitchFamily="80" charset="-128"/>
            </a:endParaRPr>
          </a:p>
        </p:txBody>
      </p:sp>
      <p:sp>
        <p:nvSpPr>
          <p:cNvPr id="35844" name="Rectangle 2"/>
          <p:cNvSpPr>
            <a:spLocks noGrp="1" noRot="1" noChangeAspect="1" noChangeArrowheads="1" noTextEdit="1"/>
          </p:cNvSpPr>
          <p:nvPr>
            <p:ph type="sldImg"/>
          </p:nvPr>
        </p:nvSpPr>
        <p:spPr>
          <a:xfrm>
            <a:off x="1143000" y="685800"/>
            <a:ext cx="4572000" cy="3429000"/>
          </a:xfrm>
          <a:ln/>
        </p:spPr>
      </p:sp>
      <p:sp>
        <p:nvSpPr>
          <p:cNvPr id="35845" name="Rectangle 3"/>
          <p:cNvSpPr>
            <a:spLocks noGrp="1" noChangeArrowheads="1"/>
          </p:cNvSpPr>
          <p:nvPr>
            <p:ph type="body" idx="1"/>
          </p:nvPr>
        </p:nvSpPr>
        <p:spPr>
          <a:xfrm>
            <a:off x="685480" y="4344607"/>
            <a:ext cx="5487041" cy="4113556"/>
          </a:xfrm>
          <a:noFill/>
        </p:spPr>
        <p:txBody>
          <a:bodyPr/>
          <a:lstStyle/>
          <a:p>
            <a:pPr eaLnBrk="1" hangingPunct="1"/>
            <a:endParaRPr lang="en-GB" altLang="en-US" dirty="0"/>
          </a:p>
        </p:txBody>
      </p:sp>
    </p:spTree>
    <p:extLst>
      <p:ext uri="{BB962C8B-B14F-4D97-AF65-F5344CB8AC3E}">
        <p14:creationId xmlns:p14="http://schemas.microsoft.com/office/powerpoint/2010/main" val="312845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diplomacy is about using all the levers we have to promote our own economic interests beyond our borders.</a:t>
            </a:r>
          </a:p>
          <a:p>
            <a:r>
              <a:rPr lang="en-US" dirty="0"/>
              <a:t>Economic diplomacy is the use of the full spectrum economic tools of the state to achieve its national interest. Economic diplomacy includes all the economic activities, including but not limited to export, import, investment, lending, aid, free trade agreements etc.</a:t>
            </a:r>
          </a:p>
          <a:p>
            <a:endParaRPr lang="en-US" dirty="0"/>
          </a:p>
          <a:p>
            <a:pPr marL="171450" indent="-171450">
              <a:buFont typeface="Arial" panose="020B0604020202020204" pitchFamily="34" charset="0"/>
              <a:buChar char="•"/>
            </a:pPr>
            <a:r>
              <a:rPr lang="en-US" dirty="0"/>
              <a:t>Trade policy EU level – free trade agreement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Trade promotion – national level (ICEX, IVEX, CCI etc..)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Trade facilitation - Facilitating trade is about streamlining and simplifying international trade procedures</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56C4BD-4AAB-438A-931B-5E1ABD38E05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277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of world growth is expected to happen outside the EU in the next decade. </a:t>
            </a:r>
          </a:p>
          <a:p>
            <a:r>
              <a:rPr lang="en-US" dirty="0"/>
              <a:t>Emerging economies are not only growing fast but moving up the value chain [as a set of activities that a firm operating in a specific industry performs in order to deliver a valuable product or service for the market].</a:t>
            </a:r>
          </a:p>
          <a:p>
            <a:endParaRPr lang="en-GB" dirty="0"/>
          </a:p>
        </p:txBody>
      </p:sp>
      <p:sp>
        <p:nvSpPr>
          <p:cNvPr id="4" name="Slide Number Placeholder 3"/>
          <p:cNvSpPr>
            <a:spLocks noGrp="1"/>
          </p:cNvSpPr>
          <p:nvPr>
            <p:ph type="sldNum" sz="quarter" idx="10"/>
          </p:nvPr>
        </p:nvSpPr>
        <p:spPr/>
        <p:txBody>
          <a:bodyPr/>
          <a:lstStyle/>
          <a:p>
            <a:fld id="{6751321D-3550-479C-ACB9-11D14494E860}" type="slidenum">
              <a:rPr lang="en-GB" smtClean="0"/>
              <a:t>7</a:t>
            </a:fld>
            <a:endParaRPr lang="en-GB"/>
          </a:p>
        </p:txBody>
      </p:sp>
    </p:spTree>
    <p:extLst>
      <p:ext uri="{BB962C8B-B14F-4D97-AF65-F5344CB8AC3E}">
        <p14:creationId xmlns:p14="http://schemas.microsoft.com/office/powerpoint/2010/main" val="708132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BRICs:  Brazil, Russia, India, China and South Africa</a:t>
            </a:r>
          </a:p>
          <a:p>
            <a:endParaRPr lang="en-US" dirty="0"/>
          </a:p>
        </p:txBody>
      </p:sp>
      <p:sp>
        <p:nvSpPr>
          <p:cNvPr id="4" name="Slide Number Placeholder 3"/>
          <p:cNvSpPr>
            <a:spLocks noGrp="1"/>
          </p:cNvSpPr>
          <p:nvPr>
            <p:ph type="sldNum" sz="quarter" idx="10"/>
          </p:nvPr>
        </p:nvSpPr>
        <p:spPr/>
        <p:txBody>
          <a:bodyPr/>
          <a:lstStyle/>
          <a:p>
            <a:fld id="{6751321D-3550-479C-ACB9-11D14494E860}" type="slidenum">
              <a:rPr lang="en-GB" smtClean="0"/>
              <a:t>8</a:t>
            </a:fld>
            <a:endParaRPr lang="en-GB"/>
          </a:p>
        </p:txBody>
      </p:sp>
    </p:spTree>
    <p:extLst>
      <p:ext uri="{BB962C8B-B14F-4D97-AF65-F5344CB8AC3E}">
        <p14:creationId xmlns:p14="http://schemas.microsoft.com/office/powerpoint/2010/main" val="389439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1321D-3550-479C-ACB9-11D14494E860}" type="slidenum">
              <a:rPr lang="en-GB" smtClean="0"/>
              <a:t>11</a:t>
            </a:fld>
            <a:endParaRPr lang="en-GB"/>
          </a:p>
        </p:txBody>
      </p:sp>
    </p:spTree>
    <p:extLst>
      <p:ext uri="{BB962C8B-B14F-4D97-AF65-F5344CB8AC3E}">
        <p14:creationId xmlns:p14="http://schemas.microsoft.com/office/powerpoint/2010/main" val="567770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6.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16.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lgn="ctr">
              <a:defRPr/>
            </a:lvl1pPr>
          </a:lstStyle>
          <a:p>
            <a:r>
              <a:rPr lang="es-ES_tradnl"/>
              <a:t>Clic para editar título</a:t>
            </a:r>
            <a:endParaRPr lang="en-GB"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GB" dirty="0"/>
          </a:p>
        </p:txBody>
      </p:sp>
      <p:sp>
        <p:nvSpPr>
          <p:cNvPr id="4" name="Marcador de fecha 3"/>
          <p:cNvSpPr>
            <a:spLocks noGrp="1"/>
          </p:cNvSpPr>
          <p:nvPr>
            <p:ph type="dt" sz="half" idx="10"/>
          </p:nvPr>
        </p:nvSpPr>
        <p:spPr/>
        <p:txBody>
          <a:bodyPr/>
          <a:lstStyle/>
          <a:p>
            <a:fld id="{88945A48-8471-1243-BB15-D4F67D99EE76}"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861EFACD-A80A-0D48-94DF-694F88352B00}" type="slidenum">
              <a:rPr lang="en-GB" smtClean="0"/>
              <a:t>‹#›</a:t>
            </a:fld>
            <a:endParaRPr lang="en-GB"/>
          </a:p>
        </p:txBody>
      </p:sp>
    </p:spTree>
    <p:extLst>
      <p:ext uri="{BB962C8B-B14F-4D97-AF65-F5344CB8AC3E}">
        <p14:creationId xmlns:p14="http://schemas.microsoft.com/office/powerpoint/2010/main" val="329599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29C0F5B-D97B-8941-A9DB-B51AD0DC6B51}"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5468624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es-ES_tradnl"/>
              <a:t>Clic para editar título</a:t>
            </a:r>
            <a:endParaRPr lang="en-GB"/>
          </a:p>
        </p:txBody>
      </p:sp>
      <p:sp>
        <p:nvSpPr>
          <p:cNvPr id="3" name="Marcador de texto vertical 2"/>
          <p:cNvSpPr>
            <a:spLocks noGrp="1"/>
          </p:cNvSpPr>
          <p:nvPr>
            <p:ph type="body" orient="vert" idx="1"/>
          </p:nvPr>
        </p:nvSpPr>
        <p:spPr>
          <a:xfrm>
            <a:off x="457200" y="274640"/>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29C0F5B-D97B-8941-A9DB-B51AD0DC6B51}"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629555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1"/>
            <a:ext cx="7772400" cy="1470025"/>
          </a:xfrm>
        </p:spPr>
        <p:txBody>
          <a:bodyPr/>
          <a:lstStyle/>
          <a:p>
            <a:r>
              <a:rPr lang="es-ES_tradnl"/>
              <a:t>Clic para editar título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GB"/>
          </a:p>
        </p:txBody>
      </p:sp>
      <p:sp>
        <p:nvSpPr>
          <p:cNvPr id="4" name="Marcador de fecha 3"/>
          <p:cNvSpPr>
            <a:spLocks noGrp="1"/>
          </p:cNvSpPr>
          <p:nvPr>
            <p:ph type="dt" sz="half" idx="10"/>
          </p:nvPr>
        </p:nvSpPr>
        <p:spPr/>
        <p:txBody>
          <a:bodyPr/>
          <a:lstStyle/>
          <a:p>
            <a:fld id="{9CFAD293-26FA-1545-A7BF-A817CF99DF82}"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FC351B4F-F6DF-B642-8D3F-05299DD7AF4A}" type="slidenum">
              <a:rPr lang="en-GB" smtClean="0"/>
              <a:t>‹#›</a:t>
            </a:fld>
            <a:endParaRPr lang="en-GB"/>
          </a:p>
        </p:txBody>
      </p:sp>
    </p:spTree>
    <p:extLst>
      <p:ext uri="{BB962C8B-B14F-4D97-AF65-F5344CB8AC3E}">
        <p14:creationId xmlns:p14="http://schemas.microsoft.com/office/powerpoint/2010/main" val="2532856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9CFAD293-26FA-1545-A7BF-A817CF99DF82}"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FC351B4F-F6DF-B642-8D3F-05299DD7AF4A}" type="slidenum">
              <a:rPr lang="en-GB" smtClean="0"/>
              <a:t>‹#›</a:t>
            </a:fld>
            <a:endParaRPr lang="en-GB"/>
          </a:p>
        </p:txBody>
      </p:sp>
    </p:spTree>
    <p:extLst>
      <p:ext uri="{BB962C8B-B14F-4D97-AF65-F5344CB8AC3E}">
        <p14:creationId xmlns:p14="http://schemas.microsoft.com/office/powerpoint/2010/main" val="3580706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6"/>
            <a:ext cx="7772400" cy="1362075"/>
          </a:xfrm>
        </p:spPr>
        <p:txBody>
          <a:bodyPr anchor="t"/>
          <a:lstStyle>
            <a:lvl1pPr algn="l">
              <a:defRPr sz="4000" b="1" cap="all"/>
            </a:lvl1pPr>
          </a:lstStyle>
          <a:p>
            <a:r>
              <a:rPr lang="es-ES_tradnl"/>
              <a:t>Clic para editar título</a:t>
            </a:r>
            <a:endParaRPr lang="en-GB"/>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CFAD293-26FA-1545-A7BF-A817CF99DF82}"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FC351B4F-F6DF-B642-8D3F-05299DD7AF4A}" type="slidenum">
              <a:rPr lang="en-GB" smtClean="0"/>
              <a:t>‹#›</a:t>
            </a:fld>
            <a:endParaRPr lang="en-GB"/>
          </a:p>
        </p:txBody>
      </p:sp>
    </p:spTree>
    <p:extLst>
      <p:ext uri="{BB962C8B-B14F-4D97-AF65-F5344CB8AC3E}">
        <p14:creationId xmlns:p14="http://schemas.microsoft.com/office/powerpoint/2010/main" val="35309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contenid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fecha 4"/>
          <p:cNvSpPr>
            <a:spLocks noGrp="1"/>
          </p:cNvSpPr>
          <p:nvPr>
            <p:ph type="dt" sz="half" idx="10"/>
          </p:nvPr>
        </p:nvSpPr>
        <p:spPr/>
        <p:txBody>
          <a:bodyPr/>
          <a:lstStyle/>
          <a:p>
            <a:fld id="{9CFAD293-26FA-1545-A7BF-A817CF99DF82}" type="datetimeFigureOut">
              <a:rPr lang="es-ES" smtClean="0"/>
              <a:t>14/06/2017</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FC351B4F-F6DF-B642-8D3F-05299DD7AF4A}" type="slidenum">
              <a:rPr lang="en-GB" smtClean="0"/>
              <a:t>‹#›</a:t>
            </a:fld>
            <a:endParaRPr lang="en-GB"/>
          </a:p>
        </p:txBody>
      </p:sp>
    </p:spTree>
    <p:extLst>
      <p:ext uri="{BB962C8B-B14F-4D97-AF65-F5344CB8AC3E}">
        <p14:creationId xmlns:p14="http://schemas.microsoft.com/office/powerpoint/2010/main" val="3911660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GB"/>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texto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7" name="Marcador de fecha 6"/>
          <p:cNvSpPr>
            <a:spLocks noGrp="1"/>
          </p:cNvSpPr>
          <p:nvPr>
            <p:ph type="dt" sz="half" idx="10"/>
          </p:nvPr>
        </p:nvSpPr>
        <p:spPr/>
        <p:txBody>
          <a:bodyPr/>
          <a:lstStyle/>
          <a:p>
            <a:fld id="{9CFAD293-26FA-1545-A7BF-A817CF99DF82}" type="datetimeFigureOut">
              <a:rPr lang="es-ES" smtClean="0"/>
              <a:t>14/06/2017</a:t>
            </a:fld>
            <a:endParaRPr lang="en-GB"/>
          </a:p>
        </p:txBody>
      </p:sp>
      <p:sp>
        <p:nvSpPr>
          <p:cNvPr id="8" name="Marcador de pie de página 7"/>
          <p:cNvSpPr>
            <a:spLocks noGrp="1"/>
          </p:cNvSpPr>
          <p:nvPr>
            <p:ph type="ftr" sz="quarter" idx="11"/>
          </p:nvPr>
        </p:nvSpPr>
        <p:spPr/>
        <p:txBody>
          <a:bodyPr/>
          <a:lstStyle/>
          <a:p>
            <a:endParaRPr lang="en-GB"/>
          </a:p>
        </p:txBody>
      </p:sp>
      <p:sp>
        <p:nvSpPr>
          <p:cNvPr id="9" name="Marcador de número de diapositiva 8"/>
          <p:cNvSpPr>
            <a:spLocks noGrp="1"/>
          </p:cNvSpPr>
          <p:nvPr>
            <p:ph type="sldNum" sz="quarter" idx="12"/>
          </p:nvPr>
        </p:nvSpPr>
        <p:spPr/>
        <p:txBody>
          <a:bodyPr/>
          <a:lstStyle/>
          <a:p>
            <a:fld id="{FC351B4F-F6DF-B642-8D3F-05299DD7AF4A}" type="slidenum">
              <a:rPr lang="en-GB" smtClean="0"/>
              <a:t>‹#›</a:t>
            </a:fld>
            <a:endParaRPr lang="en-GB"/>
          </a:p>
        </p:txBody>
      </p:sp>
    </p:spTree>
    <p:extLst>
      <p:ext uri="{BB962C8B-B14F-4D97-AF65-F5344CB8AC3E}">
        <p14:creationId xmlns:p14="http://schemas.microsoft.com/office/powerpoint/2010/main" val="1571579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fecha 2"/>
          <p:cNvSpPr>
            <a:spLocks noGrp="1"/>
          </p:cNvSpPr>
          <p:nvPr>
            <p:ph type="dt" sz="half" idx="10"/>
          </p:nvPr>
        </p:nvSpPr>
        <p:spPr/>
        <p:txBody>
          <a:bodyPr/>
          <a:lstStyle/>
          <a:p>
            <a:fld id="{9CFAD293-26FA-1545-A7BF-A817CF99DF82}" type="datetimeFigureOut">
              <a:rPr lang="es-ES" smtClean="0"/>
              <a:t>14/06/2017</a:t>
            </a:fld>
            <a:endParaRPr lang="en-GB"/>
          </a:p>
        </p:txBody>
      </p:sp>
      <p:sp>
        <p:nvSpPr>
          <p:cNvPr id="4" name="Marcador de pie de página 3"/>
          <p:cNvSpPr>
            <a:spLocks noGrp="1"/>
          </p:cNvSpPr>
          <p:nvPr>
            <p:ph type="ftr" sz="quarter" idx="11"/>
          </p:nvPr>
        </p:nvSpPr>
        <p:spPr/>
        <p:txBody>
          <a:bodyPr/>
          <a:lstStyle/>
          <a:p>
            <a:endParaRPr lang="en-GB"/>
          </a:p>
        </p:txBody>
      </p:sp>
      <p:sp>
        <p:nvSpPr>
          <p:cNvPr id="5" name="Marcador de número de diapositiva 4"/>
          <p:cNvSpPr>
            <a:spLocks noGrp="1"/>
          </p:cNvSpPr>
          <p:nvPr>
            <p:ph type="sldNum" sz="quarter" idx="12"/>
          </p:nvPr>
        </p:nvSpPr>
        <p:spPr/>
        <p:txBody>
          <a:bodyPr/>
          <a:lstStyle/>
          <a:p>
            <a:fld id="{FC351B4F-F6DF-B642-8D3F-05299DD7AF4A}" type="slidenum">
              <a:rPr lang="en-GB" smtClean="0"/>
              <a:t>‹#›</a:t>
            </a:fld>
            <a:endParaRPr lang="en-GB"/>
          </a:p>
        </p:txBody>
      </p:sp>
    </p:spTree>
    <p:extLst>
      <p:ext uri="{BB962C8B-B14F-4D97-AF65-F5344CB8AC3E}">
        <p14:creationId xmlns:p14="http://schemas.microsoft.com/office/powerpoint/2010/main" val="465661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CFAD293-26FA-1545-A7BF-A817CF99DF82}" type="datetimeFigureOut">
              <a:rPr lang="es-ES" smtClean="0"/>
              <a:t>14/06/2017</a:t>
            </a:fld>
            <a:endParaRPr lang="en-GB"/>
          </a:p>
        </p:txBody>
      </p:sp>
      <p:sp>
        <p:nvSpPr>
          <p:cNvPr id="3" name="Marcador de pie de página 2"/>
          <p:cNvSpPr>
            <a:spLocks noGrp="1"/>
          </p:cNvSpPr>
          <p:nvPr>
            <p:ph type="ftr" sz="quarter" idx="11"/>
          </p:nvPr>
        </p:nvSpPr>
        <p:spPr/>
        <p:txBody>
          <a:bodyPr/>
          <a:lstStyle/>
          <a:p>
            <a:endParaRPr lang="en-GB"/>
          </a:p>
        </p:txBody>
      </p:sp>
      <p:sp>
        <p:nvSpPr>
          <p:cNvPr id="4" name="Marcador de número de diapositiva 3"/>
          <p:cNvSpPr>
            <a:spLocks noGrp="1"/>
          </p:cNvSpPr>
          <p:nvPr>
            <p:ph type="sldNum" sz="quarter" idx="12"/>
          </p:nvPr>
        </p:nvSpPr>
        <p:spPr/>
        <p:txBody>
          <a:bodyPr/>
          <a:lstStyle/>
          <a:p>
            <a:fld id="{FC351B4F-F6DF-B642-8D3F-05299DD7AF4A}" type="slidenum">
              <a:rPr lang="en-GB" smtClean="0"/>
              <a:t>‹#›</a:t>
            </a:fld>
            <a:endParaRPr lang="en-GB"/>
          </a:p>
        </p:txBody>
      </p:sp>
    </p:spTree>
    <p:extLst>
      <p:ext uri="{BB962C8B-B14F-4D97-AF65-F5344CB8AC3E}">
        <p14:creationId xmlns:p14="http://schemas.microsoft.com/office/powerpoint/2010/main" val="3291343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es-ES_tradnl"/>
              <a:t>Clic para editar título</a:t>
            </a:r>
            <a:endParaRPr lang="en-GB"/>
          </a:p>
        </p:txBody>
      </p:sp>
      <p:sp>
        <p:nvSpPr>
          <p:cNvPr id="3" name="Marcador de contenido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tex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CFAD293-26FA-1545-A7BF-A817CF99DF82}" type="datetimeFigureOut">
              <a:rPr lang="es-ES" smtClean="0"/>
              <a:t>14/06/2017</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FC351B4F-F6DF-B642-8D3F-05299DD7AF4A}" type="slidenum">
              <a:rPr lang="en-GB" smtClean="0"/>
              <a:t>‹#›</a:t>
            </a:fld>
            <a:endParaRPr lang="en-GB"/>
          </a:p>
        </p:txBody>
      </p:sp>
    </p:spTree>
    <p:extLst>
      <p:ext uri="{BB962C8B-B14F-4D97-AF65-F5344CB8AC3E}">
        <p14:creationId xmlns:p14="http://schemas.microsoft.com/office/powerpoint/2010/main" val="222578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29C0F5B-D97B-8941-A9DB-B51AD0DC6B51}"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28669982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GB"/>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GB"/>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CFAD293-26FA-1545-A7BF-A817CF99DF82}" type="datetimeFigureOut">
              <a:rPr lang="es-ES" smtClean="0"/>
              <a:t>14/06/2017</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FC351B4F-F6DF-B642-8D3F-05299DD7AF4A}" type="slidenum">
              <a:rPr lang="en-GB" smtClean="0"/>
              <a:t>‹#›</a:t>
            </a:fld>
            <a:endParaRPr lang="en-GB"/>
          </a:p>
        </p:txBody>
      </p:sp>
    </p:spTree>
    <p:extLst>
      <p:ext uri="{BB962C8B-B14F-4D97-AF65-F5344CB8AC3E}">
        <p14:creationId xmlns:p14="http://schemas.microsoft.com/office/powerpoint/2010/main" val="1594266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9CFAD293-26FA-1545-A7BF-A817CF99DF82}"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FC351B4F-F6DF-B642-8D3F-05299DD7AF4A}" type="slidenum">
              <a:rPr lang="en-GB" smtClean="0"/>
              <a:t>‹#›</a:t>
            </a:fld>
            <a:endParaRPr lang="en-GB"/>
          </a:p>
        </p:txBody>
      </p:sp>
    </p:spTree>
    <p:extLst>
      <p:ext uri="{BB962C8B-B14F-4D97-AF65-F5344CB8AC3E}">
        <p14:creationId xmlns:p14="http://schemas.microsoft.com/office/powerpoint/2010/main" val="882589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4"/>
            <a:ext cx="2057400" cy="5851525"/>
          </a:xfrm>
        </p:spPr>
        <p:txBody>
          <a:bodyPr vert="eaVert"/>
          <a:lstStyle/>
          <a:p>
            <a:r>
              <a:rPr lang="es-ES_tradnl"/>
              <a:t>Clic para editar título</a:t>
            </a:r>
            <a:endParaRPr lang="en-GB"/>
          </a:p>
        </p:txBody>
      </p:sp>
      <p:sp>
        <p:nvSpPr>
          <p:cNvPr id="3" name="Marcador de texto vertical 2"/>
          <p:cNvSpPr>
            <a:spLocks noGrp="1"/>
          </p:cNvSpPr>
          <p:nvPr>
            <p:ph type="body" orient="vert" idx="1"/>
          </p:nvPr>
        </p:nvSpPr>
        <p:spPr>
          <a:xfrm>
            <a:off x="457200" y="274644"/>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9CFAD293-26FA-1545-A7BF-A817CF99DF82}"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FC351B4F-F6DF-B642-8D3F-05299DD7AF4A}" type="slidenum">
              <a:rPr lang="en-GB" smtClean="0"/>
              <a:t>‹#›</a:t>
            </a:fld>
            <a:endParaRPr lang="en-GB"/>
          </a:p>
        </p:txBody>
      </p:sp>
    </p:spTree>
    <p:extLst>
      <p:ext uri="{BB962C8B-B14F-4D97-AF65-F5344CB8AC3E}">
        <p14:creationId xmlns:p14="http://schemas.microsoft.com/office/powerpoint/2010/main" val="2190550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lvl1pPr algn="ctr">
              <a:defRPr/>
            </a:lvl1pPr>
          </a:lstStyle>
          <a:p>
            <a:r>
              <a:rPr lang="es-ES_tradnl"/>
              <a:t>Clic para editar título</a:t>
            </a:r>
            <a:endParaRPr lang="en-GB"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GB" dirty="0"/>
          </a:p>
        </p:txBody>
      </p:sp>
      <p:sp>
        <p:nvSpPr>
          <p:cNvPr id="4" name="Marcador de fecha 3"/>
          <p:cNvSpPr>
            <a:spLocks noGrp="1"/>
          </p:cNvSpPr>
          <p:nvPr>
            <p:ph type="dt" sz="half" idx="10"/>
          </p:nvPr>
        </p:nvSpPr>
        <p:spPr/>
        <p:txBody>
          <a:bodyPr/>
          <a:lstStyle/>
          <a:p>
            <a:fld id="{029C0F5B-D97B-8941-A9DB-B51AD0DC6B51}"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06421449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dirty="0"/>
          </a:p>
        </p:txBody>
      </p:sp>
      <p:sp>
        <p:nvSpPr>
          <p:cNvPr id="4" name="Marcador de fecha 3"/>
          <p:cNvSpPr>
            <a:spLocks noGrp="1"/>
          </p:cNvSpPr>
          <p:nvPr>
            <p:ph type="dt" sz="half" idx="10"/>
          </p:nvPr>
        </p:nvSpPr>
        <p:spPr/>
        <p:txBody>
          <a:bodyPr/>
          <a:lstStyle/>
          <a:p>
            <a:fld id="{029C0F5B-D97B-8941-A9DB-B51AD0DC6B51}"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28669982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es-ES_tradnl"/>
              <a:t>Clic para editar título</a:t>
            </a:r>
            <a:endParaRPr lang="en-GB"/>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29C0F5B-D97B-8941-A9DB-B51AD0DC6B51}"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5037610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dirty="0"/>
          </a:p>
        </p:txBody>
      </p:sp>
      <p:sp>
        <p:nvSpPr>
          <p:cNvPr id="4" name="Marcador de conteni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fecha 4"/>
          <p:cNvSpPr>
            <a:spLocks noGrp="1"/>
          </p:cNvSpPr>
          <p:nvPr>
            <p:ph type="dt" sz="half" idx="10"/>
          </p:nvPr>
        </p:nvSpPr>
        <p:spPr/>
        <p:txBody>
          <a:bodyPr/>
          <a:lstStyle/>
          <a:p>
            <a:fld id="{029C0F5B-D97B-8941-A9DB-B51AD0DC6B51}" type="datetimeFigureOut">
              <a:rPr lang="es-ES" smtClean="0"/>
              <a:t>14/06/2017</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6916126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GB"/>
          </a:p>
        </p:txBody>
      </p:sp>
      <p:sp>
        <p:nvSpPr>
          <p:cNvPr id="3" name="Marcador de texto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dirty="0"/>
          </a:p>
        </p:txBody>
      </p:sp>
      <p:sp>
        <p:nvSpPr>
          <p:cNvPr id="5" name="Marcador de texto 4"/>
          <p:cNvSpPr>
            <a:spLocks noGrp="1"/>
          </p:cNvSpPr>
          <p:nvPr>
            <p:ph type="body" sz="quarter" idx="3"/>
          </p:nvPr>
        </p:nvSpPr>
        <p:spPr>
          <a:xfrm>
            <a:off x="4645026"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7" name="Marcador de fecha 6"/>
          <p:cNvSpPr>
            <a:spLocks noGrp="1"/>
          </p:cNvSpPr>
          <p:nvPr>
            <p:ph type="dt" sz="half" idx="10"/>
          </p:nvPr>
        </p:nvSpPr>
        <p:spPr/>
        <p:txBody>
          <a:bodyPr/>
          <a:lstStyle/>
          <a:p>
            <a:fld id="{029C0F5B-D97B-8941-A9DB-B51AD0DC6B51}" type="datetimeFigureOut">
              <a:rPr lang="es-ES" smtClean="0"/>
              <a:t>14/06/2017</a:t>
            </a:fld>
            <a:endParaRPr lang="en-GB"/>
          </a:p>
        </p:txBody>
      </p:sp>
      <p:sp>
        <p:nvSpPr>
          <p:cNvPr id="8" name="Marcador de pie de página 7"/>
          <p:cNvSpPr>
            <a:spLocks noGrp="1"/>
          </p:cNvSpPr>
          <p:nvPr>
            <p:ph type="ftr" sz="quarter" idx="11"/>
          </p:nvPr>
        </p:nvSpPr>
        <p:spPr/>
        <p:txBody>
          <a:bodyPr/>
          <a:lstStyle/>
          <a:p>
            <a:endParaRPr lang="en-GB"/>
          </a:p>
        </p:txBody>
      </p:sp>
      <p:sp>
        <p:nvSpPr>
          <p:cNvPr id="9" name="Marcador de número de diapositiva 8"/>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40843766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fecha 2"/>
          <p:cNvSpPr>
            <a:spLocks noGrp="1"/>
          </p:cNvSpPr>
          <p:nvPr>
            <p:ph type="dt" sz="half" idx="10"/>
          </p:nvPr>
        </p:nvSpPr>
        <p:spPr/>
        <p:txBody>
          <a:bodyPr/>
          <a:lstStyle/>
          <a:p>
            <a:fld id="{029C0F5B-D97B-8941-A9DB-B51AD0DC6B51}" type="datetimeFigureOut">
              <a:rPr lang="es-ES" smtClean="0"/>
              <a:t>14/06/2017</a:t>
            </a:fld>
            <a:endParaRPr lang="en-GB"/>
          </a:p>
        </p:txBody>
      </p:sp>
      <p:sp>
        <p:nvSpPr>
          <p:cNvPr id="4" name="Marcador de pie de página 3"/>
          <p:cNvSpPr>
            <a:spLocks noGrp="1"/>
          </p:cNvSpPr>
          <p:nvPr>
            <p:ph type="ftr" sz="quarter" idx="11"/>
          </p:nvPr>
        </p:nvSpPr>
        <p:spPr/>
        <p:txBody>
          <a:bodyPr/>
          <a:lstStyle/>
          <a:p>
            <a:endParaRPr lang="en-GB"/>
          </a:p>
        </p:txBody>
      </p:sp>
      <p:sp>
        <p:nvSpPr>
          <p:cNvPr id="5" name="Marcador de número de diapositiva 4"/>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45413039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29C0F5B-D97B-8941-A9DB-B51AD0DC6B51}" type="datetimeFigureOut">
              <a:rPr lang="es-ES" smtClean="0"/>
              <a:t>14/06/2017</a:t>
            </a:fld>
            <a:endParaRPr lang="en-GB"/>
          </a:p>
        </p:txBody>
      </p:sp>
      <p:sp>
        <p:nvSpPr>
          <p:cNvPr id="3" name="Marcador de pie de página 2"/>
          <p:cNvSpPr>
            <a:spLocks noGrp="1"/>
          </p:cNvSpPr>
          <p:nvPr>
            <p:ph type="ftr" sz="quarter" idx="11"/>
          </p:nvPr>
        </p:nvSpPr>
        <p:spPr/>
        <p:txBody>
          <a:bodyPr/>
          <a:lstStyle/>
          <a:p>
            <a:endParaRPr lang="en-GB"/>
          </a:p>
        </p:txBody>
      </p:sp>
      <p:sp>
        <p:nvSpPr>
          <p:cNvPr id="4" name="Marcador de número de diapositiva 3"/>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06340941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es-ES_tradnl"/>
              <a:t>Clic para editar título</a:t>
            </a:r>
            <a:endParaRPr lang="en-GB"/>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29C0F5B-D97B-8941-A9DB-B51AD0DC6B51}"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50376108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2000" b="1"/>
            </a:lvl1pPr>
          </a:lstStyle>
          <a:p>
            <a:r>
              <a:rPr lang="es-ES_tradnl"/>
              <a:t>Clic para editar título</a:t>
            </a:r>
            <a:endParaRPr lang="en-GB"/>
          </a:p>
        </p:txBody>
      </p:sp>
      <p:sp>
        <p:nvSpPr>
          <p:cNvPr id="3" name="Marcador de conteni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tex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29C0F5B-D97B-8941-A9DB-B51AD0DC6B51}" type="datetimeFigureOut">
              <a:rPr lang="es-ES" smtClean="0"/>
              <a:t>14/06/2017</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900235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GB"/>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GB"/>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29C0F5B-D97B-8941-A9DB-B51AD0DC6B51}" type="datetimeFigureOut">
              <a:rPr lang="es-ES" smtClean="0"/>
              <a:t>14/06/2017</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8348189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29C0F5B-D97B-8941-A9DB-B51AD0DC6B51}"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54686246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es-ES_tradnl"/>
              <a:t>Clic para editar título</a:t>
            </a:r>
            <a:endParaRPr lang="en-GB"/>
          </a:p>
        </p:txBody>
      </p:sp>
      <p:sp>
        <p:nvSpPr>
          <p:cNvPr id="3" name="Marcador de texto vertical 2"/>
          <p:cNvSpPr>
            <a:spLocks noGrp="1"/>
          </p:cNvSpPr>
          <p:nvPr>
            <p:ph type="body" orient="vert" idx="1"/>
          </p:nvPr>
        </p:nvSpPr>
        <p:spPr>
          <a:xfrm>
            <a:off x="457200" y="274640"/>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029C0F5B-D97B-8941-A9DB-B51AD0DC6B51}" type="datetimeFigureOut">
              <a:rPr lang="es-ES" smtClean="0"/>
              <a:t>14/06/2017</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6295552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F83C67-D7AF-4044-A2B6-0A816627CE06}" type="datetimeFigureOut">
              <a:rPr lang="en-GB" smtClean="0"/>
              <a:t>14/06/2017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C4BA7D-D898-49D6-94F6-2E76F710A48A}" type="slidenum">
              <a:rPr lang="en-GB" smtClean="0"/>
              <a:t>‹#›</a:t>
            </a:fld>
            <a:endParaRPr lang="en-GB"/>
          </a:p>
        </p:txBody>
      </p:sp>
    </p:spTree>
    <p:extLst>
      <p:ext uri="{BB962C8B-B14F-4D97-AF65-F5344CB8AC3E}">
        <p14:creationId xmlns:p14="http://schemas.microsoft.com/office/powerpoint/2010/main" val="2832830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F83C67-D7AF-4044-A2B6-0A816627CE06}" type="datetimeFigureOut">
              <a:rPr lang="en-GB" smtClean="0"/>
              <a:t>14/06/2017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C4BA7D-D898-49D6-94F6-2E76F710A48A}" type="slidenum">
              <a:rPr lang="en-GB" smtClean="0"/>
              <a:t>‹#›</a:t>
            </a:fld>
            <a:endParaRPr lang="en-GB"/>
          </a:p>
        </p:txBody>
      </p:sp>
    </p:spTree>
    <p:extLst>
      <p:ext uri="{BB962C8B-B14F-4D97-AF65-F5344CB8AC3E}">
        <p14:creationId xmlns:p14="http://schemas.microsoft.com/office/powerpoint/2010/main" val="4216155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F83C67-D7AF-4044-A2B6-0A816627CE06}" type="datetimeFigureOut">
              <a:rPr lang="en-GB" smtClean="0"/>
              <a:t>14/06/2017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C4BA7D-D898-49D6-94F6-2E76F710A48A}" type="slidenum">
              <a:rPr lang="en-GB" smtClean="0"/>
              <a:t>‹#›</a:t>
            </a:fld>
            <a:endParaRPr lang="en-GB"/>
          </a:p>
        </p:txBody>
      </p:sp>
    </p:spTree>
    <p:extLst>
      <p:ext uri="{BB962C8B-B14F-4D97-AF65-F5344CB8AC3E}">
        <p14:creationId xmlns:p14="http://schemas.microsoft.com/office/powerpoint/2010/main" val="432112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2F83C67-D7AF-4044-A2B6-0A816627CE06}" type="datetimeFigureOut">
              <a:rPr lang="en-GB" smtClean="0"/>
              <a:t>14/06/2017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C4BA7D-D898-49D6-94F6-2E76F710A48A}" type="slidenum">
              <a:rPr lang="en-GB" smtClean="0"/>
              <a:t>‹#›</a:t>
            </a:fld>
            <a:endParaRPr lang="en-GB"/>
          </a:p>
        </p:txBody>
      </p:sp>
    </p:spTree>
    <p:extLst>
      <p:ext uri="{BB962C8B-B14F-4D97-AF65-F5344CB8AC3E}">
        <p14:creationId xmlns:p14="http://schemas.microsoft.com/office/powerpoint/2010/main" val="3102876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2F83C67-D7AF-4044-A2B6-0A816627CE06}" type="datetimeFigureOut">
              <a:rPr lang="en-GB" smtClean="0"/>
              <a:t>14/06/2017</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3C4BA7D-D898-49D6-94F6-2E76F710A48A}" type="slidenum">
              <a:rPr lang="en-GB" smtClean="0"/>
              <a:t>‹#›</a:t>
            </a:fld>
            <a:endParaRPr lang="en-GB"/>
          </a:p>
        </p:txBody>
      </p:sp>
    </p:spTree>
    <p:extLst>
      <p:ext uri="{BB962C8B-B14F-4D97-AF65-F5344CB8AC3E}">
        <p14:creationId xmlns:p14="http://schemas.microsoft.com/office/powerpoint/2010/main" val="2384306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2F83C67-D7AF-4044-A2B6-0A816627CE06}" type="datetimeFigureOut">
              <a:rPr lang="en-GB" smtClean="0"/>
              <a:t>14/06/2017</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3C4BA7D-D898-49D6-94F6-2E76F710A48A}" type="slidenum">
              <a:rPr lang="en-GB" smtClean="0"/>
              <a:t>‹#›</a:t>
            </a:fld>
            <a:endParaRPr lang="en-GB"/>
          </a:p>
        </p:txBody>
      </p:sp>
    </p:spTree>
    <p:extLst>
      <p:ext uri="{BB962C8B-B14F-4D97-AF65-F5344CB8AC3E}">
        <p14:creationId xmlns:p14="http://schemas.microsoft.com/office/powerpoint/2010/main" val="279730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conteni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fecha 4"/>
          <p:cNvSpPr>
            <a:spLocks noGrp="1"/>
          </p:cNvSpPr>
          <p:nvPr>
            <p:ph type="dt" sz="half" idx="10"/>
          </p:nvPr>
        </p:nvSpPr>
        <p:spPr/>
        <p:txBody>
          <a:bodyPr/>
          <a:lstStyle/>
          <a:p>
            <a:fld id="{029C0F5B-D97B-8941-A9DB-B51AD0DC6B51}" type="datetimeFigureOut">
              <a:rPr lang="es-ES" smtClean="0"/>
              <a:t>14/06/2017</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69161265"/>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2F83C67-D7AF-4044-A2B6-0A816627CE06}" type="datetimeFigureOut">
              <a:rPr lang="en-GB" smtClean="0"/>
              <a:t>14/06/2017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3C4BA7D-D898-49D6-94F6-2E76F710A48A}" type="slidenum">
              <a:rPr lang="en-GB" smtClean="0"/>
              <a:t>‹#›</a:t>
            </a:fld>
            <a:endParaRPr lang="en-GB"/>
          </a:p>
        </p:txBody>
      </p:sp>
    </p:spTree>
    <p:extLst>
      <p:ext uri="{BB962C8B-B14F-4D97-AF65-F5344CB8AC3E}">
        <p14:creationId xmlns:p14="http://schemas.microsoft.com/office/powerpoint/2010/main" val="3044829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2F83C67-D7AF-4044-A2B6-0A816627CE06}" type="datetimeFigureOut">
              <a:rPr lang="en-GB" smtClean="0"/>
              <a:t>14/06/2017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C4BA7D-D898-49D6-94F6-2E76F710A48A}" type="slidenum">
              <a:rPr lang="en-GB" smtClean="0"/>
              <a:t>‹#›</a:t>
            </a:fld>
            <a:endParaRPr lang="en-GB"/>
          </a:p>
        </p:txBody>
      </p:sp>
    </p:spTree>
    <p:extLst>
      <p:ext uri="{BB962C8B-B14F-4D97-AF65-F5344CB8AC3E}">
        <p14:creationId xmlns:p14="http://schemas.microsoft.com/office/powerpoint/2010/main" val="2531109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2F83C67-D7AF-4044-A2B6-0A816627CE06}" type="datetimeFigureOut">
              <a:rPr lang="en-GB" smtClean="0"/>
              <a:t>14/06/2017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3C4BA7D-D898-49D6-94F6-2E76F710A48A}" type="slidenum">
              <a:rPr lang="en-GB" smtClean="0"/>
              <a:t>‹#›</a:t>
            </a:fld>
            <a:endParaRPr lang="en-GB"/>
          </a:p>
        </p:txBody>
      </p:sp>
    </p:spTree>
    <p:extLst>
      <p:ext uri="{BB962C8B-B14F-4D97-AF65-F5344CB8AC3E}">
        <p14:creationId xmlns:p14="http://schemas.microsoft.com/office/powerpoint/2010/main" val="3459197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F83C67-D7AF-4044-A2B6-0A816627CE06}" type="datetimeFigureOut">
              <a:rPr lang="en-GB" smtClean="0"/>
              <a:t>14/06/2017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C4BA7D-D898-49D6-94F6-2E76F710A48A}" type="slidenum">
              <a:rPr lang="en-GB" smtClean="0"/>
              <a:t>‹#›</a:t>
            </a:fld>
            <a:endParaRPr lang="en-GB"/>
          </a:p>
        </p:txBody>
      </p:sp>
    </p:spTree>
    <p:extLst>
      <p:ext uri="{BB962C8B-B14F-4D97-AF65-F5344CB8AC3E}">
        <p14:creationId xmlns:p14="http://schemas.microsoft.com/office/powerpoint/2010/main" val="3661178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F83C67-D7AF-4044-A2B6-0A816627CE06}" type="datetimeFigureOut">
              <a:rPr lang="en-GB" smtClean="0"/>
              <a:t>14/06/2017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C4BA7D-D898-49D6-94F6-2E76F710A48A}" type="slidenum">
              <a:rPr lang="en-GB" smtClean="0"/>
              <a:t>‹#›</a:t>
            </a:fld>
            <a:endParaRPr lang="en-GB"/>
          </a:p>
        </p:txBody>
      </p:sp>
    </p:spTree>
    <p:extLst>
      <p:ext uri="{BB962C8B-B14F-4D97-AF65-F5344CB8AC3E}">
        <p14:creationId xmlns:p14="http://schemas.microsoft.com/office/powerpoint/2010/main" val="324631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85085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Image 12"/>
          <p:cNvPicPr>
            <a:picLocks noChangeAspect="1"/>
          </p:cNvPicPr>
          <p:nvPr userDrawn="1"/>
        </p:nvPicPr>
        <p:blipFill>
          <a:blip r:embed="rId2"/>
          <a:stretch>
            <a:fillRect/>
          </a:stretch>
        </p:blipFill>
        <p:spPr>
          <a:xfrm>
            <a:off x="0" y="6132064"/>
            <a:ext cx="9143999" cy="45719"/>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486151" y="6290273"/>
            <a:ext cx="1885950" cy="506557"/>
          </a:xfrm>
          <a:prstGeom prst="rect">
            <a:avLst/>
          </a:prstGeom>
        </p:spPr>
      </p:pic>
    </p:spTree>
    <p:extLst>
      <p:ext uri="{BB962C8B-B14F-4D97-AF65-F5344CB8AC3E}">
        <p14:creationId xmlns:p14="http://schemas.microsoft.com/office/powerpoint/2010/main" val="4192602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59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46545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580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GB"/>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7" name="Marcador de fecha 6"/>
          <p:cNvSpPr>
            <a:spLocks noGrp="1"/>
          </p:cNvSpPr>
          <p:nvPr>
            <p:ph type="dt" sz="half" idx="10"/>
          </p:nvPr>
        </p:nvSpPr>
        <p:spPr/>
        <p:txBody>
          <a:bodyPr/>
          <a:lstStyle/>
          <a:p>
            <a:fld id="{029C0F5B-D97B-8941-A9DB-B51AD0DC6B51}" type="datetimeFigureOut">
              <a:rPr lang="es-ES" smtClean="0"/>
              <a:t>14/06/2017</a:t>
            </a:fld>
            <a:endParaRPr lang="en-GB"/>
          </a:p>
        </p:txBody>
      </p:sp>
      <p:sp>
        <p:nvSpPr>
          <p:cNvPr id="8" name="Marcador de pie de página 7"/>
          <p:cNvSpPr>
            <a:spLocks noGrp="1"/>
          </p:cNvSpPr>
          <p:nvPr>
            <p:ph type="ftr" sz="quarter" idx="11"/>
          </p:nvPr>
        </p:nvSpPr>
        <p:spPr/>
        <p:txBody>
          <a:bodyPr/>
          <a:lstStyle/>
          <a:p>
            <a:endParaRPr lang="en-GB"/>
          </a:p>
        </p:txBody>
      </p:sp>
      <p:sp>
        <p:nvSpPr>
          <p:cNvPr id="9" name="Marcador de número de diapositiva 8"/>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408437661"/>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82489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49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1077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61240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066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7450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11" name="10 Image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87520" y="6192932"/>
            <a:ext cx="568960" cy="376008"/>
          </a:xfrm>
          <a:prstGeom prst="rect">
            <a:avLst/>
          </a:prstGeom>
        </p:spPr>
      </p:pic>
      <p:sp>
        <p:nvSpPr>
          <p:cNvPr id="12" name="11 CuadroTexto"/>
          <p:cNvSpPr txBox="1"/>
          <p:nvPr userDrawn="1"/>
        </p:nvSpPr>
        <p:spPr>
          <a:xfrm>
            <a:off x="2519772" y="6527524"/>
            <a:ext cx="4104456" cy="246221"/>
          </a:xfrm>
          <a:prstGeom prst="rect">
            <a:avLst/>
          </a:prstGeom>
          <a:noFill/>
        </p:spPr>
        <p:txBody>
          <a:bodyPr wrap="square" rtlCol="0">
            <a:spAutoFit/>
          </a:bodyPr>
          <a:lstStyle/>
          <a:p>
            <a:pPr algn="ctr"/>
            <a:r>
              <a:rPr lang="es-ES" sz="1000" dirty="0" err="1">
                <a:solidFill>
                  <a:schemeClr val="tx2">
                    <a:lumMod val="75000"/>
                  </a:schemeClr>
                </a:solidFill>
                <a:latin typeface="Franklin Gothic Book" panose="020B0503020102020204" pitchFamily="34" charset="0"/>
              </a:rPr>
              <a:t>This</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project</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is</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funded</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by</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the</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European</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Union</a:t>
            </a:r>
            <a:endParaRPr lang="es-ES" sz="1000" dirty="0">
              <a:solidFill>
                <a:schemeClr val="tx2">
                  <a:lumMod val="75000"/>
                </a:schemeClr>
              </a:solidFill>
              <a:latin typeface="Franklin Gothic Book" panose="020B0503020102020204" pitchFamily="34" charset="0"/>
            </a:endParaRPr>
          </a:p>
        </p:txBody>
      </p:sp>
      <p:pic>
        <p:nvPicPr>
          <p:cNvPr id="10" name="9 Imag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6405" y="2916343"/>
            <a:ext cx="4107563" cy="1206206"/>
          </a:xfrm>
          <a:prstGeom prst="rect">
            <a:avLst/>
          </a:prstGeom>
        </p:spPr>
      </p:pic>
      <p:sp>
        <p:nvSpPr>
          <p:cNvPr id="2" name="1 Título"/>
          <p:cNvSpPr>
            <a:spLocks noGrp="1"/>
          </p:cNvSpPr>
          <p:nvPr userDrawn="1">
            <p:ph type="ctrTitle"/>
          </p:nvPr>
        </p:nvSpPr>
        <p:spPr>
          <a:xfrm>
            <a:off x="4563956" y="2556302"/>
            <a:ext cx="4580044" cy="2456874"/>
          </a:xfrm>
          <a:noFill/>
        </p:spPr>
        <p:txBody>
          <a:bodyPr anchor="ctr" anchorCtr="0">
            <a:noAutofit/>
          </a:bodyPr>
          <a:lstStyle>
            <a:lvl1pPr>
              <a:defRPr sz="3600" b="1">
                <a:solidFill>
                  <a:schemeClr val="tx1">
                    <a:lumMod val="50000"/>
                    <a:lumOff val="50000"/>
                  </a:schemeClr>
                </a:solidFill>
                <a:latin typeface="Century Gothic" panose="020B0502020202020204" pitchFamily="34" charset="0"/>
              </a:defRPr>
            </a:lvl1pPr>
          </a:lstStyle>
          <a:p>
            <a:r>
              <a:rPr lang="es-ES"/>
              <a:t>Haga clic para modificar el estilo de título del patrón</a:t>
            </a:r>
            <a:endParaRPr lang="es-ES" dirty="0"/>
          </a:p>
        </p:txBody>
      </p:sp>
      <p:pic>
        <p:nvPicPr>
          <p:cNvPr id="13"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
            <a:ext cx="9144000" cy="255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CuadroTexto"/>
          <p:cNvSpPr txBox="1"/>
          <p:nvPr userDrawn="1"/>
        </p:nvSpPr>
        <p:spPr>
          <a:xfrm>
            <a:off x="248655" y="4211796"/>
            <a:ext cx="3963062" cy="369332"/>
          </a:xfrm>
          <a:prstGeom prst="rect">
            <a:avLst/>
          </a:prstGeom>
          <a:noFill/>
        </p:spPr>
        <p:txBody>
          <a:bodyPr wrap="square" rtlCol="0">
            <a:spAutoFit/>
          </a:bodyPr>
          <a:lstStyle/>
          <a:p>
            <a:pPr algn="ctr"/>
            <a:r>
              <a:rPr lang="es-ES" b="1" dirty="0">
                <a:solidFill>
                  <a:schemeClr val="tx1">
                    <a:lumMod val="50000"/>
                    <a:lumOff val="50000"/>
                  </a:schemeClr>
                </a:solidFill>
                <a:latin typeface="Franklin Gothic Book" panose="020B0503020102020204" pitchFamily="34" charset="0"/>
              </a:rPr>
              <a:t>www.elannetwork.org</a:t>
            </a:r>
          </a:p>
        </p:txBody>
      </p:sp>
      <p:cxnSp>
        <p:nvCxnSpPr>
          <p:cNvPr id="19" name="18 Conector recto"/>
          <p:cNvCxnSpPr/>
          <p:nvPr userDrawn="1"/>
        </p:nvCxnSpPr>
        <p:spPr>
          <a:xfrm>
            <a:off x="0" y="2556302"/>
            <a:ext cx="9144000" cy="0"/>
          </a:xfrm>
          <a:prstGeom prst="line">
            <a:avLst/>
          </a:prstGeom>
          <a:ln w="101600">
            <a:solidFill>
              <a:srgbClr val="00CC00"/>
            </a:solidFill>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0" y="5085184"/>
            <a:ext cx="9144000" cy="182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25 Conector recto"/>
          <p:cNvCxnSpPr/>
          <p:nvPr userDrawn="1"/>
        </p:nvCxnSpPr>
        <p:spPr>
          <a:xfrm>
            <a:off x="-16085" y="5085184"/>
            <a:ext cx="9144000" cy="0"/>
          </a:xfrm>
          <a:prstGeom prst="line">
            <a:avLst/>
          </a:prstGeom>
          <a:ln w="10160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userDrawn="1"/>
        </p:nvCxnSpPr>
        <p:spPr>
          <a:xfrm>
            <a:off x="0" y="5093543"/>
            <a:ext cx="9144000" cy="0"/>
          </a:xfrm>
          <a:prstGeom prst="line">
            <a:avLst/>
          </a:prstGeom>
          <a:ln w="101600">
            <a:solidFill>
              <a:srgbClr val="00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032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Diseño personalizado">
    <p:spTree>
      <p:nvGrpSpPr>
        <p:cNvPr id="1" name=""/>
        <p:cNvGrpSpPr/>
        <p:nvPr/>
      </p:nvGrpSpPr>
      <p:grpSpPr>
        <a:xfrm>
          <a:off x="0" y="0"/>
          <a:ext cx="0" cy="0"/>
          <a:chOff x="0" y="0"/>
          <a:chExt cx="0" cy="0"/>
        </a:xfrm>
      </p:grpSpPr>
      <p:pic>
        <p:nvPicPr>
          <p:cNvPr id="18"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6040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1" name="10 Image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87520" y="6192932"/>
            <a:ext cx="568960" cy="376008"/>
          </a:xfrm>
          <a:prstGeom prst="rect">
            <a:avLst/>
          </a:prstGeom>
        </p:spPr>
      </p:pic>
      <p:sp>
        <p:nvSpPr>
          <p:cNvPr id="12" name="11 CuadroTexto"/>
          <p:cNvSpPr txBox="1"/>
          <p:nvPr userDrawn="1"/>
        </p:nvSpPr>
        <p:spPr>
          <a:xfrm>
            <a:off x="2519772" y="6527524"/>
            <a:ext cx="4104456" cy="246221"/>
          </a:xfrm>
          <a:prstGeom prst="rect">
            <a:avLst/>
          </a:prstGeom>
          <a:noFill/>
        </p:spPr>
        <p:txBody>
          <a:bodyPr wrap="square" rtlCol="0">
            <a:spAutoFit/>
          </a:bodyPr>
          <a:lstStyle/>
          <a:p>
            <a:pPr algn="ctr"/>
            <a:r>
              <a:rPr lang="es-ES" sz="1000" dirty="0" err="1">
                <a:solidFill>
                  <a:schemeClr val="tx2">
                    <a:lumMod val="75000"/>
                  </a:schemeClr>
                </a:solidFill>
                <a:latin typeface="Franklin Gothic Book" panose="020B0503020102020204" pitchFamily="34" charset="0"/>
              </a:rPr>
              <a:t>This</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project</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is</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funded</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by</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the</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European</a:t>
            </a:r>
            <a:r>
              <a:rPr lang="es-ES" sz="1000" baseline="0" dirty="0">
                <a:solidFill>
                  <a:schemeClr val="tx2">
                    <a:lumMod val="75000"/>
                  </a:schemeClr>
                </a:solidFill>
                <a:latin typeface="Franklin Gothic Book" panose="020B0503020102020204" pitchFamily="34" charset="0"/>
              </a:rPr>
              <a:t> </a:t>
            </a:r>
            <a:r>
              <a:rPr lang="es-ES" sz="1000" baseline="0" dirty="0" err="1">
                <a:solidFill>
                  <a:schemeClr val="tx2">
                    <a:lumMod val="75000"/>
                  </a:schemeClr>
                </a:solidFill>
                <a:latin typeface="Franklin Gothic Book" panose="020B0503020102020204" pitchFamily="34" charset="0"/>
              </a:rPr>
              <a:t>Union</a:t>
            </a:r>
            <a:endParaRPr lang="es-ES" sz="1000" dirty="0">
              <a:solidFill>
                <a:schemeClr val="tx2">
                  <a:lumMod val="75000"/>
                </a:schemeClr>
              </a:solidFill>
              <a:latin typeface="Franklin Gothic Book" panose="020B0503020102020204" pitchFamily="34" charset="0"/>
            </a:endParaRPr>
          </a:p>
        </p:txBody>
      </p:sp>
      <p:pic>
        <p:nvPicPr>
          <p:cNvPr id="10" name="9 Imag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6405" y="2916343"/>
            <a:ext cx="4107563" cy="1206206"/>
          </a:xfrm>
          <a:prstGeom prst="rect">
            <a:avLst/>
          </a:prstGeom>
        </p:spPr>
      </p:pic>
      <p:sp>
        <p:nvSpPr>
          <p:cNvPr id="2" name="1 Título"/>
          <p:cNvSpPr>
            <a:spLocks noGrp="1"/>
          </p:cNvSpPr>
          <p:nvPr userDrawn="1">
            <p:ph type="ctrTitle"/>
          </p:nvPr>
        </p:nvSpPr>
        <p:spPr>
          <a:xfrm>
            <a:off x="4563956" y="2556302"/>
            <a:ext cx="4580044" cy="2456874"/>
          </a:xfrm>
          <a:noFill/>
        </p:spPr>
        <p:txBody>
          <a:bodyPr anchor="ctr" anchorCtr="0">
            <a:noAutofit/>
          </a:bodyPr>
          <a:lstStyle>
            <a:lvl1pPr>
              <a:defRPr sz="3600" b="1">
                <a:solidFill>
                  <a:schemeClr val="tx1">
                    <a:lumMod val="50000"/>
                    <a:lumOff val="50000"/>
                  </a:schemeClr>
                </a:solidFill>
                <a:latin typeface="Century Gothic" panose="020B0502020202020204" pitchFamily="34" charset="0"/>
              </a:defRPr>
            </a:lvl1pPr>
          </a:lstStyle>
          <a:p>
            <a:r>
              <a:rPr lang="es-ES"/>
              <a:t>Haga clic para modificar el estilo de título del patrón</a:t>
            </a:r>
            <a:endParaRPr lang="es-ES" dirty="0"/>
          </a:p>
        </p:txBody>
      </p:sp>
      <p:pic>
        <p:nvPicPr>
          <p:cNvPr id="13"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
            <a:ext cx="9144000" cy="255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CuadroTexto"/>
          <p:cNvSpPr txBox="1"/>
          <p:nvPr userDrawn="1"/>
        </p:nvSpPr>
        <p:spPr>
          <a:xfrm>
            <a:off x="248655" y="4211796"/>
            <a:ext cx="3963062" cy="369332"/>
          </a:xfrm>
          <a:prstGeom prst="rect">
            <a:avLst/>
          </a:prstGeom>
          <a:noFill/>
        </p:spPr>
        <p:txBody>
          <a:bodyPr wrap="square" rtlCol="0">
            <a:spAutoFit/>
          </a:bodyPr>
          <a:lstStyle/>
          <a:p>
            <a:pPr algn="ctr"/>
            <a:r>
              <a:rPr lang="es-ES" b="1" dirty="0">
                <a:solidFill>
                  <a:schemeClr val="tx1">
                    <a:lumMod val="50000"/>
                    <a:lumOff val="50000"/>
                  </a:schemeClr>
                </a:solidFill>
                <a:latin typeface="Franklin Gothic Book" panose="020B0503020102020204" pitchFamily="34" charset="0"/>
              </a:rPr>
              <a:t>www.elannetwork.org</a:t>
            </a:r>
          </a:p>
        </p:txBody>
      </p:sp>
      <p:cxnSp>
        <p:nvCxnSpPr>
          <p:cNvPr id="19" name="18 Conector recto"/>
          <p:cNvCxnSpPr/>
          <p:nvPr userDrawn="1"/>
        </p:nvCxnSpPr>
        <p:spPr>
          <a:xfrm>
            <a:off x="0" y="2556302"/>
            <a:ext cx="9144000" cy="0"/>
          </a:xfrm>
          <a:prstGeom prst="line">
            <a:avLst/>
          </a:prstGeom>
          <a:ln w="101600">
            <a:solidFill>
              <a:srgbClr val="00CC00"/>
            </a:solidFill>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0" y="5085184"/>
            <a:ext cx="9144000" cy="182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25 Conector recto"/>
          <p:cNvCxnSpPr/>
          <p:nvPr userDrawn="1"/>
        </p:nvCxnSpPr>
        <p:spPr>
          <a:xfrm>
            <a:off x="-16085" y="5085184"/>
            <a:ext cx="9144000" cy="0"/>
          </a:xfrm>
          <a:prstGeom prst="line">
            <a:avLst/>
          </a:prstGeom>
          <a:ln w="10160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userDrawn="1"/>
        </p:nvCxnSpPr>
        <p:spPr>
          <a:xfrm>
            <a:off x="0" y="5093543"/>
            <a:ext cx="9144000" cy="0"/>
          </a:xfrm>
          <a:prstGeom prst="line">
            <a:avLst/>
          </a:prstGeom>
          <a:ln w="101600">
            <a:solidFill>
              <a:srgbClr val="00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349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grpSp>
        <p:nvGrpSpPr>
          <p:cNvPr id="10" name="9 Grupo"/>
          <p:cNvGrpSpPr/>
          <p:nvPr userDrawn="1"/>
        </p:nvGrpSpPr>
        <p:grpSpPr>
          <a:xfrm>
            <a:off x="-42957" y="1569"/>
            <a:ext cx="9195256" cy="6858001"/>
            <a:chOff x="0" y="0"/>
            <a:chExt cx="9150445" cy="6858001"/>
          </a:xfrm>
        </p:grpSpPr>
        <p:sp>
          <p:nvSpPr>
            <p:cNvPr id="12" name="11 Rectángulo"/>
            <p:cNvSpPr/>
            <p:nvPr userDrawn="1"/>
          </p:nvSpPr>
          <p:spPr>
            <a:xfrm>
              <a:off x="0" y="0"/>
              <a:ext cx="9144000" cy="6858000"/>
            </a:xfrm>
            <a:prstGeom prst="rect">
              <a:avLst/>
            </a:prstGeom>
            <a:solidFill>
              <a:srgbClr val="C1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476816"/>
                </a:solidFill>
              </a:endParaRPr>
            </a:p>
          </p:txBody>
        </p:sp>
        <p:pic>
          <p:nvPicPr>
            <p:cNvPr id="13" name="12 Imagen"/>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36386" y="1"/>
              <a:ext cx="4414059" cy="6858000"/>
            </a:xfrm>
            <a:prstGeom prst="rect">
              <a:avLst/>
            </a:prstGeom>
          </p:spPr>
        </p:pic>
      </p:grpSp>
      <p:sp>
        <p:nvSpPr>
          <p:cNvPr id="9" name="5 Marcador de número de diapositiva"/>
          <p:cNvSpPr>
            <a:spLocks noGrp="1"/>
          </p:cNvSpPr>
          <p:nvPr>
            <p:ph type="sldNum" sz="quarter" idx="12"/>
          </p:nvPr>
        </p:nvSpPr>
        <p:spPr>
          <a:xfrm>
            <a:off x="2987824" y="6093296"/>
            <a:ext cx="2133600" cy="365125"/>
          </a:xfrm>
        </p:spPr>
        <p:txBody>
          <a:bodyPr/>
          <a:lstStyle>
            <a:lvl1pPr algn="ctr">
              <a:defRPr b="1">
                <a:solidFill>
                  <a:schemeClr val="accent3">
                    <a:lumMod val="50000"/>
                  </a:schemeClr>
                </a:solidFill>
              </a:defRPr>
            </a:lvl1pPr>
          </a:lstStyle>
          <a:p>
            <a:fld id="{262FF28F-5171-48FD-B9C3-0B54F2D7F9A9}" type="slidenum">
              <a:rPr lang="es-ES" smtClean="0"/>
              <a:pPr/>
              <a:t>‹#›</a:t>
            </a:fld>
            <a:endParaRPr lang="es-ES"/>
          </a:p>
        </p:txBody>
      </p:sp>
      <p:sp>
        <p:nvSpPr>
          <p:cNvPr id="14" name="1 Título"/>
          <p:cNvSpPr>
            <a:spLocks noGrp="1"/>
          </p:cNvSpPr>
          <p:nvPr>
            <p:ph type="title"/>
          </p:nvPr>
        </p:nvSpPr>
        <p:spPr>
          <a:xfrm>
            <a:off x="179512" y="836712"/>
            <a:ext cx="4680520" cy="2160240"/>
          </a:xfrm>
        </p:spPr>
        <p:txBody>
          <a:bodyPr anchor="t">
            <a:normAutofit/>
          </a:bodyPr>
          <a:lstStyle>
            <a:lvl1pPr algn="l">
              <a:defRPr sz="3200" b="1" cap="all">
                <a:solidFill>
                  <a:srgbClr val="006600"/>
                </a:solidFill>
                <a:latin typeface="Century Gothic" panose="020B0502020202020204" pitchFamily="34" charset="0"/>
              </a:defRPr>
            </a:lvl1pPr>
          </a:lstStyle>
          <a:p>
            <a:r>
              <a:rPr lang="es-ES"/>
              <a:t>Haga clic para modificar el estilo de título del patrón</a:t>
            </a:r>
            <a:endParaRPr lang="es-ES" dirty="0"/>
          </a:p>
        </p:txBody>
      </p:sp>
      <p:sp>
        <p:nvSpPr>
          <p:cNvPr id="15" name="2 Marcador de texto"/>
          <p:cNvSpPr>
            <a:spLocks noGrp="1"/>
          </p:cNvSpPr>
          <p:nvPr>
            <p:ph type="body" idx="1"/>
          </p:nvPr>
        </p:nvSpPr>
        <p:spPr>
          <a:xfrm>
            <a:off x="179512" y="3008933"/>
            <a:ext cx="4396637" cy="1500187"/>
          </a:xfrm>
        </p:spPr>
        <p:txBody>
          <a:bodyPr anchor="b"/>
          <a:lstStyle>
            <a:lvl1pPr marL="0" indent="0">
              <a:buNone/>
              <a:defRPr sz="2000">
                <a:solidFill>
                  <a:srgbClr val="006600"/>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cxnSp>
        <p:nvCxnSpPr>
          <p:cNvPr id="16" name="15 Conector recto"/>
          <p:cNvCxnSpPr/>
          <p:nvPr userDrawn="1"/>
        </p:nvCxnSpPr>
        <p:spPr>
          <a:xfrm>
            <a:off x="0" y="692696"/>
            <a:ext cx="9152299" cy="0"/>
          </a:xfrm>
          <a:prstGeom prst="line">
            <a:avLst/>
          </a:prstGeom>
          <a:ln w="3175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4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fecha 2"/>
          <p:cNvSpPr>
            <a:spLocks noGrp="1"/>
          </p:cNvSpPr>
          <p:nvPr>
            <p:ph type="dt" sz="half" idx="10"/>
          </p:nvPr>
        </p:nvSpPr>
        <p:spPr/>
        <p:txBody>
          <a:bodyPr/>
          <a:lstStyle/>
          <a:p>
            <a:fld id="{029C0F5B-D97B-8941-A9DB-B51AD0DC6B51}" type="datetimeFigureOut">
              <a:rPr lang="es-ES" smtClean="0"/>
              <a:t>14/06/2017</a:t>
            </a:fld>
            <a:endParaRPr lang="en-GB"/>
          </a:p>
        </p:txBody>
      </p:sp>
      <p:sp>
        <p:nvSpPr>
          <p:cNvPr id="4" name="Marcador de pie de página 3"/>
          <p:cNvSpPr>
            <a:spLocks noGrp="1"/>
          </p:cNvSpPr>
          <p:nvPr>
            <p:ph type="ftr" sz="quarter" idx="11"/>
          </p:nvPr>
        </p:nvSpPr>
        <p:spPr/>
        <p:txBody>
          <a:bodyPr/>
          <a:lstStyle/>
          <a:p>
            <a:endParaRPr lang="en-GB"/>
          </a:p>
        </p:txBody>
      </p:sp>
      <p:sp>
        <p:nvSpPr>
          <p:cNvPr id="5" name="Marcador de número de diapositiva 4"/>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454130396"/>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6" name="5 Imagen"/>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74925" y="-64368"/>
            <a:ext cx="4436283" cy="6892528"/>
          </a:xfrm>
          <a:prstGeom prst="rect">
            <a:avLst/>
          </a:prstGeom>
        </p:spPr>
      </p:pic>
      <p:sp>
        <p:nvSpPr>
          <p:cNvPr id="7" name="1 Título"/>
          <p:cNvSpPr>
            <a:spLocks noGrp="1"/>
          </p:cNvSpPr>
          <p:nvPr>
            <p:ph type="title"/>
          </p:nvPr>
        </p:nvSpPr>
        <p:spPr>
          <a:xfrm>
            <a:off x="179512" y="836712"/>
            <a:ext cx="4680520" cy="2160240"/>
          </a:xfrm>
        </p:spPr>
        <p:txBody>
          <a:bodyPr anchor="t">
            <a:normAutofit/>
          </a:bodyPr>
          <a:lstStyle>
            <a:lvl1pPr algn="l">
              <a:defRPr sz="3200" b="1" cap="all">
                <a:solidFill>
                  <a:srgbClr val="006600"/>
                </a:solidFill>
                <a:latin typeface="Century Gothic" panose="020B0502020202020204" pitchFamily="34" charset="0"/>
              </a:defRPr>
            </a:lvl1pPr>
          </a:lstStyle>
          <a:p>
            <a:r>
              <a:rPr lang="es-ES"/>
              <a:t>Haga clic para modificar el estilo de título del patrón</a:t>
            </a:r>
            <a:endParaRPr lang="es-ES" dirty="0"/>
          </a:p>
        </p:txBody>
      </p:sp>
      <p:sp>
        <p:nvSpPr>
          <p:cNvPr id="8" name="2 Marcador de texto"/>
          <p:cNvSpPr>
            <a:spLocks noGrp="1"/>
          </p:cNvSpPr>
          <p:nvPr>
            <p:ph type="body" idx="1"/>
          </p:nvPr>
        </p:nvSpPr>
        <p:spPr>
          <a:xfrm>
            <a:off x="179512" y="3008933"/>
            <a:ext cx="4396637" cy="1500187"/>
          </a:xfrm>
        </p:spPr>
        <p:txBody>
          <a:bodyPr anchor="b"/>
          <a:lstStyle>
            <a:lvl1pPr marL="0" indent="0">
              <a:buNone/>
              <a:defRPr sz="2000">
                <a:solidFill>
                  <a:srgbClr val="006600"/>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 name="5 Marcador de número de diapositiva"/>
          <p:cNvSpPr>
            <a:spLocks noGrp="1"/>
          </p:cNvSpPr>
          <p:nvPr>
            <p:ph type="sldNum" sz="quarter" idx="12"/>
          </p:nvPr>
        </p:nvSpPr>
        <p:spPr>
          <a:xfrm>
            <a:off x="2987824" y="6093296"/>
            <a:ext cx="2133600" cy="365125"/>
          </a:xfrm>
        </p:spPr>
        <p:txBody>
          <a:bodyPr/>
          <a:lstStyle>
            <a:lvl1pPr algn="ctr">
              <a:defRPr b="1">
                <a:solidFill>
                  <a:schemeClr val="accent3">
                    <a:lumMod val="50000"/>
                  </a:schemeClr>
                </a:solidFill>
              </a:defRPr>
            </a:lvl1pPr>
          </a:lstStyle>
          <a:p>
            <a:fld id="{262FF28F-5171-48FD-B9C3-0B54F2D7F9A9}" type="slidenum">
              <a:rPr lang="es-ES" smtClean="0"/>
              <a:pPr/>
              <a:t>‹#›</a:t>
            </a:fld>
            <a:endParaRPr lang="es-ES"/>
          </a:p>
        </p:txBody>
      </p:sp>
      <p:cxnSp>
        <p:nvCxnSpPr>
          <p:cNvPr id="11" name="10 Conector recto"/>
          <p:cNvCxnSpPr/>
          <p:nvPr userDrawn="1"/>
        </p:nvCxnSpPr>
        <p:spPr>
          <a:xfrm>
            <a:off x="0" y="692696"/>
            <a:ext cx="9152299" cy="0"/>
          </a:xfrm>
          <a:prstGeom prst="line">
            <a:avLst/>
          </a:prstGeom>
          <a:ln w="3175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667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10115"/>
            <a:ext cx="9144000" cy="6926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0" y="0"/>
            <a:ext cx="9144000" cy="709272"/>
          </a:xfrm>
          <a:noFill/>
        </p:spPr>
        <p:txBody>
          <a:bodyPr tIns="36000" bIns="36000">
            <a:noAutofit/>
          </a:bodyPr>
          <a:lstStyle>
            <a:lvl1pPr algn="ctr">
              <a:defRPr sz="2400" b="1">
                <a:solidFill>
                  <a:schemeClr val="bg1"/>
                </a:solidFill>
                <a:effectLst/>
                <a:latin typeface="Century Gothic" panose="020B0502020202020204" pitchFamily="34" charset="0"/>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457200" y="908720"/>
            <a:ext cx="8229600" cy="5217443"/>
          </a:xfrm>
        </p:spPr>
        <p:txBody>
          <a:bodyPr/>
          <a:lstStyle>
            <a:lvl1pPr marL="342900" indent="-342900">
              <a:buClr>
                <a:schemeClr val="tx1">
                  <a:lumMod val="50000"/>
                  <a:lumOff val="50000"/>
                </a:schemeClr>
              </a:buClr>
              <a:buSzPct val="100000"/>
              <a:buFont typeface="Arial" panose="020B0604020202020204" pitchFamily="34" charset="0"/>
              <a:buChar char="•"/>
              <a:defRPr>
                <a:solidFill>
                  <a:schemeClr val="tx1">
                    <a:lumMod val="50000"/>
                    <a:lumOff val="50000"/>
                  </a:schemeClr>
                </a:solidFill>
                <a:latin typeface="Franklin Gothic Book" panose="020B0503020102020204" pitchFamily="34" charset="0"/>
              </a:defRPr>
            </a:lvl1pPr>
            <a:lvl2pPr marL="742950" indent="-285750">
              <a:buClr>
                <a:schemeClr val="tx1">
                  <a:lumMod val="50000"/>
                  <a:lumOff val="50000"/>
                </a:schemeClr>
              </a:buClr>
              <a:buFont typeface="Wingdings" panose="05000000000000000000" pitchFamily="2" charset="2"/>
              <a:buChar char="§"/>
              <a:defRPr>
                <a:solidFill>
                  <a:schemeClr val="tx1">
                    <a:lumMod val="50000"/>
                    <a:lumOff val="50000"/>
                  </a:schemeClr>
                </a:solidFill>
                <a:latin typeface="Franklin Gothic Book" panose="020B0503020102020204" pitchFamily="34" charset="0"/>
              </a:defRPr>
            </a:lvl2pPr>
            <a:lvl3pPr>
              <a:buClr>
                <a:schemeClr val="tx1">
                  <a:lumMod val="50000"/>
                  <a:lumOff val="50000"/>
                </a:schemeClr>
              </a:buClr>
              <a:defRPr>
                <a:solidFill>
                  <a:schemeClr val="tx1">
                    <a:lumMod val="50000"/>
                    <a:lumOff val="50000"/>
                  </a:schemeClr>
                </a:solidFill>
                <a:latin typeface="Franklin Gothic Book" panose="020B0503020102020204" pitchFamily="34" charset="0"/>
              </a:defRPr>
            </a:lvl3pPr>
            <a:lvl4pPr>
              <a:buClr>
                <a:schemeClr val="tx1">
                  <a:lumMod val="50000"/>
                  <a:lumOff val="50000"/>
                </a:schemeClr>
              </a:buClr>
              <a:defRPr>
                <a:solidFill>
                  <a:schemeClr val="tx1">
                    <a:lumMod val="50000"/>
                    <a:lumOff val="50000"/>
                  </a:schemeClr>
                </a:solidFill>
                <a:latin typeface="Franklin Gothic Book" panose="020B0503020102020204" pitchFamily="34" charset="0"/>
              </a:defRPr>
            </a:lvl4pPr>
            <a:lvl5pPr>
              <a:defRPr>
                <a:solidFill>
                  <a:schemeClr val="tx1">
                    <a:lumMod val="50000"/>
                    <a:lumOff val="50000"/>
                  </a:schemeClr>
                </a:solidFill>
                <a:latin typeface="Franklin Gothic Book" panose="020B05030201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6" name="5 Marcador de número de diapositiva"/>
          <p:cNvSpPr>
            <a:spLocks noGrp="1"/>
          </p:cNvSpPr>
          <p:nvPr>
            <p:ph type="sldNum" sz="quarter" idx="12"/>
          </p:nvPr>
        </p:nvSpPr>
        <p:spPr>
          <a:xfrm>
            <a:off x="3635896" y="6352858"/>
            <a:ext cx="2133600" cy="365125"/>
          </a:xfrm>
        </p:spPr>
        <p:txBody>
          <a:bodyPr/>
          <a:lstStyle>
            <a:lvl1pPr algn="ctr">
              <a:defRPr/>
            </a:lvl1pPr>
          </a:lstStyle>
          <a:p>
            <a:fld id="{262FF28F-5171-48FD-B9C3-0B54F2D7F9A9}" type="slidenum">
              <a:rPr lang="es-ES" smtClean="0"/>
              <a:pPr/>
              <a:t>‹#›</a:t>
            </a:fld>
            <a:endParaRPr lang="es-ES"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8" name="7 Imag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8095" y="6285195"/>
            <a:ext cx="1733229" cy="410100"/>
          </a:xfrm>
          <a:prstGeom prst="rect">
            <a:avLst/>
          </a:prstGeom>
        </p:spPr>
      </p:pic>
      <p:sp>
        <p:nvSpPr>
          <p:cNvPr id="9" name="8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cxnSp>
        <p:nvCxnSpPr>
          <p:cNvPr id="14" name="13 Conector recto"/>
          <p:cNvCxnSpPr/>
          <p:nvPr userDrawn="1"/>
        </p:nvCxnSpPr>
        <p:spPr>
          <a:xfrm>
            <a:off x="0" y="44624"/>
            <a:ext cx="9144000" cy="0"/>
          </a:xfrm>
          <a:prstGeom prst="line">
            <a:avLst/>
          </a:prstGeom>
          <a:ln w="101600">
            <a:solidFill>
              <a:srgbClr val="00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41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39553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4" name="3 Marcador de contenido"/>
          <p:cNvSpPr>
            <a:spLocks noGrp="1"/>
          </p:cNvSpPr>
          <p:nvPr>
            <p:ph sz="half" idx="2"/>
          </p:nvPr>
        </p:nvSpPr>
        <p:spPr>
          <a:xfrm>
            <a:off x="457828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pic>
        <p:nvPicPr>
          <p:cNvPr id="11" name="10 Image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12" name="11 Imag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8095" y="6285195"/>
            <a:ext cx="1733229" cy="410100"/>
          </a:xfrm>
          <a:prstGeom prst="rect">
            <a:avLst/>
          </a:prstGeom>
        </p:spPr>
      </p:pic>
      <p:sp>
        <p:nvSpPr>
          <p:cNvPr id="13" name="12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
        <p:nvSpPr>
          <p:cNvPr id="16" name="15 Rectángulo"/>
          <p:cNvSpPr/>
          <p:nvPr userDrawn="1"/>
        </p:nvSpPr>
        <p:spPr>
          <a:xfrm>
            <a:off x="0" y="10115"/>
            <a:ext cx="9144000" cy="6926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 Título"/>
          <p:cNvSpPr>
            <a:spLocks noGrp="1"/>
          </p:cNvSpPr>
          <p:nvPr>
            <p:ph type="title"/>
          </p:nvPr>
        </p:nvSpPr>
        <p:spPr>
          <a:xfrm>
            <a:off x="0" y="0"/>
            <a:ext cx="9144000" cy="709272"/>
          </a:xfrm>
          <a:noFill/>
        </p:spPr>
        <p:txBody>
          <a:bodyPr tIns="36000" bIns="36000">
            <a:noAutofit/>
          </a:bodyPr>
          <a:lstStyle>
            <a:lvl1pPr algn="ctr">
              <a:defRPr sz="2400" b="1">
                <a:solidFill>
                  <a:schemeClr val="bg1"/>
                </a:solidFill>
                <a:effectLst/>
                <a:latin typeface="Century Gothic" panose="020B0502020202020204" pitchFamily="34" charset="0"/>
              </a:defRPr>
            </a:lvl1pPr>
          </a:lstStyle>
          <a:p>
            <a:r>
              <a:rPr lang="es-ES"/>
              <a:t>Haga clic para modificar el estilo de título del patrón</a:t>
            </a:r>
            <a:endParaRPr lang="es-ES" dirty="0"/>
          </a:p>
        </p:txBody>
      </p:sp>
      <p:cxnSp>
        <p:nvCxnSpPr>
          <p:cNvPr id="18" name="17 Conector recto"/>
          <p:cNvCxnSpPr/>
          <p:nvPr userDrawn="1"/>
        </p:nvCxnSpPr>
        <p:spPr>
          <a:xfrm>
            <a:off x="0" y="44624"/>
            <a:ext cx="9144000" cy="0"/>
          </a:xfrm>
          <a:prstGeom prst="line">
            <a:avLst/>
          </a:prstGeom>
          <a:ln w="101600">
            <a:solidFill>
              <a:srgbClr val="00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894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5 Imagen"/>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77097" y="701847"/>
            <a:ext cx="3975202" cy="6176159"/>
          </a:xfrm>
          <a:prstGeom prst="rect">
            <a:avLst/>
          </a:prstGeom>
        </p:spPr>
      </p:pic>
      <p:pic>
        <p:nvPicPr>
          <p:cNvPr id="10" name="9 Imagen"/>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11" name="10 Image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75275" y="6285195"/>
            <a:ext cx="1733229" cy="410100"/>
          </a:xfrm>
          <a:prstGeom prst="rect">
            <a:avLst/>
          </a:prstGeom>
        </p:spPr>
      </p:pic>
      <p:sp>
        <p:nvSpPr>
          <p:cNvPr id="12" name="11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
        <p:nvSpPr>
          <p:cNvPr id="16" name="15 Rectángulo"/>
          <p:cNvSpPr/>
          <p:nvPr userDrawn="1"/>
        </p:nvSpPr>
        <p:spPr>
          <a:xfrm>
            <a:off x="0" y="10115"/>
            <a:ext cx="9144000" cy="6926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 Título"/>
          <p:cNvSpPr>
            <a:spLocks noGrp="1"/>
          </p:cNvSpPr>
          <p:nvPr>
            <p:ph type="title"/>
          </p:nvPr>
        </p:nvSpPr>
        <p:spPr>
          <a:xfrm>
            <a:off x="0" y="0"/>
            <a:ext cx="9144000" cy="709272"/>
          </a:xfrm>
          <a:noFill/>
        </p:spPr>
        <p:txBody>
          <a:bodyPr tIns="36000" bIns="36000">
            <a:noAutofit/>
          </a:bodyPr>
          <a:lstStyle>
            <a:lvl1pPr algn="ctr">
              <a:defRPr sz="2400" b="1">
                <a:solidFill>
                  <a:schemeClr val="bg1"/>
                </a:solidFill>
                <a:effectLst/>
                <a:latin typeface="Century Gothic" panose="020B0502020202020204" pitchFamily="34" charset="0"/>
              </a:defRPr>
            </a:lvl1pPr>
          </a:lstStyle>
          <a:p>
            <a:r>
              <a:rPr lang="es-ES"/>
              <a:t>Haga clic para modificar el estilo de título del patrón</a:t>
            </a:r>
            <a:endParaRPr lang="es-ES" dirty="0"/>
          </a:p>
        </p:txBody>
      </p:sp>
      <p:sp>
        <p:nvSpPr>
          <p:cNvPr id="18" name="2 Marcador de contenido"/>
          <p:cNvSpPr>
            <a:spLocks noGrp="1"/>
          </p:cNvSpPr>
          <p:nvPr>
            <p:ph idx="1"/>
          </p:nvPr>
        </p:nvSpPr>
        <p:spPr>
          <a:xfrm>
            <a:off x="457200" y="908720"/>
            <a:ext cx="8229600" cy="5217443"/>
          </a:xfrm>
        </p:spPr>
        <p:txBody>
          <a:bodyPr/>
          <a:lstStyle>
            <a:lvl1pPr marL="342900" indent="-342900">
              <a:buClr>
                <a:schemeClr val="tx1">
                  <a:lumMod val="50000"/>
                  <a:lumOff val="50000"/>
                </a:schemeClr>
              </a:buClr>
              <a:buSzPct val="100000"/>
              <a:buFont typeface="Arial" panose="020B0604020202020204" pitchFamily="34" charset="0"/>
              <a:buChar char="•"/>
              <a:defRPr>
                <a:solidFill>
                  <a:schemeClr val="tx1">
                    <a:lumMod val="50000"/>
                    <a:lumOff val="50000"/>
                  </a:schemeClr>
                </a:solidFill>
                <a:latin typeface="Franklin Gothic Book" panose="020B0503020102020204" pitchFamily="34" charset="0"/>
              </a:defRPr>
            </a:lvl1pPr>
            <a:lvl2pPr marL="742950" indent="-285750">
              <a:buClr>
                <a:schemeClr val="tx1">
                  <a:lumMod val="50000"/>
                  <a:lumOff val="50000"/>
                </a:schemeClr>
              </a:buClr>
              <a:buFont typeface="Wingdings" panose="05000000000000000000" pitchFamily="2" charset="2"/>
              <a:buChar char="§"/>
              <a:defRPr>
                <a:solidFill>
                  <a:schemeClr val="tx1">
                    <a:lumMod val="50000"/>
                    <a:lumOff val="50000"/>
                  </a:schemeClr>
                </a:solidFill>
                <a:latin typeface="Franklin Gothic Book" panose="020B0503020102020204" pitchFamily="34" charset="0"/>
              </a:defRPr>
            </a:lvl2pPr>
            <a:lvl3pPr>
              <a:buClr>
                <a:schemeClr val="tx1">
                  <a:lumMod val="50000"/>
                  <a:lumOff val="50000"/>
                </a:schemeClr>
              </a:buClr>
              <a:defRPr>
                <a:solidFill>
                  <a:schemeClr val="tx1">
                    <a:lumMod val="50000"/>
                    <a:lumOff val="50000"/>
                  </a:schemeClr>
                </a:solidFill>
                <a:latin typeface="Franklin Gothic Book" panose="020B0503020102020204" pitchFamily="34" charset="0"/>
              </a:defRPr>
            </a:lvl3pPr>
            <a:lvl4pPr>
              <a:buClr>
                <a:schemeClr val="tx1">
                  <a:lumMod val="50000"/>
                  <a:lumOff val="50000"/>
                </a:schemeClr>
              </a:buClr>
              <a:defRPr>
                <a:solidFill>
                  <a:schemeClr val="tx1">
                    <a:lumMod val="50000"/>
                    <a:lumOff val="50000"/>
                  </a:schemeClr>
                </a:solidFill>
                <a:latin typeface="Franklin Gothic Book" panose="020B0503020102020204" pitchFamily="34" charset="0"/>
              </a:defRPr>
            </a:lvl4pPr>
            <a:lvl5pPr>
              <a:defRPr>
                <a:solidFill>
                  <a:schemeClr val="tx1">
                    <a:lumMod val="50000"/>
                    <a:lumOff val="50000"/>
                  </a:schemeClr>
                </a:solidFill>
                <a:latin typeface="Franklin Gothic Book" panose="020B05030201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cxnSp>
        <p:nvCxnSpPr>
          <p:cNvPr id="19" name="18 Conector recto"/>
          <p:cNvCxnSpPr/>
          <p:nvPr userDrawn="1"/>
        </p:nvCxnSpPr>
        <p:spPr>
          <a:xfrm>
            <a:off x="0" y="44624"/>
            <a:ext cx="9144000" cy="0"/>
          </a:xfrm>
          <a:prstGeom prst="line">
            <a:avLst/>
          </a:prstGeom>
          <a:ln w="101600">
            <a:solidFill>
              <a:srgbClr val="00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506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13" name="12 Imagen"/>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77097" y="701847"/>
            <a:ext cx="3975202" cy="6176159"/>
          </a:xfrm>
          <a:prstGeom prst="rect">
            <a:avLst/>
          </a:prstGeom>
        </p:spPr>
      </p:pic>
      <p:pic>
        <p:nvPicPr>
          <p:cNvPr id="10" name="9 Imagen"/>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11" name="10 Image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48095" y="6285195"/>
            <a:ext cx="1733229" cy="410100"/>
          </a:xfrm>
          <a:prstGeom prst="rect">
            <a:avLst/>
          </a:prstGeom>
        </p:spPr>
      </p:pic>
      <p:sp>
        <p:nvSpPr>
          <p:cNvPr id="12" name="11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
        <p:nvSpPr>
          <p:cNvPr id="16" name="2 Marcador de contenido"/>
          <p:cNvSpPr>
            <a:spLocks noGrp="1"/>
          </p:cNvSpPr>
          <p:nvPr>
            <p:ph sz="half" idx="1"/>
          </p:nvPr>
        </p:nvSpPr>
        <p:spPr>
          <a:xfrm>
            <a:off x="39553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17" name="3 Marcador de contenido"/>
          <p:cNvSpPr>
            <a:spLocks noGrp="1"/>
          </p:cNvSpPr>
          <p:nvPr>
            <p:ph sz="half" idx="2"/>
          </p:nvPr>
        </p:nvSpPr>
        <p:spPr>
          <a:xfrm>
            <a:off x="457828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18" name="17 Rectángulo"/>
          <p:cNvSpPr/>
          <p:nvPr userDrawn="1"/>
        </p:nvSpPr>
        <p:spPr>
          <a:xfrm>
            <a:off x="0" y="10115"/>
            <a:ext cx="9144000" cy="6926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 Título"/>
          <p:cNvSpPr>
            <a:spLocks noGrp="1"/>
          </p:cNvSpPr>
          <p:nvPr>
            <p:ph type="title"/>
          </p:nvPr>
        </p:nvSpPr>
        <p:spPr>
          <a:xfrm>
            <a:off x="0" y="0"/>
            <a:ext cx="9144000" cy="709272"/>
          </a:xfrm>
          <a:noFill/>
        </p:spPr>
        <p:txBody>
          <a:bodyPr tIns="36000" bIns="36000">
            <a:noAutofit/>
          </a:bodyPr>
          <a:lstStyle>
            <a:lvl1pPr algn="ctr">
              <a:defRPr sz="2400" b="1">
                <a:solidFill>
                  <a:schemeClr val="bg1"/>
                </a:solidFill>
                <a:effectLst/>
                <a:latin typeface="Century Gothic" panose="020B0502020202020204" pitchFamily="34" charset="0"/>
              </a:defRPr>
            </a:lvl1pPr>
          </a:lstStyle>
          <a:p>
            <a:r>
              <a:rPr lang="es-ES"/>
              <a:t>Haga clic para modificar el estilo de título del patrón</a:t>
            </a:r>
            <a:endParaRPr lang="es-ES" dirty="0"/>
          </a:p>
        </p:txBody>
      </p:sp>
      <p:cxnSp>
        <p:nvCxnSpPr>
          <p:cNvPr id="20" name="19 Conector recto"/>
          <p:cNvCxnSpPr/>
          <p:nvPr userDrawn="1"/>
        </p:nvCxnSpPr>
        <p:spPr>
          <a:xfrm>
            <a:off x="0" y="44624"/>
            <a:ext cx="9144000" cy="0"/>
          </a:xfrm>
          <a:prstGeom prst="line">
            <a:avLst/>
          </a:prstGeom>
          <a:ln w="101600">
            <a:solidFill>
              <a:srgbClr val="00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57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702811"/>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0" y="0"/>
            <a:ext cx="9144000" cy="702811"/>
          </a:xfrm>
          <a:noFill/>
        </p:spPr>
        <p:txBody>
          <a:bodyPr tIns="36000" bIns="36000">
            <a:noAutofit/>
          </a:bodyPr>
          <a:lstStyle>
            <a:lvl1pPr algn="ctr">
              <a:defRPr sz="2400" b="1">
                <a:solidFill>
                  <a:schemeClr val="bg1"/>
                </a:solidFill>
                <a:effectLst/>
                <a:latin typeface="Century Gothic" panose="020B0502020202020204" pitchFamily="34" charset="0"/>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457200" y="908720"/>
            <a:ext cx="8229600" cy="5217443"/>
          </a:xfrm>
        </p:spPr>
        <p:txBody>
          <a:bodyPr/>
          <a:lstStyle>
            <a:lvl1pPr marL="342900" indent="-342900">
              <a:buClr>
                <a:schemeClr val="tx1">
                  <a:lumMod val="50000"/>
                  <a:lumOff val="50000"/>
                </a:schemeClr>
              </a:buClr>
              <a:buSzPct val="100000"/>
              <a:buFont typeface="Arial" panose="020B0604020202020204" pitchFamily="34" charset="0"/>
              <a:buChar char="•"/>
              <a:defRPr>
                <a:solidFill>
                  <a:schemeClr val="tx1">
                    <a:lumMod val="50000"/>
                    <a:lumOff val="50000"/>
                  </a:schemeClr>
                </a:solidFill>
                <a:latin typeface="Franklin Gothic Book" panose="020B0503020102020204" pitchFamily="34" charset="0"/>
              </a:defRPr>
            </a:lvl1pPr>
            <a:lvl2pPr marL="742950" indent="-285750">
              <a:buClr>
                <a:schemeClr val="tx1">
                  <a:lumMod val="50000"/>
                  <a:lumOff val="50000"/>
                </a:schemeClr>
              </a:buClr>
              <a:buFont typeface="Wingdings" panose="05000000000000000000" pitchFamily="2" charset="2"/>
              <a:buChar char="§"/>
              <a:defRPr>
                <a:solidFill>
                  <a:schemeClr val="tx1">
                    <a:lumMod val="50000"/>
                    <a:lumOff val="50000"/>
                  </a:schemeClr>
                </a:solidFill>
                <a:latin typeface="Franklin Gothic Book" panose="020B0503020102020204" pitchFamily="34" charset="0"/>
              </a:defRPr>
            </a:lvl2pPr>
            <a:lvl3pPr>
              <a:buClr>
                <a:schemeClr val="tx1">
                  <a:lumMod val="50000"/>
                  <a:lumOff val="50000"/>
                </a:schemeClr>
              </a:buClr>
              <a:defRPr>
                <a:solidFill>
                  <a:schemeClr val="tx1">
                    <a:lumMod val="50000"/>
                    <a:lumOff val="50000"/>
                  </a:schemeClr>
                </a:solidFill>
                <a:latin typeface="Franklin Gothic Book" panose="020B0503020102020204" pitchFamily="34" charset="0"/>
              </a:defRPr>
            </a:lvl3pPr>
            <a:lvl4pPr>
              <a:buClr>
                <a:schemeClr val="tx1">
                  <a:lumMod val="50000"/>
                  <a:lumOff val="50000"/>
                </a:schemeClr>
              </a:buClr>
              <a:defRPr>
                <a:solidFill>
                  <a:schemeClr val="tx1">
                    <a:lumMod val="50000"/>
                    <a:lumOff val="50000"/>
                  </a:schemeClr>
                </a:solidFill>
                <a:latin typeface="Franklin Gothic Book" panose="020B0503020102020204" pitchFamily="34" charset="0"/>
              </a:defRPr>
            </a:lvl4pPr>
            <a:lvl5pPr>
              <a:defRPr>
                <a:solidFill>
                  <a:schemeClr val="tx1">
                    <a:lumMod val="50000"/>
                    <a:lumOff val="50000"/>
                  </a:schemeClr>
                </a:solidFill>
                <a:latin typeface="Franklin Gothic Book" panose="020B05030201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6" name="5 Marcador de número de diapositiva"/>
          <p:cNvSpPr>
            <a:spLocks noGrp="1"/>
          </p:cNvSpPr>
          <p:nvPr>
            <p:ph type="sldNum" sz="quarter" idx="12"/>
          </p:nvPr>
        </p:nvSpPr>
        <p:spPr>
          <a:xfrm>
            <a:off x="3635896" y="6352858"/>
            <a:ext cx="2133600" cy="365125"/>
          </a:xfrm>
        </p:spPr>
        <p:txBody>
          <a:bodyPr/>
          <a:lstStyle>
            <a:lvl1pPr algn="ctr">
              <a:defRPr/>
            </a:lvl1pPr>
          </a:lstStyle>
          <a:p>
            <a:fld id="{262FF28F-5171-48FD-B9C3-0B54F2D7F9A9}" type="slidenum">
              <a:rPr lang="es-ES" smtClean="0"/>
              <a:pPr/>
              <a:t>‹#›</a:t>
            </a:fld>
            <a:endParaRPr lang="es-ES"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8" name="7 Imag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8095" y="6285195"/>
            <a:ext cx="1733229" cy="410100"/>
          </a:xfrm>
          <a:prstGeom prst="rect">
            <a:avLst/>
          </a:prstGeom>
        </p:spPr>
      </p:pic>
      <p:sp>
        <p:nvSpPr>
          <p:cNvPr id="9" name="8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Tree>
    <p:extLst>
      <p:ext uri="{BB962C8B-B14F-4D97-AF65-F5344CB8AC3E}">
        <p14:creationId xmlns:p14="http://schemas.microsoft.com/office/powerpoint/2010/main" val="3843635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39553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4" name="3 Marcador de contenido"/>
          <p:cNvSpPr>
            <a:spLocks noGrp="1"/>
          </p:cNvSpPr>
          <p:nvPr>
            <p:ph sz="half" idx="2"/>
          </p:nvPr>
        </p:nvSpPr>
        <p:spPr>
          <a:xfrm>
            <a:off x="457828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10" name="5 Marcador de número de diapositiva"/>
          <p:cNvSpPr txBox="1">
            <a:spLocks/>
          </p:cNvSpPr>
          <p:nvPr userDrawn="1"/>
        </p:nvSpPr>
        <p:spPr>
          <a:xfrm>
            <a:off x="3635896" y="6352858"/>
            <a:ext cx="2133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2FF28F-5171-48FD-B9C3-0B54F2D7F9A9}" type="slidenum">
              <a:rPr lang="es-ES" smtClean="0"/>
              <a:pPr/>
              <a:t>‹#›</a:t>
            </a:fld>
            <a:endParaRPr lang="es-ES" dirty="0"/>
          </a:p>
        </p:txBody>
      </p:sp>
      <p:pic>
        <p:nvPicPr>
          <p:cNvPr id="11" name="10 Image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12" name="11 Imag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8095" y="6285195"/>
            <a:ext cx="1733229" cy="410100"/>
          </a:xfrm>
          <a:prstGeom prst="rect">
            <a:avLst/>
          </a:prstGeom>
        </p:spPr>
      </p:pic>
      <p:sp>
        <p:nvSpPr>
          <p:cNvPr id="13" name="12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
        <p:nvSpPr>
          <p:cNvPr id="14" name="13 Rectángulo"/>
          <p:cNvSpPr/>
          <p:nvPr userDrawn="1"/>
        </p:nvSpPr>
        <p:spPr>
          <a:xfrm>
            <a:off x="0" y="0"/>
            <a:ext cx="9144000" cy="702811"/>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 Título"/>
          <p:cNvSpPr>
            <a:spLocks noGrp="1"/>
          </p:cNvSpPr>
          <p:nvPr>
            <p:ph type="title"/>
          </p:nvPr>
        </p:nvSpPr>
        <p:spPr>
          <a:xfrm>
            <a:off x="0" y="0"/>
            <a:ext cx="9144000" cy="702811"/>
          </a:xfrm>
          <a:noFill/>
        </p:spPr>
        <p:txBody>
          <a:bodyPr tIns="36000" bIns="36000">
            <a:noAutofit/>
          </a:bodyPr>
          <a:lstStyle>
            <a:lvl1pPr algn="ctr">
              <a:defRPr sz="2400" b="1">
                <a:solidFill>
                  <a:schemeClr val="bg1"/>
                </a:solidFill>
                <a:effectLst/>
                <a:latin typeface="Century Gothic" panose="020B0502020202020204" pitchFamily="34" charset="0"/>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3160659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6" name="5 Imagen"/>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77097" y="701847"/>
            <a:ext cx="3975202" cy="6176159"/>
          </a:xfrm>
          <a:prstGeom prst="rect">
            <a:avLst/>
          </a:prstGeom>
        </p:spPr>
      </p:pic>
      <p:sp>
        <p:nvSpPr>
          <p:cNvPr id="9" name="5 Marcador de número de diapositiva"/>
          <p:cNvSpPr>
            <a:spLocks noGrp="1"/>
          </p:cNvSpPr>
          <p:nvPr>
            <p:ph type="sldNum" sz="quarter" idx="12"/>
          </p:nvPr>
        </p:nvSpPr>
        <p:spPr>
          <a:xfrm>
            <a:off x="3635896" y="6352858"/>
            <a:ext cx="2133600" cy="365125"/>
          </a:xfrm>
        </p:spPr>
        <p:txBody>
          <a:bodyPr/>
          <a:lstStyle>
            <a:lvl1pPr algn="ctr">
              <a:defRPr/>
            </a:lvl1pPr>
          </a:lstStyle>
          <a:p>
            <a:fld id="{262FF28F-5171-48FD-B9C3-0B54F2D7F9A9}" type="slidenum">
              <a:rPr lang="es-ES" smtClean="0"/>
              <a:pPr/>
              <a:t>‹#›</a:t>
            </a:fld>
            <a:endParaRPr lang="es-ES" dirty="0"/>
          </a:p>
        </p:txBody>
      </p:sp>
      <p:pic>
        <p:nvPicPr>
          <p:cNvPr id="10" name="9 Imagen"/>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11" name="10 Image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75275" y="6285195"/>
            <a:ext cx="1733229" cy="410100"/>
          </a:xfrm>
          <a:prstGeom prst="rect">
            <a:avLst/>
          </a:prstGeom>
        </p:spPr>
      </p:pic>
      <p:sp>
        <p:nvSpPr>
          <p:cNvPr id="12" name="11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
        <p:nvSpPr>
          <p:cNvPr id="18" name="2 Marcador de contenido"/>
          <p:cNvSpPr>
            <a:spLocks noGrp="1"/>
          </p:cNvSpPr>
          <p:nvPr>
            <p:ph idx="1"/>
          </p:nvPr>
        </p:nvSpPr>
        <p:spPr>
          <a:xfrm>
            <a:off x="457200" y="908720"/>
            <a:ext cx="8229600" cy="5217443"/>
          </a:xfrm>
        </p:spPr>
        <p:txBody>
          <a:bodyPr/>
          <a:lstStyle>
            <a:lvl1pPr marL="342900" indent="-342900">
              <a:buClr>
                <a:schemeClr val="tx1">
                  <a:lumMod val="50000"/>
                  <a:lumOff val="50000"/>
                </a:schemeClr>
              </a:buClr>
              <a:buSzPct val="100000"/>
              <a:buFont typeface="Arial" panose="020B0604020202020204" pitchFamily="34" charset="0"/>
              <a:buChar char="•"/>
              <a:defRPr>
                <a:solidFill>
                  <a:schemeClr val="tx1">
                    <a:lumMod val="50000"/>
                    <a:lumOff val="50000"/>
                  </a:schemeClr>
                </a:solidFill>
                <a:latin typeface="Franklin Gothic Book" panose="020B0503020102020204" pitchFamily="34" charset="0"/>
              </a:defRPr>
            </a:lvl1pPr>
            <a:lvl2pPr marL="742950" indent="-285750">
              <a:buClr>
                <a:schemeClr val="tx1">
                  <a:lumMod val="50000"/>
                  <a:lumOff val="50000"/>
                </a:schemeClr>
              </a:buClr>
              <a:buFont typeface="Wingdings" panose="05000000000000000000" pitchFamily="2" charset="2"/>
              <a:buChar char="§"/>
              <a:defRPr>
                <a:solidFill>
                  <a:schemeClr val="tx1">
                    <a:lumMod val="50000"/>
                    <a:lumOff val="50000"/>
                  </a:schemeClr>
                </a:solidFill>
                <a:latin typeface="Franklin Gothic Book" panose="020B0503020102020204" pitchFamily="34" charset="0"/>
              </a:defRPr>
            </a:lvl2pPr>
            <a:lvl3pPr>
              <a:buClr>
                <a:schemeClr val="tx1">
                  <a:lumMod val="50000"/>
                  <a:lumOff val="50000"/>
                </a:schemeClr>
              </a:buClr>
              <a:defRPr>
                <a:solidFill>
                  <a:schemeClr val="tx1">
                    <a:lumMod val="50000"/>
                    <a:lumOff val="50000"/>
                  </a:schemeClr>
                </a:solidFill>
                <a:latin typeface="Franklin Gothic Book" panose="020B0503020102020204" pitchFamily="34" charset="0"/>
              </a:defRPr>
            </a:lvl3pPr>
            <a:lvl4pPr>
              <a:buClr>
                <a:schemeClr val="tx1">
                  <a:lumMod val="50000"/>
                  <a:lumOff val="50000"/>
                </a:schemeClr>
              </a:buClr>
              <a:defRPr>
                <a:solidFill>
                  <a:schemeClr val="tx1">
                    <a:lumMod val="50000"/>
                    <a:lumOff val="50000"/>
                  </a:schemeClr>
                </a:solidFill>
                <a:latin typeface="Franklin Gothic Book" panose="020B0503020102020204" pitchFamily="34" charset="0"/>
              </a:defRPr>
            </a:lvl4pPr>
            <a:lvl5pPr>
              <a:defRPr>
                <a:solidFill>
                  <a:schemeClr val="tx1">
                    <a:lumMod val="50000"/>
                    <a:lumOff val="50000"/>
                  </a:schemeClr>
                </a:solidFill>
                <a:latin typeface="Franklin Gothic Book" panose="020B05030201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3" name="12 Rectángulo"/>
          <p:cNvSpPr/>
          <p:nvPr userDrawn="1"/>
        </p:nvSpPr>
        <p:spPr>
          <a:xfrm>
            <a:off x="0" y="0"/>
            <a:ext cx="9144000" cy="702811"/>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 Título"/>
          <p:cNvSpPr>
            <a:spLocks noGrp="1"/>
          </p:cNvSpPr>
          <p:nvPr>
            <p:ph type="title"/>
          </p:nvPr>
        </p:nvSpPr>
        <p:spPr>
          <a:xfrm>
            <a:off x="0" y="0"/>
            <a:ext cx="9144000" cy="702811"/>
          </a:xfrm>
          <a:noFill/>
        </p:spPr>
        <p:txBody>
          <a:bodyPr tIns="36000" bIns="36000">
            <a:noAutofit/>
          </a:bodyPr>
          <a:lstStyle>
            <a:lvl1pPr algn="ctr">
              <a:defRPr sz="2400" b="1">
                <a:solidFill>
                  <a:schemeClr val="bg1"/>
                </a:solidFill>
                <a:effectLst/>
                <a:latin typeface="Century Gothic" panose="020B0502020202020204" pitchFamily="34" charset="0"/>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8871542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13" name="12 Imagen"/>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77097" y="701847"/>
            <a:ext cx="3975202" cy="6176159"/>
          </a:xfrm>
          <a:prstGeom prst="rect">
            <a:avLst/>
          </a:prstGeom>
        </p:spPr>
      </p:pic>
      <p:sp>
        <p:nvSpPr>
          <p:cNvPr id="9" name="5 Marcador de número de diapositiva"/>
          <p:cNvSpPr txBox="1">
            <a:spLocks/>
          </p:cNvSpPr>
          <p:nvPr userDrawn="1"/>
        </p:nvSpPr>
        <p:spPr>
          <a:xfrm>
            <a:off x="3635896" y="6352858"/>
            <a:ext cx="2133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2FF28F-5171-48FD-B9C3-0B54F2D7F9A9}" type="slidenum">
              <a:rPr lang="es-ES" smtClean="0"/>
              <a:pPr/>
              <a:t>‹#›</a:t>
            </a:fld>
            <a:endParaRPr lang="es-ES" dirty="0"/>
          </a:p>
        </p:txBody>
      </p:sp>
      <p:pic>
        <p:nvPicPr>
          <p:cNvPr id="10" name="9 Imagen"/>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11" name="10 Image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48095" y="6285195"/>
            <a:ext cx="1733229" cy="410100"/>
          </a:xfrm>
          <a:prstGeom prst="rect">
            <a:avLst/>
          </a:prstGeom>
        </p:spPr>
      </p:pic>
      <p:sp>
        <p:nvSpPr>
          <p:cNvPr id="12" name="11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
        <p:nvSpPr>
          <p:cNvPr id="16" name="2 Marcador de contenido"/>
          <p:cNvSpPr>
            <a:spLocks noGrp="1"/>
          </p:cNvSpPr>
          <p:nvPr>
            <p:ph sz="half" idx="1"/>
          </p:nvPr>
        </p:nvSpPr>
        <p:spPr>
          <a:xfrm>
            <a:off x="39553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17" name="3 Marcador de contenido"/>
          <p:cNvSpPr>
            <a:spLocks noGrp="1"/>
          </p:cNvSpPr>
          <p:nvPr>
            <p:ph sz="half" idx="2"/>
          </p:nvPr>
        </p:nvSpPr>
        <p:spPr>
          <a:xfrm>
            <a:off x="457828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14" name="13 Rectángulo"/>
          <p:cNvSpPr/>
          <p:nvPr userDrawn="1"/>
        </p:nvSpPr>
        <p:spPr>
          <a:xfrm>
            <a:off x="0" y="0"/>
            <a:ext cx="9144000" cy="702811"/>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 Título"/>
          <p:cNvSpPr>
            <a:spLocks noGrp="1"/>
          </p:cNvSpPr>
          <p:nvPr>
            <p:ph type="title"/>
          </p:nvPr>
        </p:nvSpPr>
        <p:spPr>
          <a:xfrm>
            <a:off x="0" y="0"/>
            <a:ext cx="9144000" cy="702811"/>
          </a:xfrm>
          <a:noFill/>
        </p:spPr>
        <p:txBody>
          <a:bodyPr tIns="36000" bIns="36000">
            <a:noAutofit/>
          </a:bodyPr>
          <a:lstStyle>
            <a:lvl1pPr algn="ctr">
              <a:defRPr sz="2400" b="1">
                <a:solidFill>
                  <a:schemeClr val="bg1"/>
                </a:solidFill>
                <a:effectLst/>
                <a:latin typeface="Century Gothic" panose="020B0502020202020204" pitchFamily="34" charset="0"/>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42186017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99392"/>
            <a:ext cx="9144000" cy="70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userDrawn="1"/>
        </p:nvSpPr>
        <p:spPr>
          <a:xfrm>
            <a:off x="0" y="603420"/>
            <a:ext cx="9144000" cy="99391"/>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14536" y="-82123"/>
            <a:ext cx="9144000" cy="702811"/>
          </a:xfrm>
          <a:noFill/>
        </p:spPr>
        <p:txBody>
          <a:bodyPr tIns="36000" bIns="36000">
            <a:noAutofit/>
          </a:bodyPr>
          <a:lstStyle>
            <a:lvl1pPr algn="ctr">
              <a:defRPr sz="2400" b="1">
                <a:solidFill>
                  <a:schemeClr val="accent1">
                    <a:lumMod val="50000"/>
                  </a:schemeClr>
                </a:solidFill>
                <a:effectLst/>
                <a:latin typeface="Century Gothic" panose="020B0502020202020204" pitchFamily="34" charset="0"/>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457200" y="908720"/>
            <a:ext cx="8229600" cy="5217443"/>
          </a:xfrm>
        </p:spPr>
        <p:txBody>
          <a:bodyPr/>
          <a:lstStyle>
            <a:lvl1pPr marL="342900" indent="-342900">
              <a:buClr>
                <a:schemeClr val="tx1">
                  <a:lumMod val="50000"/>
                  <a:lumOff val="50000"/>
                </a:schemeClr>
              </a:buClr>
              <a:buSzPct val="100000"/>
              <a:buFont typeface="Arial" panose="020B0604020202020204" pitchFamily="34" charset="0"/>
              <a:buChar char="•"/>
              <a:defRPr>
                <a:solidFill>
                  <a:schemeClr val="tx1">
                    <a:lumMod val="50000"/>
                    <a:lumOff val="50000"/>
                  </a:schemeClr>
                </a:solidFill>
                <a:latin typeface="Franklin Gothic Book" panose="020B0503020102020204" pitchFamily="34" charset="0"/>
              </a:defRPr>
            </a:lvl1pPr>
            <a:lvl2pPr marL="742950" indent="-285750">
              <a:buClr>
                <a:schemeClr val="tx1">
                  <a:lumMod val="50000"/>
                  <a:lumOff val="50000"/>
                </a:schemeClr>
              </a:buClr>
              <a:buFont typeface="Wingdings" panose="05000000000000000000" pitchFamily="2" charset="2"/>
              <a:buChar char="§"/>
              <a:defRPr>
                <a:solidFill>
                  <a:schemeClr val="tx1">
                    <a:lumMod val="50000"/>
                    <a:lumOff val="50000"/>
                  </a:schemeClr>
                </a:solidFill>
                <a:latin typeface="Franklin Gothic Book" panose="020B0503020102020204" pitchFamily="34" charset="0"/>
              </a:defRPr>
            </a:lvl2pPr>
            <a:lvl3pPr>
              <a:buClr>
                <a:schemeClr val="tx1">
                  <a:lumMod val="50000"/>
                  <a:lumOff val="50000"/>
                </a:schemeClr>
              </a:buClr>
              <a:defRPr>
                <a:solidFill>
                  <a:schemeClr val="tx1">
                    <a:lumMod val="50000"/>
                    <a:lumOff val="50000"/>
                  </a:schemeClr>
                </a:solidFill>
                <a:latin typeface="Franklin Gothic Book" panose="020B0503020102020204" pitchFamily="34" charset="0"/>
              </a:defRPr>
            </a:lvl3pPr>
            <a:lvl4pPr>
              <a:buClr>
                <a:schemeClr val="tx1">
                  <a:lumMod val="50000"/>
                  <a:lumOff val="50000"/>
                </a:schemeClr>
              </a:buClr>
              <a:defRPr>
                <a:solidFill>
                  <a:schemeClr val="tx1">
                    <a:lumMod val="50000"/>
                    <a:lumOff val="50000"/>
                  </a:schemeClr>
                </a:solidFill>
                <a:latin typeface="Franklin Gothic Book" panose="020B0503020102020204" pitchFamily="34" charset="0"/>
              </a:defRPr>
            </a:lvl4pPr>
            <a:lvl5pPr>
              <a:defRPr>
                <a:solidFill>
                  <a:schemeClr val="tx1">
                    <a:lumMod val="50000"/>
                    <a:lumOff val="50000"/>
                  </a:schemeClr>
                </a:solidFill>
                <a:latin typeface="Franklin Gothic Book" panose="020B05030201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6" name="5 Marcador de número de diapositiva"/>
          <p:cNvSpPr>
            <a:spLocks noGrp="1"/>
          </p:cNvSpPr>
          <p:nvPr>
            <p:ph type="sldNum" sz="quarter" idx="12"/>
          </p:nvPr>
        </p:nvSpPr>
        <p:spPr>
          <a:xfrm>
            <a:off x="3635896" y="6352858"/>
            <a:ext cx="2133600" cy="365125"/>
          </a:xfrm>
        </p:spPr>
        <p:txBody>
          <a:bodyPr/>
          <a:lstStyle>
            <a:lvl1pPr algn="ctr">
              <a:defRPr/>
            </a:lvl1pPr>
          </a:lstStyle>
          <a:p>
            <a:fld id="{262FF28F-5171-48FD-B9C3-0B54F2D7F9A9}" type="slidenum">
              <a:rPr lang="es-ES" smtClean="0"/>
              <a:pPr/>
              <a:t>‹#›</a:t>
            </a:fld>
            <a:endParaRPr lang="es-ES" dirty="0"/>
          </a:p>
        </p:txBody>
      </p:sp>
      <p:pic>
        <p:nvPicPr>
          <p:cNvPr id="7" name="6 Imagen"/>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8" name="7 Image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48095" y="6285195"/>
            <a:ext cx="1733229" cy="410100"/>
          </a:xfrm>
          <a:prstGeom prst="rect">
            <a:avLst/>
          </a:prstGeom>
        </p:spPr>
      </p:pic>
      <p:sp>
        <p:nvSpPr>
          <p:cNvPr id="9" name="8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Tree>
    <p:extLst>
      <p:ext uri="{BB962C8B-B14F-4D97-AF65-F5344CB8AC3E}">
        <p14:creationId xmlns:p14="http://schemas.microsoft.com/office/powerpoint/2010/main" val="121724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29C0F5B-D97B-8941-A9DB-B51AD0DC6B51}" type="datetimeFigureOut">
              <a:rPr lang="es-ES" smtClean="0"/>
              <a:t>14/06/2017</a:t>
            </a:fld>
            <a:endParaRPr lang="en-GB"/>
          </a:p>
        </p:txBody>
      </p:sp>
      <p:sp>
        <p:nvSpPr>
          <p:cNvPr id="3" name="Marcador de pie de página 2"/>
          <p:cNvSpPr>
            <a:spLocks noGrp="1"/>
          </p:cNvSpPr>
          <p:nvPr>
            <p:ph type="ftr" sz="quarter" idx="11"/>
          </p:nvPr>
        </p:nvSpPr>
        <p:spPr/>
        <p:txBody>
          <a:bodyPr/>
          <a:lstStyle/>
          <a:p>
            <a:endParaRPr lang="en-GB"/>
          </a:p>
        </p:txBody>
      </p:sp>
      <p:sp>
        <p:nvSpPr>
          <p:cNvPr id="4" name="Marcador de número de diapositiva 3"/>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063409417"/>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39553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4" name="3 Marcador de contenido"/>
          <p:cNvSpPr>
            <a:spLocks noGrp="1"/>
          </p:cNvSpPr>
          <p:nvPr>
            <p:ph sz="half" idx="2"/>
          </p:nvPr>
        </p:nvSpPr>
        <p:spPr>
          <a:xfrm>
            <a:off x="457828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10" name="5 Marcador de número de diapositiva"/>
          <p:cNvSpPr txBox="1">
            <a:spLocks/>
          </p:cNvSpPr>
          <p:nvPr userDrawn="1"/>
        </p:nvSpPr>
        <p:spPr>
          <a:xfrm>
            <a:off x="3635896" y="6352858"/>
            <a:ext cx="2133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2FF28F-5171-48FD-B9C3-0B54F2D7F9A9}" type="slidenum">
              <a:rPr lang="es-ES" smtClean="0"/>
              <a:pPr/>
              <a:t>‹#›</a:t>
            </a:fld>
            <a:endParaRPr lang="es-ES" dirty="0"/>
          </a:p>
        </p:txBody>
      </p:sp>
      <p:pic>
        <p:nvPicPr>
          <p:cNvPr id="11" name="10 Image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12" name="11 Imag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8095" y="6285195"/>
            <a:ext cx="1733229" cy="410100"/>
          </a:xfrm>
          <a:prstGeom prst="rect">
            <a:avLst/>
          </a:prstGeom>
        </p:spPr>
      </p:pic>
      <p:sp>
        <p:nvSpPr>
          <p:cNvPr id="13" name="12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pic>
        <p:nvPicPr>
          <p:cNvPr id="16" name="Picture 2"/>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99392"/>
            <a:ext cx="9144000" cy="70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Rectángulo"/>
          <p:cNvSpPr/>
          <p:nvPr userDrawn="1"/>
        </p:nvSpPr>
        <p:spPr>
          <a:xfrm>
            <a:off x="0" y="603420"/>
            <a:ext cx="9144000" cy="99391"/>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 Título"/>
          <p:cNvSpPr>
            <a:spLocks noGrp="1"/>
          </p:cNvSpPr>
          <p:nvPr>
            <p:ph type="title"/>
          </p:nvPr>
        </p:nvSpPr>
        <p:spPr>
          <a:xfrm>
            <a:off x="14536" y="-82123"/>
            <a:ext cx="9144000" cy="702811"/>
          </a:xfrm>
          <a:noFill/>
        </p:spPr>
        <p:txBody>
          <a:bodyPr tIns="36000" bIns="36000">
            <a:noAutofit/>
          </a:bodyPr>
          <a:lstStyle>
            <a:lvl1pPr algn="ctr">
              <a:defRPr sz="2400" b="1">
                <a:solidFill>
                  <a:schemeClr val="accent1">
                    <a:lumMod val="50000"/>
                  </a:schemeClr>
                </a:solidFill>
                <a:effectLst/>
                <a:latin typeface="Century Gothic" panose="020B0502020202020204" pitchFamily="34" charset="0"/>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32280735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6" name="5 Imagen"/>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77097" y="701847"/>
            <a:ext cx="3975202" cy="6176159"/>
          </a:xfrm>
          <a:prstGeom prst="rect">
            <a:avLst/>
          </a:prstGeom>
        </p:spPr>
      </p:pic>
      <p:sp>
        <p:nvSpPr>
          <p:cNvPr id="9" name="5 Marcador de número de diapositiva"/>
          <p:cNvSpPr>
            <a:spLocks noGrp="1"/>
          </p:cNvSpPr>
          <p:nvPr>
            <p:ph type="sldNum" sz="quarter" idx="12"/>
          </p:nvPr>
        </p:nvSpPr>
        <p:spPr>
          <a:xfrm>
            <a:off x="3635896" y="6352858"/>
            <a:ext cx="2133600" cy="365125"/>
          </a:xfrm>
        </p:spPr>
        <p:txBody>
          <a:bodyPr/>
          <a:lstStyle>
            <a:lvl1pPr algn="ctr">
              <a:defRPr/>
            </a:lvl1pPr>
          </a:lstStyle>
          <a:p>
            <a:fld id="{262FF28F-5171-48FD-B9C3-0B54F2D7F9A9}" type="slidenum">
              <a:rPr lang="es-ES" smtClean="0"/>
              <a:pPr/>
              <a:t>‹#›</a:t>
            </a:fld>
            <a:endParaRPr lang="es-ES" dirty="0"/>
          </a:p>
        </p:txBody>
      </p:sp>
      <p:pic>
        <p:nvPicPr>
          <p:cNvPr id="10" name="9 Imagen"/>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11" name="10 Image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75275" y="6285195"/>
            <a:ext cx="1733229" cy="410100"/>
          </a:xfrm>
          <a:prstGeom prst="rect">
            <a:avLst/>
          </a:prstGeom>
        </p:spPr>
      </p:pic>
      <p:sp>
        <p:nvSpPr>
          <p:cNvPr id="12" name="11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
        <p:nvSpPr>
          <p:cNvPr id="18" name="2 Marcador de contenido"/>
          <p:cNvSpPr>
            <a:spLocks noGrp="1"/>
          </p:cNvSpPr>
          <p:nvPr>
            <p:ph idx="1"/>
          </p:nvPr>
        </p:nvSpPr>
        <p:spPr>
          <a:xfrm>
            <a:off x="457200" y="908720"/>
            <a:ext cx="8229600" cy="5217443"/>
          </a:xfrm>
        </p:spPr>
        <p:txBody>
          <a:bodyPr/>
          <a:lstStyle>
            <a:lvl1pPr marL="342900" indent="-342900">
              <a:buClr>
                <a:schemeClr val="tx1">
                  <a:lumMod val="50000"/>
                  <a:lumOff val="50000"/>
                </a:schemeClr>
              </a:buClr>
              <a:buSzPct val="100000"/>
              <a:buFont typeface="Arial" panose="020B0604020202020204" pitchFamily="34" charset="0"/>
              <a:buChar char="•"/>
              <a:defRPr>
                <a:solidFill>
                  <a:schemeClr val="tx1">
                    <a:lumMod val="50000"/>
                    <a:lumOff val="50000"/>
                  </a:schemeClr>
                </a:solidFill>
                <a:latin typeface="Franklin Gothic Book" panose="020B0503020102020204" pitchFamily="34" charset="0"/>
              </a:defRPr>
            </a:lvl1pPr>
            <a:lvl2pPr marL="742950" indent="-285750">
              <a:buClr>
                <a:schemeClr val="tx1">
                  <a:lumMod val="50000"/>
                  <a:lumOff val="50000"/>
                </a:schemeClr>
              </a:buClr>
              <a:buFont typeface="Wingdings" panose="05000000000000000000" pitchFamily="2" charset="2"/>
              <a:buChar char="§"/>
              <a:defRPr>
                <a:solidFill>
                  <a:schemeClr val="tx1">
                    <a:lumMod val="50000"/>
                    <a:lumOff val="50000"/>
                  </a:schemeClr>
                </a:solidFill>
                <a:latin typeface="Franklin Gothic Book" panose="020B0503020102020204" pitchFamily="34" charset="0"/>
              </a:defRPr>
            </a:lvl2pPr>
            <a:lvl3pPr>
              <a:buClr>
                <a:schemeClr val="tx1">
                  <a:lumMod val="50000"/>
                  <a:lumOff val="50000"/>
                </a:schemeClr>
              </a:buClr>
              <a:defRPr>
                <a:solidFill>
                  <a:schemeClr val="tx1">
                    <a:lumMod val="50000"/>
                    <a:lumOff val="50000"/>
                  </a:schemeClr>
                </a:solidFill>
                <a:latin typeface="Franklin Gothic Book" panose="020B0503020102020204" pitchFamily="34" charset="0"/>
              </a:defRPr>
            </a:lvl3pPr>
            <a:lvl4pPr>
              <a:buClr>
                <a:schemeClr val="tx1">
                  <a:lumMod val="50000"/>
                  <a:lumOff val="50000"/>
                </a:schemeClr>
              </a:buClr>
              <a:defRPr>
                <a:solidFill>
                  <a:schemeClr val="tx1">
                    <a:lumMod val="50000"/>
                    <a:lumOff val="50000"/>
                  </a:schemeClr>
                </a:solidFill>
                <a:latin typeface="Franklin Gothic Book" panose="020B0503020102020204" pitchFamily="34" charset="0"/>
              </a:defRPr>
            </a:lvl4pPr>
            <a:lvl5pPr>
              <a:defRPr>
                <a:solidFill>
                  <a:schemeClr val="tx1">
                    <a:lumMod val="50000"/>
                    <a:lumOff val="50000"/>
                  </a:schemeClr>
                </a:solidFill>
                <a:latin typeface="Franklin Gothic Book" panose="020B05030201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15" name="Picture 2"/>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0" y="-99392"/>
            <a:ext cx="9144000" cy="70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Rectángulo"/>
          <p:cNvSpPr/>
          <p:nvPr userDrawn="1"/>
        </p:nvSpPr>
        <p:spPr>
          <a:xfrm>
            <a:off x="0" y="603420"/>
            <a:ext cx="9144000" cy="99391"/>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 Título"/>
          <p:cNvSpPr>
            <a:spLocks noGrp="1"/>
          </p:cNvSpPr>
          <p:nvPr>
            <p:ph type="title"/>
          </p:nvPr>
        </p:nvSpPr>
        <p:spPr>
          <a:xfrm>
            <a:off x="14536" y="-82123"/>
            <a:ext cx="9144000" cy="702811"/>
          </a:xfrm>
          <a:noFill/>
        </p:spPr>
        <p:txBody>
          <a:bodyPr tIns="36000" bIns="36000">
            <a:noAutofit/>
          </a:bodyPr>
          <a:lstStyle>
            <a:lvl1pPr algn="ctr">
              <a:defRPr sz="2400" b="1">
                <a:solidFill>
                  <a:schemeClr val="accent1">
                    <a:lumMod val="50000"/>
                  </a:schemeClr>
                </a:solidFill>
                <a:effectLst/>
                <a:latin typeface="Century Gothic" panose="020B0502020202020204" pitchFamily="34" charset="0"/>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130461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13" name="12 Imagen"/>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77097" y="701847"/>
            <a:ext cx="3975202" cy="6176159"/>
          </a:xfrm>
          <a:prstGeom prst="rect">
            <a:avLst/>
          </a:prstGeom>
        </p:spPr>
      </p:pic>
      <p:sp>
        <p:nvSpPr>
          <p:cNvPr id="9" name="5 Marcador de número de diapositiva"/>
          <p:cNvSpPr txBox="1">
            <a:spLocks/>
          </p:cNvSpPr>
          <p:nvPr userDrawn="1"/>
        </p:nvSpPr>
        <p:spPr>
          <a:xfrm>
            <a:off x="3635896" y="6352858"/>
            <a:ext cx="2133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2FF28F-5171-48FD-B9C3-0B54F2D7F9A9}" type="slidenum">
              <a:rPr lang="es-ES" smtClean="0"/>
              <a:pPr/>
              <a:t>‹#›</a:t>
            </a:fld>
            <a:endParaRPr lang="es-ES" dirty="0"/>
          </a:p>
        </p:txBody>
      </p:sp>
      <p:pic>
        <p:nvPicPr>
          <p:cNvPr id="10" name="9 Imagen"/>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11" name="10 Image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48095" y="6285195"/>
            <a:ext cx="1733229" cy="410100"/>
          </a:xfrm>
          <a:prstGeom prst="rect">
            <a:avLst/>
          </a:prstGeom>
        </p:spPr>
      </p:pic>
      <p:sp>
        <p:nvSpPr>
          <p:cNvPr id="12" name="11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
        <p:nvSpPr>
          <p:cNvPr id="16" name="2 Marcador de contenido"/>
          <p:cNvSpPr>
            <a:spLocks noGrp="1"/>
          </p:cNvSpPr>
          <p:nvPr>
            <p:ph sz="half" idx="1"/>
          </p:nvPr>
        </p:nvSpPr>
        <p:spPr>
          <a:xfrm>
            <a:off x="39553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17" name="3 Marcador de contenido"/>
          <p:cNvSpPr>
            <a:spLocks noGrp="1"/>
          </p:cNvSpPr>
          <p:nvPr>
            <p:ph sz="half" idx="2"/>
          </p:nvPr>
        </p:nvSpPr>
        <p:spPr>
          <a:xfrm>
            <a:off x="457828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pic>
        <p:nvPicPr>
          <p:cNvPr id="18" name="Picture 2"/>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0" y="-99392"/>
            <a:ext cx="9144000" cy="70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Rectángulo"/>
          <p:cNvSpPr/>
          <p:nvPr userDrawn="1"/>
        </p:nvSpPr>
        <p:spPr>
          <a:xfrm>
            <a:off x="0" y="603420"/>
            <a:ext cx="9144000" cy="99391"/>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 Título"/>
          <p:cNvSpPr>
            <a:spLocks noGrp="1"/>
          </p:cNvSpPr>
          <p:nvPr>
            <p:ph type="title"/>
          </p:nvPr>
        </p:nvSpPr>
        <p:spPr>
          <a:xfrm>
            <a:off x="14536" y="-82123"/>
            <a:ext cx="9144000" cy="702811"/>
          </a:xfrm>
          <a:noFill/>
        </p:spPr>
        <p:txBody>
          <a:bodyPr tIns="36000" bIns="36000">
            <a:noAutofit/>
          </a:bodyPr>
          <a:lstStyle>
            <a:lvl1pPr algn="ctr">
              <a:defRPr sz="2400" b="1">
                <a:solidFill>
                  <a:schemeClr val="accent1">
                    <a:lumMod val="50000"/>
                  </a:schemeClr>
                </a:solidFill>
                <a:effectLst/>
                <a:latin typeface="Century Gothic" panose="020B0502020202020204" pitchFamily="34" charset="0"/>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31837213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6" name="5 Imagen"/>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85914" y="681841"/>
            <a:ext cx="3975202" cy="6176159"/>
          </a:xfrm>
          <a:prstGeom prst="rect">
            <a:avLst/>
          </a:prstGeom>
        </p:spPr>
      </p:pic>
      <p:sp>
        <p:nvSpPr>
          <p:cNvPr id="9" name="5 Marcador de número de diapositiva"/>
          <p:cNvSpPr>
            <a:spLocks noGrp="1"/>
          </p:cNvSpPr>
          <p:nvPr>
            <p:ph type="sldNum" sz="quarter" idx="12"/>
          </p:nvPr>
        </p:nvSpPr>
        <p:spPr>
          <a:xfrm>
            <a:off x="3635896" y="6352858"/>
            <a:ext cx="2133600" cy="365125"/>
          </a:xfrm>
        </p:spPr>
        <p:txBody>
          <a:bodyPr/>
          <a:lstStyle>
            <a:lvl1pPr algn="ctr">
              <a:defRPr/>
            </a:lvl1pPr>
          </a:lstStyle>
          <a:p>
            <a:fld id="{262FF28F-5171-48FD-B9C3-0B54F2D7F9A9}" type="slidenum">
              <a:rPr lang="es-ES" smtClean="0"/>
              <a:pPr/>
              <a:t>‹#›</a:t>
            </a:fld>
            <a:endParaRPr lang="es-ES" dirty="0"/>
          </a:p>
        </p:txBody>
      </p:sp>
      <p:sp>
        <p:nvSpPr>
          <p:cNvPr id="18" name="2 Marcador de contenido"/>
          <p:cNvSpPr>
            <a:spLocks noGrp="1"/>
          </p:cNvSpPr>
          <p:nvPr>
            <p:ph idx="1"/>
          </p:nvPr>
        </p:nvSpPr>
        <p:spPr>
          <a:xfrm>
            <a:off x="431516" y="820278"/>
            <a:ext cx="8229600" cy="5217443"/>
          </a:xfrm>
        </p:spPr>
        <p:txBody>
          <a:bodyPr/>
          <a:lstStyle>
            <a:lvl1pPr marL="342900" indent="-342900">
              <a:buClr>
                <a:schemeClr val="tx1">
                  <a:lumMod val="50000"/>
                  <a:lumOff val="50000"/>
                </a:schemeClr>
              </a:buClr>
              <a:buSzPct val="100000"/>
              <a:buFont typeface="Arial" panose="020B0604020202020204" pitchFamily="34" charset="0"/>
              <a:buChar char="•"/>
              <a:defRPr>
                <a:solidFill>
                  <a:schemeClr val="tx1">
                    <a:lumMod val="50000"/>
                    <a:lumOff val="50000"/>
                  </a:schemeClr>
                </a:solidFill>
                <a:latin typeface="Franklin Gothic Book" panose="020B0503020102020204" pitchFamily="34" charset="0"/>
              </a:defRPr>
            </a:lvl1pPr>
            <a:lvl2pPr marL="742950" indent="-285750">
              <a:buClr>
                <a:schemeClr val="tx1">
                  <a:lumMod val="50000"/>
                  <a:lumOff val="50000"/>
                </a:schemeClr>
              </a:buClr>
              <a:buFont typeface="Wingdings" panose="05000000000000000000" pitchFamily="2" charset="2"/>
              <a:buChar char="§"/>
              <a:defRPr>
                <a:solidFill>
                  <a:schemeClr val="tx1">
                    <a:lumMod val="50000"/>
                    <a:lumOff val="50000"/>
                  </a:schemeClr>
                </a:solidFill>
                <a:latin typeface="Franklin Gothic Book" panose="020B0503020102020204" pitchFamily="34" charset="0"/>
              </a:defRPr>
            </a:lvl2pPr>
            <a:lvl3pPr>
              <a:buClr>
                <a:schemeClr val="tx1">
                  <a:lumMod val="50000"/>
                  <a:lumOff val="50000"/>
                </a:schemeClr>
              </a:buClr>
              <a:defRPr>
                <a:solidFill>
                  <a:schemeClr val="tx1">
                    <a:lumMod val="50000"/>
                    <a:lumOff val="50000"/>
                  </a:schemeClr>
                </a:solidFill>
                <a:latin typeface="Franklin Gothic Book" panose="020B0503020102020204" pitchFamily="34" charset="0"/>
              </a:defRPr>
            </a:lvl3pPr>
            <a:lvl4pPr>
              <a:buClr>
                <a:schemeClr val="tx1">
                  <a:lumMod val="50000"/>
                  <a:lumOff val="50000"/>
                </a:schemeClr>
              </a:buClr>
              <a:defRPr>
                <a:solidFill>
                  <a:schemeClr val="tx1">
                    <a:lumMod val="50000"/>
                    <a:lumOff val="50000"/>
                  </a:schemeClr>
                </a:solidFill>
                <a:latin typeface="Franklin Gothic Book" panose="020B0503020102020204" pitchFamily="34" charset="0"/>
              </a:defRPr>
            </a:lvl4pPr>
            <a:lvl5pPr>
              <a:defRPr>
                <a:solidFill>
                  <a:schemeClr val="tx1">
                    <a:lumMod val="50000"/>
                    <a:lumOff val="50000"/>
                  </a:schemeClr>
                </a:solidFill>
                <a:latin typeface="Franklin Gothic Book" panose="020B05030201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6" name="15 Rectángulo"/>
          <p:cNvSpPr/>
          <p:nvPr userDrawn="1"/>
        </p:nvSpPr>
        <p:spPr>
          <a:xfrm>
            <a:off x="0" y="0"/>
            <a:ext cx="482884" cy="68580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userDrawn="1"/>
        </p:nvSpPr>
        <p:spPr>
          <a:xfrm>
            <a:off x="8661116" y="0"/>
            <a:ext cx="482884" cy="68580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82884" y="-27384"/>
            <a:ext cx="8178232" cy="82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1904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13" name="12 Imagen"/>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85914" y="701847"/>
            <a:ext cx="3975202" cy="6176159"/>
          </a:xfrm>
          <a:prstGeom prst="rect">
            <a:avLst/>
          </a:prstGeom>
        </p:spPr>
      </p:pic>
      <p:sp>
        <p:nvSpPr>
          <p:cNvPr id="9" name="5 Marcador de número de diapositiva"/>
          <p:cNvSpPr txBox="1">
            <a:spLocks/>
          </p:cNvSpPr>
          <p:nvPr userDrawn="1"/>
        </p:nvSpPr>
        <p:spPr>
          <a:xfrm>
            <a:off x="3635896" y="6352858"/>
            <a:ext cx="2133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2FF28F-5171-48FD-B9C3-0B54F2D7F9A9}" type="slidenum">
              <a:rPr lang="es-ES" smtClean="0"/>
              <a:pPr/>
              <a:t>‹#›</a:t>
            </a:fld>
            <a:endParaRPr lang="es-ES" dirty="0"/>
          </a:p>
        </p:txBody>
      </p:sp>
      <p:sp>
        <p:nvSpPr>
          <p:cNvPr id="16" name="2 Marcador de contenido"/>
          <p:cNvSpPr>
            <a:spLocks noGrp="1"/>
          </p:cNvSpPr>
          <p:nvPr>
            <p:ph sz="half" idx="1"/>
          </p:nvPr>
        </p:nvSpPr>
        <p:spPr>
          <a:xfrm>
            <a:off x="39553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17" name="3 Marcador de contenido"/>
          <p:cNvSpPr>
            <a:spLocks noGrp="1"/>
          </p:cNvSpPr>
          <p:nvPr>
            <p:ph sz="half" idx="2"/>
          </p:nvPr>
        </p:nvSpPr>
        <p:spPr>
          <a:xfrm>
            <a:off x="4578286" y="908720"/>
            <a:ext cx="4038600" cy="5112568"/>
          </a:xfrm>
        </p:spPr>
        <p:txBody>
          <a:bodyPr vert="horz" lIns="91440" tIns="45720" rIns="91440" bIns="45720" rtlCol="0">
            <a:normAutofit/>
          </a:bodyPr>
          <a:lstStyle>
            <a:lvl1pPr>
              <a:defRPr lang="es-ES" smtClean="0">
                <a:solidFill>
                  <a:schemeClr val="tx1">
                    <a:lumMod val="50000"/>
                    <a:lumOff val="50000"/>
                  </a:schemeClr>
                </a:solidFill>
                <a:latin typeface="Franklin Gothic Book" panose="020B0503020102020204" pitchFamily="34" charset="0"/>
              </a:defRPr>
            </a:lvl1pPr>
            <a:lvl2pPr>
              <a:defRPr lang="es-ES" smtClean="0">
                <a:solidFill>
                  <a:schemeClr val="tx1">
                    <a:lumMod val="50000"/>
                    <a:lumOff val="50000"/>
                  </a:schemeClr>
                </a:solidFill>
                <a:latin typeface="Franklin Gothic Book" panose="020B0503020102020204" pitchFamily="34" charset="0"/>
              </a:defRPr>
            </a:lvl2pPr>
            <a:lvl3pPr>
              <a:defRPr lang="es-ES" smtClean="0">
                <a:solidFill>
                  <a:schemeClr val="tx1">
                    <a:lumMod val="50000"/>
                    <a:lumOff val="50000"/>
                  </a:schemeClr>
                </a:solidFill>
                <a:latin typeface="Franklin Gothic Book" panose="020B0503020102020204" pitchFamily="34" charset="0"/>
              </a:defRPr>
            </a:lvl3pPr>
            <a:lvl4pPr>
              <a:defRPr lang="es-ES" smtClean="0">
                <a:solidFill>
                  <a:schemeClr val="tx1">
                    <a:lumMod val="50000"/>
                    <a:lumOff val="50000"/>
                  </a:schemeClr>
                </a:solidFill>
                <a:latin typeface="Franklin Gothic Book" panose="020B0503020102020204" pitchFamily="34" charset="0"/>
              </a:defRPr>
            </a:lvl4pPr>
            <a:lvl5pPr>
              <a:defRPr lang="es-ES" dirty="0">
                <a:solidFill>
                  <a:schemeClr val="tx1">
                    <a:lumMod val="50000"/>
                    <a:lumOff val="50000"/>
                  </a:schemeClr>
                </a:solidFill>
                <a:latin typeface="Franklin Gothic Book" panose="020B0503020102020204" pitchFamily="34" charset="0"/>
              </a:defRPr>
            </a:lvl5pPr>
          </a:lstStyle>
          <a:p>
            <a:pPr lvl="0">
              <a:buClr>
                <a:schemeClr val="tx1">
                  <a:lumMod val="50000"/>
                  <a:lumOff val="50000"/>
                </a:schemeClr>
              </a:buClr>
              <a:buSzPct val="100000"/>
            </a:pPr>
            <a:r>
              <a:rPr lang="es-ES"/>
              <a:t>Haga clic para modificar el estilo de texto del patrón</a:t>
            </a:r>
          </a:p>
          <a:p>
            <a:pPr lvl="1">
              <a:buClr>
                <a:schemeClr val="tx1">
                  <a:lumMod val="50000"/>
                  <a:lumOff val="50000"/>
                </a:schemeClr>
              </a:buClr>
              <a:buSzPct val="100000"/>
            </a:pPr>
            <a:r>
              <a:rPr lang="es-ES"/>
              <a:t>Segundo nivel</a:t>
            </a:r>
          </a:p>
          <a:p>
            <a:pPr lvl="2">
              <a:buClr>
                <a:schemeClr val="tx1">
                  <a:lumMod val="50000"/>
                  <a:lumOff val="50000"/>
                </a:schemeClr>
              </a:buClr>
              <a:buSzPct val="100000"/>
            </a:pPr>
            <a:r>
              <a:rPr lang="es-ES"/>
              <a:t>Tercer nivel</a:t>
            </a:r>
          </a:p>
          <a:p>
            <a:pPr lvl="3">
              <a:buClr>
                <a:schemeClr val="tx1">
                  <a:lumMod val="50000"/>
                  <a:lumOff val="50000"/>
                </a:schemeClr>
              </a:buClr>
              <a:buSzPct val="100000"/>
            </a:pPr>
            <a:r>
              <a:rPr lang="es-ES"/>
              <a:t>Cuarto nivel</a:t>
            </a:r>
          </a:p>
          <a:p>
            <a:pPr lvl="4">
              <a:buClr>
                <a:schemeClr val="tx1">
                  <a:lumMod val="50000"/>
                  <a:lumOff val="50000"/>
                </a:schemeClr>
              </a:buClr>
              <a:buSzPct val="100000"/>
            </a:pPr>
            <a:r>
              <a:rPr lang="es-ES"/>
              <a:t>Quinto nivel</a:t>
            </a:r>
            <a:endParaRPr lang="es-ES" dirty="0"/>
          </a:p>
        </p:txBody>
      </p:sp>
      <p:sp>
        <p:nvSpPr>
          <p:cNvPr id="14" name="13 Rectángulo"/>
          <p:cNvSpPr/>
          <p:nvPr userDrawn="1"/>
        </p:nvSpPr>
        <p:spPr>
          <a:xfrm>
            <a:off x="0" y="0"/>
            <a:ext cx="482884" cy="68580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userDrawn="1"/>
        </p:nvSpPr>
        <p:spPr>
          <a:xfrm>
            <a:off x="8661116" y="0"/>
            <a:ext cx="482884" cy="68580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82884" y="-27384"/>
            <a:ext cx="8178232" cy="82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174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18"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4887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1_Diseño personalizado">
    <p:spTree>
      <p:nvGrpSpPr>
        <p:cNvPr id="1" name=""/>
        <p:cNvGrpSpPr/>
        <p:nvPr/>
      </p:nvGrpSpPr>
      <p:grpSpPr>
        <a:xfrm>
          <a:off x="0" y="0"/>
          <a:ext cx="0" cy="0"/>
          <a:chOff x="0" y="0"/>
          <a:chExt cx="0" cy="0"/>
        </a:xfrm>
      </p:grpSpPr>
      <p:pic>
        <p:nvPicPr>
          <p:cNvPr id="6" name="5 Imagen"/>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77097" y="701847"/>
            <a:ext cx="3975202" cy="6176159"/>
          </a:xfrm>
          <a:prstGeom prst="rect">
            <a:avLst/>
          </a:prstGeom>
        </p:spPr>
      </p:pic>
      <p:sp>
        <p:nvSpPr>
          <p:cNvPr id="9" name="5 Marcador de número de diapositiva"/>
          <p:cNvSpPr>
            <a:spLocks noGrp="1"/>
          </p:cNvSpPr>
          <p:nvPr>
            <p:ph type="sldNum" sz="quarter" idx="12"/>
          </p:nvPr>
        </p:nvSpPr>
        <p:spPr>
          <a:xfrm>
            <a:off x="3635896" y="6352858"/>
            <a:ext cx="2133600" cy="365125"/>
          </a:xfrm>
        </p:spPr>
        <p:txBody>
          <a:bodyPr/>
          <a:lstStyle>
            <a:lvl1pPr algn="ctr">
              <a:defRPr/>
            </a:lvl1pPr>
          </a:lstStyle>
          <a:p>
            <a:fld id="{262FF28F-5171-48FD-B9C3-0B54F2D7F9A9}" type="slidenum">
              <a:rPr lang="es-ES" smtClean="0"/>
              <a:pPr/>
              <a:t>‹#›</a:t>
            </a:fld>
            <a:endParaRPr lang="es-ES" dirty="0"/>
          </a:p>
        </p:txBody>
      </p:sp>
      <p:pic>
        <p:nvPicPr>
          <p:cNvPr id="10" name="9 Imagen"/>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11" name="10 Imagen"/>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75275" y="6285195"/>
            <a:ext cx="1733229" cy="410100"/>
          </a:xfrm>
          <a:prstGeom prst="rect">
            <a:avLst/>
          </a:prstGeom>
        </p:spPr>
      </p:pic>
      <p:sp>
        <p:nvSpPr>
          <p:cNvPr id="12" name="11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
        <p:nvSpPr>
          <p:cNvPr id="13" name="2 Marcador de contenido"/>
          <p:cNvSpPr>
            <a:spLocks noGrp="1"/>
          </p:cNvSpPr>
          <p:nvPr>
            <p:ph idx="1"/>
          </p:nvPr>
        </p:nvSpPr>
        <p:spPr>
          <a:xfrm>
            <a:off x="457200" y="908720"/>
            <a:ext cx="8229600" cy="5217443"/>
          </a:xfrm>
        </p:spPr>
        <p:txBody>
          <a:bodyPr/>
          <a:lstStyle>
            <a:lvl1pPr marL="342900" indent="-342900">
              <a:buClr>
                <a:srgbClr val="006600"/>
              </a:buClr>
              <a:buSzPct val="100000"/>
              <a:buFont typeface="Wingdings" panose="05000000000000000000" pitchFamily="2" charset="2"/>
              <a:buChar char="q"/>
              <a:defRPr>
                <a:latin typeface="Franklin Gothic Book" panose="020B0503020102020204" pitchFamily="34" charset="0"/>
              </a:defRPr>
            </a:lvl1pPr>
            <a:lvl2pPr marL="742950" indent="-285750">
              <a:buClr>
                <a:srgbClr val="006600"/>
              </a:buClr>
              <a:buFont typeface="Wingdings" panose="05000000000000000000" pitchFamily="2" charset="2"/>
              <a:buChar char="§"/>
              <a:defRPr>
                <a:latin typeface="Franklin Gothic Book" panose="020B0503020102020204" pitchFamily="34" charset="0"/>
              </a:defRPr>
            </a:lvl2pPr>
            <a:lvl3pPr>
              <a:buClr>
                <a:srgbClr val="006600"/>
              </a:buClr>
              <a:defRPr>
                <a:latin typeface="Franklin Gothic Book" panose="020B0503020102020204" pitchFamily="34" charset="0"/>
              </a:defRPr>
            </a:lvl3pPr>
            <a:lvl4pPr>
              <a:buClr>
                <a:srgbClr val="006600"/>
              </a:buClr>
              <a:defRPr>
                <a:latin typeface="Franklin Gothic Book" panose="020B0503020102020204" pitchFamily="34" charset="0"/>
              </a:defRPr>
            </a:lvl4pPr>
            <a:lvl5pPr>
              <a:defRPr>
                <a:solidFill>
                  <a:schemeClr val="tx1"/>
                </a:solidFill>
                <a:latin typeface="Franklin Gothic Book" panose="020B05030201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4" name="13 Rectángulo"/>
          <p:cNvSpPr/>
          <p:nvPr userDrawn="1"/>
        </p:nvSpPr>
        <p:spPr>
          <a:xfrm>
            <a:off x="0" y="0"/>
            <a:ext cx="9144000" cy="709272"/>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entury Gothic" panose="020B0502020202020204" pitchFamily="34" charset="0"/>
            </a:endParaRPr>
          </a:p>
        </p:txBody>
      </p:sp>
    </p:spTree>
    <p:extLst>
      <p:ext uri="{BB962C8B-B14F-4D97-AF65-F5344CB8AC3E}">
        <p14:creationId xmlns:p14="http://schemas.microsoft.com/office/powerpoint/2010/main" val="15465901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709272"/>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entury Gothic" panose="020B0502020202020204" pitchFamily="34" charset="0"/>
            </a:endParaRPr>
          </a:p>
        </p:txBody>
      </p:sp>
      <p:sp>
        <p:nvSpPr>
          <p:cNvPr id="3" name="2 Marcador de contenido"/>
          <p:cNvSpPr>
            <a:spLocks noGrp="1"/>
          </p:cNvSpPr>
          <p:nvPr>
            <p:ph idx="1"/>
          </p:nvPr>
        </p:nvSpPr>
        <p:spPr>
          <a:xfrm>
            <a:off x="457200" y="908720"/>
            <a:ext cx="8229600" cy="5217443"/>
          </a:xfrm>
        </p:spPr>
        <p:txBody>
          <a:bodyPr/>
          <a:lstStyle>
            <a:lvl1pPr marL="342900" indent="-342900">
              <a:buClr>
                <a:srgbClr val="006600"/>
              </a:buClr>
              <a:buSzPct val="100000"/>
              <a:buFont typeface="Wingdings" panose="05000000000000000000" pitchFamily="2" charset="2"/>
              <a:buChar char="q"/>
              <a:defRPr>
                <a:latin typeface="Franklin Gothic Book" panose="020B0503020102020204" pitchFamily="34" charset="0"/>
              </a:defRPr>
            </a:lvl1pPr>
            <a:lvl2pPr marL="742950" indent="-285750">
              <a:buClr>
                <a:srgbClr val="006600"/>
              </a:buClr>
              <a:buFont typeface="Wingdings" panose="05000000000000000000" pitchFamily="2" charset="2"/>
              <a:buChar char="§"/>
              <a:defRPr>
                <a:latin typeface="Franklin Gothic Book" panose="020B0503020102020204" pitchFamily="34" charset="0"/>
              </a:defRPr>
            </a:lvl2pPr>
            <a:lvl3pPr>
              <a:buClr>
                <a:srgbClr val="006600"/>
              </a:buClr>
              <a:defRPr>
                <a:latin typeface="Franklin Gothic Book" panose="020B0503020102020204" pitchFamily="34" charset="0"/>
              </a:defRPr>
            </a:lvl3pPr>
            <a:lvl4pPr>
              <a:buClr>
                <a:srgbClr val="006600"/>
              </a:buClr>
              <a:defRPr>
                <a:latin typeface="Franklin Gothic Book" panose="020B0503020102020204" pitchFamily="34" charset="0"/>
              </a:defRPr>
            </a:lvl4pPr>
            <a:lvl5pPr>
              <a:defRPr>
                <a:solidFill>
                  <a:schemeClr val="tx1"/>
                </a:solidFill>
                <a:latin typeface="Franklin Gothic Book" panose="020B05030201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6" name="5 Marcador de número de diapositiva"/>
          <p:cNvSpPr>
            <a:spLocks noGrp="1"/>
          </p:cNvSpPr>
          <p:nvPr>
            <p:ph type="sldNum" sz="quarter" idx="12"/>
          </p:nvPr>
        </p:nvSpPr>
        <p:spPr>
          <a:xfrm>
            <a:off x="3635896" y="6352858"/>
            <a:ext cx="2133600" cy="365125"/>
          </a:xfrm>
        </p:spPr>
        <p:txBody>
          <a:bodyPr/>
          <a:lstStyle>
            <a:lvl1pPr algn="ctr">
              <a:defRPr/>
            </a:lvl1pPr>
          </a:lstStyle>
          <a:p>
            <a:fld id="{262FF28F-5171-48FD-B9C3-0B54F2D7F9A9}" type="slidenum">
              <a:rPr lang="es-ES" smtClean="0"/>
              <a:pPr/>
              <a:t>‹#›</a:t>
            </a:fld>
            <a:endParaRPr lang="es-ES"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8" name="7 Imag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8095" y="6285195"/>
            <a:ext cx="1733229" cy="410100"/>
          </a:xfrm>
          <a:prstGeom prst="rect">
            <a:avLst/>
          </a:prstGeom>
        </p:spPr>
      </p:pic>
      <p:sp>
        <p:nvSpPr>
          <p:cNvPr id="9" name="8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Tree>
    <p:extLst>
      <p:ext uri="{BB962C8B-B14F-4D97-AF65-F5344CB8AC3E}">
        <p14:creationId xmlns:p14="http://schemas.microsoft.com/office/powerpoint/2010/main" val="34939853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395536" y="908720"/>
            <a:ext cx="4038600" cy="5112568"/>
          </a:xfrm>
        </p:spPr>
        <p:txBody>
          <a:bodyPr vert="horz" lIns="91440" tIns="45720" rIns="91440" bIns="45720" rtlCol="0">
            <a:normAutofit/>
          </a:bodyPr>
          <a:lstStyle>
            <a:lvl1pPr>
              <a:defRPr lang="es-ES" smtClean="0">
                <a:latin typeface="Franklin Gothic Book" panose="020B0503020102020204" pitchFamily="34" charset="0"/>
              </a:defRPr>
            </a:lvl1pPr>
            <a:lvl2pPr>
              <a:defRPr lang="es-ES" smtClean="0">
                <a:latin typeface="Franklin Gothic Book" panose="020B0503020102020204" pitchFamily="34" charset="0"/>
              </a:defRPr>
            </a:lvl2pPr>
            <a:lvl3pPr>
              <a:defRPr lang="es-ES" smtClean="0">
                <a:latin typeface="Franklin Gothic Book" panose="020B0503020102020204" pitchFamily="34" charset="0"/>
              </a:defRPr>
            </a:lvl3pPr>
            <a:lvl4pPr>
              <a:defRPr lang="es-ES" smtClean="0">
                <a:latin typeface="Franklin Gothic Book" panose="020B0503020102020204" pitchFamily="34" charset="0"/>
              </a:defRPr>
            </a:lvl4pPr>
            <a:lvl5pPr>
              <a:defRPr lang="es-ES">
                <a:latin typeface="Franklin Gothic Book" panose="020B0503020102020204" pitchFamily="34" charset="0"/>
              </a:defRPr>
            </a:lvl5pPr>
          </a:lstStyle>
          <a:p>
            <a:pPr lvl="0">
              <a:buClr>
                <a:srgbClr val="006600"/>
              </a:buClr>
              <a:buSzPct val="100000"/>
              <a:buFont typeface="Wingdings" panose="05000000000000000000" pitchFamily="2" charset="2"/>
              <a:buChar char="q"/>
            </a:pPr>
            <a:r>
              <a:rPr lang="es-ES"/>
              <a:t>Haga clic para modificar el estilo de texto del patrón</a:t>
            </a:r>
          </a:p>
          <a:p>
            <a:pPr lvl="1">
              <a:buClr>
                <a:srgbClr val="006600"/>
              </a:buClr>
              <a:buSzPct val="100000"/>
              <a:buFont typeface="Wingdings" panose="05000000000000000000" pitchFamily="2" charset="2"/>
              <a:buChar char="q"/>
            </a:pPr>
            <a:r>
              <a:rPr lang="es-ES"/>
              <a:t>Segundo nivel</a:t>
            </a:r>
          </a:p>
          <a:p>
            <a:pPr lvl="2">
              <a:buClr>
                <a:srgbClr val="006600"/>
              </a:buClr>
              <a:buSzPct val="100000"/>
              <a:buFont typeface="Wingdings" panose="05000000000000000000" pitchFamily="2" charset="2"/>
              <a:buChar char="q"/>
            </a:pPr>
            <a:r>
              <a:rPr lang="es-ES"/>
              <a:t>Tercer nivel</a:t>
            </a:r>
          </a:p>
          <a:p>
            <a:pPr lvl="3">
              <a:buClr>
                <a:srgbClr val="006600"/>
              </a:buClr>
              <a:buSzPct val="100000"/>
              <a:buFont typeface="Wingdings" panose="05000000000000000000" pitchFamily="2" charset="2"/>
              <a:buChar char="q"/>
            </a:pPr>
            <a:r>
              <a:rPr lang="es-ES"/>
              <a:t>Cuarto nivel</a:t>
            </a:r>
          </a:p>
          <a:p>
            <a:pPr lvl="4">
              <a:buClr>
                <a:srgbClr val="006600"/>
              </a:buClr>
              <a:buSzPct val="100000"/>
              <a:buFont typeface="Wingdings" panose="05000000000000000000" pitchFamily="2" charset="2"/>
              <a:buChar char="q"/>
            </a:pPr>
            <a:r>
              <a:rPr lang="es-ES"/>
              <a:t>Quinto nivel</a:t>
            </a:r>
            <a:endParaRPr lang="es-ES" dirty="0"/>
          </a:p>
        </p:txBody>
      </p:sp>
      <p:sp>
        <p:nvSpPr>
          <p:cNvPr id="4" name="3 Marcador de contenido"/>
          <p:cNvSpPr>
            <a:spLocks noGrp="1"/>
          </p:cNvSpPr>
          <p:nvPr>
            <p:ph sz="half" idx="2"/>
          </p:nvPr>
        </p:nvSpPr>
        <p:spPr>
          <a:xfrm>
            <a:off x="4578286" y="908720"/>
            <a:ext cx="4038600" cy="5112568"/>
          </a:xfrm>
        </p:spPr>
        <p:txBody>
          <a:bodyPr vert="horz" lIns="91440" tIns="45720" rIns="91440" bIns="45720" rtlCol="0">
            <a:normAutofit/>
          </a:bodyPr>
          <a:lstStyle>
            <a:lvl1pPr>
              <a:defRPr lang="es-ES" smtClean="0">
                <a:latin typeface="Franklin Gothic Book" panose="020B0503020102020204" pitchFamily="34" charset="0"/>
              </a:defRPr>
            </a:lvl1pPr>
            <a:lvl2pPr>
              <a:defRPr lang="es-ES" smtClean="0">
                <a:latin typeface="Franklin Gothic Book" panose="020B0503020102020204" pitchFamily="34" charset="0"/>
              </a:defRPr>
            </a:lvl2pPr>
            <a:lvl3pPr>
              <a:defRPr lang="es-ES" smtClean="0">
                <a:latin typeface="Franklin Gothic Book" panose="020B0503020102020204" pitchFamily="34" charset="0"/>
              </a:defRPr>
            </a:lvl3pPr>
            <a:lvl4pPr>
              <a:defRPr lang="es-ES" smtClean="0">
                <a:latin typeface="Franklin Gothic Book" panose="020B0503020102020204" pitchFamily="34" charset="0"/>
              </a:defRPr>
            </a:lvl4pPr>
            <a:lvl5pPr>
              <a:defRPr lang="es-ES">
                <a:latin typeface="Franklin Gothic Book" panose="020B0503020102020204" pitchFamily="34" charset="0"/>
              </a:defRPr>
            </a:lvl5pPr>
          </a:lstStyle>
          <a:p>
            <a:pPr lvl="0">
              <a:buClr>
                <a:srgbClr val="006600"/>
              </a:buClr>
              <a:buSzPct val="100000"/>
              <a:buFont typeface="Wingdings" panose="05000000000000000000" pitchFamily="2" charset="2"/>
              <a:buChar char="q"/>
            </a:pPr>
            <a:r>
              <a:rPr lang="es-ES"/>
              <a:t>Haga clic para modificar el estilo de texto del patrón</a:t>
            </a:r>
          </a:p>
          <a:p>
            <a:pPr lvl="1">
              <a:buClr>
                <a:srgbClr val="006600"/>
              </a:buClr>
              <a:buSzPct val="100000"/>
              <a:buFont typeface="Wingdings" panose="05000000000000000000" pitchFamily="2" charset="2"/>
              <a:buChar char="q"/>
            </a:pPr>
            <a:r>
              <a:rPr lang="es-ES"/>
              <a:t>Segundo nivel</a:t>
            </a:r>
          </a:p>
          <a:p>
            <a:pPr lvl="2">
              <a:buClr>
                <a:srgbClr val="006600"/>
              </a:buClr>
              <a:buSzPct val="100000"/>
              <a:buFont typeface="Wingdings" panose="05000000000000000000" pitchFamily="2" charset="2"/>
              <a:buChar char="q"/>
            </a:pPr>
            <a:r>
              <a:rPr lang="es-ES"/>
              <a:t>Tercer nivel</a:t>
            </a:r>
          </a:p>
          <a:p>
            <a:pPr lvl="3">
              <a:buClr>
                <a:srgbClr val="006600"/>
              </a:buClr>
              <a:buSzPct val="100000"/>
              <a:buFont typeface="Wingdings" panose="05000000000000000000" pitchFamily="2" charset="2"/>
              <a:buChar char="q"/>
            </a:pPr>
            <a:r>
              <a:rPr lang="es-ES"/>
              <a:t>Cuarto nivel</a:t>
            </a:r>
          </a:p>
          <a:p>
            <a:pPr lvl="4">
              <a:buClr>
                <a:srgbClr val="006600"/>
              </a:buClr>
              <a:buSzPct val="100000"/>
              <a:buFont typeface="Wingdings" panose="05000000000000000000" pitchFamily="2" charset="2"/>
              <a:buChar char="q"/>
            </a:pPr>
            <a:r>
              <a:rPr lang="es-ES"/>
              <a:t>Quinto nivel</a:t>
            </a:r>
            <a:endParaRPr lang="es-ES" dirty="0"/>
          </a:p>
        </p:txBody>
      </p:sp>
      <p:sp>
        <p:nvSpPr>
          <p:cNvPr id="10" name="5 Marcador de número de diapositiva"/>
          <p:cNvSpPr txBox="1">
            <a:spLocks/>
          </p:cNvSpPr>
          <p:nvPr userDrawn="1"/>
        </p:nvSpPr>
        <p:spPr>
          <a:xfrm>
            <a:off x="3635896" y="6352858"/>
            <a:ext cx="2133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2FF28F-5171-48FD-B9C3-0B54F2D7F9A9}" type="slidenum">
              <a:rPr lang="es-ES" smtClean="0"/>
              <a:pPr/>
              <a:t>‹#›</a:t>
            </a:fld>
            <a:endParaRPr lang="es-ES" dirty="0"/>
          </a:p>
        </p:txBody>
      </p:sp>
      <p:pic>
        <p:nvPicPr>
          <p:cNvPr id="11" name="10 Image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8404" y="6307236"/>
            <a:ext cx="568960" cy="376008"/>
          </a:xfrm>
          <a:prstGeom prst="rect">
            <a:avLst/>
          </a:prstGeom>
        </p:spPr>
      </p:pic>
      <p:pic>
        <p:nvPicPr>
          <p:cNvPr id="12" name="11 Imag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8095" y="6285195"/>
            <a:ext cx="1733229" cy="410100"/>
          </a:xfrm>
          <a:prstGeom prst="rect">
            <a:avLst/>
          </a:prstGeom>
        </p:spPr>
      </p:pic>
      <p:sp>
        <p:nvSpPr>
          <p:cNvPr id="13" name="12 CuadroTexto"/>
          <p:cNvSpPr txBox="1"/>
          <p:nvPr userDrawn="1"/>
        </p:nvSpPr>
        <p:spPr>
          <a:xfrm>
            <a:off x="767364" y="6295185"/>
            <a:ext cx="1419777" cy="400110"/>
          </a:xfrm>
          <a:prstGeom prst="rect">
            <a:avLst/>
          </a:prstGeom>
          <a:noFill/>
        </p:spPr>
        <p:txBody>
          <a:bodyPr wrap="square" rtlCol="0">
            <a:spAutoFit/>
          </a:bodyPr>
          <a:lstStyle/>
          <a:p>
            <a:r>
              <a:rPr lang="es-ES" sz="1000" dirty="0" err="1">
                <a:solidFill>
                  <a:srgbClr val="21409A"/>
                </a:solidFill>
                <a:latin typeface="Arial Narrow" panose="020B0606020202030204" pitchFamily="34" charset="0"/>
              </a:rPr>
              <a:t>This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project</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is</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funded</a:t>
            </a:r>
            <a:r>
              <a:rPr lang="es-ES" sz="1000" baseline="0" dirty="0">
                <a:solidFill>
                  <a:srgbClr val="21409A"/>
                </a:solidFill>
                <a:latin typeface="Arial Narrow" panose="020B0606020202030204" pitchFamily="34" charset="0"/>
              </a:rPr>
              <a:t> </a:t>
            </a:r>
          </a:p>
          <a:p>
            <a:r>
              <a:rPr lang="es-ES" sz="1000" baseline="0" dirty="0" err="1">
                <a:solidFill>
                  <a:srgbClr val="21409A"/>
                </a:solidFill>
                <a:latin typeface="Arial Narrow" panose="020B0606020202030204" pitchFamily="34" charset="0"/>
              </a:rPr>
              <a:t>by</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the</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European</a:t>
            </a:r>
            <a:r>
              <a:rPr lang="es-ES" sz="1000" baseline="0" dirty="0">
                <a:solidFill>
                  <a:srgbClr val="21409A"/>
                </a:solidFill>
                <a:latin typeface="Arial Narrow" panose="020B0606020202030204" pitchFamily="34" charset="0"/>
              </a:rPr>
              <a:t> </a:t>
            </a:r>
            <a:r>
              <a:rPr lang="es-ES" sz="1000" baseline="0" dirty="0" err="1">
                <a:solidFill>
                  <a:srgbClr val="21409A"/>
                </a:solidFill>
                <a:latin typeface="Arial Narrow" panose="020B0606020202030204" pitchFamily="34" charset="0"/>
              </a:rPr>
              <a:t>Union</a:t>
            </a:r>
            <a:endParaRPr lang="es-ES" sz="1000" dirty="0">
              <a:solidFill>
                <a:srgbClr val="21409A"/>
              </a:solidFill>
              <a:latin typeface="Arial Narrow" panose="020B0606020202030204" pitchFamily="34" charset="0"/>
            </a:endParaRPr>
          </a:p>
        </p:txBody>
      </p:sp>
      <p:sp>
        <p:nvSpPr>
          <p:cNvPr id="16" name="15 Rectángulo"/>
          <p:cNvSpPr/>
          <p:nvPr userDrawn="1"/>
        </p:nvSpPr>
        <p:spPr>
          <a:xfrm>
            <a:off x="0" y="0"/>
            <a:ext cx="9144000" cy="709272"/>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entury Gothic" panose="020B0502020202020204" pitchFamily="34" charset="0"/>
            </a:endParaRPr>
          </a:p>
        </p:txBody>
      </p:sp>
    </p:spTree>
    <p:extLst>
      <p:ext uri="{BB962C8B-B14F-4D97-AF65-F5344CB8AC3E}">
        <p14:creationId xmlns:p14="http://schemas.microsoft.com/office/powerpoint/2010/main" val="3518262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3 Rectángulo"/>
          <p:cNvSpPr/>
          <p:nvPr userDrawn="1"/>
        </p:nvSpPr>
        <p:spPr>
          <a:xfrm>
            <a:off x="107504" y="260648"/>
            <a:ext cx="626469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52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2000" b="1"/>
            </a:lvl1pPr>
          </a:lstStyle>
          <a:p>
            <a:r>
              <a:rPr lang="es-ES_tradnl"/>
              <a:t>Clic para editar título</a:t>
            </a:r>
            <a:endParaRPr lang="en-GB"/>
          </a:p>
        </p:txBody>
      </p:sp>
      <p:sp>
        <p:nvSpPr>
          <p:cNvPr id="3" name="Marcador de conteni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tex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29C0F5B-D97B-8941-A9DB-B51AD0DC6B51}" type="datetimeFigureOut">
              <a:rPr lang="es-ES" smtClean="0"/>
              <a:t>14/06/2017</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9002358"/>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EB340-5DB2-4377-A7B2-A259FD7609E1}" type="slidenum">
              <a:rPr lang="en-US" smtClean="0"/>
              <a:pPr/>
              <a:t>‹#›</a:t>
            </a:fld>
            <a:endParaRPr lang="en-US"/>
          </a:p>
        </p:txBody>
      </p:sp>
    </p:spTree>
    <p:extLst>
      <p:ext uri="{BB962C8B-B14F-4D97-AF65-F5344CB8AC3E}">
        <p14:creationId xmlns:p14="http://schemas.microsoft.com/office/powerpoint/2010/main" val="2155538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546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EB340-5DB2-4377-A7B2-A259FD7609E1}" type="slidenum">
              <a:rPr lang="en-US" smtClean="0"/>
              <a:pPr/>
              <a:t>‹#›</a:t>
            </a:fld>
            <a:endParaRPr lang="en-US"/>
          </a:p>
        </p:txBody>
      </p:sp>
    </p:spTree>
    <p:extLst>
      <p:ext uri="{BB962C8B-B14F-4D97-AF65-F5344CB8AC3E}">
        <p14:creationId xmlns:p14="http://schemas.microsoft.com/office/powerpoint/2010/main" val="28353947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EB340-5DB2-4377-A7B2-A259FD7609E1}" type="slidenum">
              <a:rPr lang="en-US" smtClean="0"/>
              <a:pPr/>
              <a:t>‹#›</a:t>
            </a:fld>
            <a:endParaRPr lang="en-US"/>
          </a:p>
        </p:txBody>
      </p:sp>
    </p:spTree>
    <p:extLst>
      <p:ext uri="{BB962C8B-B14F-4D97-AF65-F5344CB8AC3E}">
        <p14:creationId xmlns:p14="http://schemas.microsoft.com/office/powerpoint/2010/main" val="6160562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EB340-5DB2-4377-A7B2-A259FD7609E1}" type="slidenum">
              <a:rPr lang="en-US" smtClean="0"/>
              <a:pPr/>
              <a:t>‹#›</a:t>
            </a:fld>
            <a:endParaRPr lang="en-US"/>
          </a:p>
        </p:txBody>
      </p:sp>
    </p:spTree>
    <p:extLst>
      <p:ext uri="{BB962C8B-B14F-4D97-AF65-F5344CB8AC3E}">
        <p14:creationId xmlns:p14="http://schemas.microsoft.com/office/powerpoint/2010/main" val="10948158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EB340-5DB2-4377-A7B2-A259FD7609E1}" type="slidenum">
              <a:rPr lang="en-US" smtClean="0"/>
              <a:pPr/>
              <a:t>‹#›</a:t>
            </a:fld>
            <a:endParaRPr lang="en-US"/>
          </a:p>
        </p:txBody>
      </p:sp>
    </p:spTree>
    <p:extLst>
      <p:ext uri="{BB962C8B-B14F-4D97-AF65-F5344CB8AC3E}">
        <p14:creationId xmlns:p14="http://schemas.microsoft.com/office/powerpoint/2010/main" val="21055968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EB340-5DB2-4377-A7B2-A259FD7609E1}" type="slidenum">
              <a:rPr lang="en-US" smtClean="0"/>
              <a:pPr/>
              <a:t>‹#›</a:t>
            </a:fld>
            <a:endParaRPr lang="en-US"/>
          </a:p>
        </p:txBody>
      </p:sp>
    </p:spTree>
    <p:extLst>
      <p:ext uri="{BB962C8B-B14F-4D97-AF65-F5344CB8AC3E}">
        <p14:creationId xmlns:p14="http://schemas.microsoft.com/office/powerpoint/2010/main" val="37778341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EB340-5DB2-4377-A7B2-A259FD7609E1}" type="slidenum">
              <a:rPr lang="en-US" smtClean="0"/>
              <a:pPr/>
              <a:t>‹#›</a:t>
            </a:fld>
            <a:endParaRPr lang="en-US"/>
          </a:p>
        </p:txBody>
      </p:sp>
    </p:spTree>
    <p:extLst>
      <p:ext uri="{BB962C8B-B14F-4D97-AF65-F5344CB8AC3E}">
        <p14:creationId xmlns:p14="http://schemas.microsoft.com/office/powerpoint/2010/main" val="23436872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EB340-5DB2-4377-A7B2-A259FD7609E1}" type="slidenum">
              <a:rPr lang="en-US" smtClean="0"/>
              <a:pPr/>
              <a:t>‹#›</a:t>
            </a:fld>
            <a:endParaRPr lang="en-US"/>
          </a:p>
        </p:txBody>
      </p:sp>
    </p:spTree>
    <p:extLst>
      <p:ext uri="{BB962C8B-B14F-4D97-AF65-F5344CB8AC3E}">
        <p14:creationId xmlns:p14="http://schemas.microsoft.com/office/powerpoint/2010/main" val="20018206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EB340-5DB2-4377-A7B2-A259FD7609E1}" type="slidenum">
              <a:rPr lang="en-US" smtClean="0"/>
              <a:pPr/>
              <a:t>‹#›</a:t>
            </a:fld>
            <a:endParaRPr lang="en-US"/>
          </a:p>
        </p:txBody>
      </p:sp>
    </p:spTree>
    <p:extLst>
      <p:ext uri="{BB962C8B-B14F-4D97-AF65-F5344CB8AC3E}">
        <p14:creationId xmlns:p14="http://schemas.microsoft.com/office/powerpoint/2010/main" val="190321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GB"/>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GB"/>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29C0F5B-D97B-8941-A9DB-B51AD0DC6B51}" type="datetimeFigureOut">
              <a:rPr lang="es-ES" smtClean="0"/>
              <a:t>14/06/2017</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834818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9.emf"/><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n-GB"/>
          </a:p>
        </p:txBody>
      </p:sp>
      <p:sp>
        <p:nvSpPr>
          <p:cNvPr id="3" name="Marcador de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C0F5B-D97B-8941-A9DB-B51AD0DC6B51}" type="datetimeFigureOut">
              <a:rPr lang="es-ES" smtClean="0"/>
              <a:t>14/06/2017</a:t>
            </a:fld>
            <a:endParaRPr lang="en-GB"/>
          </a:p>
        </p:txBody>
      </p:sp>
      <p:sp>
        <p:nvSpPr>
          <p:cNvPr id="5" name="Marcador de pie de pá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16140627"/>
      </p:ext>
    </p:extLst>
  </p:cSld>
  <p:clrMap bg1="lt1" tx1="dk1" bg2="lt2" tx2="dk2" accent1="accent1" accent2="accent2" accent3="accent3" accent4="accent4" accent5="accent5" accent6="accent6" hlink="hlink" folHlink="folHlink"/>
  <p:sldLayoutIdLst>
    <p:sldLayoutId id="2147483810"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dirty="0"/>
              <a:t>Clic para editar título</a:t>
            </a:r>
            <a:endParaRPr lang="en-GB" dirty="0"/>
          </a:p>
        </p:txBody>
      </p:sp>
      <p:sp>
        <p:nvSpPr>
          <p:cNvPr id="3" name="Marcador de texto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GB" dirty="0"/>
          </a:p>
        </p:txBody>
      </p:sp>
      <p:sp>
        <p:nvSpPr>
          <p:cNvPr id="4" name="Marcador de fech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AD293-26FA-1545-A7BF-A817CF99DF82}" type="datetimeFigureOut">
              <a:rPr lang="es-ES" smtClean="0"/>
              <a:t>14/06/2017</a:t>
            </a:fld>
            <a:endParaRPr lang="en-GB"/>
          </a:p>
        </p:txBody>
      </p:sp>
      <p:sp>
        <p:nvSpPr>
          <p:cNvPr id="5" name="Marcador de pie de página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51B4F-F6DF-B642-8D3F-05299DD7AF4A}" type="slidenum">
              <a:rPr lang="en-GB" smtClean="0"/>
              <a:t>‹#›</a:t>
            </a:fld>
            <a:endParaRPr lang="en-GB"/>
          </a:p>
        </p:txBody>
      </p:sp>
    </p:spTree>
    <p:extLst>
      <p:ext uri="{BB962C8B-B14F-4D97-AF65-F5344CB8AC3E}">
        <p14:creationId xmlns:p14="http://schemas.microsoft.com/office/powerpoint/2010/main" val="388482642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457200" rtl="0" eaLnBrk="1" latinLnBrk="0" hangingPunct="1">
        <a:spcBef>
          <a:spcPct val="0"/>
        </a:spcBef>
        <a:buNone/>
        <a:defRPr sz="2400" b="1"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6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ppt_LA.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dirty="0"/>
              <a:t>Clic para editar título</a:t>
            </a:r>
            <a:endParaRPr lang="en-GB" dirty="0"/>
          </a:p>
        </p:txBody>
      </p:sp>
      <p:sp>
        <p:nvSpPr>
          <p:cNvPr id="3" name="Marcador de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GB" dirty="0"/>
          </a:p>
        </p:txBody>
      </p:sp>
      <p:sp>
        <p:nvSpPr>
          <p:cNvPr id="4" name="Marcador de fech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C0F5B-D97B-8941-A9DB-B51AD0DC6B51}" type="datetimeFigureOut">
              <a:rPr lang="es-ES" smtClean="0"/>
              <a:t>14/06/2017</a:t>
            </a:fld>
            <a:endParaRPr lang="en-GB"/>
          </a:p>
        </p:txBody>
      </p:sp>
      <p:sp>
        <p:nvSpPr>
          <p:cNvPr id="5" name="Marcador de pie de pá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E3237-8A22-4F15-BD6E-B4C548AB58DE}"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1614062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defTabSz="457200" rtl="0" eaLnBrk="1" latinLnBrk="0" hangingPunct="1">
        <a:spcBef>
          <a:spcPct val="0"/>
        </a:spcBef>
        <a:buNone/>
        <a:defRPr sz="2800" b="1" kern="1200">
          <a:solidFill>
            <a:srgbClr val="008000"/>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6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6"/>
          <p:cNvSpPr>
            <a:spLocks noChangeArrowheads="1"/>
          </p:cNvSpPr>
          <p:nvPr userDrawn="1"/>
        </p:nvSpPr>
        <p:spPr bwMode="auto">
          <a:xfrm>
            <a:off x="8915400" y="533400"/>
            <a:ext cx="228600" cy="5867400"/>
          </a:xfrm>
          <a:prstGeom prst="rect">
            <a:avLst/>
          </a:prstGeom>
          <a:solidFill>
            <a:srgbClr val="FDD518"/>
          </a:solidFill>
          <a:ln w="9525">
            <a:noFill/>
            <a:miter lim="800000"/>
            <a:headEnd/>
            <a:tailEnd/>
          </a:ln>
          <a:extLst/>
        </p:spPr>
        <p:txBody>
          <a:bodyPr wrap="none" anchor="ct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a:defRPr/>
            </a:pPr>
            <a:endParaRPr lang="en-GB" altLang="en-US"/>
          </a:p>
        </p:txBody>
      </p:sp>
      <p:cxnSp>
        <p:nvCxnSpPr>
          <p:cNvPr id="10" name="Straight Connector 9"/>
          <p:cNvCxnSpPr/>
          <p:nvPr userDrawn="1"/>
        </p:nvCxnSpPr>
        <p:spPr bwMode="auto">
          <a:xfrm>
            <a:off x="1691680" y="1268760"/>
            <a:ext cx="6480720" cy="0"/>
          </a:xfrm>
          <a:prstGeom prst="line">
            <a:avLst/>
          </a:prstGeom>
          <a:solidFill>
            <a:schemeClr val="accent1"/>
          </a:solidFill>
          <a:ln w="158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23527" y="234924"/>
            <a:ext cx="1115170" cy="1072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21312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_tradnl"/>
              <a:t>Clic para editar título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Tree>
    <p:extLst>
      <p:ext uri="{BB962C8B-B14F-4D97-AF65-F5344CB8AC3E}">
        <p14:creationId xmlns:p14="http://schemas.microsoft.com/office/powerpoint/2010/main" val="73519876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2CC11-7991-420E-90D8-B55EDD28D1F6}" type="datetimeFigureOut">
              <a:rPr lang="es-ES" smtClean="0"/>
              <a:t>14/06/2017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FF28F-5171-48FD-B9C3-0B54F2D7F9A9}" type="slidenum">
              <a:rPr lang="es-ES" smtClean="0"/>
              <a:t>‹#›</a:t>
            </a:fld>
            <a:endParaRPr lang="es-ES"/>
          </a:p>
        </p:txBody>
      </p:sp>
    </p:spTree>
    <p:extLst>
      <p:ext uri="{BB962C8B-B14F-4D97-AF65-F5344CB8AC3E}">
        <p14:creationId xmlns:p14="http://schemas.microsoft.com/office/powerpoint/2010/main" val="288896178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EB340-5DB2-4377-A7B2-A259FD7609E1}" type="slidenum">
              <a:rPr lang="en-US" smtClean="0"/>
              <a:pPr/>
              <a:t>‹#›</a:t>
            </a:fld>
            <a:endParaRPr lang="en-US"/>
          </a:p>
        </p:txBody>
      </p:sp>
      <p:sp>
        <p:nvSpPr>
          <p:cNvPr id="7" name="6 Rectángulo"/>
          <p:cNvSpPr/>
          <p:nvPr userDrawn="1"/>
        </p:nvSpPr>
        <p:spPr>
          <a:xfrm>
            <a:off x="107504" y="260648"/>
            <a:ext cx="626469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518663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0.xml"/><Relationship Id="rId5" Type="http://schemas.openxmlformats.org/officeDocument/2006/relationships/image" Target="../media/image28.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0.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3" Type="http://schemas.openxmlformats.org/officeDocument/2006/relationships/hyperlink" Target="http://www.elanbiz.org/" TargetMode="External"/><Relationship Id="rId2" Type="http://schemas.openxmlformats.org/officeDocument/2006/relationships/image" Target="../media/image32.png"/><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1.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13.xml"/><Relationship Id="rId7" Type="http://schemas.openxmlformats.org/officeDocument/2006/relationships/image" Target="../media/image38.jpeg"/><Relationship Id="rId2" Type="http://schemas.openxmlformats.org/officeDocument/2006/relationships/slideLayout" Target="../slideLayouts/slideLayout61.xml"/><Relationship Id="rId1" Type="http://schemas.openxmlformats.org/officeDocument/2006/relationships/themeOverride" Target="../theme/themeOverride4.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4.xml"/><Relationship Id="rId7" Type="http://schemas.openxmlformats.org/officeDocument/2006/relationships/image" Target="../media/image45.png"/><Relationship Id="rId2" Type="http://schemas.openxmlformats.org/officeDocument/2006/relationships/slideLayout" Target="../slideLayouts/slideLayout61.xml"/><Relationship Id="rId1" Type="http://schemas.openxmlformats.org/officeDocument/2006/relationships/themeOverride" Target="../theme/themeOverride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1.xml"/><Relationship Id="rId1" Type="http://schemas.openxmlformats.org/officeDocument/2006/relationships/themeOverride" Target="../theme/themeOverride6.xml"/><Relationship Id="rId5" Type="http://schemas.microsoft.com/office/2007/relationships/hdphoto" Target="../media/hdphoto1.wdp"/><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1.xml"/><Relationship Id="rId1" Type="http://schemas.openxmlformats.org/officeDocument/2006/relationships/themeOverride" Target="../theme/themeOverride7.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61.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1.xml"/><Relationship Id="rId1" Type="http://schemas.openxmlformats.org/officeDocument/2006/relationships/themeOverride" Target="../theme/themeOverride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1.xml"/><Relationship Id="rId1" Type="http://schemas.openxmlformats.org/officeDocument/2006/relationships/themeOverride" Target="../theme/themeOverride10.xml"/><Relationship Id="rId4" Type="http://schemas.openxmlformats.org/officeDocument/2006/relationships/hyperlink" Target="http://www.elannetwork.org/content/events-calendar-2017"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2.jpeg"/><Relationship Id="rId7" Type="http://schemas.openxmlformats.org/officeDocument/2006/relationships/image" Target="../media/image55.png"/><Relationship Id="rId2" Type="http://schemas.openxmlformats.org/officeDocument/2006/relationships/image" Target="../media/image51.gif"/><Relationship Id="rId1" Type="http://schemas.openxmlformats.org/officeDocument/2006/relationships/slideLayout" Target="../slideLayouts/slideLayout45.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emf"/><Relationship Id="rId9" Type="http://schemas.openxmlformats.org/officeDocument/2006/relationships/image" Target="../media/image5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hyperlink" Target="http://www.china-iprhelpdesk.eu/" TargetMode="External"/><Relationship Id="rId2" Type="http://schemas.openxmlformats.org/officeDocument/2006/relationships/hyperlink" Target="http://www.iprhelpdesk.eu/" TargetMode="External"/><Relationship Id="rId1" Type="http://schemas.openxmlformats.org/officeDocument/2006/relationships/slideLayout" Target="../slideLayouts/slideLayout46.xml"/><Relationship Id="rId5" Type="http://schemas.openxmlformats.org/officeDocument/2006/relationships/hyperlink" Target="http://ebtc.eu/ipr/" TargetMode="External"/><Relationship Id="rId4" Type="http://schemas.openxmlformats.org/officeDocument/2006/relationships/hyperlink" Target="http://www.asean-iprhelpdesk.eu/"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26.jpeg"/><Relationship Id="rId4" Type="http://schemas.openxmlformats.org/officeDocument/2006/relationships/hyperlink" Target="http://images.google.it/imgres?imgurl=http://www.italia.fi/euroflag.jpg&amp;imgrefurl=http://www.italia.fi/ue_eng.htm&amp;h=216&amp;w=288&amp;sz=26&amp;tbnid=TeA3NCH79csJ:&amp;tbnh=82&amp;tbnw=110&amp;hl=it&amp;start=6&amp;prev=/images?q%3Dunione%2Beuropea%26svnum%3D10%26hl%3Dit%26lr%3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p:spPr>
        <p:txBody>
          <a:bodyPr wrap="none"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BE" altLang="en-US" sz="2400" b="0" i="0" u="none" strike="noStrike" kern="0" cap="none" spc="0" normalizeH="0" baseline="0" noProof="0" dirty="0">
              <a:ln>
                <a:noFill/>
              </a:ln>
              <a:solidFill>
                <a:schemeClr val="tx1"/>
              </a:solidFill>
              <a:effectLst/>
              <a:uLnTx/>
              <a:uFillTx/>
              <a:latin typeface="Arial" charset="0"/>
              <a:cs typeface="Arial" charset="0"/>
            </a:endParaRPr>
          </a:p>
        </p:txBody>
      </p:sp>
      <p:sp>
        <p:nvSpPr>
          <p:cNvPr id="512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altLang="en-US" sz="2400" b="0" i="0" u="none" strike="noStrike" kern="0" cap="none" spc="0" normalizeH="0" baseline="0" noProof="0">
              <a:ln>
                <a:noFill/>
              </a:ln>
              <a:solidFill>
                <a:schemeClr val="tx1"/>
              </a:solidFill>
              <a:effectLst/>
              <a:uLnTx/>
              <a:uFillTx/>
              <a:latin typeface="Arial" charset="0"/>
              <a:cs typeface="Arial" charset="0"/>
            </a:endParaRPr>
          </a:p>
        </p:txBody>
      </p:sp>
      <p:pic>
        <p:nvPicPr>
          <p:cNvPr id="5124" name="Picture 5" descr="Logo EUROCHAMBRES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39608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p:cNvSpPr>
            <a:spLocks noChangeArrowheads="1"/>
          </p:cNvSpPr>
          <p:nvPr/>
        </p:nvSpPr>
        <p:spPr bwMode="auto">
          <a:xfrm flipV="1">
            <a:off x="8893175" y="476250"/>
            <a:ext cx="250825" cy="6134100"/>
          </a:xfrm>
          <a:prstGeom prst="rect">
            <a:avLst/>
          </a:prstGeom>
          <a:solidFill>
            <a:srgbClr val="FFE3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altLang="en-US" sz="2400" b="0" i="0" u="none" strike="noStrike" kern="0" cap="none" spc="0" normalizeH="0" baseline="0" noProof="0">
              <a:ln>
                <a:noFill/>
              </a:ln>
              <a:solidFill>
                <a:schemeClr val="tx1"/>
              </a:solidFill>
              <a:effectLst/>
              <a:uLnTx/>
              <a:uFillTx/>
              <a:latin typeface="Arial" charset="0"/>
              <a:cs typeface="Arial" charset="0"/>
            </a:endParaRPr>
          </a:p>
        </p:txBody>
      </p:sp>
      <p:sp>
        <p:nvSpPr>
          <p:cNvPr id="5126" name="Rectangle 7"/>
          <p:cNvSpPr>
            <a:spLocks noChangeArrowheads="1"/>
          </p:cNvSpPr>
          <p:nvPr/>
        </p:nvSpPr>
        <p:spPr bwMode="auto">
          <a:xfrm rot="5400000">
            <a:off x="3923506" y="1485107"/>
            <a:ext cx="1152525" cy="8351838"/>
          </a:xfrm>
          <a:prstGeom prst="rect">
            <a:avLst/>
          </a:prstGeom>
          <a:solidFill>
            <a:srgbClr val="4545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altLang="en-US" sz="2400" b="0" i="0" u="none" strike="noStrike" kern="0" cap="none" spc="0" normalizeH="0" baseline="0" noProof="0">
              <a:ln>
                <a:noFill/>
              </a:ln>
              <a:solidFill>
                <a:schemeClr val="tx1"/>
              </a:solidFill>
              <a:effectLst/>
              <a:uLnTx/>
              <a:uFillTx/>
              <a:latin typeface="Arial" charset="0"/>
              <a:cs typeface="Arial" charset="0"/>
            </a:endParaRPr>
          </a:p>
        </p:txBody>
      </p:sp>
      <p:sp>
        <p:nvSpPr>
          <p:cNvPr id="5127" name="Text Box 10"/>
          <p:cNvSpPr txBox="1">
            <a:spLocks noChangeArrowheads="1"/>
          </p:cNvSpPr>
          <p:nvPr/>
        </p:nvSpPr>
        <p:spPr bwMode="auto">
          <a:xfrm>
            <a:off x="287338" y="5157788"/>
            <a:ext cx="83883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C00"/>
              </a:buClr>
              <a:buFont typeface="Arial" charset="0"/>
              <a:buChar char="•"/>
              <a:defRPr sz="3200">
                <a:solidFill>
                  <a:srgbClr val="FFCC00"/>
                </a:solidFill>
                <a:latin typeface="Arial" charset="0"/>
                <a:cs typeface="Arial" charset="0"/>
              </a:defRPr>
            </a:lvl1pPr>
            <a:lvl2pPr>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1" indent="0" algn="ctr" defTabSz="91440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a:ln>
                  <a:noFill/>
                </a:ln>
                <a:solidFill>
                  <a:schemeClr val="bg1"/>
                </a:solidFill>
                <a:effectLst/>
                <a:uLnTx/>
                <a:uFillTx/>
                <a:latin typeface="Arial" charset="0"/>
                <a:cs typeface="Arial" charset="0"/>
              </a:rPr>
              <a:t>EUROCHAMBRES</a:t>
            </a:r>
            <a:endParaRPr kumimoji="0" lang="en-US" altLang="en-US" sz="2400" b="0" i="0" u="none" strike="noStrike" kern="0" cap="none" spc="0" normalizeH="0" baseline="0" noProof="0">
              <a:ln>
                <a:noFill/>
              </a:ln>
              <a:solidFill>
                <a:schemeClr val="bg1"/>
              </a:solidFill>
              <a:effectLst/>
              <a:uLnTx/>
              <a:uFillTx/>
              <a:latin typeface="Arial"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2000" b="1" i="0" u="none" strike="noStrike" kern="0" cap="none" spc="0" normalizeH="0" baseline="0" noProof="0">
                <a:ln>
                  <a:noFill/>
                </a:ln>
                <a:solidFill>
                  <a:schemeClr val="bg1"/>
                </a:solidFill>
                <a:effectLst/>
                <a:uLnTx/>
                <a:uFillTx/>
                <a:latin typeface="Arial" charset="0"/>
                <a:cs typeface="Arial" charset="0"/>
              </a:rPr>
              <a:t>The Association of European Chambers of Commerce and Industry</a:t>
            </a:r>
          </a:p>
        </p:txBody>
      </p:sp>
      <p:sp>
        <p:nvSpPr>
          <p:cNvPr id="5128" name="Text Box 11"/>
          <p:cNvSpPr txBox="1">
            <a:spLocks noChangeArrowheads="1"/>
          </p:cNvSpPr>
          <p:nvPr/>
        </p:nvSpPr>
        <p:spPr bwMode="auto">
          <a:xfrm>
            <a:off x="254344" y="3609181"/>
            <a:ext cx="8618194" cy="1152525"/>
          </a:xfrm>
          <a:prstGeom prst="rect">
            <a:avLst/>
          </a:prstGeom>
          <a:noFill/>
          <a:ln>
            <a:noFill/>
          </a:ln>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rgbClr val="333399"/>
                </a:solidFill>
                <a:miter lim="800000"/>
                <a:headEnd/>
                <a:tailEnd/>
              </a14:hiddenLine>
            </a:ext>
          </a:extLst>
        </p:spPr>
        <p:txBody>
          <a:bodyPr/>
          <a:lstStyle>
            <a:lvl1pPr marL="342900" indent="-342900">
              <a:spcBef>
                <a:spcPct val="20000"/>
              </a:spcBef>
              <a:buClr>
                <a:srgbClr val="FFCC00"/>
              </a:buClr>
              <a:buFont typeface="Arial" charset="0"/>
              <a:buChar char="•"/>
              <a:defRPr sz="3200">
                <a:solidFill>
                  <a:srgbClr val="FFCC00"/>
                </a:solidFill>
                <a:latin typeface="Arial" charset="0"/>
                <a:cs typeface="Arial" charset="0"/>
              </a:defRPr>
            </a:lvl1pPr>
            <a:lvl2pPr>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1" indent="0" algn="r" defTabSz="914400" eaLnBrk="1" fontAlgn="auto" latinLnBrk="0" hangingPunct="1">
              <a:lnSpc>
                <a:spcPct val="100000"/>
              </a:lnSpc>
              <a:spcBef>
                <a:spcPct val="0"/>
              </a:spcBef>
              <a:spcAft>
                <a:spcPts val="0"/>
              </a:spcAft>
              <a:buClrTx/>
              <a:buSzTx/>
              <a:buFontTx/>
              <a:buNone/>
              <a:tabLst/>
              <a:defRPr/>
            </a:pPr>
            <a:endParaRPr kumimoji="0" lang="en-US" altLang="en-US" sz="1900" b="1" i="0" u="none" strike="noStrike" kern="0" cap="none" spc="0" normalizeH="0" baseline="0" noProof="0" dirty="0">
              <a:ln>
                <a:noFill/>
              </a:ln>
              <a:solidFill>
                <a:schemeClr val="tx1"/>
              </a:solidFill>
              <a:effectLst/>
              <a:uLnTx/>
              <a:uFillTx/>
              <a:latin typeface="Arial" charset="0"/>
              <a:cs typeface="Arial" charset="0"/>
            </a:endParaRPr>
          </a:p>
        </p:txBody>
      </p:sp>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363" y="195263"/>
            <a:ext cx="4067175"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849" y="6332201"/>
            <a:ext cx="8351839"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The sole responsibility of this presentation lies with the author. The European Union is not responsible for any use that may be made of the information contained therein.</a:t>
            </a:r>
          </a:p>
        </p:txBody>
      </p:sp>
    </p:spTree>
    <p:extLst>
      <p:ext uri="{BB962C8B-B14F-4D97-AF65-F5344CB8AC3E}">
        <p14:creationId xmlns:p14="http://schemas.microsoft.com/office/powerpoint/2010/main" val="168683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9712" y="1349896"/>
            <a:ext cx="5554960" cy="1143000"/>
          </a:xfrm>
        </p:spPr>
        <p:txBody>
          <a:bodyPr vert="horz" lIns="91440" tIns="45720" rIns="91440" bIns="45720" rtlCol="0" anchor="ctr">
            <a:noAutofit/>
          </a:bodyPr>
          <a:lstStyle/>
          <a:p>
            <a:pPr>
              <a:spcBef>
                <a:spcPct val="20000"/>
              </a:spcBef>
            </a:pPr>
            <a:r>
              <a:rPr lang="es-ES" sz="4000" b="1" u="sng" cap="all" dirty="0">
                <a:solidFill>
                  <a:srgbClr val="002060"/>
                </a:solidFill>
                <a:latin typeface="+mn-lt"/>
                <a:ea typeface="+mn-ea"/>
                <a:cs typeface="+mn-cs"/>
              </a:rPr>
              <a:t>THE ELAN PROJECT</a:t>
            </a:r>
          </a:p>
        </p:txBody>
      </p:sp>
      <p:sp>
        <p:nvSpPr>
          <p:cNvPr id="3" name="Marcador de contenido 2"/>
          <p:cNvSpPr>
            <a:spLocks noGrp="1"/>
          </p:cNvSpPr>
          <p:nvPr>
            <p:ph idx="1"/>
          </p:nvPr>
        </p:nvSpPr>
        <p:spPr>
          <a:xfrm>
            <a:off x="1238944" y="2359421"/>
            <a:ext cx="7653536" cy="4525963"/>
          </a:xfrm>
        </p:spPr>
        <p:txBody>
          <a:bodyPr vert="horz" lIns="91440" tIns="45720" rIns="91440" bIns="45720" rtlCol="0">
            <a:noAutofit/>
          </a:bodyPr>
          <a:lstStyle/>
          <a:p>
            <a:pPr marL="0" indent="0">
              <a:buNone/>
            </a:pPr>
            <a:endParaRPr lang="es-ES" sz="2800" dirty="0">
              <a:solidFill>
                <a:schemeClr val="tx2">
                  <a:lumMod val="75000"/>
                </a:schemeClr>
              </a:solidFill>
            </a:endParaRPr>
          </a:p>
          <a:p>
            <a:pPr marL="0" indent="0">
              <a:buNone/>
            </a:pPr>
            <a:r>
              <a:rPr lang="es-ES" sz="2800" dirty="0" err="1">
                <a:solidFill>
                  <a:schemeClr val="tx2">
                    <a:lumMod val="75000"/>
                  </a:schemeClr>
                </a:solidFill>
              </a:rPr>
              <a:t>The</a:t>
            </a:r>
            <a:r>
              <a:rPr lang="es-ES" sz="2800" dirty="0">
                <a:solidFill>
                  <a:schemeClr val="tx2">
                    <a:lumMod val="75000"/>
                  </a:schemeClr>
                </a:solidFill>
              </a:rPr>
              <a:t> ELAN </a:t>
            </a:r>
            <a:r>
              <a:rPr lang="es-ES" sz="2800" dirty="0" err="1">
                <a:solidFill>
                  <a:schemeClr val="tx2">
                    <a:lumMod val="75000"/>
                  </a:schemeClr>
                </a:solidFill>
              </a:rPr>
              <a:t>project</a:t>
            </a:r>
            <a:r>
              <a:rPr lang="es-ES" sz="2800" dirty="0">
                <a:solidFill>
                  <a:schemeClr val="tx2">
                    <a:lumMod val="75000"/>
                  </a:schemeClr>
                </a:solidFill>
              </a:rPr>
              <a:t> (“</a:t>
            </a:r>
            <a:r>
              <a:rPr lang="es-ES" sz="2800" dirty="0" err="1">
                <a:solidFill>
                  <a:schemeClr val="tx2">
                    <a:lumMod val="75000"/>
                  </a:schemeClr>
                </a:solidFill>
              </a:rPr>
              <a:t>European</a:t>
            </a:r>
            <a:r>
              <a:rPr lang="es-ES" sz="2800" dirty="0">
                <a:solidFill>
                  <a:schemeClr val="tx2">
                    <a:lumMod val="75000"/>
                  </a:schemeClr>
                </a:solidFill>
              </a:rPr>
              <a:t> and </a:t>
            </a:r>
            <a:r>
              <a:rPr lang="es-ES" sz="2800" dirty="0" err="1">
                <a:solidFill>
                  <a:schemeClr val="tx2">
                    <a:lumMod val="75000"/>
                  </a:schemeClr>
                </a:solidFill>
              </a:rPr>
              <a:t>Latin</a:t>
            </a:r>
            <a:r>
              <a:rPr lang="es-ES" sz="2800" dirty="0">
                <a:solidFill>
                  <a:schemeClr val="tx2">
                    <a:lumMod val="75000"/>
                  </a:schemeClr>
                </a:solidFill>
              </a:rPr>
              <a:t> American </a:t>
            </a:r>
            <a:r>
              <a:rPr lang="es-ES" sz="2800" dirty="0" err="1">
                <a:solidFill>
                  <a:schemeClr val="tx2">
                    <a:lumMod val="75000"/>
                  </a:schemeClr>
                </a:solidFill>
              </a:rPr>
              <a:t>Services</a:t>
            </a:r>
            <a:r>
              <a:rPr lang="es-ES" sz="2800" dirty="0">
                <a:solidFill>
                  <a:schemeClr val="tx2">
                    <a:lumMod val="75000"/>
                  </a:schemeClr>
                </a:solidFill>
              </a:rPr>
              <a:t> and </a:t>
            </a:r>
            <a:r>
              <a:rPr lang="es-ES" sz="2800" dirty="0" err="1">
                <a:solidFill>
                  <a:schemeClr val="tx2">
                    <a:lumMod val="75000"/>
                  </a:schemeClr>
                </a:solidFill>
              </a:rPr>
              <a:t>Innovation</a:t>
            </a:r>
            <a:r>
              <a:rPr lang="es-ES" sz="2800" dirty="0">
                <a:solidFill>
                  <a:schemeClr val="tx2">
                    <a:lumMod val="75000"/>
                  </a:schemeClr>
                </a:solidFill>
              </a:rPr>
              <a:t> Network”) has </a:t>
            </a:r>
            <a:r>
              <a:rPr lang="es-ES" sz="2800" dirty="0" err="1">
                <a:solidFill>
                  <a:schemeClr val="tx2">
                    <a:lumMod val="75000"/>
                  </a:schemeClr>
                </a:solidFill>
              </a:rPr>
              <a:t>the</a:t>
            </a:r>
            <a:r>
              <a:rPr lang="es-ES" sz="2800" dirty="0">
                <a:solidFill>
                  <a:schemeClr val="tx2">
                    <a:lumMod val="75000"/>
                  </a:schemeClr>
                </a:solidFill>
              </a:rPr>
              <a:t> general </a:t>
            </a:r>
            <a:r>
              <a:rPr lang="es-ES" sz="2800" dirty="0" err="1">
                <a:solidFill>
                  <a:schemeClr val="tx2">
                    <a:lumMod val="75000"/>
                  </a:schemeClr>
                </a:solidFill>
              </a:rPr>
              <a:t>objective</a:t>
            </a:r>
            <a:r>
              <a:rPr lang="es-ES" sz="2800" dirty="0">
                <a:solidFill>
                  <a:schemeClr val="tx2">
                    <a:lumMod val="75000"/>
                  </a:schemeClr>
                </a:solidFill>
              </a:rPr>
              <a:t> to </a:t>
            </a:r>
            <a:r>
              <a:rPr lang="es-ES" sz="2800" dirty="0" err="1">
                <a:solidFill>
                  <a:schemeClr val="tx2">
                    <a:lumMod val="75000"/>
                  </a:schemeClr>
                </a:solidFill>
              </a:rPr>
              <a:t>increase</a:t>
            </a:r>
            <a:r>
              <a:rPr lang="es-ES" sz="2800" dirty="0">
                <a:solidFill>
                  <a:schemeClr val="tx2">
                    <a:lumMod val="75000"/>
                  </a:schemeClr>
                </a:solidFill>
              </a:rPr>
              <a:t> </a:t>
            </a:r>
            <a:r>
              <a:rPr lang="es-ES" sz="2800" dirty="0" err="1">
                <a:solidFill>
                  <a:schemeClr val="tx2">
                    <a:lumMod val="75000"/>
                  </a:schemeClr>
                </a:solidFill>
              </a:rPr>
              <a:t>trade</a:t>
            </a:r>
            <a:r>
              <a:rPr lang="es-ES" sz="2800" dirty="0">
                <a:solidFill>
                  <a:schemeClr val="tx2">
                    <a:lumMod val="75000"/>
                  </a:schemeClr>
                </a:solidFill>
              </a:rPr>
              <a:t> </a:t>
            </a:r>
            <a:r>
              <a:rPr lang="es-ES" sz="2800" dirty="0" err="1">
                <a:solidFill>
                  <a:schemeClr val="tx2">
                    <a:lumMod val="75000"/>
                  </a:schemeClr>
                </a:solidFill>
              </a:rPr>
              <a:t>between</a:t>
            </a:r>
            <a:r>
              <a:rPr lang="es-ES" sz="2800" dirty="0">
                <a:solidFill>
                  <a:schemeClr val="tx2">
                    <a:lumMod val="75000"/>
                  </a:schemeClr>
                </a:solidFill>
              </a:rPr>
              <a:t> </a:t>
            </a:r>
            <a:r>
              <a:rPr lang="es-ES" sz="2800" dirty="0" err="1">
                <a:solidFill>
                  <a:schemeClr val="tx2">
                    <a:lumMod val="75000"/>
                  </a:schemeClr>
                </a:solidFill>
              </a:rPr>
              <a:t>the</a:t>
            </a:r>
            <a:r>
              <a:rPr lang="es-ES" sz="2800" dirty="0">
                <a:solidFill>
                  <a:schemeClr val="tx2">
                    <a:lumMod val="75000"/>
                  </a:schemeClr>
                </a:solidFill>
              </a:rPr>
              <a:t> EU and </a:t>
            </a:r>
            <a:r>
              <a:rPr lang="es-ES" sz="2800" dirty="0" err="1">
                <a:solidFill>
                  <a:schemeClr val="tx2">
                    <a:lumMod val="75000"/>
                  </a:schemeClr>
                </a:solidFill>
              </a:rPr>
              <a:t>seven</a:t>
            </a:r>
            <a:r>
              <a:rPr lang="es-ES" sz="2800" dirty="0">
                <a:solidFill>
                  <a:schemeClr val="tx2">
                    <a:lumMod val="75000"/>
                  </a:schemeClr>
                </a:solidFill>
              </a:rPr>
              <a:t> </a:t>
            </a:r>
            <a:r>
              <a:rPr lang="es-ES" sz="2800" dirty="0" err="1">
                <a:solidFill>
                  <a:schemeClr val="tx2">
                    <a:lumMod val="75000"/>
                  </a:schemeClr>
                </a:solidFill>
              </a:rPr>
              <a:t>Latin</a:t>
            </a:r>
            <a:r>
              <a:rPr lang="es-ES" sz="2800" dirty="0">
                <a:solidFill>
                  <a:schemeClr val="tx2">
                    <a:lumMod val="75000"/>
                  </a:schemeClr>
                </a:solidFill>
              </a:rPr>
              <a:t> American </a:t>
            </a:r>
            <a:r>
              <a:rPr lang="es-ES" sz="2800" dirty="0" err="1">
                <a:solidFill>
                  <a:schemeClr val="tx2">
                    <a:lumMod val="75000"/>
                  </a:schemeClr>
                </a:solidFill>
              </a:rPr>
              <a:t>countries</a:t>
            </a:r>
            <a:r>
              <a:rPr lang="es-ES" sz="2800" dirty="0">
                <a:solidFill>
                  <a:schemeClr val="tx2">
                    <a:lumMod val="75000"/>
                  </a:schemeClr>
                </a:solidFill>
              </a:rPr>
              <a:t> </a:t>
            </a:r>
            <a:r>
              <a:rPr lang="es-ES" sz="2800" dirty="0" err="1">
                <a:solidFill>
                  <a:schemeClr val="tx2">
                    <a:lumMod val="75000"/>
                  </a:schemeClr>
                </a:solidFill>
              </a:rPr>
              <a:t>through</a:t>
            </a:r>
            <a:r>
              <a:rPr lang="es-ES" sz="2800" dirty="0">
                <a:solidFill>
                  <a:schemeClr val="tx2">
                    <a:lumMod val="75000"/>
                  </a:schemeClr>
                </a:solidFill>
              </a:rPr>
              <a:t> </a:t>
            </a:r>
            <a:r>
              <a:rPr lang="es-ES" sz="2800" dirty="0" err="1">
                <a:solidFill>
                  <a:schemeClr val="tx2">
                    <a:lumMod val="75000"/>
                  </a:schemeClr>
                </a:solidFill>
              </a:rPr>
              <a:t>two</a:t>
            </a:r>
            <a:r>
              <a:rPr lang="es-ES" sz="2800" dirty="0">
                <a:solidFill>
                  <a:schemeClr val="tx2">
                    <a:lumMod val="75000"/>
                  </a:schemeClr>
                </a:solidFill>
              </a:rPr>
              <a:t> </a:t>
            </a:r>
            <a:r>
              <a:rPr lang="es-ES" sz="2800" dirty="0" err="1">
                <a:solidFill>
                  <a:schemeClr val="tx2">
                    <a:lumMod val="75000"/>
                  </a:schemeClr>
                </a:solidFill>
              </a:rPr>
              <a:t>strategic</a:t>
            </a:r>
            <a:r>
              <a:rPr lang="es-ES" sz="2800" dirty="0">
                <a:solidFill>
                  <a:schemeClr val="tx2">
                    <a:lumMod val="75000"/>
                  </a:schemeClr>
                </a:solidFill>
              </a:rPr>
              <a:t> </a:t>
            </a:r>
            <a:r>
              <a:rPr lang="es-ES" sz="2800" dirty="0" err="1">
                <a:solidFill>
                  <a:schemeClr val="tx2">
                    <a:lumMod val="75000"/>
                  </a:schemeClr>
                </a:solidFill>
              </a:rPr>
              <a:t>components</a:t>
            </a:r>
            <a:r>
              <a:rPr lang="es-ES" sz="2800" dirty="0">
                <a:solidFill>
                  <a:schemeClr val="tx2">
                    <a:lumMod val="75000"/>
                  </a:schemeClr>
                </a:solidFill>
              </a:rPr>
              <a:t>: </a:t>
            </a:r>
          </a:p>
        </p:txBody>
      </p:sp>
      <p:sp>
        <p:nvSpPr>
          <p:cNvPr id="4" name="3 Rectángulo"/>
          <p:cNvSpPr/>
          <p:nvPr/>
        </p:nvSpPr>
        <p:spPr>
          <a:xfrm>
            <a:off x="3635896" y="6093296"/>
            <a:ext cx="5544616"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96" y="308894"/>
            <a:ext cx="3376592" cy="88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0" y="1124744"/>
            <a:ext cx="363589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82814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971600" y="3140968"/>
            <a:ext cx="2376264" cy="23042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Provide</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EU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SME’s</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with</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up to date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information</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about</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how</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to do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business</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in 7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Latin</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American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countries</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through</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the</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ELANbiz</a:t>
            </a:r>
            <a:r>
              <a:rPr kumimoji="0" lang="es-ES"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 sz="1700" b="1" i="0" u="none" strike="noStrike" kern="0" cap="none" spc="0" normalizeH="0" baseline="0" noProof="0" dirty="0" err="1">
                <a:ln>
                  <a:noFill/>
                </a:ln>
                <a:solidFill>
                  <a:sysClr val="windowText" lastClr="000000"/>
                </a:solidFill>
                <a:effectLst/>
                <a:uLnTx/>
                <a:uFillTx/>
                <a:latin typeface="Calibri"/>
                <a:ea typeface="+mn-ea"/>
                <a:cs typeface="+mn-cs"/>
              </a:rPr>
              <a:t>platform</a:t>
            </a:r>
            <a:endParaRPr kumimoji="0" lang="es-ES" sz="17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Rectángulo 12"/>
          <p:cNvSpPr/>
          <p:nvPr/>
        </p:nvSpPr>
        <p:spPr>
          <a:xfrm>
            <a:off x="5364088" y="3140968"/>
            <a:ext cx="2448272" cy="230425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Generate</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tech-based</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business</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opportunities</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between</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European</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and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Latin</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American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SMEs</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and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create</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a Network of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innovation</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agents</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to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support</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ES_tradnl" sz="1700" b="1" i="0" u="none" strike="noStrike" kern="0" cap="none" spc="0" normalizeH="0" baseline="0" noProof="0" dirty="0" err="1">
                <a:ln>
                  <a:noFill/>
                </a:ln>
                <a:solidFill>
                  <a:sysClr val="windowText" lastClr="000000"/>
                </a:solidFill>
                <a:effectLst/>
                <a:uLnTx/>
                <a:uFillTx/>
                <a:latin typeface="Calibri"/>
                <a:ea typeface="+mn-ea"/>
                <a:cs typeface="+mn-cs"/>
              </a:rPr>
              <a:t>them</a:t>
            </a:r>
            <a:r>
              <a:rPr kumimoji="0" lang="es-ES_tradnl" sz="1700" b="1" i="0" u="none" strike="noStrike" kern="0" cap="none" spc="0" normalizeH="0" baseline="0" noProof="0" dirty="0">
                <a:ln>
                  <a:noFill/>
                </a:ln>
                <a:solidFill>
                  <a:sysClr val="windowText" lastClr="000000"/>
                </a:solidFill>
                <a:effectLst/>
                <a:uLnTx/>
                <a:uFillTx/>
                <a:latin typeface="Calibri"/>
                <a:ea typeface="+mn-ea"/>
                <a:cs typeface="+mn-cs"/>
              </a:rPr>
              <a:t>.</a:t>
            </a:r>
          </a:p>
        </p:txBody>
      </p:sp>
      <p:pic>
        <p:nvPicPr>
          <p:cNvPr id="30" name="Imagen 29" descr="Logo ELAN C1 vf.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1600" y="1988840"/>
            <a:ext cx="2232248" cy="669475"/>
          </a:xfrm>
          <a:prstGeom prst="rect">
            <a:avLst/>
          </a:prstGeom>
        </p:spPr>
      </p:pic>
      <p:pic>
        <p:nvPicPr>
          <p:cNvPr id="31" name="Imagen 30" descr="Logo ELAN C2 vf.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0112" y="1988840"/>
            <a:ext cx="2232248" cy="669475"/>
          </a:xfrm>
          <a:prstGeom prst="rect">
            <a:avLst/>
          </a:prstGeom>
        </p:spPr>
      </p:pic>
      <p:cxnSp>
        <p:nvCxnSpPr>
          <p:cNvPr id="33" name="Conector recto de flecha 32"/>
          <p:cNvCxnSpPr>
            <a:stCxn id="30" idx="3"/>
            <a:endCxn id="31" idx="1"/>
          </p:cNvCxnSpPr>
          <p:nvPr/>
        </p:nvCxnSpPr>
        <p:spPr>
          <a:xfrm>
            <a:off x="3203848" y="2323578"/>
            <a:ext cx="237626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Conector recto de flecha 34"/>
          <p:cNvCxnSpPr/>
          <p:nvPr/>
        </p:nvCxnSpPr>
        <p:spPr>
          <a:xfrm>
            <a:off x="6840252" y="2658315"/>
            <a:ext cx="1" cy="4826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Conector recto de flecha 37"/>
          <p:cNvCxnSpPr>
            <a:endCxn id="12" idx="0"/>
          </p:cNvCxnSpPr>
          <p:nvPr/>
        </p:nvCxnSpPr>
        <p:spPr>
          <a:xfrm>
            <a:off x="2159732" y="2658315"/>
            <a:ext cx="0" cy="4826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1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EB340-5DB2-4377-A7B2-A259FD7609E1}"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14 Rectángulo"/>
          <p:cNvSpPr/>
          <p:nvPr/>
        </p:nvSpPr>
        <p:spPr>
          <a:xfrm>
            <a:off x="3635896" y="6093296"/>
            <a:ext cx="5544616"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Título 1"/>
          <p:cNvSpPr>
            <a:spLocks noGrp="1"/>
          </p:cNvSpPr>
          <p:nvPr>
            <p:ph type="title"/>
          </p:nvPr>
        </p:nvSpPr>
        <p:spPr>
          <a:xfrm>
            <a:off x="2977480" y="260648"/>
            <a:ext cx="5554960" cy="1143000"/>
          </a:xfrm>
        </p:spPr>
        <p:txBody>
          <a:bodyPr vert="horz" lIns="91440" tIns="45720" rIns="91440" bIns="45720" rtlCol="0" anchor="ctr">
            <a:noAutofit/>
          </a:bodyPr>
          <a:lstStyle/>
          <a:p>
            <a:pPr>
              <a:spcBef>
                <a:spcPct val="20000"/>
              </a:spcBef>
            </a:pPr>
            <a:r>
              <a:rPr lang="es-ES" sz="4000" b="1" u="sng" cap="all" dirty="0" err="1">
                <a:solidFill>
                  <a:srgbClr val="002060"/>
                </a:solidFill>
                <a:latin typeface="+mn-lt"/>
                <a:ea typeface="+mn-ea"/>
                <a:cs typeface="+mn-cs"/>
              </a:rPr>
              <a:t>thE</a:t>
            </a:r>
            <a:r>
              <a:rPr lang="es-ES" sz="4000" b="1" u="sng" cap="all" dirty="0">
                <a:solidFill>
                  <a:srgbClr val="002060"/>
                </a:solidFill>
                <a:latin typeface="+mn-lt"/>
                <a:ea typeface="+mn-ea"/>
                <a:cs typeface="+mn-cs"/>
              </a:rPr>
              <a:t> ELAN </a:t>
            </a:r>
            <a:r>
              <a:rPr lang="es-ES" sz="4000" b="1" u="sng" cap="all" dirty="0" err="1">
                <a:solidFill>
                  <a:srgbClr val="002060"/>
                </a:solidFill>
                <a:latin typeface="+mn-lt"/>
                <a:ea typeface="+mn-ea"/>
                <a:cs typeface="+mn-cs"/>
              </a:rPr>
              <a:t>project</a:t>
            </a:r>
            <a:endParaRPr lang="es-ES" sz="4000" b="1" u="sng" cap="all" dirty="0">
              <a:solidFill>
                <a:srgbClr val="002060"/>
              </a:solidFill>
              <a:latin typeface="+mn-lt"/>
              <a:ea typeface="+mn-ea"/>
              <a:cs typeface="+mn-cs"/>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236886"/>
            <a:ext cx="3376592" cy="88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0" y="1124744"/>
            <a:ext cx="363589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41908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Sin título"/>
          <p:cNvPicPr>
            <a:picLocks noChangeAspect="1"/>
          </p:cNvPicPr>
          <p:nvPr/>
        </p:nvPicPr>
        <p:blipFill>
          <a:blip r:embed="rId3">
            <a:extLst>
              <a:ext uri="{28A0092B-C50C-407E-A947-70E740481C1C}">
                <a14:useLocalDpi xmlns:a14="http://schemas.microsoft.com/office/drawing/2010/main" val="0"/>
              </a:ext>
            </a:extLst>
          </a:blip>
          <a:srcRect t="13963" b="7126"/>
          <a:stretch>
            <a:fillRect/>
          </a:stretch>
        </p:blipFill>
        <p:spPr bwMode="auto">
          <a:xfrm>
            <a:off x="251520" y="2060848"/>
            <a:ext cx="8639999" cy="2255317"/>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3635896" y="6093296"/>
            <a:ext cx="5544616"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989" y="260648"/>
            <a:ext cx="3376592" cy="88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0" y="1124744"/>
            <a:ext cx="363589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 name="Título 1"/>
          <p:cNvSpPr>
            <a:spLocks noGrp="1"/>
          </p:cNvSpPr>
          <p:nvPr>
            <p:ph type="title"/>
          </p:nvPr>
        </p:nvSpPr>
        <p:spPr>
          <a:xfrm>
            <a:off x="2771800" y="1277888"/>
            <a:ext cx="4896544" cy="1143000"/>
          </a:xfrm>
        </p:spPr>
        <p:txBody>
          <a:bodyPr vert="horz" lIns="91440" tIns="45720" rIns="91440" bIns="45720" rtlCol="0" anchor="ctr">
            <a:noAutofit/>
          </a:bodyPr>
          <a:lstStyle/>
          <a:p>
            <a:pPr>
              <a:spcBef>
                <a:spcPct val="20000"/>
              </a:spcBef>
            </a:pPr>
            <a:r>
              <a:rPr lang="es-ES_tradnl" b="1" u="sng" dirty="0" err="1">
                <a:solidFill>
                  <a:srgbClr val="002060"/>
                </a:solidFill>
                <a:latin typeface="+mn-lt"/>
                <a:ea typeface="+mn-ea"/>
                <a:cs typeface="+mn-cs"/>
              </a:rPr>
              <a:t>Countries</a:t>
            </a:r>
            <a:endParaRPr lang="es-ES" b="1" u="sng" dirty="0">
              <a:solidFill>
                <a:srgbClr val="002060"/>
              </a:solidFill>
              <a:latin typeface="+mn-lt"/>
              <a:ea typeface="+mn-ea"/>
              <a:cs typeface="+mn-cs"/>
            </a:endParaRPr>
          </a:p>
        </p:txBody>
      </p:sp>
    </p:spTree>
    <p:extLst>
      <p:ext uri="{BB962C8B-B14F-4D97-AF65-F5344CB8AC3E}">
        <p14:creationId xmlns:p14="http://schemas.microsoft.com/office/powerpoint/2010/main" val="57104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1628800"/>
            <a:ext cx="6552728" cy="1143000"/>
          </a:xfrm>
        </p:spPr>
        <p:txBody>
          <a:bodyPr vert="horz" lIns="91440" tIns="45720" rIns="91440" bIns="45720" rtlCol="0" anchor="ctr">
            <a:noAutofit/>
          </a:bodyPr>
          <a:lstStyle/>
          <a:p>
            <a:pPr>
              <a:spcBef>
                <a:spcPct val="20000"/>
              </a:spcBef>
            </a:pPr>
            <a:r>
              <a:rPr lang="es-CO" sz="4000" b="1" u="sng" cap="all" dirty="0" err="1">
                <a:solidFill>
                  <a:srgbClr val="002060"/>
                </a:solidFill>
                <a:latin typeface="+mn-lt"/>
                <a:ea typeface="+mn-ea"/>
                <a:cs typeface="+mn-cs"/>
              </a:rPr>
              <a:t>Information</a:t>
            </a:r>
            <a:r>
              <a:rPr lang="es-CO" sz="4000" b="1" u="sng" cap="all" dirty="0">
                <a:solidFill>
                  <a:srgbClr val="002060"/>
                </a:solidFill>
                <a:latin typeface="+mn-lt"/>
                <a:ea typeface="+mn-ea"/>
                <a:cs typeface="+mn-cs"/>
              </a:rPr>
              <a:t> </a:t>
            </a:r>
            <a:r>
              <a:rPr lang="es-CO" sz="4000" b="1" u="sng" cap="all" dirty="0" err="1">
                <a:solidFill>
                  <a:srgbClr val="002060"/>
                </a:solidFill>
                <a:latin typeface="+mn-lt"/>
                <a:ea typeface="+mn-ea"/>
                <a:cs typeface="+mn-cs"/>
              </a:rPr>
              <a:t>services</a:t>
            </a:r>
            <a:endParaRPr lang="es-CO" sz="4000" b="1" u="sng" cap="all" dirty="0">
              <a:solidFill>
                <a:srgbClr val="002060"/>
              </a:solidFill>
              <a:latin typeface="+mn-lt"/>
              <a:ea typeface="+mn-ea"/>
              <a:cs typeface="+mn-cs"/>
            </a:endParaRPr>
          </a:p>
        </p:txBody>
      </p:sp>
      <p:sp>
        <p:nvSpPr>
          <p:cNvPr id="3" name="Espace réservé du contenu 2"/>
          <p:cNvSpPr>
            <a:spLocks noGrp="1"/>
          </p:cNvSpPr>
          <p:nvPr>
            <p:ph idx="1"/>
          </p:nvPr>
        </p:nvSpPr>
        <p:spPr>
          <a:xfrm>
            <a:off x="1691680" y="3212976"/>
            <a:ext cx="7272808" cy="2592288"/>
          </a:xfrm>
        </p:spPr>
        <p:txBody>
          <a:bodyPr vert="horz" lIns="91440" tIns="45720" rIns="91440" bIns="45720" rtlCol="0">
            <a:noAutofit/>
          </a:bodyPr>
          <a:lstStyle/>
          <a:p>
            <a:pPr>
              <a:buFont typeface="Wingdings" charset="2"/>
              <a:buChar char="ü"/>
            </a:pPr>
            <a:r>
              <a:rPr lang="es-CO" sz="4400" dirty="0">
                <a:solidFill>
                  <a:schemeClr val="tx2">
                    <a:lumMod val="75000"/>
                  </a:schemeClr>
                </a:solidFill>
              </a:rPr>
              <a:t> Web </a:t>
            </a:r>
            <a:r>
              <a:rPr lang="es-CO" sz="4400" dirty="0" err="1">
                <a:solidFill>
                  <a:schemeClr val="tx2">
                    <a:lumMod val="75000"/>
                  </a:schemeClr>
                </a:solidFill>
              </a:rPr>
              <a:t>ELAN</a:t>
            </a:r>
            <a:r>
              <a:rPr lang="es-CO" sz="4400" i="1" dirty="0" err="1">
                <a:solidFill>
                  <a:schemeClr val="tx2">
                    <a:lumMod val="75000"/>
                  </a:schemeClr>
                </a:solidFill>
              </a:rPr>
              <a:t>biz</a:t>
            </a:r>
            <a:r>
              <a:rPr lang="es-CO" sz="4400" i="1" dirty="0">
                <a:solidFill>
                  <a:schemeClr val="tx2">
                    <a:lumMod val="75000"/>
                  </a:schemeClr>
                </a:solidFill>
              </a:rPr>
              <a:t> </a:t>
            </a:r>
            <a:r>
              <a:rPr lang="es-CO" sz="4400" dirty="0" err="1">
                <a:solidFill>
                  <a:schemeClr val="tx2">
                    <a:lumMod val="75000"/>
                  </a:schemeClr>
                </a:solidFill>
              </a:rPr>
              <a:t>platform</a:t>
            </a:r>
            <a:endParaRPr lang="es-CO" sz="4400" dirty="0">
              <a:solidFill>
                <a:schemeClr val="tx2">
                  <a:lumMod val="75000"/>
                </a:schemeClr>
              </a:solidFill>
            </a:endParaRPr>
          </a:p>
          <a:p>
            <a:pPr>
              <a:buFont typeface="Wingdings" charset="2"/>
              <a:buChar char="ü"/>
            </a:pPr>
            <a:r>
              <a:rPr lang="es-CO" sz="4400" dirty="0" err="1">
                <a:solidFill>
                  <a:schemeClr val="tx2">
                    <a:lumMod val="75000"/>
                  </a:schemeClr>
                </a:solidFill>
              </a:rPr>
              <a:t>Contents</a:t>
            </a:r>
            <a:endParaRPr lang="es-CO" sz="4400" dirty="0">
              <a:solidFill>
                <a:schemeClr val="tx2">
                  <a:lumMod val="75000"/>
                </a:schemeClr>
              </a:solidFill>
            </a:endParaRPr>
          </a:p>
          <a:p>
            <a:pPr>
              <a:buFont typeface="Wingdings" charset="2"/>
              <a:buChar char="ü"/>
            </a:pPr>
            <a:r>
              <a:rPr lang="es-CO" sz="4400" dirty="0">
                <a:solidFill>
                  <a:schemeClr val="tx2">
                    <a:lumMod val="75000"/>
                  </a:schemeClr>
                </a:solidFill>
              </a:rPr>
              <a:t>“Ask </a:t>
            </a:r>
            <a:r>
              <a:rPr lang="es-CO" sz="4400" dirty="0" err="1">
                <a:solidFill>
                  <a:schemeClr val="tx2">
                    <a:lumMod val="75000"/>
                  </a:schemeClr>
                </a:solidFill>
              </a:rPr>
              <a:t>the</a:t>
            </a:r>
            <a:r>
              <a:rPr lang="es-CO" sz="4400" dirty="0">
                <a:solidFill>
                  <a:schemeClr val="tx2">
                    <a:lumMod val="75000"/>
                  </a:schemeClr>
                </a:solidFill>
              </a:rPr>
              <a:t> </a:t>
            </a:r>
            <a:r>
              <a:rPr lang="es-CO" sz="4400" dirty="0" err="1">
                <a:solidFill>
                  <a:schemeClr val="tx2">
                    <a:lumMod val="75000"/>
                  </a:schemeClr>
                </a:solidFill>
              </a:rPr>
              <a:t>Expert</a:t>
            </a:r>
            <a:r>
              <a:rPr lang="es-CO" sz="4400" dirty="0">
                <a:solidFill>
                  <a:schemeClr val="tx2">
                    <a:lumMod val="75000"/>
                  </a:schemeClr>
                </a:solidFill>
              </a:rPr>
              <a:t>” </a:t>
            </a:r>
            <a:r>
              <a:rPr lang="es-CO" sz="4400" dirty="0" err="1">
                <a:solidFill>
                  <a:schemeClr val="tx2">
                    <a:lumMod val="75000"/>
                  </a:schemeClr>
                </a:solidFill>
              </a:rPr>
              <a:t>service</a:t>
            </a:r>
            <a:endParaRPr lang="es-CO" sz="4400" dirty="0">
              <a:solidFill>
                <a:schemeClr val="tx2">
                  <a:lumMod val="75000"/>
                </a:schemeClr>
              </a:solidFill>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EB340-5DB2-4377-A7B2-A259FD7609E1}"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CuadroTexto 3"/>
          <p:cNvSpPr txBox="1"/>
          <p:nvPr/>
        </p:nvSpPr>
        <p:spPr>
          <a:xfrm>
            <a:off x="1434353" y="1598706"/>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5 Rectángulo"/>
          <p:cNvSpPr/>
          <p:nvPr/>
        </p:nvSpPr>
        <p:spPr>
          <a:xfrm>
            <a:off x="3635896" y="6093296"/>
            <a:ext cx="5544616"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9628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781236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1"/>
          <p:cNvSpPr>
            <a:spLocks noGrp="1"/>
          </p:cNvSpPr>
          <p:nvPr>
            <p:ph type="title"/>
          </p:nvPr>
        </p:nvSpPr>
        <p:spPr>
          <a:xfrm>
            <a:off x="3563888" y="548680"/>
            <a:ext cx="5072098" cy="410388"/>
          </a:xfrm>
        </p:spPr>
        <p:txBody>
          <a:bodyPr>
            <a:noAutofit/>
          </a:bodyPr>
          <a:lstStyle/>
          <a:p>
            <a:r>
              <a:rPr lang="fr-BE" sz="3200" dirty="0">
                <a:solidFill>
                  <a:srgbClr val="FF8813"/>
                </a:solidFill>
                <a:hlinkClick r:id="rId3"/>
              </a:rPr>
              <a:t>www.elanbiz.org</a:t>
            </a:r>
            <a:r>
              <a:rPr lang="fr-BE" sz="3200" dirty="0">
                <a:solidFill>
                  <a:srgbClr val="FF8813"/>
                </a:solidFill>
              </a:rPr>
              <a:t> </a:t>
            </a: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EB340-5DB2-4377-A7B2-A259FD7609E1}"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157706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9792" y="773832"/>
            <a:ext cx="5987008" cy="1143000"/>
          </a:xfrm>
        </p:spPr>
        <p:txBody>
          <a:bodyPr vert="horz" lIns="91440" tIns="45720" rIns="91440" bIns="45720" rtlCol="0" anchor="ctr">
            <a:noAutofit/>
          </a:bodyPr>
          <a:lstStyle/>
          <a:p>
            <a:pPr>
              <a:spcBef>
                <a:spcPct val="20000"/>
              </a:spcBef>
            </a:pPr>
            <a:br>
              <a:rPr lang="fr-BE" sz="4000" b="1" u="sng" cap="all" dirty="0">
                <a:solidFill>
                  <a:srgbClr val="002060"/>
                </a:solidFill>
                <a:latin typeface="+mn-lt"/>
                <a:ea typeface="+mn-ea"/>
                <a:cs typeface="+mn-cs"/>
              </a:rPr>
            </a:br>
            <a:r>
              <a:rPr lang="fr-BE" sz="3200" b="1" u="sng" cap="all" dirty="0">
                <a:solidFill>
                  <a:srgbClr val="002060"/>
                </a:solidFill>
                <a:effectLst>
                  <a:outerShdw blurRad="38100" dist="38100" dir="2700000" algn="tl">
                    <a:srgbClr val="000000">
                      <a:alpha val="43137"/>
                    </a:srgbClr>
                  </a:outerShdw>
                </a:effectLst>
                <a:latin typeface="+mn-lt"/>
                <a:ea typeface="+mn-ea"/>
                <a:cs typeface="+mn-cs"/>
              </a:rPr>
              <a:t>Contents</a:t>
            </a:r>
            <a:br>
              <a:rPr lang="fr-BE" sz="3200" b="1" u="sng" cap="all" dirty="0">
                <a:solidFill>
                  <a:srgbClr val="002060"/>
                </a:solidFill>
                <a:effectLst>
                  <a:outerShdw blurRad="38100" dist="38100" dir="2700000" algn="tl">
                    <a:srgbClr val="000000">
                      <a:alpha val="43137"/>
                    </a:srgbClr>
                  </a:outerShdw>
                </a:effectLst>
                <a:latin typeface="+mn-lt"/>
                <a:ea typeface="+mn-ea"/>
                <a:cs typeface="+mn-cs"/>
              </a:rPr>
            </a:br>
            <a:endParaRPr lang="fr-BE" sz="3200" b="1" u="sng" cap="all" dirty="0">
              <a:solidFill>
                <a:srgbClr val="002060"/>
              </a:solidFill>
              <a:effectLst>
                <a:outerShdw blurRad="38100" dist="38100" dir="2700000" algn="tl">
                  <a:srgbClr val="000000">
                    <a:alpha val="43137"/>
                  </a:srgbClr>
                </a:outerShdw>
              </a:effectLst>
              <a:latin typeface="+mn-lt"/>
              <a:ea typeface="+mn-ea"/>
              <a:cs typeface="+mn-cs"/>
            </a:endParaRPr>
          </a:p>
        </p:txBody>
      </p:sp>
      <p:sp>
        <p:nvSpPr>
          <p:cNvPr id="3" name="Espace réservé du contenu 2"/>
          <p:cNvSpPr>
            <a:spLocks noGrp="1"/>
          </p:cNvSpPr>
          <p:nvPr>
            <p:ph idx="1"/>
          </p:nvPr>
        </p:nvSpPr>
        <p:spPr>
          <a:xfrm>
            <a:off x="431032" y="2195512"/>
            <a:ext cx="8712968" cy="4525963"/>
          </a:xfrm>
        </p:spPr>
        <p:txBody>
          <a:bodyPr vert="horz" lIns="91440" tIns="45720" rIns="91440" bIns="45720" rtlCol="0">
            <a:noAutofit/>
          </a:bodyPr>
          <a:lstStyle/>
          <a:p>
            <a:pPr>
              <a:spcAft>
                <a:spcPts val="1200"/>
              </a:spcAft>
              <a:buFont typeface="Wingdings" charset="2"/>
              <a:buChar char="ü"/>
            </a:pPr>
            <a:r>
              <a:rPr lang="en-GB" sz="2800" b="1" u="sng" dirty="0">
                <a:solidFill>
                  <a:schemeClr val="tx2">
                    <a:lumMod val="75000"/>
                  </a:schemeClr>
                </a:solidFill>
              </a:rPr>
              <a:t>Fiches:</a:t>
            </a:r>
            <a:r>
              <a:rPr lang="en-GB" sz="2800" dirty="0">
                <a:solidFill>
                  <a:schemeClr val="tx2">
                    <a:lumMod val="75000"/>
                  </a:schemeClr>
                </a:solidFill>
              </a:rPr>
              <a:t> How to do business – regulatory framework (agreements, trade fairs lists, import procedures, public procurement, investing in, </a:t>
            </a:r>
            <a:r>
              <a:rPr lang="en-US" sz="2800" dirty="0">
                <a:solidFill>
                  <a:schemeClr val="tx2">
                    <a:lumMod val="75000"/>
                  </a:schemeClr>
                </a:solidFill>
              </a:rPr>
              <a:t>sanitary and phytosanitary or SPS measures</a:t>
            </a:r>
            <a:r>
              <a:rPr lang="en-GB" sz="2800" dirty="0">
                <a:solidFill>
                  <a:schemeClr val="tx2">
                    <a:lumMod val="75000"/>
                  </a:schemeClr>
                </a:solidFill>
              </a:rPr>
              <a:t>, Technical Barriers to Trade - TBT …)</a:t>
            </a:r>
          </a:p>
          <a:p>
            <a:pPr>
              <a:spcAft>
                <a:spcPts val="1200"/>
              </a:spcAft>
              <a:buFont typeface="Wingdings" charset="2"/>
              <a:buChar char="ü"/>
            </a:pPr>
            <a:r>
              <a:rPr lang="en-GB" sz="2800" b="1" u="sng" dirty="0">
                <a:solidFill>
                  <a:schemeClr val="tx2">
                    <a:lumMod val="75000"/>
                  </a:schemeClr>
                </a:solidFill>
              </a:rPr>
              <a:t>FAQ:</a:t>
            </a:r>
            <a:r>
              <a:rPr lang="en-GB" sz="2800" dirty="0">
                <a:solidFill>
                  <a:schemeClr val="tx2">
                    <a:lumMod val="75000"/>
                  </a:schemeClr>
                </a:solidFill>
              </a:rPr>
              <a:t> Frequently Asked Questions</a:t>
            </a:r>
          </a:p>
          <a:p>
            <a:pPr>
              <a:spcAft>
                <a:spcPts val="1200"/>
              </a:spcAft>
              <a:buFont typeface="Wingdings" charset="2"/>
              <a:buChar char="ü"/>
            </a:pPr>
            <a:r>
              <a:rPr lang="en-GB" sz="2800" b="1" u="sng" dirty="0">
                <a:solidFill>
                  <a:schemeClr val="tx2">
                    <a:lumMod val="75000"/>
                  </a:schemeClr>
                </a:solidFill>
              </a:rPr>
              <a:t>External contents : </a:t>
            </a:r>
            <a:r>
              <a:rPr lang="en-GB" sz="2800" dirty="0">
                <a:solidFill>
                  <a:schemeClr val="tx2">
                    <a:lumMod val="75000"/>
                  </a:schemeClr>
                </a:solidFill>
              </a:rPr>
              <a:t>shared with the ELAN platform by European and local stakeholders. </a:t>
            </a: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EB340-5DB2-4377-A7B2-A259FD7609E1}"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64571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bwMode="auto">
          <a:xfrm>
            <a:off x="5364088" y="5469108"/>
            <a:ext cx="1512168" cy="856930"/>
          </a:xfrm>
          <a:prstGeom prst="fra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0F5494"/>
              </a:solidFill>
              <a:effectLst/>
              <a:uLnTx/>
              <a:uFillTx/>
              <a:latin typeface="Verdana" pitchFamily="34" charset="0"/>
              <a:ea typeface="+mn-ea"/>
              <a:cs typeface="+mn-cs"/>
            </a:endParaRPr>
          </a:p>
        </p:txBody>
      </p:sp>
      <p:sp>
        <p:nvSpPr>
          <p:cNvPr id="8" name="Titre 1"/>
          <p:cNvSpPr txBox="1">
            <a:spLocks/>
          </p:cNvSpPr>
          <p:nvPr/>
        </p:nvSpPr>
        <p:spPr>
          <a:xfrm>
            <a:off x="690424" y="1125488"/>
            <a:ext cx="6689888" cy="1295400"/>
          </a:xfrm>
          <a:prstGeom prst="rect">
            <a:avLst/>
          </a:prstGeom>
        </p:spPr>
        <p:txBody>
          <a:bodyPr vert="horz" lIns="91440" tIns="45720" rIns="91440" bIns="45720" rtlCol="0" anchor="ctr">
            <a:noAutofit/>
          </a:bodyPr>
          <a:lstStyle>
            <a:lvl1pPr algn="ctr">
              <a:spcBef>
                <a:spcPct val="20000"/>
              </a:spcBef>
              <a:buNone/>
              <a:defRPr sz="4400">
                <a:solidFill>
                  <a:srgbClr val="FF8813"/>
                </a:solidFill>
              </a:defRPr>
            </a:lvl1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ES_tradnl" sz="3200" b="1" i="0" u="sng" strike="noStrike" kern="0" cap="none" spc="0" normalizeH="0" baseline="0" noProof="0" dirty="0">
                <a:ln>
                  <a:noFill/>
                </a:ln>
                <a:solidFill>
                  <a:srgbClr val="002060"/>
                </a:solidFill>
                <a:effectLst/>
                <a:uLnTx/>
                <a:uFillTx/>
                <a:latin typeface="Calibri"/>
                <a:ea typeface="+mn-ea"/>
                <a:cs typeface="+mn-cs"/>
              </a:rPr>
              <a:t>“</a:t>
            </a:r>
            <a:r>
              <a:rPr kumimoji="0" lang="es-ES_tradnl" sz="3200" b="1" i="0" u="sng" strike="noStrike" kern="0" cap="all" spc="0" normalizeH="0" baseline="0" noProof="0" dirty="0">
                <a:ln>
                  <a:noFill/>
                </a:ln>
                <a:solidFill>
                  <a:srgbClr val="002060"/>
                </a:solidFill>
                <a:effectLst/>
                <a:uLnTx/>
                <a:uFillTx/>
                <a:latin typeface="Calibri"/>
                <a:ea typeface="+mn-ea"/>
                <a:cs typeface="+mn-cs"/>
              </a:rPr>
              <a:t>Ask </a:t>
            </a:r>
            <a:r>
              <a:rPr kumimoji="0" lang="es-ES_tradnl" sz="3200" b="1" i="0" u="sng" strike="noStrike" kern="0" cap="all" spc="0" normalizeH="0" baseline="0" noProof="0" dirty="0" err="1">
                <a:ln>
                  <a:noFill/>
                </a:ln>
                <a:solidFill>
                  <a:srgbClr val="002060"/>
                </a:solidFill>
                <a:effectLst/>
                <a:uLnTx/>
                <a:uFillTx/>
                <a:latin typeface="Calibri"/>
                <a:ea typeface="+mn-ea"/>
                <a:cs typeface="+mn-cs"/>
              </a:rPr>
              <a:t>the</a:t>
            </a:r>
            <a:r>
              <a:rPr kumimoji="0" lang="es-ES_tradnl" sz="3200" b="1" i="0" u="sng" strike="noStrike" kern="0" cap="all" spc="0" normalizeH="0" baseline="0" noProof="0" dirty="0">
                <a:ln>
                  <a:noFill/>
                </a:ln>
                <a:solidFill>
                  <a:srgbClr val="002060"/>
                </a:solidFill>
                <a:effectLst/>
                <a:uLnTx/>
                <a:uFillTx/>
                <a:latin typeface="Calibri"/>
                <a:ea typeface="+mn-ea"/>
                <a:cs typeface="+mn-cs"/>
              </a:rPr>
              <a:t> </a:t>
            </a:r>
            <a:r>
              <a:rPr kumimoji="0" lang="es-ES_tradnl" sz="3200" b="1" i="0" u="sng" strike="noStrike" kern="0" cap="all" spc="0" normalizeH="0" baseline="0" noProof="0" dirty="0" err="1">
                <a:ln>
                  <a:noFill/>
                </a:ln>
                <a:solidFill>
                  <a:srgbClr val="002060"/>
                </a:solidFill>
                <a:effectLst/>
                <a:uLnTx/>
                <a:uFillTx/>
                <a:latin typeface="Calibri"/>
                <a:ea typeface="+mn-ea"/>
                <a:cs typeface="+mn-cs"/>
              </a:rPr>
              <a:t>Expert</a:t>
            </a:r>
            <a:r>
              <a:rPr kumimoji="0" lang="es-ES_tradnl" sz="3200" b="1" i="0" u="sng" strike="noStrike" kern="0" cap="none" spc="0" normalizeH="0" baseline="0" noProof="0" dirty="0">
                <a:ln>
                  <a:noFill/>
                </a:ln>
                <a:solidFill>
                  <a:srgbClr val="002060"/>
                </a:solidFill>
                <a:effectLst/>
                <a:uLnTx/>
                <a:uFillTx/>
                <a:latin typeface="Calibri"/>
                <a:ea typeface="+mn-ea"/>
                <a:cs typeface="+mn-cs"/>
              </a:rPr>
              <a:t>”</a:t>
            </a:r>
          </a:p>
        </p:txBody>
      </p:sp>
      <p:sp>
        <p:nvSpPr>
          <p:cNvPr id="9" name="Espace réservé du contenu 2"/>
          <p:cNvSpPr txBox="1">
            <a:spLocks/>
          </p:cNvSpPr>
          <p:nvPr/>
        </p:nvSpPr>
        <p:spPr>
          <a:xfrm>
            <a:off x="251520" y="2398068"/>
            <a:ext cx="8352928" cy="4024330"/>
          </a:xfrm>
          <a:prstGeom prst="rect">
            <a:avLst/>
          </a:prstGeom>
        </p:spPr>
        <p:txBody>
          <a:bodyPr vert="horz" lIns="91440" tIns="45720" rIns="91440" bIns="45720" rtlCol="0">
            <a:noAutofit/>
          </a:bodyPr>
          <a:lstStyle>
            <a:lvl1pPr marL="742950" indent="-742950">
              <a:spcBef>
                <a:spcPct val="20000"/>
              </a:spcBef>
              <a:buFont typeface="+mj-lt"/>
              <a:buAutoNum type="arabicPeriod"/>
              <a:defRPr sz="2200">
                <a:solidFill>
                  <a:schemeClr val="tx2">
                    <a:lumMod val="75000"/>
                  </a:schemeClr>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342900" marR="0" lvl="0" indent="-342900" algn="just" defTabSz="914400" rtl="0" eaLnBrk="1" fontAlgn="auto" latinLnBrk="0" hangingPunct="1">
              <a:lnSpc>
                <a:spcPct val="100000"/>
              </a:lnSpc>
              <a:spcBef>
                <a:spcPts val="1200"/>
              </a:spcBef>
              <a:spcAft>
                <a:spcPts val="600"/>
              </a:spcAft>
              <a:buClrTx/>
              <a:buSzTx/>
              <a:buFont typeface="Wingdings" panose="05000000000000000000" pitchFamily="2" charset="2"/>
              <a:buChar char="ü"/>
              <a:tabLst/>
              <a:defRPr/>
            </a:pPr>
            <a:r>
              <a:rPr kumimoji="0" lang="en-GB" sz="2400" b="0" i="0" u="none" strike="noStrike" kern="0" cap="none" spc="0" normalizeH="0" baseline="0" noProof="0" dirty="0">
                <a:ln>
                  <a:noFill/>
                </a:ln>
                <a:solidFill>
                  <a:srgbClr val="1F497D">
                    <a:lumMod val="75000"/>
                  </a:srgbClr>
                </a:solidFill>
                <a:effectLst/>
                <a:uLnTx/>
                <a:uFillTx/>
                <a:latin typeface="Calibri"/>
                <a:ea typeface="+mn-ea"/>
                <a:cs typeface="+mn-cs"/>
              </a:rPr>
              <a:t>Provides tailored answers to SMEs and business organizations on how to access or invest in </a:t>
            </a:r>
            <a:r>
              <a:rPr kumimoji="0" lang="en-GB" sz="2400" b="0" i="0" u="none" strike="noStrike" kern="0" cap="none" spc="0" normalizeH="0" baseline="0" noProof="0" dirty="0" err="1">
                <a:ln>
                  <a:noFill/>
                </a:ln>
                <a:solidFill>
                  <a:srgbClr val="1F497D">
                    <a:lumMod val="75000"/>
                  </a:srgbClr>
                </a:solidFill>
                <a:effectLst/>
                <a:uLnTx/>
                <a:uFillTx/>
                <a:latin typeface="Calibri"/>
                <a:ea typeface="+mn-ea"/>
                <a:cs typeface="+mn-cs"/>
              </a:rPr>
              <a:t>ELANbiz</a:t>
            </a:r>
            <a:r>
              <a:rPr kumimoji="0" lang="en-GB" sz="2400" b="0" i="0" u="none" strike="noStrike" kern="0" cap="none" spc="0" normalizeH="0" baseline="0" noProof="0" dirty="0">
                <a:ln>
                  <a:noFill/>
                </a:ln>
                <a:solidFill>
                  <a:srgbClr val="1F497D">
                    <a:lumMod val="75000"/>
                  </a:srgbClr>
                </a:solidFill>
                <a:effectLst/>
                <a:uLnTx/>
                <a:uFillTx/>
                <a:latin typeface="Calibri"/>
                <a:ea typeface="+mn-ea"/>
                <a:cs typeface="+mn-cs"/>
              </a:rPr>
              <a:t> countries. </a:t>
            </a:r>
          </a:p>
          <a:p>
            <a:pPr marL="342900" marR="0" lvl="0" indent="-342900" algn="just" defTabSz="914400" rtl="0" eaLnBrk="1" fontAlgn="auto" latinLnBrk="0" hangingPunct="1">
              <a:lnSpc>
                <a:spcPct val="100000"/>
              </a:lnSpc>
              <a:spcBef>
                <a:spcPts val="1200"/>
              </a:spcBef>
              <a:spcAft>
                <a:spcPts val="600"/>
              </a:spcAft>
              <a:buClrTx/>
              <a:buSzTx/>
              <a:buFont typeface="Wingdings" panose="05000000000000000000" pitchFamily="2" charset="2"/>
              <a:buChar char="ü"/>
              <a:tabLst/>
              <a:defRPr/>
            </a:pPr>
            <a:r>
              <a:rPr kumimoji="0" lang="en-GB" sz="2400" b="0" i="0" u="none" strike="noStrike" kern="0" cap="none" spc="0" normalizeH="0" baseline="0" noProof="0" dirty="0">
                <a:ln>
                  <a:noFill/>
                </a:ln>
                <a:solidFill>
                  <a:srgbClr val="1F497D">
                    <a:lumMod val="75000"/>
                  </a:srgbClr>
                </a:solidFill>
                <a:effectLst/>
                <a:uLnTx/>
                <a:uFillTx/>
                <a:latin typeface="Calibri"/>
                <a:ea typeface="+mn-ea"/>
                <a:cs typeface="+mn-cs"/>
              </a:rPr>
              <a:t>Experts provide free of charge short answers </a:t>
            </a:r>
            <a:r>
              <a:rPr kumimoji="0" lang="en-GB" sz="2400" b="1" i="0" u="none" strike="noStrike" kern="0" cap="none" spc="0" normalizeH="0" baseline="0" noProof="0" dirty="0">
                <a:ln>
                  <a:noFill/>
                </a:ln>
                <a:solidFill>
                  <a:srgbClr val="1F497D">
                    <a:lumMod val="75000"/>
                  </a:srgbClr>
                </a:solidFill>
                <a:effectLst/>
                <a:uLnTx/>
                <a:uFillTx/>
                <a:latin typeface="Calibri"/>
                <a:ea typeface="+mn-ea"/>
                <a:cs typeface="+mn-cs"/>
              </a:rPr>
              <a:t>within 3 working days</a:t>
            </a:r>
            <a:r>
              <a:rPr kumimoji="0" lang="en-GB" sz="2400" b="0" i="0" u="none" strike="noStrike" kern="0" cap="none" spc="0" normalizeH="0" baseline="0" noProof="0" dirty="0">
                <a:ln>
                  <a:noFill/>
                </a:ln>
                <a:solidFill>
                  <a:srgbClr val="1F497D">
                    <a:lumMod val="75000"/>
                  </a:srgbClr>
                </a:solidFill>
                <a:effectLst/>
                <a:uLnTx/>
                <a:uFillTx/>
                <a:latin typeface="Calibri"/>
                <a:ea typeface="+mn-ea"/>
                <a:cs typeface="+mn-cs"/>
              </a:rPr>
              <a:t> to the questions. They will in each case advise to contact the EU bilateral chambers and Member States trade offices.</a:t>
            </a:r>
          </a:p>
          <a:p>
            <a:pPr marL="0" marR="0" lvl="0" indent="0" algn="just" defTabSz="914400" rtl="0" eaLnBrk="1" fontAlgn="auto" latinLnBrk="0" hangingPunct="1">
              <a:lnSpc>
                <a:spcPct val="100000"/>
              </a:lnSpc>
              <a:spcBef>
                <a:spcPts val="1200"/>
              </a:spcBef>
              <a:spcAft>
                <a:spcPts val="600"/>
              </a:spcAft>
              <a:buClrTx/>
              <a:buSzTx/>
              <a:buFont typeface="+mj-lt"/>
              <a:buNone/>
              <a:tabLst/>
              <a:defRPr/>
            </a:pPr>
            <a:endParaRPr kumimoji="0" lang="es-CO" sz="2200" b="0" i="0" u="none" strike="noStrike" kern="0" cap="none" spc="0" normalizeH="0" baseline="0" noProof="0" dirty="0">
              <a:ln>
                <a:noFill/>
              </a:ln>
              <a:solidFill>
                <a:srgbClr val="1F497D">
                  <a:lumMod val="75000"/>
                </a:srgbClr>
              </a:solidFill>
              <a:effectLst/>
              <a:uLnTx/>
              <a:uFillTx/>
              <a:latin typeface="Calibri"/>
              <a:ea typeface="+mn-ea"/>
              <a:cs typeface="+mn-cs"/>
            </a:endParaRPr>
          </a:p>
          <a:p>
            <a:pPr marL="742950" marR="0" lvl="0" indent="-742950" algn="just" defTabSz="914400" rtl="0" eaLnBrk="1" fontAlgn="auto" latinLnBrk="0" hangingPunct="1">
              <a:lnSpc>
                <a:spcPct val="100000"/>
              </a:lnSpc>
              <a:spcBef>
                <a:spcPct val="20000"/>
              </a:spcBef>
              <a:spcAft>
                <a:spcPts val="0"/>
              </a:spcAft>
              <a:buClrTx/>
              <a:buSzTx/>
              <a:buFont typeface="+mj-lt"/>
              <a:buAutoNum type="arabicPeriod"/>
              <a:tabLst/>
              <a:defRPr/>
            </a:pPr>
            <a:endParaRPr kumimoji="0" lang="fr-BE" sz="2200" b="0" i="0" u="none" strike="noStrike" kern="0" cap="none" spc="0" normalizeH="0" baseline="0" noProof="0" dirty="0">
              <a:ln>
                <a:noFill/>
              </a:ln>
              <a:solidFill>
                <a:srgbClr val="1F497D">
                  <a:lumMod val="75000"/>
                </a:srgbClr>
              </a:solidFill>
              <a:effectLst/>
              <a:uLnTx/>
              <a:uFillTx/>
              <a:latin typeface="Calibri"/>
              <a:ea typeface="+mn-ea"/>
              <a:cs typeface="+mn-cs"/>
            </a:endParaRPr>
          </a:p>
        </p:txBody>
      </p:sp>
      <p:pic>
        <p:nvPicPr>
          <p:cNvPr id="10" name="4 Imagen"/>
          <p:cNvPicPr/>
          <p:nvPr/>
        </p:nvPicPr>
        <p:blipFill rotWithShape="1">
          <a:blip r:embed="rId2"/>
          <a:srcRect l="65608" t="35133" r="4762" b="17813"/>
          <a:stretch/>
        </p:blipFill>
        <p:spPr bwMode="auto">
          <a:xfrm>
            <a:off x="7401472" y="116632"/>
            <a:ext cx="1630338" cy="15781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595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5 CuadroTexto"/>
          <p:cNvSpPr txBox="1"/>
          <p:nvPr/>
        </p:nvSpPr>
        <p:spPr>
          <a:xfrm>
            <a:off x="260326" y="3692018"/>
            <a:ext cx="8676456" cy="2000548"/>
          </a:xfrm>
          <a:prstGeom prst="rect">
            <a:avLst/>
          </a:prstGeom>
          <a:solidFill>
            <a:schemeClr val="bg1">
              <a:lumMod val="85000"/>
              <a:alpha val="30000"/>
            </a:schemeClr>
          </a:solidFill>
          <a:ln w="28575">
            <a:solidFill>
              <a:schemeClr val="tx1">
                <a:lumMod val="50000"/>
                <a:lumOff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sng" strike="noStrike" kern="0" cap="none" spc="0" normalizeH="0" baseline="0" noProof="0" dirty="0" err="1">
                <a:ln>
                  <a:noFill/>
                </a:ln>
                <a:solidFill>
                  <a:sysClr val="windowText" lastClr="000000"/>
                </a:solidFill>
                <a:effectLst/>
                <a:uLnTx/>
                <a:uFillTx/>
                <a:latin typeface="Franklin Gothic Book" panose="020B0503020102020204" pitchFamily="34" charset="0"/>
              </a:rPr>
              <a:t>Specific</a:t>
            </a:r>
            <a:r>
              <a:rPr kumimoji="0" lang="es-ES" sz="2400" b="1" i="0" u="sng" strike="noStrike" kern="0" cap="none" spc="0" normalizeH="0" baseline="0" noProof="0" dirty="0">
                <a:ln>
                  <a:noFill/>
                </a:ln>
                <a:solidFill>
                  <a:sysClr val="windowText" lastClr="000000"/>
                </a:solidFill>
                <a:effectLst/>
                <a:uLnTx/>
                <a:uFillTx/>
                <a:latin typeface="Franklin Gothic Book" panose="020B0503020102020204" pitchFamily="34" charset="0"/>
              </a:rPr>
              <a:t> </a:t>
            </a:r>
            <a:r>
              <a:rPr kumimoji="0" lang="es-ES" sz="2400" b="1" i="0" u="sng" strike="noStrike" kern="0" cap="none" spc="0" normalizeH="0" baseline="0" noProof="0" dirty="0" err="1">
                <a:ln>
                  <a:noFill/>
                </a:ln>
                <a:solidFill>
                  <a:sysClr val="windowText" lastClr="000000"/>
                </a:solidFill>
                <a:effectLst/>
                <a:uLnTx/>
                <a:uFillTx/>
                <a:latin typeface="Franklin Gothic Book" panose="020B0503020102020204" pitchFamily="34" charset="0"/>
              </a:rPr>
              <a:t>Objective</a:t>
            </a:r>
            <a:r>
              <a:rPr kumimoji="0" lang="es-ES" sz="2400" b="1" i="0" u="sng" strike="noStrike" kern="0" cap="none" spc="0" normalizeH="0" baseline="0" noProof="0" dirty="0">
                <a:ln>
                  <a:noFill/>
                </a:ln>
                <a:solidFill>
                  <a:sysClr val="windowText" lastClr="000000"/>
                </a:solidFill>
                <a:effectLst/>
                <a:uLnTx/>
                <a:uFillTx/>
                <a:latin typeface="Franklin Gothic Book" panose="020B0503020102020204" pitchFamily="34" charset="0"/>
              </a:rPr>
              <a:t> ELAN Network:</a:t>
            </a:r>
            <a:r>
              <a:rPr kumimoji="0" lang="es-ES" sz="2400" b="0" i="0" u="none" strike="noStrike" kern="0" cap="none" spc="0" normalizeH="0" baseline="0" noProof="0" dirty="0">
                <a:ln>
                  <a:noFill/>
                </a:ln>
                <a:solidFill>
                  <a:sysClr val="windowText" lastClr="000000"/>
                </a:solidFill>
                <a:effectLst/>
                <a:uLnTx/>
                <a:uFillTx/>
                <a:latin typeface="Franklin Gothic Book" panose="020B0503020102020204" pitchFamily="34" charset="0"/>
              </a:rPr>
              <a:t> </a:t>
            </a:r>
            <a:r>
              <a:rPr kumimoji="0" lang="en-GB" sz="2000" b="0" i="0" u="none" strike="noStrike" kern="0" cap="none" spc="0" normalizeH="0" baseline="0" noProof="0" dirty="0">
                <a:ln>
                  <a:noFill/>
                </a:ln>
                <a:solidFill>
                  <a:sysClr val="windowText" lastClr="000000"/>
                </a:solidFill>
                <a:effectLst/>
                <a:uLnTx/>
                <a:uFillTx/>
                <a:latin typeface="Franklin Gothic Book" panose="020B0503020102020204" pitchFamily="34" charset="0"/>
              </a:rPr>
              <a:t>Establish a </a:t>
            </a:r>
            <a:r>
              <a:rPr kumimoji="0" lang="en-GB" sz="2000" b="1" i="0" u="none" strike="noStrike" kern="0" cap="none" spc="0" normalizeH="0" baseline="0" noProof="0" dirty="0">
                <a:ln>
                  <a:noFill/>
                </a:ln>
                <a:solidFill>
                  <a:srgbClr val="0070C0"/>
                </a:solidFill>
                <a:effectLst/>
                <a:uLnTx/>
                <a:uFillTx/>
                <a:latin typeface="Franklin Gothic Book" panose="020B0503020102020204" pitchFamily="34" charset="0"/>
              </a:rPr>
              <a:t>European and Latin American </a:t>
            </a:r>
            <a:r>
              <a:rPr kumimoji="0" lang="en-GB" sz="2000" b="0" i="0" u="none" strike="noStrike" kern="0" cap="none" spc="0" normalizeH="0" baseline="0" noProof="0" dirty="0">
                <a:ln>
                  <a:noFill/>
                </a:ln>
                <a:solidFill>
                  <a:sysClr val="windowText" lastClr="000000"/>
                </a:solidFill>
                <a:effectLst/>
                <a:uLnTx/>
                <a:uFillTx/>
                <a:latin typeface="Franklin Gothic Book" panose="020B0503020102020204" pitchFamily="34" charset="0"/>
              </a:rPr>
              <a:t>self-sustainable </a:t>
            </a:r>
            <a:r>
              <a:rPr kumimoji="0" lang="en-GB" sz="2000" b="1" i="0" u="none" strike="noStrike" kern="0" cap="none" spc="0" normalizeH="0" baseline="0" noProof="0" dirty="0">
                <a:ln>
                  <a:noFill/>
                </a:ln>
                <a:solidFill>
                  <a:srgbClr val="0070C0"/>
                </a:solidFill>
                <a:effectLst/>
                <a:uLnTx/>
                <a:uFillTx/>
                <a:latin typeface="Franklin Gothic Book" panose="020B0503020102020204" pitchFamily="34" charset="0"/>
              </a:rPr>
              <a:t>Network</a:t>
            </a:r>
            <a:r>
              <a:rPr kumimoji="0" lang="en-GB" sz="2000" b="0" i="0" u="none" strike="noStrike" kern="0" cap="none" spc="0" normalizeH="0" baseline="0" noProof="0" dirty="0">
                <a:ln>
                  <a:noFill/>
                </a:ln>
                <a:solidFill>
                  <a:sysClr val="windowText" lastClr="000000"/>
                </a:solidFill>
                <a:effectLst/>
                <a:uLnTx/>
                <a:uFillTx/>
                <a:latin typeface="Franklin Gothic Book" panose="020B0503020102020204" pitchFamily="34" charset="0"/>
              </a:rPr>
              <a:t> (ELAN) </a:t>
            </a:r>
            <a:r>
              <a:rPr kumimoji="0" lang="en-GB" sz="2000" b="1" i="0" u="none" strike="noStrike" kern="0" cap="none" spc="0" normalizeH="0" baseline="0" noProof="0" dirty="0">
                <a:ln>
                  <a:noFill/>
                </a:ln>
                <a:solidFill>
                  <a:srgbClr val="0070C0"/>
                </a:solidFill>
                <a:effectLst/>
                <a:uLnTx/>
                <a:uFillTx/>
                <a:latin typeface="Franklin Gothic Book" panose="020B0503020102020204" pitchFamily="34" charset="0"/>
              </a:rPr>
              <a:t>of research and innovation (R&amp;I) actors</a:t>
            </a:r>
            <a:r>
              <a:rPr kumimoji="0" lang="en-GB" sz="2000" b="0" i="0" u="none" strike="noStrike" kern="0" cap="none" spc="0" normalizeH="0" baseline="0" noProof="0" dirty="0">
                <a:ln>
                  <a:noFill/>
                </a:ln>
                <a:solidFill>
                  <a:sysClr val="windowText" lastClr="000000"/>
                </a:solidFill>
                <a:effectLst/>
                <a:uLnTx/>
                <a:uFillTx/>
                <a:latin typeface="Franklin Gothic Book" panose="020B0503020102020204" pitchFamily="34" charset="0"/>
              </a:rPr>
              <a:t>, in order to promote lasting partnerships; to </a:t>
            </a:r>
            <a:r>
              <a:rPr kumimoji="0" lang="en-GB" sz="2000" b="1" i="0" u="none" strike="noStrike" kern="0" cap="none" spc="0" normalizeH="0" baseline="0" noProof="0" dirty="0">
                <a:ln>
                  <a:noFill/>
                </a:ln>
                <a:solidFill>
                  <a:srgbClr val="00B050"/>
                </a:solidFill>
                <a:effectLst/>
                <a:uLnTx/>
                <a:uFillTx/>
                <a:latin typeface="Franklin Gothic Book" panose="020B0503020102020204" pitchFamily="34" charset="0"/>
              </a:rPr>
              <a:t>share knowledge and generate technology transfer, in particular in areas aligned with European applied research</a:t>
            </a:r>
            <a:r>
              <a:rPr kumimoji="0" lang="en-GB" sz="2000" b="0" i="0" u="none" strike="noStrike" kern="0" cap="none" spc="0" normalizeH="0" baseline="0" noProof="0" dirty="0">
                <a:ln>
                  <a:noFill/>
                </a:ln>
                <a:solidFill>
                  <a:sysClr val="windowText" lastClr="000000"/>
                </a:solidFill>
                <a:effectLst/>
                <a:uLnTx/>
                <a:uFillTx/>
                <a:latin typeface="Franklin Gothic Book" panose="020B0503020102020204" pitchFamily="34" charset="0"/>
              </a:rPr>
              <a:t>; and to </a:t>
            </a:r>
            <a:r>
              <a:rPr kumimoji="0" lang="en-GB" sz="2000" b="1" i="0" u="none" strike="noStrike" kern="0" cap="none" spc="0" normalizeH="0" baseline="0" noProof="0" dirty="0">
                <a:ln>
                  <a:noFill/>
                </a:ln>
                <a:solidFill>
                  <a:sysClr val="windowText" lastClr="000000"/>
                </a:solidFill>
                <a:effectLst/>
                <a:uLnTx/>
                <a:uFillTx/>
                <a:latin typeface="Franklin Gothic Book" panose="020B0503020102020204" pitchFamily="34" charset="0"/>
              </a:rPr>
              <a:t>increase SME competitiveness through </a:t>
            </a:r>
            <a:r>
              <a:rPr kumimoji="0" lang="en-GB" sz="2000" b="0" i="0" u="none" strike="noStrike" kern="0" cap="none" spc="0" normalizeH="0" baseline="0" noProof="0" dirty="0">
                <a:ln>
                  <a:noFill/>
                </a:ln>
                <a:solidFill>
                  <a:sysClr val="windowText" lastClr="000000"/>
                </a:solidFill>
                <a:effectLst/>
                <a:uLnTx/>
                <a:uFillTx/>
                <a:latin typeface="Franklin Gothic Book" panose="020B0503020102020204" pitchFamily="34" charset="0"/>
              </a:rPr>
              <a:t>the generation of </a:t>
            </a:r>
            <a:r>
              <a:rPr kumimoji="0" lang="en-GB" sz="2000" b="1" i="0" u="none" strike="noStrike" kern="0" cap="none" spc="0" normalizeH="0" baseline="0" noProof="0" dirty="0">
                <a:ln>
                  <a:noFill/>
                </a:ln>
                <a:solidFill>
                  <a:sysClr val="windowText" lastClr="000000"/>
                </a:solidFill>
                <a:effectLst/>
                <a:uLnTx/>
                <a:uFillTx/>
                <a:latin typeface="Franklin Gothic Book" panose="020B0503020102020204" pitchFamily="34" charset="0"/>
              </a:rPr>
              <a:t>technology-based business opportunities.</a:t>
            </a:r>
            <a:endParaRPr kumimoji="0" lang="es-ES" sz="2400" b="1" i="0" u="none" strike="noStrike" kern="0" cap="none" spc="0" normalizeH="0" baseline="0" noProof="0" dirty="0">
              <a:ln>
                <a:noFill/>
              </a:ln>
              <a:solidFill>
                <a:srgbClr val="00B050"/>
              </a:solidFill>
              <a:effectLst/>
              <a:uLnTx/>
              <a:uFillTx/>
              <a:latin typeface="Franklin Gothic Book" panose="020B0503020102020204" pitchFamily="34" charset="0"/>
            </a:endParaRPr>
          </a:p>
        </p:txBody>
      </p:sp>
      <p:sp>
        <p:nvSpPr>
          <p:cNvPr id="2" name="1 Título"/>
          <p:cNvSpPr>
            <a:spLocks noGrp="1"/>
          </p:cNvSpPr>
          <p:nvPr>
            <p:ph type="title"/>
          </p:nvPr>
        </p:nvSpPr>
        <p:spPr/>
        <p:txBody>
          <a:bodyPr>
            <a:normAutofit/>
          </a:bodyPr>
          <a:lstStyle/>
          <a:p>
            <a:r>
              <a:rPr lang="es-ES" sz="3600" b="1" dirty="0">
                <a:latin typeface="Century Gothic" panose="020B0502020202020204" pitchFamily="34" charset="0"/>
              </a:rPr>
              <a:t>UNDERSTANDING THE CONTEXT</a:t>
            </a:r>
          </a:p>
        </p:txBody>
      </p:sp>
    </p:spTree>
    <p:extLst>
      <p:ext uri="{BB962C8B-B14F-4D97-AF65-F5344CB8AC3E}">
        <p14:creationId xmlns:p14="http://schemas.microsoft.com/office/powerpoint/2010/main" val="376847910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994860"/>
            <a:ext cx="9133684" cy="5863140"/>
          </a:xfrm>
          <a:prstGeom prst="rect">
            <a:avLst/>
          </a:prstGeom>
        </p:spPr>
      </p:pic>
      <p:pic>
        <p:nvPicPr>
          <p:cNvPr id="5" name="Imagen 30" descr="Logo ELAN C2 vf.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01767" y="62726"/>
            <a:ext cx="2232248" cy="669475"/>
          </a:xfrm>
          <a:prstGeom prst="rect">
            <a:avLst/>
          </a:prstGeom>
        </p:spPr>
      </p:pic>
    </p:spTree>
    <p:extLst>
      <p:ext uri="{BB962C8B-B14F-4D97-AF65-F5344CB8AC3E}">
        <p14:creationId xmlns:p14="http://schemas.microsoft.com/office/powerpoint/2010/main" val="263172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10 Imagen"/>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59563" y="4176326"/>
            <a:ext cx="18002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5059563" y="5617776"/>
            <a:ext cx="1800225" cy="479425"/>
          </a:xfrm>
          <a:prstGeom prst="rect">
            <a:avLst/>
          </a:prstGeom>
          <a:gradFill rotWithShape="1">
            <a:gsLst>
              <a:gs pos="0">
                <a:srgbClr val="469C6F"/>
              </a:gs>
              <a:gs pos="100000">
                <a:srgbClr val="82FEF8"/>
              </a:gs>
            </a:gsLst>
            <a:lin ang="0" scaled="1"/>
          </a:gradFill>
          <a:ln>
            <a:noFill/>
          </a:ln>
          <a:effectLst>
            <a:outerShdw dist="23000" dir="5400000" rotWithShape="0">
              <a:srgbClr val="000000">
                <a:alpha val="34999"/>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fontAlgn="base">
              <a:spcBef>
                <a:spcPct val="0"/>
              </a:spcBef>
              <a:spcAft>
                <a:spcPct val="0"/>
              </a:spcAft>
              <a:defRPr>
                <a:solidFill>
                  <a:schemeClr val="tx1"/>
                </a:solidFill>
                <a:latin typeface="Calibri" pitchFamily="34" charset="0"/>
                <a:ea typeface="Geneva" pitchFamily="-65" charset="-128"/>
              </a:defRPr>
            </a:lvl6pPr>
            <a:lvl7pPr marL="2971800" indent="-228600" fontAlgn="base">
              <a:spcBef>
                <a:spcPct val="0"/>
              </a:spcBef>
              <a:spcAft>
                <a:spcPct val="0"/>
              </a:spcAft>
              <a:defRPr>
                <a:solidFill>
                  <a:schemeClr val="tx1"/>
                </a:solidFill>
                <a:latin typeface="Calibri" pitchFamily="34" charset="0"/>
                <a:ea typeface="Geneva" pitchFamily="-65" charset="-128"/>
              </a:defRPr>
            </a:lvl7pPr>
            <a:lvl8pPr marL="3429000" indent="-228600" fontAlgn="base">
              <a:spcBef>
                <a:spcPct val="0"/>
              </a:spcBef>
              <a:spcAft>
                <a:spcPct val="0"/>
              </a:spcAft>
              <a:defRPr>
                <a:solidFill>
                  <a:schemeClr val="tx1"/>
                </a:solidFill>
                <a:latin typeface="Calibri" pitchFamily="34" charset="0"/>
                <a:ea typeface="Geneva" pitchFamily="-65" charset="-128"/>
              </a:defRPr>
            </a:lvl8pPr>
            <a:lvl9pPr marL="3886200" indent="-228600" fontAlgn="base">
              <a:spcBef>
                <a:spcPct val="0"/>
              </a:spcBef>
              <a:spcAft>
                <a:spcPct val="0"/>
              </a:spcAft>
              <a:defRPr>
                <a:solidFill>
                  <a:schemeClr val="tx1"/>
                </a:solidFill>
                <a:latin typeface="Calibri" pitchFamily="34" charset="0"/>
                <a:ea typeface="Geneva" pitchFamily="-65"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es-ES" sz="1400" b="1" i="0" u="none" strike="noStrike" kern="0" cap="none" spc="0" normalizeH="0" baseline="0" noProof="0" dirty="0">
                <a:ln>
                  <a:noFill/>
                </a:ln>
                <a:solidFill>
                  <a:schemeClr val="bg1"/>
                </a:solidFill>
                <a:effectLst/>
                <a:uLnTx/>
                <a:uFillTx/>
                <a:latin typeface="Arial" panose="020B0604020202020204" pitchFamily="34" charset="0"/>
                <a:ea typeface="ＭＳ Ｐゴシック"/>
                <a:cs typeface="Arial" panose="020B0604020202020204" pitchFamily="34" charset="0"/>
              </a:rPr>
              <a:t>NANO-TECHNOLOGIES</a:t>
            </a:r>
          </a:p>
        </p:txBody>
      </p:sp>
      <p:pic>
        <p:nvPicPr>
          <p:cNvPr id="8" name="2 Imagen"/>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1513" y="2152082"/>
            <a:ext cx="180022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a:spLocks noChangeArrowheads="1"/>
          </p:cNvSpPr>
          <p:nvPr/>
        </p:nvSpPr>
        <p:spPr bwMode="auto">
          <a:xfrm>
            <a:off x="2881513" y="3597469"/>
            <a:ext cx="1800225" cy="479425"/>
          </a:xfrm>
          <a:prstGeom prst="rect">
            <a:avLst/>
          </a:prstGeom>
          <a:gradFill rotWithShape="1">
            <a:gsLst>
              <a:gs pos="0">
                <a:srgbClr val="00CC00"/>
              </a:gs>
              <a:gs pos="100000">
                <a:srgbClr val="99FF33"/>
              </a:gs>
            </a:gsLst>
            <a:lin ang="0" scaled="1"/>
          </a:gradFill>
          <a:ln>
            <a:noFill/>
          </a:ln>
          <a:effectLst>
            <a:outerShdw dist="23000" dir="5400000" rotWithShape="0">
              <a:srgbClr val="000000">
                <a:alpha val="34999"/>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RENEWABLE ENERGIES</a:t>
            </a:r>
          </a:p>
        </p:txBody>
      </p:sp>
      <p:grpSp>
        <p:nvGrpSpPr>
          <p:cNvPr id="10" name="13 Grupo"/>
          <p:cNvGrpSpPr>
            <a:grpSpLocks/>
          </p:cNvGrpSpPr>
          <p:nvPr/>
        </p:nvGrpSpPr>
        <p:grpSpPr bwMode="auto">
          <a:xfrm>
            <a:off x="7174113" y="2178614"/>
            <a:ext cx="1800225" cy="1908175"/>
            <a:chOff x="5580111" y="1136192"/>
            <a:chExt cx="2160001" cy="1907841"/>
          </a:xfrm>
        </p:grpSpPr>
        <p:pic>
          <p:nvPicPr>
            <p:cNvPr id="11" name="3 Imagen"/>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80112" y="1136192"/>
              <a:ext cx="2160000" cy="145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5580111" y="2564692"/>
              <a:ext cx="2160001" cy="479341"/>
            </a:xfrm>
            <a:prstGeom prst="rect">
              <a:avLst/>
            </a:prstGeom>
            <a:gradFill flip="none" rotWithShape="1">
              <a:gsLst>
                <a:gs pos="0">
                  <a:srgbClr val="DFDF00"/>
                </a:gs>
                <a:gs pos="100000">
                  <a:srgbClr val="9D93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ICT</a:t>
              </a:r>
            </a:p>
          </p:txBody>
        </p:sp>
      </p:grpSp>
      <p:sp>
        <p:nvSpPr>
          <p:cNvPr id="16" name="15 Rectángulo"/>
          <p:cNvSpPr>
            <a:spLocks noChangeArrowheads="1"/>
          </p:cNvSpPr>
          <p:nvPr/>
        </p:nvSpPr>
        <p:spPr bwMode="auto">
          <a:xfrm>
            <a:off x="7174113" y="5616188"/>
            <a:ext cx="1800225" cy="479425"/>
          </a:xfrm>
          <a:prstGeom prst="rect">
            <a:avLst/>
          </a:prstGeom>
          <a:gradFill rotWithShape="1">
            <a:gsLst>
              <a:gs pos="0">
                <a:srgbClr val="006600"/>
              </a:gs>
              <a:gs pos="100000">
                <a:srgbClr val="669900"/>
              </a:gs>
            </a:gsLst>
            <a:lin ang="0" scaled="1"/>
          </a:gradFill>
          <a:ln>
            <a:noFill/>
          </a:ln>
          <a:effectLst>
            <a:outerShdw dist="23000" dir="5400000" rotWithShape="0">
              <a:srgbClr val="000000">
                <a:alpha val="34999"/>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chemeClr val="tx1"/>
                </a:solidFill>
                <a:latin typeface="Calibri" pitchFamily="34" charset="0"/>
                <a:ea typeface="Geneva" pitchFamily="-65" charset="-128"/>
              </a:defRPr>
            </a:lvl1pPr>
            <a:lvl2pPr marL="742950" indent="-285750">
              <a:defRPr>
                <a:solidFill>
                  <a:schemeClr val="tx1"/>
                </a:solidFill>
                <a:latin typeface="Calibri" pitchFamily="34" charset="0"/>
                <a:ea typeface="Geneva" pitchFamily="-65" charset="-128"/>
              </a:defRPr>
            </a:lvl2pPr>
            <a:lvl3pPr marL="1143000" indent="-228600">
              <a:defRPr>
                <a:solidFill>
                  <a:schemeClr val="tx1"/>
                </a:solidFill>
                <a:latin typeface="Calibri" pitchFamily="34" charset="0"/>
                <a:ea typeface="Geneva" pitchFamily="-65" charset="-128"/>
              </a:defRPr>
            </a:lvl3pPr>
            <a:lvl4pPr marL="1600200" indent="-228600">
              <a:defRPr>
                <a:solidFill>
                  <a:schemeClr val="tx1"/>
                </a:solidFill>
                <a:latin typeface="Calibri" pitchFamily="34" charset="0"/>
                <a:ea typeface="Geneva" pitchFamily="-65" charset="-128"/>
              </a:defRPr>
            </a:lvl4pPr>
            <a:lvl5pPr marL="2057400" indent="-228600">
              <a:defRPr>
                <a:solidFill>
                  <a:schemeClr val="tx1"/>
                </a:solidFill>
                <a:latin typeface="Calibri" pitchFamily="34" charset="0"/>
                <a:ea typeface="Geneva" pitchFamily="-65" charset="-128"/>
              </a:defRPr>
            </a:lvl5pPr>
            <a:lvl6pPr marL="2514600" indent="-228600" fontAlgn="base">
              <a:spcBef>
                <a:spcPct val="0"/>
              </a:spcBef>
              <a:spcAft>
                <a:spcPct val="0"/>
              </a:spcAft>
              <a:defRPr>
                <a:solidFill>
                  <a:schemeClr val="tx1"/>
                </a:solidFill>
                <a:latin typeface="Calibri" pitchFamily="34" charset="0"/>
                <a:ea typeface="Geneva" pitchFamily="-65" charset="-128"/>
              </a:defRPr>
            </a:lvl6pPr>
            <a:lvl7pPr marL="2971800" indent="-228600" fontAlgn="base">
              <a:spcBef>
                <a:spcPct val="0"/>
              </a:spcBef>
              <a:spcAft>
                <a:spcPct val="0"/>
              </a:spcAft>
              <a:defRPr>
                <a:solidFill>
                  <a:schemeClr val="tx1"/>
                </a:solidFill>
                <a:latin typeface="Calibri" pitchFamily="34" charset="0"/>
                <a:ea typeface="Geneva" pitchFamily="-65" charset="-128"/>
              </a:defRPr>
            </a:lvl7pPr>
            <a:lvl8pPr marL="3429000" indent="-228600" fontAlgn="base">
              <a:spcBef>
                <a:spcPct val="0"/>
              </a:spcBef>
              <a:spcAft>
                <a:spcPct val="0"/>
              </a:spcAft>
              <a:defRPr>
                <a:solidFill>
                  <a:schemeClr val="tx1"/>
                </a:solidFill>
                <a:latin typeface="Calibri" pitchFamily="34" charset="0"/>
                <a:ea typeface="Geneva" pitchFamily="-65" charset="-128"/>
              </a:defRPr>
            </a:lvl8pPr>
            <a:lvl9pPr marL="3886200" indent="-228600" fontAlgn="base">
              <a:spcBef>
                <a:spcPct val="0"/>
              </a:spcBef>
              <a:spcAft>
                <a:spcPct val="0"/>
              </a:spcAft>
              <a:defRPr>
                <a:solidFill>
                  <a:schemeClr val="tx1"/>
                </a:solidFill>
                <a:latin typeface="Calibri" pitchFamily="34" charset="0"/>
                <a:ea typeface="Geneva" pitchFamily="-65"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altLang="es-ES" sz="1400" b="1" i="0" u="none" strike="noStrike" kern="0" cap="none" spc="0" normalizeH="0" baseline="0" noProof="0" dirty="0">
                <a:ln>
                  <a:noFill/>
                </a:ln>
                <a:solidFill>
                  <a:srgbClr val="FFFFFF"/>
                </a:solidFill>
                <a:effectLst/>
                <a:uLnTx/>
                <a:uFillTx/>
                <a:latin typeface="Arial" pitchFamily="34" charset="0"/>
                <a:ea typeface="ＭＳ Ｐゴシック"/>
              </a:rPr>
              <a:t>BIOTECHNOLOGY BIOECONOMY</a:t>
            </a:r>
          </a:p>
        </p:txBody>
      </p:sp>
      <p:grpSp>
        <p:nvGrpSpPr>
          <p:cNvPr id="17" name="15 Grupo"/>
          <p:cNvGrpSpPr>
            <a:grpSpLocks/>
          </p:cNvGrpSpPr>
          <p:nvPr/>
        </p:nvGrpSpPr>
        <p:grpSpPr bwMode="auto">
          <a:xfrm>
            <a:off x="2881513" y="4182857"/>
            <a:ext cx="1800225" cy="1917700"/>
            <a:chOff x="3060071" y="3591832"/>
            <a:chExt cx="2160001" cy="1918547"/>
          </a:xfrm>
        </p:grpSpPr>
        <p:pic>
          <p:nvPicPr>
            <p:cNvPr id="18" name="4 Imagen"/>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60071" y="3591832"/>
              <a:ext cx="2160000" cy="14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21 Rectángulo"/>
            <p:cNvSpPr/>
            <p:nvPr/>
          </p:nvSpPr>
          <p:spPr>
            <a:xfrm>
              <a:off x="3060071" y="5030742"/>
              <a:ext cx="2160001" cy="479637"/>
            </a:xfrm>
            <a:prstGeom prst="rect">
              <a:avLst/>
            </a:prstGeom>
            <a:gradFill flip="none" rotWithShape="1">
              <a:gsLst>
                <a:gs pos="0">
                  <a:srgbClr val="D10074"/>
                </a:gs>
                <a:gs pos="100000">
                  <a:srgbClr val="693A77"/>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ENVIRONMENTAL TECHNOLOGIES</a:t>
              </a:r>
            </a:p>
          </p:txBody>
        </p:sp>
      </p:grpSp>
      <p:grpSp>
        <p:nvGrpSpPr>
          <p:cNvPr id="20" name="16 Grupo"/>
          <p:cNvGrpSpPr>
            <a:grpSpLocks/>
          </p:cNvGrpSpPr>
          <p:nvPr/>
        </p:nvGrpSpPr>
        <p:grpSpPr bwMode="auto">
          <a:xfrm>
            <a:off x="765374" y="2152082"/>
            <a:ext cx="1800225" cy="1917700"/>
            <a:chOff x="5580111" y="3573016"/>
            <a:chExt cx="2160000" cy="1918545"/>
          </a:xfrm>
        </p:grpSpPr>
        <p:pic>
          <p:nvPicPr>
            <p:cNvPr id="22" name="5 Imagen"/>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580111" y="3573016"/>
              <a:ext cx="2160000" cy="143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22 Rectángulo"/>
            <p:cNvSpPr/>
            <p:nvPr/>
          </p:nvSpPr>
          <p:spPr>
            <a:xfrm>
              <a:off x="5580111" y="5011925"/>
              <a:ext cx="2160000" cy="479636"/>
            </a:xfrm>
            <a:prstGeom prst="rect">
              <a:avLst/>
            </a:prstGeom>
            <a:gradFill flip="none" rotWithShape="1">
              <a:gsLst>
                <a:gs pos="0">
                  <a:srgbClr val="00C6D7"/>
                </a:gs>
                <a:gs pos="100000">
                  <a:srgbClr val="002244"/>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HEALTH</a:t>
              </a:r>
            </a:p>
          </p:txBody>
        </p:sp>
      </p:grpSp>
      <p:pic>
        <p:nvPicPr>
          <p:cNvPr id="24" name="Picture 47" descr="03-450x33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74113" y="4138226"/>
            <a:ext cx="1797050" cy="147955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11 Grupo"/>
          <p:cNvGrpSpPr>
            <a:grpSpLocks/>
          </p:cNvGrpSpPr>
          <p:nvPr/>
        </p:nvGrpSpPr>
        <p:grpSpPr bwMode="auto">
          <a:xfrm>
            <a:off x="5059563" y="2178614"/>
            <a:ext cx="1798637" cy="1919287"/>
            <a:chOff x="467544" y="1124744"/>
            <a:chExt cx="2160000" cy="1919289"/>
          </a:xfrm>
        </p:grpSpPr>
        <p:pic>
          <p:nvPicPr>
            <p:cNvPr id="26" name="9 Imagen"/>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7544" y="1124744"/>
              <a:ext cx="2160000" cy="143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26 Rectángulo"/>
            <p:cNvSpPr/>
            <p:nvPr/>
          </p:nvSpPr>
          <p:spPr>
            <a:xfrm>
              <a:off x="467544" y="2564608"/>
              <a:ext cx="2160000" cy="479425"/>
            </a:xfrm>
            <a:prstGeom prst="rect">
              <a:avLst/>
            </a:prstGeom>
            <a:gradFill flip="none" rotWithShape="1">
              <a:gsLst>
                <a:gs pos="0">
                  <a:srgbClr val="D32C1F"/>
                </a:gs>
                <a:gs pos="100000">
                  <a:srgbClr val="F57E1B"/>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NEW MATERIALS</a:t>
              </a:r>
              <a:endParaRPr kumimoji="0" lang="es-E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 name="1 Título"/>
          <p:cNvSpPr>
            <a:spLocks noGrp="1"/>
          </p:cNvSpPr>
          <p:nvPr>
            <p:ph type="title"/>
          </p:nvPr>
        </p:nvSpPr>
        <p:spPr/>
        <p:txBody>
          <a:bodyPr>
            <a:normAutofit/>
          </a:bodyPr>
          <a:lstStyle/>
          <a:p>
            <a:r>
              <a:rPr lang="es-ES" sz="3600" b="1" dirty="0" err="1">
                <a:solidFill>
                  <a:schemeClr val="bg1"/>
                </a:solidFill>
                <a:latin typeface="Century Gothic" panose="020B0502020202020204" pitchFamily="34" charset="0"/>
              </a:rPr>
              <a:t>Sectors</a:t>
            </a:r>
            <a:endParaRPr lang="es-ES" sz="3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6074917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258888" y="3284538"/>
            <a:ext cx="72009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4000" b="1" i="0" u="none" strike="noStrike" kern="0" cap="none" spc="0" normalizeH="0" baseline="0" noProof="0">
                <a:ln>
                  <a:noFill/>
                </a:ln>
                <a:solidFill>
                  <a:srgbClr val="FFFF00"/>
                </a:solidFill>
                <a:effectLst/>
                <a:uLnTx/>
                <a:uFillTx/>
                <a:latin typeface="Verdana" pitchFamily="34" charset="0"/>
                <a:cs typeface="Arial" charset="0"/>
              </a:rPr>
              <a:t>	</a:t>
            </a:r>
            <a:endParaRPr kumimoji="0" lang="en-US" altLang="en-US" sz="4000" b="1" i="0" u="none" strike="noStrike" kern="0" cap="none" spc="0" normalizeH="0" baseline="0" noProof="0">
              <a:ln>
                <a:noFill/>
              </a:ln>
              <a:solidFill>
                <a:schemeClr val="tx1"/>
              </a:solidFill>
              <a:effectLst/>
              <a:uLnTx/>
              <a:uFillTx/>
              <a:latin typeface="Verdana" pitchFamily="34" charset="0"/>
              <a:cs typeface="Arial" charset="0"/>
            </a:endParaRPr>
          </a:p>
        </p:txBody>
      </p:sp>
      <p:sp>
        <p:nvSpPr>
          <p:cNvPr id="6147" name="Text Box 3"/>
          <p:cNvSpPr txBox="1">
            <a:spLocks noChangeArrowheads="1"/>
          </p:cNvSpPr>
          <p:nvPr/>
        </p:nvSpPr>
        <p:spPr bwMode="auto">
          <a:xfrm>
            <a:off x="60325" y="4202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altLang="en-US" sz="2000" b="0" i="0" u="none" strike="noStrike" kern="0" cap="none" spc="0" normalizeH="0" baseline="0" noProof="0">
              <a:ln>
                <a:noFill/>
              </a:ln>
              <a:solidFill>
                <a:schemeClr val="tx1"/>
              </a:solidFill>
              <a:effectLst/>
              <a:uLnTx/>
              <a:uFillTx/>
              <a:latin typeface="Arial" charset="0"/>
              <a:cs typeface="Arial" charset="0"/>
            </a:endParaRPr>
          </a:p>
        </p:txBody>
      </p:sp>
      <p:sp>
        <p:nvSpPr>
          <p:cNvPr id="6148" name="Text Box 4"/>
          <p:cNvSpPr txBox="1">
            <a:spLocks noChangeArrowheads="1"/>
          </p:cNvSpPr>
          <p:nvPr/>
        </p:nvSpPr>
        <p:spPr bwMode="auto">
          <a:xfrm>
            <a:off x="3543300" y="297973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6149" name="Text Box 5"/>
          <p:cNvSpPr txBox="1">
            <a:spLocks noChangeArrowheads="1"/>
          </p:cNvSpPr>
          <p:nvPr/>
        </p:nvSpPr>
        <p:spPr bwMode="auto">
          <a:xfrm>
            <a:off x="3759200" y="2692400"/>
            <a:ext cx="4916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6150" name="Text Box 6"/>
          <p:cNvSpPr txBox="1">
            <a:spLocks noChangeArrowheads="1"/>
          </p:cNvSpPr>
          <p:nvPr/>
        </p:nvSpPr>
        <p:spPr bwMode="auto">
          <a:xfrm>
            <a:off x="4408488" y="26193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21513" name="Text Box 9"/>
          <p:cNvSpPr txBox="1">
            <a:spLocks noChangeArrowheads="1"/>
          </p:cNvSpPr>
          <p:nvPr/>
        </p:nvSpPr>
        <p:spPr bwMode="auto">
          <a:xfrm>
            <a:off x="1835695" y="404813"/>
            <a:ext cx="705747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nl-NL" sz="3600" b="1" i="0" u="none" strike="noStrike" kern="0" cap="none" spc="0" normalizeH="0" baseline="0" noProof="0" dirty="0">
                <a:ln>
                  <a:noFill/>
                </a:ln>
                <a:solidFill>
                  <a:srgbClr val="FFCC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OUR NETWORK</a:t>
            </a:r>
            <a:endParaRPr kumimoji="0" lang="en-GB" sz="3600" b="1" i="0" u="none" strike="noStrike" kern="0" cap="none" spc="0" normalizeH="0" baseline="0" noProof="0" dirty="0">
              <a:ln>
                <a:noFill/>
              </a:ln>
              <a:solidFill>
                <a:srgbClr val="FFCC00"/>
              </a:solidFill>
              <a:effectLst>
                <a:outerShdw blurRad="38100" dist="38100" dir="2700000" algn="tl">
                  <a:srgbClr val="C0C0C0"/>
                </a:outerShdw>
              </a:effectLst>
              <a:uLnTx/>
              <a:uFillTx/>
              <a:latin typeface="Arial" panose="020B0604020202020204" pitchFamily="34" charset="0"/>
              <a:cs typeface="Arial" panose="020B0604020202020204" pitchFamily="34" charset="0"/>
            </a:endParaRPr>
          </a:p>
        </p:txBody>
      </p:sp>
      <p:pic>
        <p:nvPicPr>
          <p:cNvPr id="6152" name="Picture 9" descr="L:\PRESS &amp; COMMUNICATIONS\COMMUNICATIONS\EUROCHAMBRES Corporate\Communications tools\Map ECH members\Map network with figures Jan 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1330325"/>
            <a:ext cx="6192838"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406921"/>
      </p:ext>
    </p:extLst>
  </p:cSld>
  <p:clrMapOvr>
    <a:masterClrMapping/>
  </p:clrMapOvr>
  <p:transition advClick="0" advTm="7000"/>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09862" y="2891049"/>
            <a:ext cx="2759538" cy="298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txBox="1">
            <a:spLocks/>
          </p:cNvSpPr>
          <p:nvPr/>
        </p:nvSpPr>
        <p:spPr>
          <a:xfrm>
            <a:off x="729154" y="2956952"/>
            <a:ext cx="5427022" cy="307570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3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A1. Analysis of </a:t>
            </a:r>
            <a:r>
              <a:rPr kumimoji="0" lang="en-GB" sz="16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European Industry needs </a:t>
            </a: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to enter into </a:t>
            </a:r>
            <a:r>
              <a:rPr kumimoji="0" lang="en-GB" sz="16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innovation collaboration with LA partners</a:t>
            </a: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a:t>
            </a:r>
          </a:p>
          <a:p>
            <a:pPr marL="0" marR="0" lvl="1" indent="0" algn="l" defTabSz="914400" rtl="0" eaLnBrk="1" fontAlgn="auto" latinLnBrk="0" hangingPunct="1">
              <a:lnSpc>
                <a:spcPct val="100000"/>
              </a:lnSpc>
              <a:spcBef>
                <a:spcPts val="3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A2. </a:t>
            </a:r>
            <a:r>
              <a:rPr kumimoji="0" lang="en-GB" sz="16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R&amp;I actors identified</a:t>
            </a: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 needs, capacities and supporting schemes mapped in </a:t>
            </a:r>
            <a:r>
              <a:rPr kumimoji="0" lang="en-GB" sz="16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LA </a:t>
            </a: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partner countries.</a:t>
            </a:r>
            <a:endParaRPr kumimoji="0" lang="es-ES"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endParaRPr>
          </a:p>
          <a:p>
            <a:pPr marL="0" marR="0" lvl="1" indent="0" algn="l" defTabSz="914400" rtl="0" eaLnBrk="1" fontAlgn="auto" latinLnBrk="0" hangingPunct="1">
              <a:lnSpc>
                <a:spcPct val="100000"/>
              </a:lnSpc>
              <a:spcBef>
                <a:spcPts val="3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A3. </a:t>
            </a:r>
            <a:r>
              <a:rPr kumimoji="0" lang="en-GB" sz="16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Best practices and exemplary cases in the innovation field</a:t>
            </a: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 in LA and </a:t>
            </a:r>
            <a:r>
              <a:rPr kumimoji="0" lang="en-GB" sz="16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Europe</a:t>
            </a: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 identified.</a:t>
            </a:r>
          </a:p>
          <a:p>
            <a:pPr marL="0" marR="0" lvl="1" indent="0" algn="l" defTabSz="914400" rtl="0" eaLnBrk="1" fontAlgn="auto" latinLnBrk="0" hangingPunct="1">
              <a:lnSpc>
                <a:spcPct val="100000"/>
              </a:lnSpc>
              <a:spcBef>
                <a:spcPts val="3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A4. </a:t>
            </a:r>
            <a:r>
              <a:rPr kumimoji="0" lang="en-GB" sz="16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SWOT analysis</a:t>
            </a: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 of factors affecting </a:t>
            </a:r>
            <a:r>
              <a:rPr kumimoji="0" lang="en-GB" sz="16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EU-LA collaboration </a:t>
            </a: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in </a:t>
            </a:r>
            <a:r>
              <a:rPr kumimoji="0" lang="en-GB" sz="16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industrial innovation</a:t>
            </a:r>
            <a:r>
              <a:rPr kumimoji="0" lang="en-GB"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 provided.</a:t>
            </a:r>
            <a:endParaRPr kumimoji="0" lang="es-ES" sz="1600" b="0"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3000"/>
              </a:spcBef>
              <a:spcAft>
                <a:spcPts val="0"/>
              </a:spcAft>
              <a:buClrTx/>
              <a:buSzTx/>
              <a:buFont typeface="Arial" panose="020B0604020202020204" pitchFamily="34" charset="0"/>
              <a:buNone/>
              <a:tabLst/>
              <a:defRPr/>
            </a:pPr>
            <a:endParaRPr kumimoji="0" lang="es-ES" sz="1600" b="0" i="0" u="none" strike="noStrike" kern="1200" cap="none" spc="0" normalizeH="0" baseline="0" noProof="0" dirty="0">
              <a:ln>
                <a:noFill/>
              </a:ln>
              <a:solidFill>
                <a:srgbClr val="2E7D92"/>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3000"/>
              </a:spcBef>
              <a:spcAft>
                <a:spcPts val="0"/>
              </a:spcAft>
              <a:buClrTx/>
              <a:buSzTx/>
              <a:buFont typeface="Arial" panose="020B0604020202020204" pitchFamily="34" charset="0"/>
              <a:buNone/>
              <a:tabLst/>
              <a:defRPr/>
            </a:pPr>
            <a:endParaRPr kumimoji="0" lang="es-ES" sz="2400" b="0" i="0" u="none" strike="noStrike" kern="1200" cap="none" spc="0" normalizeH="0" baseline="0" noProof="0" dirty="0">
              <a:ln>
                <a:noFill/>
              </a:ln>
              <a:solidFill>
                <a:srgbClr val="2E7D92"/>
              </a:solidFill>
              <a:effectLst/>
              <a:uLnTx/>
              <a:uFillTx/>
              <a:latin typeface="Franklin Gothic Book" panose="020B0503020102020204" pitchFamily="34" charset="0"/>
              <a:ea typeface="+mn-ea"/>
              <a:cs typeface="+mn-cs"/>
            </a:endParaRPr>
          </a:p>
        </p:txBody>
      </p:sp>
      <p:sp>
        <p:nvSpPr>
          <p:cNvPr id="7" name="6 CuadroTexto"/>
          <p:cNvSpPr txBox="1"/>
          <p:nvPr/>
        </p:nvSpPr>
        <p:spPr>
          <a:xfrm>
            <a:off x="179512" y="2367829"/>
            <a:ext cx="453650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err="1">
                <a:ln>
                  <a:noFill/>
                </a:ln>
                <a:solidFill>
                  <a:schemeClr val="accent1"/>
                </a:solidFill>
                <a:effectLst/>
                <a:uLnTx/>
                <a:uFillTx/>
                <a:latin typeface="Franklin Gothic Book" panose="020B0503020102020204" pitchFamily="34" charset="0"/>
              </a:rPr>
              <a:t>Main</a:t>
            </a:r>
            <a:r>
              <a:rPr kumimoji="0" lang="es-ES" sz="2800" b="1" i="0" u="none" strike="noStrike" kern="0" cap="none" spc="0" normalizeH="0" baseline="0" noProof="0" dirty="0">
                <a:ln>
                  <a:noFill/>
                </a:ln>
                <a:solidFill>
                  <a:schemeClr val="accent1"/>
                </a:solidFill>
                <a:effectLst/>
                <a:uLnTx/>
                <a:uFillTx/>
                <a:latin typeface="Franklin Gothic Book" panose="020B0503020102020204" pitchFamily="34" charset="0"/>
              </a:rPr>
              <a:t> </a:t>
            </a:r>
            <a:r>
              <a:rPr kumimoji="0" lang="es-ES" sz="2800" b="1" i="0" u="none" strike="noStrike" kern="0" cap="none" spc="0" normalizeH="0" baseline="0" noProof="0" dirty="0" err="1">
                <a:ln>
                  <a:noFill/>
                </a:ln>
                <a:solidFill>
                  <a:schemeClr val="accent1"/>
                </a:solidFill>
                <a:effectLst/>
                <a:uLnTx/>
                <a:uFillTx/>
                <a:latin typeface="Franklin Gothic Book" panose="020B0503020102020204" pitchFamily="34" charset="0"/>
              </a:rPr>
              <a:t>Activities</a:t>
            </a:r>
            <a:endParaRPr kumimoji="0" lang="es-ES" sz="2800" b="1" i="0" u="none" strike="noStrike" kern="0" cap="none" spc="0" normalizeH="0" baseline="0" noProof="0" dirty="0">
              <a:ln>
                <a:noFill/>
              </a:ln>
              <a:solidFill>
                <a:schemeClr val="accent1"/>
              </a:solidFill>
              <a:effectLst/>
              <a:uLnTx/>
              <a:uFillTx/>
              <a:latin typeface="Franklin Gothic Book" panose="020B0503020102020204" pitchFamily="34" charset="0"/>
            </a:endParaRPr>
          </a:p>
        </p:txBody>
      </p:sp>
      <p:pic>
        <p:nvPicPr>
          <p:cNvPr id="8" name="Picture 8" descr="Businessman presenter presenting business stats graphic on a board"/>
          <p:cNvPicPr>
            <a:picLocks noChangeAspect="1" noChangeArrowheads="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7218" y="5406760"/>
            <a:ext cx="482410" cy="4824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7218" y="3015549"/>
            <a:ext cx="423035" cy="42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2170" y="3854334"/>
            <a:ext cx="421833" cy="43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2170" y="4620957"/>
            <a:ext cx="469333" cy="46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 Título"/>
          <p:cNvSpPr txBox="1">
            <a:spLocks/>
          </p:cNvSpPr>
          <p:nvPr/>
        </p:nvSpPr>
        <p:spPr>
          <a:xfrm>
            <a:off x="272711" y="908720"/>
            <a:ext cx="8696689" cy="1368152"/>
          </a:xfrm>
          <a:prstGeom prst="rect">
            <a:avLst/>
          </a:prstGeom>
          <a:noFill/>
          <a:ln>
            <a:solidFill>
              <a:srgbClr val="21409A"/>
            </a:solidFill>
          </a:ln>
        </p:spPr>
        <p:txBody>
          <a:bodyPr vert="horz" lIns="91440" tIns="36000" rIns="91440" bIns="36000" rtlCol="0" anchor="ctr">
            <a:noAutofit/>
          </a:bodyPr>
          <a:lstStyle>
            <a:lvl1pPr algn="l" defTabSz="914400" rtl="0" eaLnBrk="1" latinLnBrk="0" hangingPunct="1">
              <a:spcBef>
                <a:spcPct val="0"/>
              </a:spcBef>
              <a:buNone/>
              <a:defRPr sz="2400" b="1" kern="1200">
                <a:solidFill>
                  <a:srgbClr val="006600"/>
                </a:solidFill>
                <a:effectLst/>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s-ES" sz="2400" b="1" i="0" u="none" strike="noStrike" kern="1200" cap="none" spc="0" normalizeH="0" baseline="0" noProof="0" dirty="0" err="1">
                <a:ln>
                  <a:noFill/>
                </a:ln>
                <a:solidFill>
                  <a:srgbClr val="0070C0"/>
                </a:solidFill>
                <a:effectLst>
                  <a:outerShdw blurRad="38100" dist="38100" dir="2700000" algn="tl">
                    <a:srgbClr val="000000">
                      <a:alpha val="43137"/>
                    </a:srgbClr>
                  </a:outerShdw>
                </a:effectLst>
                <a:uLnTx/>
                <a:uFillTx/>
                <a:latin typeface="Franklin Gothic Book" panose="020B0503020102020204" pitchFamily="34" charset="0"/>
                <a:ea typeface="+mn-ea"/>
                <a:cs typeface="+mn-cs"/>
              </a:rPr>
              <a:t>Result</a:t>
            </a:r>
            <a:r>
              <a:rPr kumimoji="0" lang="es-ES"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panose="020B0503020102020204" pitchFamily="34" charset="0"/>
                <a:ea typeface="+mn-ea"/>
                <a:cs typeface="+mn-cs"/>
              </a:rPr>
              <a:t> 1: </a:t>
            </a:r>
            <a:r>
              <a:rPr kumimoji="0" lang="en-GB" sz="2000" b="1" i="0" u="none" strike="noStrike" kern="1200" cap="none" spc="0" normalizeH="0" baseline="0" noProof="0" dirty="0">
                <a:ln>
                  <a:noFill/>
                </a:ln>
                <a:solidFill>
                  <a:srgbClr val="0070C0"/>
                </a:solidFill>
                <a:effectLst/>
                <a:uLnTx/>
                <a:uFillTx/>
                <a:latin typeface="Franklin Gothic Book" panose="020B0503020102020204" pitchFamily="34" charset="0"/>
                <a:ea typeface="+mn-ea"/>
                <a:cs typeface="+mn-cs"/>
              </a:rPr>
              <a:t>Strategic capacities, schemes and needs for collaboration between Europe and Latin America have been mapped and the framework to ensure effective transitional research created. Analysis of EU Industry needs to enter into innovation collaboration with Latin American partners conducted.</a:t>
            </a:r>
          </a:p>
        </p:txBody>
      </p:sp>
      <p:sp>
        <p:nvSpPr>
          <p:cNvPr id="5" name="4 Título"/>
          <p:cNvSpPr>
            <a:spLocks noGrp="1"/>
          </p:cNvSpPr>
          <p:nvPr>
            <p:ph type="title"/>
          </p:nvPr>
        </p:nvSpPr>
        <p:spPr/>
        <p:txBody>
          <a:bodyPr vert="horz" lIns="91440" tIns="45720" rIns="91440" bIns="45720" rtlCol="0" anchor="ctr">
            <a:normAutofit/>
          </a:bodyPr>
          <a:lstStyle/>
          <a:p>
            <a:endParaRPr lang="es-ES" sz="3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1547075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79512" y="860220"/>
            <a:ext cx="8752912" cy="709272"/>
          </a:xfrm>
          <a:noFill/>
          <a:ln>
            <a:solidFill>
              <a:srgbClr val="006600"/>
            </a:solidFill>
          </a:ln>
        </p:spPr>
        <p:txBody>
          <a:bodyPr>
            <a:noAutofit/>
          </a:bodyPr>
          <a:lstStyle/>
          <a:p>
            <a:pPr algn="l">
              <a:spcBef>
                <a:spcPct val="20000"/>
              </a:spcBef>
            </a:pPr>
            <a:r>
              <a:rPr lang="es-ES" sz="2400" b="1" dirty="0" err="1">
                <a:solidFill>
                  <a:srgbClr val="006600"/>
                </a:solidFill>
                <a:effectLst>
                  <a:outerShdw blurRad="38100" dist="38100" dir="2700000" algn="tl">
                    <a:srgbClr val="000000">
                      <a:alpha val="43137"/>
                    </a:srgbClr>
                  </a:outerShdw>
                </a:effectLst>
                <a:latin typeface="Franklin Gothic Book" panose="020B0503020102020204" pitchFamily="34" charset="0"/>
                <a:ea typeface="+mn-ea"/>
                <a:cs typeface="+mn-cs"/>
              </a:rPr>
              <a:t>Result</a:t>
            </a:r>
            <a:r>
              <a:rPr lang="es-ES" sz="2400" b="1" dirty="0">
                <a:solidFill>
                  <a:srgbClr val="006600"/>
                </a:solidFill>
                <a:effectLst>
                  <a:outerShdw blurRad="38100" dist="38100" dir="2700000" algn="tl">
                    <a:srgbClr val="000000">
                      <a:alpha val="43137"/>
                    </a:srgbClr>
                  </a:outerShdw>
                </a:effectLst>
                <a:latin typeface="Franklin Gothic Book" panose="020B0503020102020204" pitchFamily="34" charset="0"/>
                <a:ea typeface="+mn-ea"/>
                <a:cs typeface="+mn-cs"/>
              </a:rPr>
              <a:t> 2</a:t>
            </a:r>
            <a:r>
              <a:rPr lang="es-ES" sz="2000" b="1" dirty="0">
                <a:solidFill>
                  <a:srgbClr val="006600"/>
                </a:solidFill>
                <a:latin typeface="Franklin Gothic Book" panose="020B0503020102020204" pitchFamily="34" charset="0"/>
                <a:ea typeface="+mn-ea"/>
                <a:cs typeface="+mn-cs"/>
              </a:rPr>
              <a:t>: </a:t>
            </a:r>
            <a:r>
              <a:rPr lang="en-GB" sz="2000" b="1" dirty="0">
                <a:solidFill>
                  <a:srgbClr val="006600"/>
                </a:solidFill>
                <a:latin typeface="Franklin Gothic Book" panose="020B0503020102020204" pitchFamily="34" charset="0"/>
                <a:ea typeface="+mn-ea"/>
                <a:cs typeface="+mn-cs"/>
              </a:rPr>
              <a:t>Increased and better focused collaboration in innovation between EU and LA partners has been achieved:</a:t>
            </a:r>
            <a:endParaRPr lang="en-GB" sz="2000" dirty="0">
              <a:solidFill>
                <a:srgbClr val="006600"/>
              </a:solidFill>
              <a:latin typeface="Franklin Gothic Book" panose="020B0503020102020204" pitchFamily="34" charset="0"/>
              <a:ea typeface="+mn-ea"/>
              <a:cs typeface="+mn-cs"/>
            </a:endParaRPr>
          </a:p>
        </p:txBody>
      </p:sp>
      <p:sp>
        <p:nvSpPr>
          <p:cNvPr id="13" name="12 CuadroTexto"/>
          <p:cNvSpPr txBox="1"/>
          <p:nvPr/>
        </p:nvSpPr>
        <p:spPr>
          <a:xfrm>
            <a:off x="251520" y="1556792"/>
            <a:ext cx="453650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err="1">
                <a:ln>
                  <a:noFill/>
                </a:ln>
                <a:solidFill>
                  <a:srgbClr val="006600"/>
                </a:solidFill>
                <a:effectLst/>
                <a:uLnTx/>
                <a:uFillTx/>
                <a:latin typeface="Franklin Gothic Book" panose="020B0503020102020204" pitchFamily="34" charset="0"/>
              </a:rPr>
              <a:t>Main</a:t>
            </a:r>
            <a:r>
              <a:rPr kumimoji="0" lang="es-ES" sz="2800" b="1"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2800" b="1" i="0" u="none" strike="noStrike" kern="0" cap="none" spc="0" normalizeH="0" baseline="0" noProof="0" dirty="0" err="1">
                <a:ln>
                  <a:noFill/>
                </a:ln>
                <a:solidFill>
                  <a:srgbClr val="006600"/>
                </a:solidFill>
                <a:effectLst/>
                <a:uLnTx/>
                <a:uFillTx/>
                <a:latin typeface="Franklin Gothic Book" panose="020B0503020102020204" pitchFamily="34" charset="0"/>
              </a:rPr>
              <a:t>Activities</a:t>
            </a:r>
            <a:endParaRPr kumimoji="0" lang="es-ES" sz="2800" b="1" i="0" u="none" strike="noStrike" kern="0" cap="none" spc="0" normalizeH="0" baseline="0" noProof="0" dirty="0">
              <a:ln>
                <a:noFill/>
              </a:ln>
              <a:solidFill>
                <a:srgbClr val="006600"/>
              </a:solidFill>
              <a:effectLst/>
              <a:uLnTx/>
              <a:uFillTx/>
              <a:latin typeface="Franklin Gothic Book" panose="020B0503020102020204" pitchFamily="34" charset="0"/>
            </a:endParaRPr>
          </a:p>
        </p:txBody>
      </p:sp>
      <p:sp>
        <p:nvSpPr>
          <p:cNvPr id="5" name="4 CuadroTexto"/>
          <p:cNvSpPr txBox="1"/>
          <p:nvPr/>
        </p:nvSpPr>
        <p:spPr>
          <a:xfrm>
            <a:off x="179512" y="1988840"/>
            <a:ext cx="4998130" cy="36933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A5.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Planning</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and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organising</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of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network</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capacity</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building</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and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partnership</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generating</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activities</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aimed</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creating</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technology-based</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buisness</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opportunities</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between</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partners</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0" cap="none" spc="0" normalizeH="0" baseline="0" noProof="0" dirty="0">
                <a:ln>
                  <a:noFill/>
                </a:ln>
                <a:solidFill>
                  <a:srgbClr val="006600"/>
                </a:solidFill>
                <a:effectLst/>
                <a:uLnTx/>
                <a:uFillTx/>
                <a:latin typeface="Franklin Gothic Book" panose="020B0503020102020204" pitchFamily="34" charset="0"/>
              </a:rPr>
              <a:t>21 </a:t>
            </a:r>
            <a:r>
              <a:rPr kumimoji="0" lang="es-ES" sz="1800" b="1" i="0" u="none" strike="noStrike" kern="0" cap="none" spc="0" normalizeH="0" baseline="0" noProof="0" dirty="0" err="1">
                <a:ln>
                  <a:noFill/>
                </a:ln>
                <a:solidFill>
                  <a:srgbClr val="006600"/>
                </a:solidFill>
                <a:effectLst/>
                <a:uLnTx/>
                <a:uFillTx/>
                <a:latin typeface="Franklin Gothic Book" panose="020B0503020102020204" pitchFamily="34" charset="0"/>
              </a:rPr>
              <a:t>events</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in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Latin</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America</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One</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per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year</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in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each</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target LA country (Co-</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creation</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sessions</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brokerage</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events</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thematic</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workshops)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6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Technical</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missions</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in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the</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EU</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0" cap="none" spc="0" normalizeH="0" baseline="0" noProof="0" dirty="0" err="1">
                <a:ln>
                  <a:noFill/>
                </a:ln>
                <a:solidFill>
                  <a:srgbClr val="006600"/>
                </a:solidFill>
                <a:effectLst/>
                <a:uLnTx/>
                <a:uFillTx/>
                <a:latin typeface="Franklin Gothic Book" panose="020B0503020102020204" pitchFamily="34" charset="0"/>
              </a:rPr>
              <a:t>Strategic</a:t>
            </a:r>
            <a:r>
              <a:rPr kumimoji="0" lang="es-ES" sz="1800" b="1"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1" i="0" u="none" strike="noStrike" kern="0" cap="none" spc="0" normalizeH="0" baseline="0" noProof="0" dirty="0" err="1">
                <a:ln>
                  <a:noFill/>
                </a:ln>
                <a:solidFill>
                  <a:srgbClr val="006600"/>
                </a:solidFill>
                <a:effectLst/>
                <a:uLnTx/>
                <a:uFillTx/>
                <a:latin typeface="Franklin Gothic Book" panose="020B0503020102020204" pitchFamily="34" charset="0"/>
              </a:rPr>
              <a:t>collaborations</a:t>
            </a:r>
            <a:r>
              <a:rPr kumimoji="0" lang="es-ES" sz="1800" b="1"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have</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been</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created</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among</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network</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a:t>
            </a:r>
            <a:r>
              <a:rPr kumimoji="0" lang="es-ES" sz="1800" b="0" i="0" u="none" strike="noStrike" kern="0" cap="none" spc="0" normalizeH="0" baseline="0" noProof="0" dirty="0" err="1">
                <a:ln>
                  <a:noFill/>
                </a:ln>
                <a:solidFill>
                  <a:srgbClr val="006600"/>
                </a:solidFill>
                <a:effectLst/>
                <a:uLnTx/>
                <a:uFillTx/>
                <a:latin typeface="Franklin Gothic Book" panose="020B0503020102020204" pitchFamily="34" charset="0"/>
              </a:rPr>
              <a:t>partners</a:t>
            </a:r>
            <a:r>
              <a:rPr kumimoji="0" lang="es-ES" sz="1800" b="0" i="0" u="none" strike="noStrike" kern="0" cap="none" spc="0" normalizeH="0" baseline="0" noProof="0" dirty="0">
                <a:ln>
                  <a:noFill/>
                </a:ln>
                <a:solidFill>
                  <a:srgbClr val="006600"/>
                </a:solidFill>
                <a:effectLst/>
                <a:uLnTx/>
                <a:uFillTx/>
                <a:latin typeface="Franklin Gothic Book" panose="020B0503020102020204" pitchFamily="34" charset="0"/>
              </a:rPr>
              <a:t> (40 in total)</a:t>
            </a:r>
          </a:p>
        </p:txBody>
      </p:sp>
      <p:pic>
        <p:nvPicPr>
          <p:cNvPr id="15" name="Picture 3"/>
          <p:cNvPicPr/>
          <p:nvPr/>
        </p:nvPicPr>
        <p:blipFill>
          <a:blip r:embed="rId4" cstate="screen">
            <a:duotone>
              <a:prstClr val="black"/>
              <a:schemeClr val="accent3">
                <a:tint val="45000"/>
                <a:satMod val="400000"/>
              </a:schemeClr>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788024" y="2038857"/>
            <a:ext cx="4144400" cy="3982431"/>
          </a:xfrm>
          <a:prstGeom prst="rect">
            <a:avLst/>
          </a:prstGeom>
          <a:noFill/>
          <a:extLst>
            <a:ext uri="{FAA26D3D-D897-4be2-8F04-BA451C77F1D7}">
              <ma14:placeholderFlag xmlns="" xmlns:ma14="http://schemas.microsoft.com/office/mac/drawingml/2011/main"/>
            </a:ext>
          </a:extLst>
        </p:spPr>
      </p:pic>
      <p:sp>
        <p:nvSpPr>
          <p:cNvPr id="8" name="4 Título"/>
          <p:cNvSpPr txBox="1">
            <a:spLocks/>
          </p:cNvSpPr>
          <p:nvPr/>
        </p:nvSpPr>
        <p:spPr>
          <a:xfrm>
            <a:off x="8184" y="0"/>
            <a:ext cx="9144000" cy="7092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3600" b="1" i="0" u="none" strike="noStrike" kern="1200" cap="none" spc="0" normalizeH="0" baseline="0" noProof="0" dirty="0">
              <a:ln>
                <a:noFill/>
              </a:ln>
              <a:solidFill>
                <a:schemeClr val="bg1"/>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44159314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extBox 29"/>
          <p:cNvSpPr txBox="1"/>
          <p:nvPr/>
        </p:nvSpPr>
        <p:spPr>
          <a:xfrm flipH="1">
            <a:off x="831972" y="2339586"/>
            <a:ext cx="389139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rPr>
              <a:t>Technology partnership</a:t>
            </a:r>
            <a:endParaRPr kumimoji="0" lang="en-US" sz="16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endParaRPr>
          </a:p>
        </p:txBody>
      </p:sp>
      <p:sp>
        <p:nvSpPr>
          <p:cNvPr id="18" name="TextBox 20"/>
          <p:cNvSpPr txBox="1"/>
          <p:nvPr/>
        </p:nvSpPr>
        <p:spPr>
          <a:xfrm flipH="1">
            <a:off x="831972" y="3135572"/>
            <a:ext cx="389139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rPr>
              <a:t>Commercial partnership</a:t>
            </a:r>
            <a:endParaRPr kumimoji="0" lang="en-US" sz="16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endParaRPr>
          </a:p>
        </p:txBody>
      </p:sp>
      <p:sp>
        <p:nvSpPr>
          <p:cNvPr id="19" name="TextBox 22"/>
          <p:cNvSpPr txBox="1"/>
          <p:nvPr/>
        </p:nvSpPr>
        <p:spPr>
          <a:xfrm flipH="1">
            <a:off x="831973" y="3974664"/>
            <a:ext cx="389139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rPr>
              <a:t>Partners &amp; shareholders in a joint venture or start-up</a:t>
            </a:r>
            <a:endParaRPr kumimoji="0" lang="en-US" sz="16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endParaRPr>
          </a:p>
        </p:txBody>
      </p:sp>
      <p:sp>
        <p:nvSpPr>
          <p:cNvPr id="20" name="TextBox 24"/>
          <p:cNvSpPr txBox="1"/>
          <p:nvPr/>
        </p:nvSpPr>
        <p:spPr>
          <a:xfrm flipH="1">
            <a:off x="5499926" y="2330854"/>
            <a:ext cx="361526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rPr>
              <a:t>Licensor / Licensee </a:t>
            </a:r>
            <a:endParaRPr kumimoji="0" lang="en-US" sz="16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endParaRPr>
          </a:p>
        </p:txBody>
      </p:sp>
      <p:sp>
        <p:nvSpPr>
          <p:cNvPr id="21" name="TextBox 30"/>
          <p:cNvSpPr txBox="1"/>
          <p:nvPr/>
        </p:nvSpPr>
        <p:spPr>
          <a:xfrm flipH="1">
            <a:off x="5499927" y="3143517"/>
            <a:ext cx="294922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rPr>
              <a:t>Customer / supplier</a:t>
            </a:r>
            <a:endParaRPr kumimoji="0" lang="en-US" sz="16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endParaRPr>
          </a:p>
        </p:txBody>
      </p:sp>
      <p:sp>
        <p:nvSpPr>
          <p:cNvPr id="22" name="TextBox 32"/>
          <p:cNvSpPr txBox="1"/>
          <p:nvPr/>
        </p:nvSpPr>
        <p:spPr>
          <a:xfrm flipH="1">
            <a:off x="5499927" y="3980236"/>
            <a:ext cx="3248537"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rPr>
              <a:t>Partners in the creation of a new lab or innovation </a:t>
            </a:r>
            <a:r>
              <a:rPr kumimoji="0" lang="en-US" sz="2000" b="1" i="0" u="none" strike="noStrike" kern="0" cap="none" spc="0" normalizeH="0" baseline="0" noProof="0" dirty="0" err="1">
                <a:ln>
                  <a:noFill/>
                </a:ln>
                <a:solidFill>
                  <a:schemeClr val="accent6"/>
                </a:solidFill>
                <a:effectLst/>
                <a:uLnTx/>
                <a:uFillTx/>
                <a:latin typeface="Franklin Gothic Book" panose="020B0503020102020204" pitchFamily="34" charset="0"/>
                <a:cs typeface="Avenir Book"/>
              </a:rPr>
              <a:t>centre</a:t>
            </a:r>
            <a:r>
              <a:rPr kumimoji="0" lang="en-US" sz="20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rPr>
              <a:t> to service companies</a:t>
            </a:r>
            <a:endParaRPr kumimoji="0" lang="en-US" sz="16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endParaRPr>
          </a:p>
        </p:txBody>
      </p:sp>
      <p:pic>
        <p:nvPicPr>
          <p:cNvPr id="23"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2396519"/>
            <a:ext cx="396000" cy="396000"/>
          </a:xfrm>
          <a:prstGeom prst="rect">
            <a:avLst/>
          </a:prstGeom>
        </p:spPr>
      </p:pic>
      <p:pic>
        <p:nvPicPr>
          <p:cNvPr id="24"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3213392"/>
            <a:ext cx="396000" cy="396000"/>
          </a:xfrm>
          <a:prstGeom prst="rect">
            <a:avLst/>
          </a:prstGeom>
        </p:spPr>
      </p:pic>
      <p:pic>
        <p:nvPicPr>
          <p:cNvPr id="25" name="Picture 3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4038443"/>
            <a:ext cx="396000" cy="396000"/>
          </a:xfrm>
          <a:prstGeom prst="rect">
            <a:avLst/>
          </a:prstGeom>
        </p:spPr>
      </p:pic>
      <p:pic>
        <p:nvPicPr>
          <p:cNvPr id="26" name="Picture 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1479" y="2403977"/>
            <a:ext cx="396000" cy="396000"/>
          </a:xfrm>
          <a:prstGeom prst="rect">
            <a:avLst/>
          </a:prstGeom>
        </p:spPr>
      </p:pic>
      <p:pic>
        <p:nvPicPr>
          <p:cNvPr id="27" name="Picture 3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1479" y="3220850"/>
            <a:ext cx="396000" cy="396000"/>
          </a:xfrm>
          <a:prstGeom prst="rect">
            <a:avLst/>
          </a:prstGeom>
        </p:spPr>
      </p:pic>
      <p:pic>
        <p:nvPicPr>
          <p:cNvPr id="28" name="Picture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1479" y="4045901"/>
            <a:ext cx="396000" cy="396000"/>
          </a:xfrm>
          <a:prstGeom prst="rect">
            <a:avLst/>
          </a:prstGeom>
        </p:spPr>
      </p:pic>
      <p:sp>
        <p:nvSpPr>
          <p:cNvPr id="29" name="TextBox 23"/>
          <p:cNvSpPr txBox="1"/>
          <p:nvPr/>
        </p:nvSpPr>
        <p:spPr>
          <a:xfrm flipH="1">
            <a:off x="251520" y="1243808"/>
            <a:ext cx="8568952"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6"/>
                </a:solidFill>
                <a:effectLst/>
                <a:uLnTx/>
                <a:uFillTx/>
                <a:latin typeface="Franklin Gothic Book" panose="020B0503020102020204" pitchFamily="34" charset="0"/>
                <a:cs typeface="Avenir Book"/>
              </a:rPr>
              <a:t>ELAN Network helps SMEs generate &amp; develop strong partnerships</a:t>
            </a:r>
          </a:p>
        </p:txBody>
      </p:sp>
      <p:sp>
        <p:nvSpPr>
          <p:cNvPr id="32" name="10 Título"/>
          <p:cNvSpPr>
            <a:spLocks noGrp="1"/>
          </p:cNvSpPr>
          <p:nvPr>
            <p:ph type="title"/>
          </p:nvPr>
        </p:nvSpPr>
        <p:spPr>
          <a:xfrm>
            <a:off x="0" y="0"/>
            <a:ext cx="9144000" cy="709272"/>
          </a:xfrm>
        </p:spPr>
        <p:txBody>
          <a:bodyPr/>
          <a:lstStyle/>
          <a:p>
            <a:r>
              <a:rPr lang="es-ES" sz="2800" dirty="0"/>
              <a:t>TBBO: </a:t>
            </a:r>
            <a:r>
              <a:rPr lang="es-ES" sz="2800" dirty="0" err="1"/>
              <a:t>The</a:t>
            </a:r>
            <a:r>
              <a:rPr lang="es-ES" sz="2800" dirty="0"/>
              <a:t> </a:t>
            </a:r>
            <a:r>
              <a:rPr lang="es-ES" sz="2800" dirty="0" err="1"/>
              <a:t>partnership</a:t>
            </a:r>
            <a:endParaRPr lang="es-ES" sz="2800" dirty="0"/>
          </a:p>
        </p:txBody>
      </p:sp>
    </p:spTree>
    <p:extLst>
      <p:ext uri="{BB962C8B-B14F-4D97-AF65-F5344CB8AC3E}">
        <p14:creationId xmlns:p14="http://schemas.microsoft.com/office/powerpoint/2010/main" val="347388865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extBox 29"/>
          <p:cNvSpPr txBox="1"/>
          <p:nvPr/>
        </p:nvSpPr>
        <p:spPr>
          <a:xfrm flipH="1">
            <a:off x="957077" y="2378649"/>
            <a:ext cx="420511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rPr>
              <a:t>Define market segment</a:t>
            </a:r>
            <a:endParaRPr kumimoji="0" lang="en-US" sz="18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endParaRPr>
          </a:p>
        </p:txBody>
      </p:sp>
      <p:sp>
        <p:nvSpPr>
          <p:cNvPr id="31" name="TextBox 20"/>
          <p:cNvSpPr txBox="1"/>
          <p:nvPr/>
        </p:nvSpPr>
        <p:spPr>
          <a:xfrm flipH="1">
            <a:off x="957077" y="3174635"/>
            <a:ext cx="373944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rPr>
              <a:t>Contact with experts</a:t>
            </a:r>
            <a:endParaRPr kumimoji="0" lang="en-US" sz="18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endParaRPr>
          </a:p>
        </p:txBody>
      </p:sp>
      <p:sp>
        <p:nvSpPr>
          <p:cNvPr id="32" name="TextBox 22"/>
          <p:cNvSpPr txBox="1"/>
          <p:nvPr/>
        </p:nvSpPr>
        <p:spPr>
          <a:xfrm flipH="1">
            <a:off x="957077" y="4041949"/>
            <a:ext cx="420511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rPr>
              <a:t>Business &amp; deployment plan </a:t>
            </a:r>
            <a:endParaRPr kumimoji="0" lang="en-US" sz="18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endParaRPr>
          </a:p>
        </p:txBody>
      </p:sp>
      <p:sp>
        <p:nvSpPr>
          <p:cNvPr id="33" name="TextBox 24"/>
          <p:cNvSpPr txBox="1"/>
          <p:nvPr/>
        </p:nvSpPr>
        <p:spPr>
          <a:xfrm flipH="1">
            <a:off x="5268247" y="2369917"/>
            <a:ext cx="361526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rPr>
              <a:t>Proof of concept</a:t>
            </a:r>
            <a:endParaRPr kumimoji="0" lang="en-US" sz="18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endParaRPr>
          </a:p>
        </p:txBody>
      </p:sp>
      <p:sp>
        <p:nvSpPr>
          <p:cNvPr id="34" name="TextBox 30"/>
          <p:cNvSpPr txBox="1"/>
          <p:nvPr/>
        </p:nvSpPr>
        <p:spPr>
          <a:xfrm flipH="1">
            <a:off x="5268248" y="3168469"/>
            <a:ext cx="438573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rPr>
              <a:t>International sales plan </a:t>
            </a:r>
          </a:p>
        </p:txBody>
      </p:sp>
      <p:sp>
        <p:nvSpPr>
          <p:cNvPr id="35" name="TextBox 32"/>
          <p:cNvSpPr txBox="1"/>
          <p:nvPr/>
        </p:nvSpPr>
        <p:spPr>
          <a:xfrm flipH="1">
            <a:off x="5268248" y="4033410"/>
            <a:ext cx="438573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rPr>
              <a:t>Attract private investors</a:t>
            </a:r>
            <a:endParaRPr kumimoji="0" lang="en-US" sz="18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endParaRPr>
          </a:p>
        </p:txBody>
      </p:sp>
      <p:pic>
        <p:nvPicPr>
          <p:cNvPr id="3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632" y="2436647"/>
            <a:ext cx="396000" cy="396000"/>
          </a:xfrm>
          <a:prstGeom prst="rect">
            <a:avLst/>
          </a:prstGeom>
        </p:spPr>
      </p:pic>
      <p:pic>
        <p:nvPicPr>
          <p:cNvPr id="3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632" y="3252454"/>
            <a:ext cx="396000" cy="396000"/>
          </a:xfrm>
          <a:prstGeom prst="rect">
            <a:avLst/>
          </a:prstGeom>
        </p:spPr>
      </p:pic>
      <p:pic>
        <p:nvPicPr>
          <p:cNvPr id="38" name="Picture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632" y="4092508"/>
            <a:ext cx="396000" cy="396000"/>
          </a:xfrm>
          <a:prstGeom prst="rect">
            <a:avLst/>
          </a:prstGeom>
        </p:spPr>
      </p:pic>
      <p:pic>
        <p:nvPicPr>
          <p:cNvPr id="39" name="Picture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2436201"/>
            <a:ext cx="396000" cy="396000"/>
          </a:xfrm>
          <a:prstGeom prst="rect">
            <a:avLst/>
          </a:prstGeom>
        </p:spPr>
      </p:pic>
      <p:pic>
        <p:nvPicPr>
          <p:cNvPr id="40"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3252008"/>
            <a:ext cx="396000" cy="396000"/>
          </a:xfrm>
          <a:prstGeom prst="rect">
            <a:avLst/>
          </a:prstGeom>
        </p:spPr>
      </p:pic>
      <p:pic>
        <p:nvPicPr>
          <p:cNvPr id="41" name="Picture 3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4092062"/>
            <a:ext cx="396000" cy="396000"/>
          </a:xfrm>
          <a:prstGeom prst="rect">
            <a:avLst/>
          </a:prstGeom>
        </p:spPr>
      </p:pic>
      <p:sp>
        <p:nvSpPr>
          <p:cNvPr id="42" name="TextBox 23"/>
          <p:cNvSpPr txBox="1"/>
          <p:nvPr/>
        </p:nvSpPr>
        <p:spPr>
          <a:xfrm flipH="1">
            <a:off x="251520" y="1268760"/>
            <a:ext cx="8640960" cy="8925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49721E"/>
                </a:solidFill>
                <a:effectLst/>
                <a:uLnTx/>
                <a:uFillTx/>
                <a:latin typeface="Franklin Gothic Book" panose="020B0503020102020204" pitchFamily="34" charset="0"/>
                <a:cs typeface="Avenir Book"/>
              </a:rPr>
              <a:t>Partnerships will help mature business case. Some actions include:  </a:t>
            </a:r>
          </a:p>
        </p:txBody>
      </p:sp>
      <p:sp>
        <p:nvSpPr>
          <p:cNvPr id="43" name="10 Título"/>
          <p:cNvSpPr>
            <a:spLocks noGrp="1"/>
          </p:cNvSpPr>
          <p:nvPr>
            <p:ph type="title"/>
          </p:nvPr>
        </p:nvSpPr>
        <p:spPr>
          <a:xfrm>
            <a:off x="0" y="0"/>
            <a:ext cx="9144000" cy="709272"/>
          </a:xfrm>
        </p:spPr>
        <p:txBody>
          <a:bodyPr/>
          <a:lstStyle/>
          <a:p>
            <a:r>
              <a:rPr lang="es-ES" sz="2400" dirty="0"/>
              <a:t>TBBO: </a:t>
            </a:r>
            <a:r>
              <a:rPr lang="es-ES" sz="2400" dirty="0" err="1"/>
              <a:t>The</a:t>
            </a:r>
            <a:r>
              <a:rPr lang="es-ES" sz="2400" dirty="0"/>
              <a:t> </a:t>
            </a:r>
            <a:r>
              <a:rPr lang="es-ES" sz="2400" dirty="0" err="1"/>
              <a:t>business</a:t>
            </a:r>
            <a:r>
              <a:rPr lang="es-ES" sz="2400" dirty="0"/>
              <a:t> case</a:t>
            </a:r>
          </a:p>
        </p:txBody>
      </p:sp>
    </p:spTree>
    <p:extLst>
      <p:ext uri="{BB962C8B-B14F-4D97-AF65-F5344CB8AC3E}">
        <p14:creationId xmlns:p14="http://schemas.microsoft.com/office/powerpoint/2010/main" val="48649725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012" y="2300688"/>
            <a:ext cx="389466" cy="389466"/>
          </a:xfrm>
          <a:prstGeom prst="rect">
            <a:avLst/>
          </a:prstGeom>
        </p:spPr>
      </p:pic>
      <p:sp>
        <p:nvSpPr>
          <p:cNvPr id="20" name="TextBox 29"/>
          <p:cNvSpPr txBox="1"/>
          <p:nvPr/>
        </p:nvSpPr>
        <p:spPr>
          <a:xfrm flipH="1">
            <a:off x="957077" y="2242690"/>
            <a:ext cx="347133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rPr>
              <a:t>Develop a prototype</a:t>
            </a:r>
            <a:endParaRPr kumimoji="0" lang="en-US" sz="18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endParaRPr>
          </a:p>
        </p:txBody>
      </p:sp>
      <p:pic>
        <p:nvPicPr>
          <p:cNvPr id="21"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012" y="3082563"/>
            <a:ext cx="389466" cy="389466"/>
          </a:xfrm>
          <a:prstGeom prst="rect">
            <a:avLst/>
          </a:prstGeom>
        </p:spPr>
      </p:pic>
      <p:sp>
        <p:nvSpPr>
          <p:cNvPr id="22" name="TextBox 20"/>
          <p:cNvSpPr txBox="1"/>
          <p:nvPr/>
        </p:nvSpPr>
        <p:spPr>
          <a:xfrm flipH="1">
            <a:off x="957077" y="2925788"/>
            <a:ext cx="347133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rPr>
              <a:t>Combine with another technology</a:t>
            </a:r>
            <a:endParaRPr kumimoji="0" lang="en-US" sz="18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endParaRPr>
          </a:p>
        </p:txBody>
      </p:sp>
      <p:pic>
        <p:nvPicPr>
          <p:cNvPr id="23"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012" y="4040115"/>
            <a:ext cx="389466" cy="389466"/>
          </a:xfrm>
          <a:prstGeom prst="rect">
            <a:avLst/>
          </a:prstGeom>
        </p:spPr>
      </p:pic>
      <p:sp>
        <p:nvSpPr>
          <p:cNvPr id="24" name="TextBox 22"/>
          <p:cNvSpPr txBox="1"/>
          <p:nvPr/>
        </p:nvSpPr>
        <p:spPr>
          <a:xfrm flipH="1">
            <a:off x="957074" y="3869229"/>
            <a:ext cx="375355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rPr>
              <a:t>Adapt to different sector or geographic market</a:t>
            </a:r>
            <a:endParaRPr kumimoji="0" lang="en-US" sz="18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endParaRPr>
          </a:p>
        </p:txBody>
      </p:sp>
      <p:pic>
        <p:nvPicPr>
          <p:cNvPr id="25"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5857" y="2263734"/>
            <a:ext cx="389466" cy="389466"/>
          </a:xfrm>
          <a:prstGeom prst="rect">
            <a:avLst/>
          </a:prstGeom>
        </p:spPr>
      </p:pic>
      <p:sp>
        <p:nvSpPr>
          <p:cNvPr id="26" name="TextBox 24"/>
          <p:cNvSpPr txBox="1"/>
          <p:nvPr/>
        </p:nvSpPr>
        <p:spPr>
          <a:xfrm flipH="1">
            <a:off x="5356922" y="2191625"/>
            <a:ext cx="350237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rPr>
              <a:t>Technology acquisition</a:t>
            </a:r>
            <a:endParaRPr kumimoji="0" lang="en-US" sz="18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endParaRPr>
          </a:p>
        </p:txBody>
      </p:sp>
      <p:pic>
        <p:nvPicPr>
          <p:cNvPr id="27"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5857" y="3082563"/>
            <a:ext cx="389466" cy="389466"/>
          </a:xfrm>
          <a:prstGeom prst="rect">
            <a:avLst/>
          </a:prstGeom>
        </p:spPr>
      </p:pic>
      <p:sp>
        <p:nvSpPr>
          <p:cNvPr id="28" name="TextBox 30"/>
          <p:cNvSpPr txBox="1"/>
          <p:nvPr/>
        </p:nvSpPr>
        <p:spPr>
          <a:xfrm flipH="1">
            <a:off x="5356921" y="3018399"/>
            <a:ext cx="457482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rPr>
              <a:t>Apply for patent</a:t>
            </a:r>
            <a:endParaRPr kumimoji="0" lang="en-US" sz="18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endParaRPr>
          </a:p>
        </p:txBody>
      </p:sp>
      <p:pic>
        <p:nvPicPr>
          <p:cNvPr id="29"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5857" y="4032170"/>
            <a:ext cx="389466" cy="389466"/>
          </a:xfrm>
          <a:prstGeom prst="rect">
            <a:avLst/>
          </a:prstGeom>
        </p:spPr>
      </p:pic>
      <p:sp>
        <p:nvSpPr>
          <p:cNvPr id="30" name="TextBox 32"/>
          <p:cNvSpPr txBox="1"/>
          <p:nvPr/>
        </p:nvSpPr>
        <p:spPr>
          <a:xfrm flipH="1">
            <a:off x="5356919" y="3953895"/>
            <a:ext cx="3502381"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rPr>
              <a:t>Find R&amp;D support </a:t>
            </a:r>
            <a:r>
              <a:rPr kumimoji="0" lang="en-US" sz="2400" b="1" i="0" u="none" strike="noStrike" kern="0" cap="none" spc="0" normalizeH="0" baseline="0" noProof="0" dirty="0" err="1">
                <a:ln>
                  <a:noFill/>
                </a:ln>
                <a:solidFill>
                  <a:schemeClr val="accent2"/>
                </a:solidFill>
                <a:effectLst/>
                <a:uLnTx/>
                <a:uFillTx/>
                <a:latin typeface="Franklin Gothic Book" panose="020B0503020102020204" pitchFamily="34" charset="0"/>
                <a:ea typeface="FangSong" panose="02010609060101010101" pitchFamily="49" charset="-122"/>
                <a:cs typeface="Avenir Book"/>
              </a:rPr>
              <a:t>programmes</a:t>
            </a:r>
            <a:endParaRPr kumimoji="0" lang="en-US" sz="18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endParaRPr>
          </a:p>
        </p:txBody>
      </p:sp>
      <p:sp>
        <p:nvSpPr>
          <p:cNvPr id="31" name="TextBox 26"/>
          <p:cNvSpPr txBox="1"/>
          <p:nvPr/>
        </p:nvSpPr>
        <p:spPr>
          <a:xfrm flipH="1">
            <a:off x="251520" y="1273911"/>
            <a:ext cx="10329335" cy="492443"/>
          </a:xfrm>
          <a:prstGeom prst="rect">
            <a:avLst/>
          </a:prstGeom>
          <a:noFill/>
        </p:spPr>
        <p:txBody>
          <a:bodyPr wrap="square" rtlCol="0">
            <a:spAutoFit/>
          </a:bodyPr>
          <a:lstStyle>
            <a:defPPr>
              <a:defRPr lang="en-US"/>
            </a:defPPr>
            <a:lvl1pPr>
              <a:defRPr sz="2400" b="1">
                <a:solidFill>
                  <a:schemeClr val="bg2"/>
                </a:solidFill>
                <a:latin typeface="Avenir Book"/>
                <a:cs typeface="Avenir Book"/>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rPr>
              <a:t>Actions to increase technology maturity include:  </a:t>
            </a:r>
          </a:p>
        </p:txBody>
      </p:sp>
      <p:sp>
        <p:nvSpPr>
          <p:cNvPr id="32" name="TextBox 25"/>
          <p:cNvSpPr txBox="1"/>
          <p:nvPr/>
        </p:nvSpPr>
        <p:spPr>
          <a:xfrm flipH="1">
            <a:off x="378595" y="4983687"/>
            <a:ext cx="8297861" cy="83099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rPr>
              <a:t>ELAN Network can guide SMEs but these tasks are outside its scope. </a:t>
            </a:r>
            <a:endParaRPr kumimoji="0" lang="en-US" sz="1800" b="1" i="0" u="none" strike="noStrike" kern="0" cap="none" spc="0" normalizeH="0" baseline="0" noProof="0" dirty="0">
              <a:ln>
                <a:noFill/>
              </a:ln>
              <a:solidFill>
                <a:schemeClr val="accent2"/>
              </a:solidFill>
              <a:effectLst/>
              <a:uLnTx/>
              <a:uFillTx/>
              <a:latin typeface="Franklin Gothic Book" panose="020B0503020102020204" pitchFamily="34" charset="0"/>
              <a:ea typeface="FangSong" panose="02010609060101010101" pitchFamily="49" charset="-122"/>
              <a:cs typeface="Avenir Book"/>
            </a:endParaRPr>
          </a:p>
        </p:txBody>
      </p:sp>
      <p:sp>
        <p:nvSpPr>
          <p:cNvPr id="33" name="10 Título"/>
          <p:cNvSpPr>
            <a:spLocks noGrp="1"/>
          </p:cNvSpPr>
          <p:nvPr>
            <p:ph type="title"/>
          </p:nvPr>
        </p:nvSpPr>
        <p:spPr>
          <a:xfrm>
            <a:off x="0" y="0"/>
            <a:ext cx="9144000" cy="709272"/>
          </a:xfrm>
        </p:spPr>
        <p:txBody>
          <a:bodyPr/>
          <a:lstStyle/>
          <a:p>
            <a:r>
              <a:rPr lang="es-ES" sz="2400" dirty="0"/>
              <a:t>TBBO: </a:t>
            </a:r>
            <a:r>
              <a:rPr lang="es-ES" sz="2400" dirty="0" err="1"/>
              <a:t>The</a:t>
            </a:r>
            <a:r>
              <a:rPr lang="es-ES" sz="2400" dirty="0"/>
              <a:t> </a:t>
            </a:r>
            <a:r>
              <a:rPr lang="es-ES" sz="2400" dirty="0" err="1"/>
              <a:t>technology</a:t>
            </a:r>
            <a:endParaRPr lang="es-ES" sz="2400" dirty="0"/>
          </a:p>
        </p:txBody>
      </p:sp>
    </p:spTree>
    <p:extLst>
      <p:ext uri="{BB962C8B-B14F-4D97-AF65-F5344CB8AC3E}">
        <p14:creationId xmlns:p14="http://schemas.microsoft.com/office/powerpoint/2010/main" val="363249083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5 CuadroTexto"/>
          <p:cNvSpPr txBox="1"/>
          <p:nvPr/>
        </p:nvSpPr>
        <p:spPr>
          <a:xfrm>
            <a:off x="233772" y="800100"/>
            <a:ext cx="8676456" cy="5262979"/>
          </a:xfrm>
          <a:prstGeom prst="rect">
            <a:avLst/>
          </a:prstGeom>
          <a:solidFill>
            <a:schemeClr val="bg1">
              <a:lumMod val="85000"/>
              <a:alpha val="30000"/>
            </a:schemeClr>
          </a:solidFill>
          <a:ln w="28575">
            <a:solidFill>
              <a:schemeClr val="tx1">
                <a:lumMod val="50000"/>
                <a:lumOff val="50000"/>
              </a:schemeClr>
            </a:solidFill>
          </a:ln>
        </p:spPr>
        <p:txBody>
          <a:bodyPr wrap="square" rtlCol="0">
            <a:spAutoFit/>
          </a:bodyPr>
          <a:lstStyle/>
          <a:p>
            <a:pPr lvl="0">
              <a:defRPr/>
            </a:pPr>
            <a:r>
              <a:rPr lang="en-US" sz="2400" b="1" kern="0" dirty="0">
                <a:solidFill>
                  <a:sysClr val="windowText" lastClr="000000"/>
                </a:solidFill>
                <a:latin typeface="Franklin Gothic Book" panose="020B0503020102020204" pitchFamily="34" charset="0"/>
              </a:rPr>
              <a:t>27-28 June, Buenos Aires, Argentina   </a:t>
            </a:r>
          </a:p>
          <a:p>
            <a:pPr lvl="0">
              <a:defRPr/>
            </a:pPr>
            <a:r>
              <a:rPr lang="en-US" sz="2400" kern="0" dirty="0">
                <a:solidFill>
                  <a:sysClr val="windowText" lastClr="000000"/>
                </a:solidFill>
                <a:latin typeface="Franklin Gothic Book" panose="020B0503020102020204" pitchFamily="34" charset="0"/>
              </a:rPr>
              <a:t>New technological businesses between Europe and Argentina to address challenges in Industry 4.0, Energy and ICTs</a:t>
            </a:r>
            <a:endParaRPr kumimoji="0" lang="en-US" sz="80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endParaRPr>
          </a:p>
          <a:p>
            <a:pPr lvl="0">
              <a:defRPr/>
            </a:pPr>
            <a:r>
              <a:rPr lang="en-US" sz="2400" b="1" kern="0" dirty="0">
                <a:solidFill>
                  <a:sysClr val="windowText" lastClr="000000"/>
                </a:solidFill>
                <a:latin typeface="Franklin Gothic Book" panose="020B0503020102020204" pitchFamily="34" charset="0"/>
              </a:rPr>
              <a:t>4-5 July, Lima, Peru </a:t>
            </a:r>
          </a:p>
          <a:p>
            <a:pPr lvl="0">
              <a:defRPr/>
            </a:pPr>
            <a:r>
              <a:rPr lang="en-US" sz="2400" kern="0" dirty="0">
                <a:solidFill>
                  <a:sysClr val="windowText" lastClr="000000"/>
                </a:solidFill>
                <a:latin typeface="Franklin Gothic Book" panose="020B0503020102020204" pitchFamily="34" charset="0"/>
              </a:rPr>
              <a:t>Technological solutions for an integral urban growth. Sustainable business LAC-EU </a:t>
            </a:r>
            <a:endParaRPr kumimoji="0" lang="en-US" sz="80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endParaRPr>
          </a:p>
          <a:p>
            <a:pPr lvl="0">
              <a:defRPr/>
            </a:pPr>
            <a:r>
              <a:rPr lang="en-US" sz="2400" b="1" kern="0" dirty="0">
                <a:solidFill>
                  <a:sysClr val="windowText" lastClr="000000"/>
                </a:solidFill>
                <a:latin typeface="Franklin Gothic Book" panose="020B0503020102020204" pitchFamily="34" charset="0"/>
              </a:rPr>
              <a:t>4-5 October, São Paulo, Brazil</a:t>
            </a:r>
          </a:p>
          <a:p>
            <a:pPr lvl="0">
              <a:defRPr/>
            </a:pPr>
            <a:r>
              <a:rPr lang="en-US" sz="2400" kern="0" dirty="0">
                <a:solidFill>
                  <a:sysClr val="windowText" lastClr="000000"/>
                </a:solidFill>
                <a:latin typeface="Franklin Gothic Book" panose="020B0503020102020204" pitchFamily="34" charset="0"/>
              </a:rPr>
              <a:t>Health and Biotechnology for the generation of new business opportunities in Brazil </a:t>
            </a:r>
            <a:endParaRPr kumimoji="0" lang="en-US" sz="80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endParaRPr>
          </a:p>
          <a:p>
            <a:pPr lvl="0">
              <a:defRPr/>
            </a:pPr>
            <a:r>
              <a:rPr lang="en-US" sz="2400" b="1" kern="0" dirty="0">
                <a:solidFill>
                  <a:sysClr val="windowText" lastClr="000000"/>
                </a:solidFill>
                <a:latin typeface="Franklin Gothic Book" panose="020B0503020102020204" pitchFamily="34" charset="0"/>
              </a:rPr>
              <a:t>23-24 October, Santiago, Chile </a:t>
            </a:r>
          </a:p>
          <a:p>
            <a:pPr lvl="0">
              <a:defRPr/>
            </a:pPr>
            <a:r>
              <a:rPr lang="en-US" sz="2400" kern="0" dirty="0">
                <a:solidFill>
                  <a:sysClr val="windowText" lastClr="000000"/>
                </a:solidFill>
                <a:latin typeface="Franklin Gothic Book" panose="020B0503020102020204" pitchFamily="34" charset="0"/>
              </a:rPr>
              <a:t>Technologies and Business Models for the Energy Challenges of the 21st Century </a:t>
            </a:r>
            <a:endParaRPr kumimoji="0" lang="en-US" sz="800" i="0" u="none"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endParaRPr>
          </a:p>
          <a:p>
            <a:pPr lvl="0">
              <a:defRPr/>
            </a:pPr>
            <a:r>
              <a:rPr lang="en-US" sz="2400" b="1" kern="0" dirty="0">
                <a:solidFill>
                  <a:sysClr val="windowText" lastClr="000000"/>
                </a:solidFill>
                <a:latin typeface="Franklin Gothic Book" panose="020B0503020102020204" pitchFamily="34" charset="0"/>
              </a:rPr>
              <a:t>14-15 November, Bogota, Colombia   </a:t>
            </a:r>
          </a:p>
          <a:p>
            <a:pPr lvl="0">
              <a:defRPr/>
            </a:pPr>
            <a:r>
              <a:rPr lang="en-US" sz="2400" kern="0" dirty="0">
                <a:solidFill>
                  <a:sysClr val="windowText" lastClr="000000"/>
                </a:solidFill>
                <a:latin typeface="Franklin Gothic Book" panose="020B0503020102020204" pitchFamily="34" charset="0"/>
              </a:rPr>
              <a:t>The role of ICTs in the productive development agenda</a:t>
            </a:r>
            <a:endParaRPr kumimoji="0" lang="en-US" sz="1600" i="0" u="sng" strike="noStrike" kern="0" cap="none" spc="0" normalizeH="0" baseline="0" noProof="0" dirty="0">
              <a:ln>
                <a:noFill/>
              </a:ln>
              <a:solidFill>
                <a:sysClr val="windowText" lastClr="000000"/>
              </a:solidFill>
              <a:effectLst/>
              <a:uLnTx/>
              <a:uFillTx/>
              <a:latin typeface="Franklin Gothic Book" panose="020B0503020102020204" pitchFamily="34" charset="0"/>
              <a:ea typeface="+mn-ea"/>
              <a:cs typeface="+mn-cs"/>
            </a:endParaRPr>
          </a:p>
        </p:txBody>
      </p:sp>
      <p:sp>
        <p:nvSpPr>
          <p:cNvPr id="2" name="1 Título"/>
          <p:cNvSpPr>
            <a:spLocks noGrp="1"/>
          </p:cNvSpPr>
          <p:nvPr>
            <p:ph type="title"/>
          </p:nvPr>
        </p:nvSpPr>
        <p:spPr/>
        <p:txBody>
          <a:bodyPr>
            <a:normAutofit/>
          </a:bodyPr>
          <a:lstStyle/>
          <a:p>
            <a:r>
              <a:rPr lang="es-ES" sz="3600" b="1" dirty="0" err="1">
                <a:latin typeface="Century Gothic" panose="020B0502020202020204" pitchFamily="34" charset="0"/>
              </a:rPr>
              <a:t>Forthcoming</a:t>
            </a:r>
            <a:r>
              <a:rPr lang="es-ES" sz="3600" b="1" dirty="0">
                <a:latin typeface="Century Gothic" panose="020B0502020202020204" pitchFamily="34" charset="0"/>
              </a:rPr>
              <a:t> </a:t>
            </a:r>
            <a:r>
              <a:rPr lang="es-ES" sz="3600" b="1" dirty="0" err="1">
                <a:latin typeface="Century Gothic" panose="020B0502020202020204" pitchFamily="34" charset="0"/>
              </a:rPr>
              <a:t>events</a:t>
            </a:r>
            <a:r>
              <a:rPr lang="es-ES" sz="3600" b="1" dirty="0">
                <a:latin typeface="Century Gothic" panose="020B0502020202020204" pitchFamily="34" charset="0"/>
              </a:rPr>
              <a:t> – </a:t>
            </a:r>
            <a:r>
              <a:rPr lang="es-ES" sz="3600" b="1" dirty="0">
                <a:solidFill>
                  <a:srgbClr val="0070C0"/>
                </a:solidFill>
                <a:latin typeface="Century Gothic" panose="020B0502020202020204" pitchFamily="34" charset="0"/>
                <a:hlinkClick r:id="rId4"/>
              </a:rPr>
              <a:t>web link</a:t>
            </a:r>
            <a:endParaRPr lang="es-ES" sz="36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12583499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410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2056" y="5887597"/>
            <a:ext cx="1260000" cy="206802"/>
          </a:xfrm>
          <a:prstGeom prst="rect">
            <a:avLst/>
          </a:prstGeom>
        </p:spPr>
      </p:pic>
      <p:sp>
        <p:nvSpPr>
          <p:cNvPr id="2" name="Título 1"/>
          <p:cNvSpPr>
            <a:spLocks noGrp="1"/>
          </p:cNvSpPr>
          <p:nvPr>
            <p:ph type="ctrTitle"/>
          </p:nvPr>
        </p:nvSpPr>
        <p:spPr>
          <a:xfrm>
            <a:off x="-14874" y="1967726"/>
            <a:ext cx="9144000" cy="2640183"/>
          </a:xfrm>
        </p:spPr>
        <p:txBody>
          <a:bodyPr/>
          <a:lstStyle/>
          <a:p>
            <a:pPr>
              <a:lnSpc>
                <a:spcPct val="70000"/>
              </a:lnSpc>
            </a:pPr>
            <a:r>
              <a:rPr lang="en-GB" sz="5000" dirty="0">
                <a:solidFill>
                  <a:srgbClr val="007400"/>
                </a:solidFill>
              </a:rPr>
              <a:t>Latin America IPR SME Helpdesk</a:t>
            </a:r>
            <a:br>
              <a:rPr lang="en-GB" sz="7000" dirty="0">
                <a:solidFill>
                  <a:srgbClr val="008000"/>
                </a:solidFill>
              </a:rPr>
            </a:br>
            <a:endParaRPr lang="en-GB" sz="3500" i="1" dirty="0">
              <a:solidFill>
                <a:srgbClr val="008000"/>
              </a:solidFill>
            </a:endParaRPr>
          </a:p>
        </p:txBody>
      </p:sp>
      <p:pic>
        <p:nvPicPr>
          <p:cNvPr id="6" name="Imagen 5" descr="11693860_1008866109146079_6261367788064159357_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53102" y="0"/>
            <a:ext cx="2697290" cy="2247742"/>
          </a:xfrm>
          <a:prstGeom prst="rect">
            <a:avLst/>
          </a:prstGeom>
        </p:spPr>
      </p:pic>
      <p:pic>
        <p:nvPicPr>
          <p:cNvPr id="5" name="Image 12"/>
          <p:cNvPicPr>
            <a:picLocks noChangeAspect="1"/>
          </p:cNvPicPr>
          <p:nvPr/>
        </p:nvPicPr>
        <p:blipFill>
          <a:blip r:embed="rId4"/>
          <a:stretch>
            <a:fillRect/>
          </a:stretch>
        </p:blipFill>
        <p:spPr>
          <a:xfrm>
            <a:off x="1" y="5447433"/>
            <a:ext cx="9143999" cy="45719"/>
          </a:xfrm>
          <a:prstGeom prst="rect">
            <a:avLst/>
          </a:prstGeom>
        </p:spPr>
      </p:pic>
      <p:sp>
        <p:nvSpPr>
          <p:cNvPr id="3" name="TextBox 2"/>
          <p:cNvSpPr txBox="1"/>
          <p:nvPr/>
        </p:nvSpPr>
        <p:spPr>
          <a:xfrm>
            <a:off x="-1" y="6234095"/>
            <a:ext cx="9114253" cy="47705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bg1">
                    <a:lumMod val="65000"/>
                  </a:schemeClr>
                </a:solidFill>
                <a:effectLst/>
                <a:uLnTx/>
                <a:uFillTx/>
                <a:latin typeface="Avenir next"/>
              </a:rPr>
              <a:t> </a:t>
            </a:r>
            <a:r>
              <a:rPr kumimoji="0" lang="en-US" sz="600" b="0" i="0" u="none" strike="noStrike" kern="0" cap="none" spc="0" normalizeH="0" baseline="0" noProof="0" dirty="0">
                <a:ln>
                  <a:noFill/>
                </a:ln>
                <a:solidFill>
                  <a:schemeClr val="bg1">
                    <a:lumMod val="65000"/>
                  </a:schemeClr>
                </a:solidFill>
                <a:effectLst/>
                <a:uLnTx/>
                <a:uFillTx/>
                <a:latin typeface="Avenir next"/>
              </a:rPr>
              <a:t>The Latin America IPR SME Helpdesk is a free service which provides practical, objective and factual information aimed to help European SMEs understand business tools for developing IPR value and managing risk. The services are not of a legal or advisory nature and no responsibility is accepted for the results of any action made based on its services. Before taking specific actions in relation to IPR protection or enforcement, all customers are advised to seek independent advice.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bg1">
                    <a:lumMod val="65000"/>
                  </a:schemeClr>
                </a:solidFill>
                <a:effectLst/>
                <a:uLnTx/>
                <a:uFillTx/>
                <a:latin typeface="Avenir next"/>
              </a:rPr>
              <a:t>The content of this document represents the views of the author only and is his/her sole responsibility; it cannot be considered to reflect the views of the European Commission and/or the Executive Agency for Small and Medium-sized Enterprises or any other body of the European Union. The European Commission and the Agency do not accept any responsibility for use that may be made of the information it contains.</a:t>
            </a:r>
            <a:endParaRPr kumimoji="0" lang="en-US" sz="600" b="0" i="0" u="none" strike="noStrike" kern="0" cap="none" spc="0" normalizeH="0" baseline="0" noProof="0" dirty="0">
              <a:ln>
                <a:noFill/>
              </a:ln>
              <a:solidFill>
                <a:sysClr val="windowText" lastClr="000000"/>
              </a:solidFill>
              <a:effectLst/>
              <a:uLnTx/>
              <a:uFillTx/>
              <a:latin typeface="Avenir next"/>
            </a:endParaRPr>
          </a:p>
        </p:txBody>
      </p:sp>
      <p:sp>
        <p:nvSpPr>
          <p:cNvPr id="4" name="CuadroTexto 3"/>
          <p:cNvSpPr txBox="1"/>
          <p:nvPr/>
        </p:nvSpPr>
        <p:spPr>
          <a:xfrm>
            <a:off x="104673" y="5589680"/>
            <a:ext cx="5132340" cy="492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65000"/>
                  </a:schemeClr>
                </a:solidFill>
                <a:effectLst/>
                <a:uLnTx/>
                <a:uFillTx/>
                <a:latin typeface="Avenir next"/>
              </a:rPr>
              <a:t>An initiative funded under the European Union’s COSME </a:t>
            </a:r>
            <a:r>
              <a:rPr kumimoji="0" lang="en-US" sz="800" b="0" i="0" u="none" strike="noStrike" kern="0" cap="none" spc="0" normalizeH="0" baseline="0" noProof="0" dirty="0" err="1">
                <a:ln>
                  <a:noFill/>
                </a:ln>
                <a:solidFill>
                  <a:schemeClr val="bg1">
                    <a:lumMod val="65000"/>
                  </a:schemeClr>
                </a:solidFill>
                <a:effectLst/>
                <a:uLnTx/>
                <a:uFillTx/>
                <a:latin typeface="Avenir next"/>
              </a:rPr>
              <a:t>Programme</a:t>
            </a:r>
            <a:r>
              <a:rPr kumimoji="0" lang="en-US" sz="800" b="0" i="0" u="none" strike="noStrike" kern="0" cap="none" spc="0" normalizeH="0" baseline="0" noProof="0" dirty="0">
                <a:ln>
                  <a:noFill/>
                </a:ln>
                <a:solidFill>
                  <a:schemeClr val="bg1">
                    <a:lumMod val="65000"/>
                  </a:schemeClr>
                </a:solidFill>
                <a:effectLst/>
                <a:uLnTx/>
                <a:uFillTx/>
                <a:latin typeface="Avenir next"/>
              </a:rPr>
              <a:t> (2014-2020) and implemented by:</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p:txBody>
      </p:sp>
      <p:pic>
        <p:nvPicPr>
          <p:cNvPr id="7" name="Imagen 6" descr="logo_UA.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4673" y="5875794"/>
            <a:ext cx="1185474" cy="295644"/>
          </a:xfrm>
          <a:prstGeom prst="rect">
            <a:avLst/>
          </a:prstGeom>
        </p:spPr>
      </p:pic>
      <p:pic>
        <p:nvPicPr>
          <p:cNvPr id="8" name="Imagen 7" descr="Logo EUROCHAMBRES_colour.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37499" y="5875794"/>
            <a:ext cx="1162778" cy="295644"/>
          </a:xfrm>
          <a:prstGeom prst="rect">
            <a:avLst/>
          </a:prstGeom>
        </p:spPr>
      </p:pic>
      <p:pic>
        <p:nvPicPr>
          <p:cNvPr id="9" name="Imagen 8" descr="Logo-INPI.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38824" y="5875794"/>
            <a:ext cx="1205751" cy="263962"/>
          </a:xfrm>
          <a:prstGeom prst="rect">
            <a:avLst/>
          </a:prstGeom>
        </p:spPr>
      </p:pic>
      <p:pic>
        <p:nvPicPr>
          <p:cNvPr id="10" name="Imagen 9" descr="teclogo-int.jpg"/>
          <p:cNvPicPr>
            <a:picLocks noChangeAspect="1"/>
          </p:cNvPicPr>
          <p:nvPr/>
        </p:nvPicPr>
        <p:blipFill rotWithShape="1">
          <a:blip r:embed="rId8" cstate="email">
            <a:extLst>
              <a:ext uri="{28A0092B-C50C-407E-A947-70E740481C1C}">
                <a14:useLocalDpi xmlns:a14="http://schemas.microsoft.com/office/drawing/2010/main" val="0"/>
              </a:ext>
            </a:extLst>
          </a:blip>
          <a:srcRect t="15294" b="23832"/>
          <a:stretch/>
        </p:blipFill>
        <p:spPr>
          <a:xfrm>
            <a:off x="4274054" y="5846665"/>
            <a:ext cx="962959" cy="293091"/>
          </a:xfrm>
          <a:prstGeom prst="rect">
            <a:avLst/>
          </a:prstGeom>
        </p:spPr>
      </p:pic>
      <p:pic>
        <p:nvPicPr>
          <p:cNvPr id="12" name="Imagen 11" descr="logo_eurochile.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494707" y="5849313"/>
            <a:ext cx="1327325" cy="290443"/>
          </a:xfrm>
          <a:prstGeom prst="rect">
            <a:avLst/>
          </a:prstGeom>
        </p:spPr>
      </p:pic>
      <p:pic>
        <p:nvPicPr>
          <p:cNvPr id="13" name="Imagen 12" descr="INAPI_logo.jp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031966" y="5608683"/>
            <a:ext cx="534842" cy="534842"/>
          </a:xfrm>
          <a:prstGeom prst="rect">
            <a:avLst/>
          </a:prstGeom>
        </p:spPr>
      </p:pic>
    </p:spTree>
    <p:extLst>
      <p:ext uri="{BB962C8B-B14F-4D97-AF65-F5344CB8AC3E}">
        <p14:creationId xmlns:p14="http://schemas.microsoft.com/office/powerpoint/2010/main" val="2698960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284021"/>
          </a:xfrm>
        </p:spPr>
        <p:txBody>
          <a:bodyPr/>
          <a:lstStyle/>
          <a:p>
            <a:pPr algn="r">
              <a:lnSpc>
                <a:spcPct val="100000"/>
              </a:lnSpc>
            </a:pPr>
            <a:br>
              <a:rPr lang="en-US" dirty="0">
                <a:solidFill>
                  <a:prstClr val="white"/>
                </a:solidFill>
                <a:latin typeface="Arial" pitchFamily="34" charset="0"/>
                <a:cs typeface="Arial" pitchFamily="34" charset="0"/>
              </a:rPr>
            </a:br>
            <a:r>
              <a:rPr lang="en-GB" sz="3200" dirty="0">
                <a:solidFill>
                  <a:srgbClr val="007400"/>
                </a:solidFill>
              </a:rPr>
              <a:t>Latin America IPR SME Helpdesk</a:t>
            </a:r>
            <a:br>
              <a:rPr lang="en-US" dirty="0">
                <a:solidFill>
                  <a:srgbClr val="007400"/>
                </a:solidFill>
                <a:latin typeface="Arial" pitchFamily="34" charset="0"/>
                <a:cs typeface="Arial" pitchFamily="34" charset="0"/>
              </a:rPr>
            </a:br>
            <a:r>
              <a:rPr lang="en-GB" sz="3200" dirty="0">
                <a:solidFill>
                  <a:srgbClr val="007400"/>
                </a:solidFill>
              </a:rPr>
              <a:t>- what you get -</a:t>
            </a:r>
          </a:p>
        </p:txBody>
      </p:sp>
      <p:sp>
        <p:nvSpPr>
          <p:cNvPr id="3" name="Marcador de contenido 2"/>
          <p:cNvSpPr>
            <a:spLocks noGrp="1"/>
          </p:cNvSpPr>
          <p:nvPr>
            <p:ph idx="1"/>
          </p:nvPr>
        </p:nvSpPr>
        <p:spPr>
          <a:xfrm>
            <a:off x="457200" y="1535244"/>
            <a:ext cx="8229600" cy="4590920"/>
          </a:xfrm>
        </p:spPr>
        <p:txBody>
          <a:bodyPr>
            <a:normAutofit/>
          </a:bodyPr>
          <a:lstStyle/>
          <a:p>
            <a:pPr marL="0" indent="0">
              <a:buNone/>
            </a:pPr>
            <a:r>
              <a:rPr lang="en-US" sz="1600" dirty="0">
                <a:latin typeface="Avenir Next Regular"/>
                <a:cs typeface="Avenir Next Regular"/>
              </a:rPr>
              <a:t>Facilitate market access</a:t>
            </a:r>
          </a:p>
          <a:p>
            <a:pPr marL="0" indent="0">
              <a:buNone/>
            </a:pPr>
            <a:endParaRPr lang="en-US" sz="1600" dirty="0">
              <a:latin typeface="Avenir Next Regular"/>
              <a:cs typeface="Avenir Next Regular"/>
            </a:endParaRPr>
          </a:p>
          <a:p>
            <a:pPr algn="just"/>
            <a:r>
              <a:rPr lang="en-US" sz="1600" b="1" dirty="0">
                <a:latin typeface="Avenir Next Regular"/>
                <a:cs typeface="Avenir Next Regular"/>
              </a:rPr>
              <a:t>Maximize the value </a:t>
            </a:r>
            <a:r>
              <a:rPr lang="en-US" sz="1600" dirty="0">
                <a:latin typeface="Avenir Next Regular"/>
                <a:cs typeface="Avenir Next Regular"/>
              </a:rPr>
              <a:t>of your intellectual property assets and improve your global </a:t>
            </a:r>
            <a:r>
              <a:rPr lang="en-US" sz="1600" b="1" dirty="0">
                <a:latin typeface="Avenir Next Regular"/>
                <a:cs typeface="Avenir Next Regular"/>
              </a:rPr>
              <a:t>competitiveness.</a:t>
            </a:r>
            <a:endParaRPr lang="en-US" sz="1600" dirty="0">
              <a:latin typeface="Avenir Next Regular"/>
              <a:cs typeface="Avenir Next Regular"/>
            </a:endParaRPr>
          </a:p>
          <a:p>
            <a:pPr algn="just"/>
            <a:endParaRPr lang="en-US" sz="1600" dirty="0">
              <a:latin typeface="Avenir Next Regular"/>
              <a:cs typeface="Avenir Next Regular"/>
            </a:endParaRPr>
          </a:p>
          <a:p>
            <a:pPr algn="just"/>
            <a:r>
              <a:rPr lang="en-US" sz="1600" dirty="0">
                <a:latin typeface="Avenir Next Regular"/>
                <a:cs typeface="Avenir Next Regular"/>
              </a:rPr>
              <a:t>Support you in your </a:t>
            </a:r>
            <a:r>
              <a:rPr lang="en-US" sz="1600" b="1" dirty="0">
                <a:latin typeface="Avenir Next Regular"/>
                <a:cs typeface="Avenir Next Regular"/>
              </a:rPr>
              <a:t>initial contacts </a:t>
            </a:r>
            <a:r>
              <a:rPr lang="en-US" sz="1600" dirty="0">
                <a:latin typeface="Avenir Next Regular"/>
                <a:cs typeface="Avenir Next Regular"/>
              </a:rPr>
              <a:t>with local law enforcement agencies in the target countries.</a:t>
            </a:r>
          </a:p>
          <a:p>
            <a:pPr algn="just"/>
            <a:endParaRPr lang="en-US" sz="1600" dirty="0">
              <a:latin typeface="Avenir Next Regular"/>
              <a:cs typeface="Avenir Next Regular"/>
            </a:endParaRPr>
          </a:p>
          <a:p>
            <a:pPr algn="just"/>
            <a:r>
              <a:rPr lang="en-US" sz="1600" b="1" dirty="0">
                <a:latin typeface="Avenir Next Regular"/>
                <a:cs typeface="Avenir Next Regular"/>
              </a:rPr>
              <a:t>Strengthen the links </a:t>
            </a:r>
            <a:r>
              <a:rPr lang="en-US" sz="1600" dirty="0">
                <a:latin typeface="Avenir Next Regular"/>
                <a:cs typeface="Avenir Next Regular"/>
              </a:rPr>
              <a:t>between EU and Latin American companies with regards to the protection and enforcement of IPR.</a:t>
            </a:r>
          </a:p>
          <a:p>
            <a:pPr marL="0" indent="0" algn="just">
              <a:buNone/>
            </a:pPr>
            <a:endParaRPr lang="en-US" sz="1600" dirty="0">
              <a:latin typeface="Avenir Next Regular"/>
              <a:cs typeface="Avenir Next Regular"/>
            </a:endParaRPr>
          </a:p>
          <a:p>
            <a:r>
              <a:rPr lang="es-ES" sz="1600" dirty="0" err="1">
                <a:latin typeface="Avenir Next Regular"/>
                <a:cs typeface="Avenir Next Regular"/>
              </a:rPr>
              <a:t>Help</a:t>
            </a:r>
            <a:r>
              <a:rPr lang="es-ES" sz="1600" dirty="0">
                <a:latin typeface="Avenir Next Regular"/>
                <a:cs typeface="Avenir Next Regular"/>
              </a:rPr>
              <a:t> </a:t>
            </a:r>
            <a:r>
              <a:rPr lang="es-ES" sz="1600" dirty="0" err="1">
                <a:latin typeface="Avenir Next Regular"/>
                <a:cs typeface="Avenir Next Regular"/>
              </a:rPr>
              <a:t>you</a:t>
            </a:r>
            <a:r>
              <a:rPr lang="es-ES" sz="1600" dirty="0">
                <a:latin typeface="Avenir Next Regular"/>
                <a:cs typeface="Avenir Next Regular"/>
              </a:rPr>
              <a:t> </a:t>
            </a:r>
            <a:r>
              <a:rPr lang="es-ES" sz="1600" dirty="0" err="1">
                <a:latin typeface="Avenir Next Regular"/>
                <a:cs typeface="Avenir Next Regular"/>
              </a:rPr>
              <a:t>overcome</a:t>
            </a:r>
            <a:r>
              <a:rPr lang="es-ES" sz="1600" dirty="0">
                <a:latin typeface="Avenir Next Regular"/>
                <a:cs typeface="Avenir Next Regular"/>
              </a:rPr>
              <a:t> </a:t>
            </a:r>
            <a:r>
              <a:rPr lang="es-ES" sz="1600" dirty="0" err="1">
                <a:latin typeface="Avenir Next Regular"/>
                <a:cs typeface="Avenir Next Regular"/>
              </a:rPr>
              <a:t>the</a:t>
            </a:r>
            <a:r>
              <a:rPr lang="es-ES" sz="1600" dirty="0">
                <a:latin typeface="Avenir Next Regular"/>
                <a:cs typeface="Avenir Next Regular"/>
              </a:rPr>
              <a:t> </a:t>
            </a:r>
            <a:r>
              <a:rPr lang="es-ES" sz="1600" dirty="0" err="1">
                <a:latin typeface="Avenir Next Regular"/>
                <a:cs typeface="Avenir Next Regular"/>
              </a:rPr>
              <a:t>existing</a:t>
            </a:r>
            <a:r>
              <a:rPr lang="es-ES" sz="1600" dirty="0">
                <a:latin typeface="Avenir Next Regular"/>
                <a:cs typeface="Avenir Next Regular"/>
              </a:rPr>
              <a:t> </a:t>
            </a:r>
            <a:r>
              <a:rPr lang="es-ES" sz="1600" b="1" dirty="0" err="1">
                <a:latin typeface="Avenir Next Regular"/>
                <a:cs typeface="Avenir Next Regular"/>
              </a:rPr>
              <a:t>barriers</a:t>
            </a:r>
            <a:r>
              <a:rPr lang="es-ES" sz="1600" dirty="0">
                <a:latin typeface="Avenir Next Regular"/>
                <a:cs typeface="Avenir Next Regular"/>
              </a:rPr>
              <a:t>: </a:t>
            </a:r>
          </a:p>
          <a:p>
            <a:pPr lvl="1"/>
            <a:r>
              <a:rPr lang="en-US" dirty="0">
                <a:latin typeface="Avenir Next Regular"/>
                <a:cs typeface="Avenir Next Regular"/>
              </a:rPr>
              <a:t>changing and complex regulatory frameworks</a:t>
            </a:r>
          </a:p>
          <a:p>
            <a:pPr lvl="1"/>
            <a:r>
              <a:rPr lang="en-US" dirty="0">
                <a:latin typeface="Avenir Next Regular"/>
                <a:cs typeface="Avenir Next Regular"/>
              </a:rPr>
              <a:t>local idiosyncrasies and lack of market information</a:t>
            </a:r>
          </a:p>
          <a:p>
            <a:pPr lvl="1"/>
            <a:r>
              <a:rPr lang="en-US" dirty="0">
                <a:latin typeface="Avenir Next Regular"/>
                <a:cs typeface="Avenir Next Regular"/>
              </a:rPr>
              <a:t>problems related with SMEs IPR protection and enforcement</a:t>
            </a:r>
          </a:p>
          <a:p>
            <a:endParaRPr lang="en-GB" sz="1600" dirty="0">
              <a:latin typeface="Avenir next "/>
              <a:cs typeface="Times New Roman" panose="02020603050405020304" pitchFamily="18" charset="0"/>
            </a:endParaRPr>
          </a:p>
          <a:p>
            <a:endParaRPr lang="en-GB" sz="1600" dirty="0">
              <a:latin typeface="Avenir next "/>
              <a:cs typeface="Times New Roman" panose="02020603050405020304" pitchFamily="18" charset="0"/>
            </a:endParaRPr>
          </a:p>
          <a:p>
            <a:endParaRPr lang="en-GB" sz="1600" dirty="0">
              <a:latin typeface="Avenir next "/>
            </a:endParaRPr>
          </a:p>
          <a:p>
            <a:endParaRPr lang="en-GB" dirty="0"/>
          </a:p>
        </p:txBody>
      </p:sp>
    </p:spTree>
    <p:extLst>
      <p:ext uri="{BB962C8B-B14F-4D97-AF65-F5344CB8AC3E}">
        <p14:creationId xmlns:p14="http://schemas.microsoft.com/office/powerpoint/2010/main" val="3298589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346827"/>
          </a:xfrm>
        </p:spPr>
        <p:txBody>
          <a:bodyPr/>
          <a:lstStyle/>
          <a:p>
            <a:pPr algn="r">
              <a:lnSpc>
                <a:spcPct val="100000"/>
              </a:lnSpc>
            </a:pPr>
            <a:r>
              <a:rPr lang="en-GB" sz="3200" dirty="0">
                <a:solidFill>
                  <a:srgbClr val="007400"/>
                </a:solidFill>
              </a:rPr>
              <a:t>Latin America IPR SME Helpdesk</a:t>
            </a:r>
            <a:br>
              <a:rPr lang="en-US" sz="3200" dirty="0">
                <a:solidFill>
                  <a:srgbClr val="007400"/>
                </a:solidFill>
                <a:latin typeface="Arial" pitchFamily="34" charset="0"/>
                <a:cs typeface="Arial" pitchFamily="34" charset="0"/>
              </a:rPr>
            </a:br>
            <a:r>
              <a:rPr lang="en-GB" sz="3200" dirty="0">
                <a:solidFill>
                  <a:srgbClr val="007400"/>
                </a:solidFill>
              </a:rPr>
              <a:t>-what we offer-</a:t>
            </a:r>
          </a:p>
        </p:txBody>
      </p:sp>
      <p:sp>
        <p:nvSpPr>
          <p:cNvPr id="3" name="Marcador de contenido 2"/>
          <p:cNvSpPr>
            <a:spLocks noGrp="1"/>
          </p:cNvSpPr>
          <p:nvPr>
            <p:ph idx="1"/>
          </p:nvPr>
        </p:nvSpPr>
        <p:spPr/>
        <p:txBody>
          <a:bodyPr>
            <a:normAutofit/>
          </a:bodyPr>
          <a:lstStyle/>
          <a:p>
            <a:pPr algn="just"/>
            <a:endParaRPr lang="en-US" sz="1200"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p:cNvGraphicFramePr>
          <p:nvPr>
            <p:extLst/>
          </p:nvPr>
        </p:nvGraphicFramePr>
        <p:xfrm>
          <a:off x="560173" y="1600200"/>
          <a:ext cx="7982465" cy="4190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21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781425" y="5619750"/>
            <a:ext cx="712787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BE" altLang="en-US" sz="2800" b="1" i="0" u="none" strike="noStrike" kern="0" cap="none" spc="0" normalizeH="0" baseline="0" noProof="0" dirty="0" err="1">
                <a:ln>
                  <a:noFill/>
                </a:ln>
                <a:solidFill>
                  <a:srgbClr val="FFCC00"/>
                </a:solidFill>
                <a:effectLst/>
                <a:uLnTx/>
                <a:uFillTx/>
                <a:latin typeface="Arial" charset="0"/>
                <a:cs typeface="Arial" charset="0"/>
              </a:rPr>
              <a:t>European</a:t>
            </a:r>
            <a:r>
              <a:rPr kumimoji="0" lang="fr-BE" altLang="en-US" sz="2800" b="1" i="0" u="none" strike="noStrike" kern="0" cap="none" spc="0" normalizeH="0" baseline="0" noProof="0" dirty="0">
                <a:ln>
                  <a:noFill/>
                </a:ln>
                <a:solidFill>
                  <a:srgbClr val="FFCC00"/>
                </a:solidFill>
                <a:effectLst/>
                <a:uLnTx/>
                <a:uFillTx/>
                <a:latin typeface="Arial" charset="0"/>
                <a:cs typeface="Arial" charset="0"/>
              </a:rPr>
              <a:t> Chambers </a:t>
            </a:r>
            <a:r>
              <a:rPr kumimoji="0" lang="fr-BE" altLang="en-US" sz="2800" b="1" i="0" u="none" strike="noStrike" kern="0" cap="none" spc="0" normalizeH="0" baseline="0" noProof="0" dirty="0" err="1">
                <a:ln>
                  <a:noFill/>
                </a:ln>
                <a:solidFill>
                  <a:srgbClr val="FFCC00"/>
                </a:solidFill>
                <a:effectLst/>
                <a:uLnTx/>
                <a:uFillTx/>
                <a:latin typeface="Arial" charset="0"/>
                <a:cs typeface="Arial" charset="0"/>
              </a:rPr>
              <a:t>Abroad</a:t>
            </a:r>
            <a:endParaRPr kumimoji="0" lang="fr-BE" altLang="en-US" sz="2800" b="1" i="0" u="none" strike="noStrike" kern="0" cap="none" spc="0" normalizeH="0" baseline="0" noProof="0" dirty="0">
              <a:ln>
                <a:noFill/>
              </a:ln>
              <a:solidFill>
                <a:srgbClr val="FFCC00"/>
              </a:solidFill>
              <a:effectLst/>
              <a:uLnTx/>
              <a:uFillTx/>
              <a:latin typeface="Arial" charset="0"/>
              <a:cs typeface="Arial" charset="0"/>
            </a:endParaRPr>
          </a:p>
        </p:txBody>
      </p:sp>
      <p:pic>
        <p:nvPicPr>
          <p:cNvPr id="7171" name="Picture 3" descr="WorldMap_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44" y="1313656"/>
            <a:ext cx="8027988"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noChangeArrowheads="1"/>
          </p:cNvSpPr>
          <p:nvPr/>
        </p:nvSpPr>
        <p:spPr bwMode="auto">
          <a:xfrm>
            <a:off x="2987675" y="5014913"/>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73" name="AutoShape 5"/>
          <p:cNvSpPr>
            <a:spLocks noChangeArrowheads="1"/>
          </p:cNvSpPr>
          <p:nvPr/>
        </p:nvSpPr>
        <p:spPr bwMode="auto">
          <a:xfrm>
            <a:off x="2700338" y="5373688"/>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74" name="AutoShape 6"/>
          <p:cNvSpPr>
            <a:spLocks noChangeArrowheads="1"/>
          </p:cNvSpPr>
          <p:nvPr/>
        </p:nvSpPr>
        <p:spPr bwMode="auto">
          <a:xfrm>
            <a:off x="2341563" y="5373688"/>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75" name="AutoShape 7"/>
          <p:cNvSpPr>
            <a:spLocks noChangeArrowheads="1"/>
          </p:cNvSpPr>
          <p:nvPr/>
        </p:nvSpPr>
        <p:spPr bwMode="auto">
          <a:xfrm>
            <a:off x="2484438" y="4365625"/>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76" name="AutoShape 8"/>
          <p:cNvSpPr>
            <a:spLocks noChangeArrowheads="1"/>
          </p:cNvSpPr>
          <p:nvPr/>
        </p:nvSpPr>
        <p:spPr bwMode="auto">
          <a:xfrm>
            <a:off x="2268538" y="4437063"/>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77" name="AutoShape 9"/>
          <p:cNvSpPr>
            <a:spLocks noChangeArrowheads="1"/>
          </p:cNvSpPr>
          <p:nvPr/>
        </p:nvSpPr>
        <p:spPr bwMode="auto">
          <a:xfrm>
            <a:off x="2124075" y="4581525"/>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78" name="AutoShape 10"/>
          <p:cNvSpPr>
            <a:spLocks noChangeArrowheads="1"/>
          </p:cNvSpPr>
          <p:nvPr/>
        </p:nvSpPr>
        <p:spPr bwMode="auto">
          <a:xfrm>
            <a:off x="1765300" y="4149725"/>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79" name="AutoShape 11"/>
          <p:cNvSpPr>
            <a:spLocks noChangeArrowheads="1"/>
          </p:cNvSpPr>
          <p:nvPr/>
        </p:nvSpPr>
        <p:spPr bwMode="auto">
          <a:xfrm>
            <a:off x="2124075" y="3429000"/>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80" name="AutoShape 12"/>
          <p:cNvSpPr>
            <a:spLocks noChangeArrowheads="1"/>
          </p:cNvSpPr>
          <p:nvPr/>
        </p:nvSpPr>
        <p:spPr bwMode="auto">
          <a:xfrm>
            <a:off x="4500563" y="5230813"/>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81" name="AutoShape 13"/>
          <p:cNvSpPr>
            <a:spLocks noChangeArrowheads="1"/>
          </p:cNvSpPr>
          <p:nvPr/>
        </p:nvSpPr>
        <p:spPr bwMode="auto">
          <a:xfrm>
            <a:off x="7021513" y="5300663"/>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82" name="AutoShape 14"/>
          <p:cNvSpPr>
            <a:spLocks noChangeArrowheads="1"/>
          </p:cNvSpPr>
          <p:nvPr/>
        </p:nvSpPr>
        <p:spPr bwMode="auto">
          <a:xfrm>
            <a:off x="6804025" y="4654550"/>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83" name="AutoShape 15"/>
          <p:cNvSpPr>
            <a:spLocks noChangeArrowheads="1"/>
          </p:cNvSpPr>
          <p:nvPr/>
        </p:nvSpPr>
        <p:spPr bwMode="auto">
          <a:xfrm>
            <a:off x="6373813" y="4654550"/>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84" name="AutoShape 16"/>
          <p:cNvSpPr>
            <a:spLocks noChangeArrowheads="1"/>
          </p:cNvSpPr>
          <p:nvPr/>
        </p:nvSpPr>
        <p:spPr bwMode="auto">
          <a:xfrm>
            <a:off x="6300788" y="4294188"/>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85" name="AutoShape 17"/>
          <p:cNvSpPr>
            <a:spLocks noChangeArrowheads="1"/>
          </p:cNvSpPr>
          <p:nvPr/>
        </p:nvSpPr>
        <p:spPr bwMode="auto">
          <a:xfrm>
            <a:off x="6013450" y="4292600"/>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86" name="AutoShape 18"/>
          <p:cNvSpPr>
            <a:spLocks noChangeArrowheads="1"/>
          </p:cNvSpPr>
          <p:nvPr/>
        </p:nvSpPr>
        <p:spPr bwMode="auto">
          <a:xfrm>
            <a:off x="5580063" y="4076700"/>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87" name="AutoShape 19"/>
          <p:cNvSpPr>
            <a:spLocks noChangeArrowheads="1"/>
          </p:cNvSpPr>
          <p:nvPr/>
        </p:nvSpPr>
        <p:spPr bwMode="auto">
          <a:xfrm>
            <a:off x="6443663" y="3860800"/>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88" name="AutoShape 20"/>
          <p:cNvSpPr>
            <a:spLocks noChangeArrowheads="1"/>
          </p:cNvSpPr>
          <p:nvPr/>
        </p:nvSpPr>
        <p:spPr bwMode="auto">
          <a:xfrm>
            <a:off x="6877050" y="3790950"/>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89" name="AutoShape 21"/>
          <p:cNvSpPr>
            <a:spLocks noChangeArrowheads="1"/>
          </p:cNvSpPr>
          <p:nvPr/>
        </p:nvSpPr>
        <p:spPr bwMode="auto">
          <a:xfrm>
            <a:off x="6732588" y="3716338"/>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90" name="AutoShape 22"/>
          <p:cNvSpPr>
            <a:spLocks noChangeArrowheads="1"/>
          </p:cNvSpPr>
          <p:nvPr/>
        </p:nvSpPr>
        <p:spPr bwMode="auto">
          <a:xfrm>
            <a:off x="4500563" y="3860800"/>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91" name="AutoShape 23"/>
          <p:cNvSpPr>
            <a:spLocks noChangeArrowheads="1"/>
          </p:cNvSpPr>
          <p:nvPr/>
        </p:nvSpPr>
        <p:spPr bwMode="auto">
          <a:xfrm>
            <a:off x="4643438" y="3789363"/>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92" name="AutoShape 24"/>
          <p:cNvSpPr>
            <a:spLocks noChangeArrowheads="1"/>
          </p:cNvSpPr>
          <p:nvPr/>
        </p:nvSpPr>
        <p:spPr bwMode="auto">
          <a:xfrm>
            <a:off x="4787900" y="3070225"/>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93" name="AutoShape 25"/>
          <p:cNvSpPr>
            <a:spLocks noChangeArrowheads="1"/>
          </p:cNvSpPr>
          <p:nvPr/>
        </p:nvSpPr>
        <p:spPr bwMode="auto">
          <a:xfrm>
            <a:off x="4859338" y="3573463"/>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94" name="Rectangle 26"/>
          <p:cNvSpPr>
            <a:spLocks noChangeArrowheads="1"/>
          </p:cNvSpPr>
          <p:nvPr/>
        </p:nvSpPr>
        <p:spPr bwMode="auto">
          <a:xfrm>
            <a:off x="3708400" y="2852738"/>
            <a:ext cx="1008063" cy="792162"/>
          </a:xfrm>
          <a:prstGeom prst="rect">
            <a:avLst/>
          </a:prstGeom>
          <a:noFill/>
          <a:ln w="9525" algn="ctr">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en-US" sz="1800" b="0" i="0" u="none" strike="noStrike" kern="0" cap="none" spc="0" normalizeH="0" baseline="0" noProof="0">
              <a:ln>
                <a:noFill/>
              </a:ln>
              <a:solidFill>
                <a:schemeClr val="tx1"/>
              </a:solidFill>
              <a:effectLst/>
              <a:uLnTx/>
              <a:uFillTx/>
              <a:latin typeface="Tahoma" pitchFamily="34" charset="0"/>
              <a:cs typeface="Arial" charset="0"/>
            </a:endParaRPr>
          </a:p>
        </p:txBody>
      </p:sp>
      <p:sp>
        <p:nvSpPr>
          <p:cNvPr id="7195" name="AutoShape 27"/>
          <p:cNvSpPr>
            <a:spLocks noChangeArrowheads="1"/>
          </p:cNvSpPr>
          <p:nvPr/>
        </p:nvSpPr>
        <p:spPr bwMode="auto">
          <a:xfrm>
            <a:off x="6372225" y="4078288"/>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96" name="AutoShape 28"/>
          <p:cNvSpPr>
            <a:spLocks noChangeArrowheads="1"/>
          </p:cNvSpPr>
          <p:nvPr/>
        </p:nvSpPr>
        <p:spPr bwMode="auto">
          <a:xfrm>
            <a:off x="6445250" y="4438650"/>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97" name="AutoShape 29"/>
          <p:cNvSpPr>
            <a:spLocks noChangeArrowheads="1"/>
          </p:cNvSpPr>
          <p:nvPr/>
        </p:nvSpPr>
        <p:spPr bwMode="auto">
          <a:xfrm>
            <a:off x="5724525" y="4510088"/>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98" name="AutoShape 30"/>
          <p:cNvSpPr>
            <a:spLocks noChangeArrowheads="1"/>
          </p:cNvSpPr>
          <p:nvPr/>
        </p:nvSpPr>
        <p:spPr bwMode="auto">
          <a:xfrm>
            <a:off x="5437188" y="3357563"/>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199" name="AutoShape 31"/>
          <p:cNvSpPr>
            <a:spLocks noChangeArrowheads="1"/>
          </p:cNvSpPr>
          <p:nvPr/>
        </p:nvSpPr>
        <p:spPr bwMode="auto">
          <a:xfrm>
            <a:off x="3781425" y="3790950"/>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200" name="AutoShape 11"/>
          <p:cNvSpPr>
            <a:spLocks noChangeArrowheads="1"/>
          </p:cNvSpPr>
          <p:nvPr/>
        </p:nvSpPr>
        <p:spPr bwMode="auto">
          <a:xfrm>
            <a:off x="3409950" y="5878513"/>
            <a:ext cx="288925" cy="287337"/>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201" name="AutoShape 11"/>
          <p:cNvSpPr>
            <a:spLocks noChangeArrowheads="1"/>
          </p:cNvSpPr>
          <p:nvPr/>
        </p:nvSpPr>
        <p:spPr bwMode="auto">
          <a:xfrm>
            <a:off x="3409950" y="6310313"/>
            <a:ext cx="288925" cy="287337"/>
          </a:xfrm>
          <a:prstGeom prst="sun">
            <a:avLst>
              <a:gd name="adj" fmla="val 25000"/>
            </a:avLst>
          </a:prstGeom>
          <a:solidFill>
            <a:srgbClr val="FF9900"/>
          </a:solidFill>
          <a:ln w="38100" algn="ctr">
            <a:solidFill>
              <a:srgbClr val="FF33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202" name="Rectangle 2"/>
          <p:cNvSpPr>
            <a:spLocks noChangeArrowheads="1"/>
          </p:cNvSpPr>
          <p:nvPr/>
        </p:nvSpPr>
        <p:spPr bwMode="auto">
          <a:xfrm>
            <a:off x="3852862" y="6201984"/>
            <a:ext cx="6781196" cy="50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BE" altLang="en-US" sz="2800" b="1" i="0" u="none" strike="noStrike" kern="0" cap="none" spc="0" normalizeH="0" baseline="0" noProof="0" dirty="0">
                <a:ln>
                  <a:noFill/>
                </a:ln>
                <a:solidFill>
                  <a:srgbClr val="FF3300"/>
                </a:solidFill>
                <a:effectLst/>
                <a:uLnTx/>
                <a:uFillTx/>
                <a:latin typeface="Tahoma" pitchFamily="34" charset="0"/>
                <a:cs typeface="Arial" charset="0"/>
              </a:rPr>
              <a:t>European Business Centres</a:t>
            </a:r>
          </a:p>
        </p:txBody>
      </p:sp>
      <p:sp>
        <p:nvSpPr>
          <p:cNvPr id="7203" name="AutoShape 11"/>
          <p:cNvSpPr>
            <a:spLocks noChangeArrowheads="1"/>
          </p:cNvSpPr>
          <p:nvPr/>
        </p:nvSpPr>
        <p:spPr bwMode="auto">
          <a:xfrm>
            <a:off x="5580063" y="4292600"/>
            <a:ext cx="169862" cy="153988"/>
          </a:xfrm>
          <a:prstGeom prst="sun">
            <a:avLst>
              <a:gd name="adj" fmla="val 25000"/>
            </a:avLst>
          </a:prstGeom>
          <a:solidFill>
            <a:srgbClr val="FF9900"/>
          </a:solidFill>
          <a:ln w="38100" algn="ctr">
            <a:solidFill>
              <a:srgbClr val="FF33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204" name="AutoShape 11"/>
          <p:cNvSpPr>
            <a:spLocks noChangeArrowheads="1"/>
          </p:cNvSpPr>
          <p:nvPr/>
        </p:nvSpPr>
        <p:spPr bwMode="auto">
          <a:xfrm>
            <a:off x="6084888" y="4437063"/>
            <a:ext cx="188912" cy="144462"/>
          </a:xfrm>
          <a:prstGeom prst="sun">
            <a:avLst>
              <a:gd name="adj" fmla="val 25000"/>
            </a:avLst>
          </a:prstGeom>
          <a:solidFill>
            <a:srgbClr val="FF9900"/>
          </a:solidFill>
          <a:ln w="38100" algn="ctr">
            <a:solidFill>
              <a:srgbClr val="FF33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205" name="AutoShape 11"/>
          <p:cNvSpPr>
            <a:spLocks noChangeArrowheads="1"/>
          </p:cNvSpPr>
          <p:nvPr/>
        </p:nvSpPr>
        <p:spPr bwMode="auto">
          <a:xfrm>
            <a:off x="6175375" y="3789363"/>
            <a:ext cx="196850" cy="161925"/>
          </a:xfrm>
          <a:prstGeom prst="sun">
            <a:avLst>
              <a:gd name="adj" fmla="val 25000"/>
            </a:avLst>
          </a:prstGeom>
          <a:solidFill>
            <a:srgbClr val="FF9900"/>
          </a:solidFill>
          <a:ln w="38100" algn="ctr">
            <a:solidFill>
              <a:srgbClr val="FF33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7206" name="AutoShape 11"/>
          <p:cNvSpPr>
            <a:spLocks noChangeArrowheads="1"/>
          </p:cNvSpPr>
          <p:nvPr/>
        </p:nvSpPr>
        <p:spPr bwMode="auto">
          <a:xfrm>
            <a:off x="2339975" y="3644900"/>
            <a:ext cx="142875" cy="142875"/>
          </a:xfrm>
          <a:prstGeom prst="sun">
            <a:avLst>
              <a:gd name="adj" fmla="val 25000"/>
            </a:avLst>
          </a:prstGeom>
          <a:solidFill>
            <a:srgbClr val="FF9900"/>
          </a:solidFill>
          <a:ln w="38100" algn="ctr">
            <a:solidFill>
              <a:srgbClr val="FFCC00"/>
            </a:solidFill>
            <a:miter lim="800000"/>
            <a:headEnd/>
            <a:tailEnd/>
          </a:ln>
        </p:spPr>
        <p:txBody>
          <a:bodyPr wrap="none" lIns="91418" tIns="45709" rIns="91418" bIns="45709"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BE" altLang="en-US" sz="3200" b="0" i="0" u="none" strike="noStrike" kern="0" cap="none" spc="0" normalizeH="0" baseline="0" noProof="0">
              <a:ln>
                <a:noFill/>
              </a:ln>
              <a:solidFill>
                <a:srgbClr val="FFCC00"/>
              </a:solidFill>
              <a:effectLst/>
              <a:uLnTx/>
              <a:uFillTx/>
              <a:latin typeface="Verdana" pitchFamily="34" charset="0"/>
              <a:cs typeface="Arial" charset="0"/>
            </a:endParaRPr>
          </a:p>
        </p:txBody>
      </p:sp>
      <p:sp>
        <p:nvSpPr>
          <p:cNvPr id="39" name="Text Box 9"/>
          <p:cNvSpPr txBox="1">
            <a:spLocks noChangeArrowheads="1"/>
          </p:cNvSpPr>
          <p:nvPr/>
        </p:nvSpPr>
        <p:spPr bwMode="auto">
          <a:xfrm>
            <a:off x="1691679" y="404813"/>
            <a:ext cx="720149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nl-NL" sz="3600" b="1" i="0" u="none" strike="noStrike" kern="0" cap="none" spc="0" normalizeH="0" baseline="0" noProof="0" dirty="0">
                <a:ln>
                  <a:noFill/>
                </a:ln>
                <a:solidFill>
                  <a:srgbClr val="FFCC00"/>
                </a:solidFill>
                <a:effectLst>
                  <a:outerShdw blurRad="38100" dist="38100" dir="2700000" algn="tl">
                    <a:srgbClr val="C0C0C0"/>
                  </a:outerShdw>
                </a:effectLst>
                <a:uLnTx/>
                <a:uFillTx/>
              </a:rPr>
              <a:t>INTERNATIONAL PARTNERS</a:t>
            </a:r>
            <a:endParaRPr kumimoji="0" lang="en-GB" sz="3600" b="1" i="0" u="none" strike="noStrike" kern="0" cap="none" spc="0" normalizeH="0" baseline="0" noProof="0" dirty="0">
              <a:ln>
                <a:noFill/>
              </a:ln>
              <a:solidFill>
                <a:srgbClr val="FFCC00"/>
              </a:solidFill>
              <a:effectLst>
                <a:outerShdw blurRad="38100" dist="38100" dir="2700000" algn="tl">
                  <a:srgbClr val="C0C0C0"/>
                </a:outerShdw>
              </a:effectLst>
              <a:uLnTx/>
              <a:uFillTx/>
            </a:endParaRPr>
          </a:p>
        </p:txBody>
      </p:sp>
    </p:spTree>
    <p:extLst>
      <p:ext uri="{BB962C8B-B14F-4D97-AF65-F5344CB8AC3E}">
        <p14:creationId xmlns:p14="http://schemas.microsoft.com/office/powerpoint/2010/main" val="1993282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
            <a:ext cx="8229600" cy="1304956"/>
          </a:xfrm>
        </p:spPr>
        <p:txBody>
          <a:bodyPr/>
          <a:lstStyle/>
          <a:p>
            <a:pPr algn="r">
              <a:lnSpc>
                <a:spcPct val="100000"/>
              </a:lnSpc>
            </a:pPr>
            <a:r>
              <a:rPr lang="en-GB" sz="3200" dirty="0">
                <a:solidFill>
                  <a:srgbClr val="007400"/>
                </a:solidFill>
              </a:rPr>
              <a:t>Latin America IPR SME Helpdesk</a:t>
            </a:r>
            <a:br>
              <a:rPr lang="en-US" sz="3200" dirty="0">
                <a:solidFill>
                  <a:srgbClr val="007400"/>
                </a:solidFill>
                <a:latin typeface="Arial" pitchFamily="34" charset="0"/>
                <a:cs typeface="Arial" pitchFamily="34" charset="0"/>
              </a:rPr>
            </a:br>
            <a:r>
              <a:rPr lang="en-GB" sz="3200" dirty="0">
                <a:solidFill>
                  <a:srgbClr val="007400"/>
                </a:solidFill>
              </a:rPr>
              <a:t>-what we offer-</a:t>
            </a:r>
          </a:p>
        </p:txBody>
      </p:sp>
      <p:sp>
        <p:nvSpPr>
          <p:cNvPr id="3" name="Marcador de contenido 2"/>
          <p:cNvSpPr>
            <a:spLocks noGrp="1"/>
          </p:cNvSpPr>
          <p:nvPr>
            <p:ph idx="1"/>
          </p:nvPr>
        </p:nvSpPr>
        <p:spPr/>
        <p:txBody>
          <a:bodyPr>
            <a:normAutofit/>
          </a:bodyPr>
          <a:lstStyle/>
          <a:p>
            <a:pPr algn="just"/>
            <a:endParaRPr lang="en-US" sz="1200"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p:cNvGraphicFramePr>
          <p:nvPr>
            <p:extLst/>
          </p:nvPr>
        </p:nvGraphicFramePr>
        <p:xfrm>
          <a:off x="560173" y="1600200"/>
          <a:ext cx="7982465" cy="4446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1022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318913"/>
          </a:xfrm>
        </p:spPr>
        <p:txBody>
          <a:bodyPr/>
          <a:lstStyle/>
          <a:p>
            <a:pPr algn="r">
              <a:lnSpc>
                <a:spcPct val="100000"/>
              </a:lnSpc>
            </a:pPr>
            <a:r>
              <a:rPr lang="en-GB" sz="3200" dirty="0">
                <a:solidFill>
                  <a:srgbClr val="007400"/>
                </a:solidFill>
              </a:rPr>
              <a:t>Latin America IPR SME Helpdesk</a:t>
            </a:r>
            <a:br>
              <a:rPr lang="en-US" sz="3200" dirty="0">
                <a:solidFill>
                  <a:srgbClr val="007400"/>
                </a:solidFill>
                <a:latin typeface="Arial" pitchFamily="34" charset="0"/>
                <a:cs typeface="Arial" pitchFamily="34" charset="0"/>
              </a:rPr>
            </a:br>
            <a:r>
              <a:rPr lang="en-GB" sz="3200" dirty="0">
                <a:solidFill>
                  <a:srgbClr val="007400"/>
                </a:solidFill>
              </a:rPr>
              <a:t>-who can use our services-</a:t>
            </a:r>
          </a:p>
        </p:txBody>
      </p:sp>
      <p:sp>
        <p:nvSpPr>
          <p:cNvPr id="3" name="Marcador de contenido 2"/>
          <p:cNvSpPr>
            <a:spLocks noGrp="1"/>
          </p:cNvSpPr>
          <p:nvPr>
            <p:ph idx="1"/>
          </p:nvPr>
        </p:nvSpPr>
        <p:spPr/>
        <p:txBody>
          <a:bodyPr>
            <a:normAutofit/>
          </a:bodyPr>
          <a:lstStyle/>
          <a:p>
            <a:pPr algn="just"/>
            <a:r>
              <a:rPr lang="en-US" sz="1600" b="1" u="sng" dirty="0">
                <a:latin typeface="Avenir Next Regular"/>
                <a:cs typeface="Avenir Next Regular"/>
              </a:rPr>
              <a:t>European SMEs</a:t>
            </a:r>
          </a:p>
          <a:p>
            <a:pPr algn="just"/>
            <a:endParaRPr lang="en-US" sz="1600" dirty="0">
              <a:latin typeface="Avenir Next Regular"/>
              <a:cs typeface="Avenir Next Regular"/>
            </a:endParaRPr>
          </a:p>
          <a:p>
            <a:pPr algn="just"/>
            <a:r>
              <a:rPr lang="en-US" sz="1600" b="1" dirty="0">
                <a:latin typeface="Avenir Next Regular"/>
                <a:cs typeface="Avenir Next Regular"/>
              </a:rPr>
              <a:t>SMEs</a:t>
            </a:r>
            <a:r>
              <a:rPr lang="en-US" sz="1600" dirty="0">
                <a:latin typeface="Avenir Next Regular"/>
                <a:cs typeface="Avenir Next Regular"/>
              </a:rPr>
              <a:t> from </a:t>
            </a:r>
            <a:r>
              <a:rPr lang="en-US" sz="1600" b="1" dirty="0">
                <a:latin typeface="Avenir Next Regular"/>
                <a:cs typeface="Avenir Next Regular"/>
              </a:rPr>
              <a:t>Latin America </a:t>
            </a:r>
            <a:r>
              <a:rPr lang="en-US" sz="1600" dirty="0">
                <a:latin typeface="Avenir Next Regular"/>
                <a:cs typeface="Avenir Next Regular"/>
              </a:rPr>
              <a:t>engaged in business cooperation with EU firms</a:t>
            </a:r>
          </a:p>
          <a:p>
            <a:pPr algn="just"/>
            <a:endParaRPr lang="en-GB" sz="1600" dirty="0">
              <a:latin typeface="Avenir Next Regular"/>
              <a:cs typeface="Avenir Next Regular"/>
            </a:endParaRPr>
          </a:p>
          <a:p>
            <a:pPr algn="just"/>
            <a:r>
              <a:rPr lang="en-GB" sz="1600" b="1" dirty="0">
                <a:latin typeface="Avenir Next Regular"/>
                <a:cs typeface="Avenir Next Regular"/>
              </a:rPr>
              <a:t>Intermediary</a:t>
            </a:r>
            <a:r>
              <a:rPr lang="en-GB" sz="1600" dirty="0">
                <a:latin typeface="Avenir Next Regular"/>
                <a:cs typeface="Avenir Next Regular"/>
              </a:rPr>
              <a:t> &amp; </a:t>
            </a:r>
            <a:r>
              <a:rPr lang="en-GB" sz="1600" b="1" dirty="0">
                <a:latin typeface="Avenir Next Regular"/>
                <a:cs typeface="Avenir Next Regular"/>
              </a:rPr>
              <a:t>multiplier organisations </a:t>
            </a:r>
            <a:r>
              <a:rPr lang="en-GB" sz="1600" dirty="0">
                <a:latin typeface="Avenir Next Regular"/>
                <a:cs typeface="Avenir Next Regular"/>
              </a:rPr>
              <a:t>in Europe and Latin America </a:t>
            </a:r>
            <a:r>
              <a:rPr lang="en-US" sz="1600" dirty="0">
                <a:latin typeface="Avenir Next Regular"/>
                <a:cs typeface="Avenir Next Regular"/>
              </a:rPr>
              <a:t>(business support </a:t>
            </a:r>
            <a:r>
              <a:rPr lang="en-US" sz="1600" dirty="0" err="1">
                <a:latin typeface="Avenir Next Regular"/>
                <a:cs typeface="Avenir Next Regular"/>
              </a:rPr>
              <a:t>organisations</a:t>
            </a:r>
            <a:r>
              <a:rPr lang="en-US" sz="1600" dirty="0">
                <a:latin typeface="Avenir Next Regular"/>
                <a:cs typeface="Avenir Next Regular"/>
              </a:rPr>
              <a:t>, Chambers of Commerce, </a:t>
            </a:r>
            <a:r>
              <a:rPr lang="en-US" sz="1600" dirty="0" err="1">
                <a:latin typeface="Avenir Next Regular"/>
                <a:cs typeface="Avenir Next Regular"/>
              </a:rPr>
              <a:t>Eurocámaras</a:t>
            </a:r>
            <a:r>
              <a:rPr lang="en-US" sz="1600" dirty="0">
                <a:latin typeface="Avenir Next Regular"/>
                <a:cs typeface="Avenir Next Regular"/>
              </a:rPr>
              <a:t>, SME umbrella associations, Trade Fairs in Latin America and Europe etc.)</a:t>
            </a:r>
          </a:p>
          <a:p>
            <a:pPr algn="just"/>
            <a:endParaRPr lang="en-GB" sz="1600" dirty="0">
              <a:latin typeface="Avenir Next Regular"/>
              <a:cs typeface="Avenir Next Regular"/>
            </a:endParaRPr>
          </a:p>
          <a:p>
            <a:pPr algn="just"/>
            <a:r>
              <a:rPr lang="en-GB" sz="1600" b="1" dirty="0">
                <a:latin typeface="Avenir Next Regular"/>
                <a:cs typeface="Avenir Next Regular"/>
              </a:rPr>
              <a:t>Policy-makers</a:t>
            </a:r>
          </a:p>
          <a:p>
            <a:pPr algn="just"/>
            <a:endParaRPr lang="en-GB" sz="1600" dirty="0">
              <a:latin typeface="Avenir Next Regular"/>
              <a:cs typeface="Avenir Next Regular"/>
            </a:endParaRPr>
          </a:p>
          <a:p>
            <a:pPr algn="just"/>
            <a:r>
              <a:rPr lang="en-GB" sz="1600" dirty="0">
                <a:latin typeface="Avenir Next Regular"/>
                <a:cs typeface="Avenir Next Regular"/>
              </a:rPr>
              <a:t>Other stakeholders:</a:t>
            </a:r>
          </a:p>
          <a:p>
            <a:pPr lvl="1" algn="just"/>
            <a:r>
              <a:rPr lang="en-GB" dirty="0">
                <a:latin typeface="Avenir Next Regular"/>
                <a:cs typeface="Avenir Next Regular"/>
              </a:rPr>
              <a:t>Large enterprises</a:t>
            </a:r>
          </a:p>
          <a:p>
            <a:pPr lvl="1" algn="just"/>
            <a:r>
              <a:rPr lang="en-GB" dirty="0">
                <a:latin typeface="Avenir Next Regular"/>
                <a:cs typeface="Avenir Next Regular"/>
              </a:rPr>
              <a:t>Higher education &amp; research institutions and organisations </a:t>
            </a:r>
          </a:p>
          <a:p>
            <a:pPr marL="457200" lvl="1" indent="0" algn="just">
              <a:buNone/>
            </a:pPr>
            <a:endParaRPr lang="en-GB" dirty="0">
              <a:latin typeface="Times New Roman" panose="02020603050405020304" pitchFamily="18" charset="0"/>
              <a:cs typeface="Times New Roman" panose="02020603050405020304" pitchFamily="18" charset="0"/>
            </a:endParaRPr>
          </a:p>
          <a:p>
            <a:pPr algn="just"/>
            <a:endParaRPr lang="en-US" sz="1200" dirty="0"/>
          </a:p>
        </p:txBody>
      </p:sp>
    </p:spTree>
    <p:extLst>
      <p:ext uri="{BB962C8B-B14F-4D97-AF65-F5344CB8AC3E}">
        <p14:creationId xmlns:p14="http://schemas.microsoft.com/office/powerpoint/2010/main" val="1639402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395675"/>
          </a:xfrm>
        </p:spPr>
        <p:txBody>
          <a:bodyPr/>
          <a:lstStyle/>
          <a:p>
            <a:pPr algn="r">
              <a:lnSpc>
                <a:spcPct val="100000"/>
              </a:lnSpc>
            </a:pPr>
            <a:br>
              <a:rPr lang="en-US" dirty="0">
                <a:solidFill>
                  <a:prstClr val="white"/>
                </a:solidFill>
                <a:latin typeface="Arial" pitchFamily="34" charset="0"/>
                <a:cs typeface="Arial" pitchFamily="34" charset="0"/>
              </a:rPr>
            </a:br>
            <a:r>
              <a:rPr lang="en-GB" sz="3200" dirty="0">
                <a:solidFill>
                  <a:srgbClr val="007400"/>
                </a:solidFill>
              </a:rPr>
              <a:t>Latin America IPR SME Helpdesk</a:t>
            </a:r>
            <a:br>
              <a:rPr lang="en-US" dirty="0">
                <a:solidFill>
                  <a:srgbClr val="007400"/>
                </a:solidFill>
                <a:latin typeface="Arial" pitchFamily="34" charset="0"/>
                <a:cs typeface="Arial" pitchFamily="34" charset="0"/>
              </a:rPr>
            </a:br>
            <a:r>
              <a:rPr lang="en-GB" sz="3200" dirty="0">
                <a:solidFill>
                  <a:srgbClr val="007400"/>
                </a:solidFill>
              </a:rPr>
              <a:t>- team and duration -</a:t>
            </a:r>
          </a:p>
        </p:txBody>
      </p:sp>
      <p:sp>
        <p:nvSpPr>
          <p:cNvPr id="3" name="Marcador de contenido 2"/>
          <p:cNvSpPr>
            <a:spLocks noGrp="1"/>
          </p:cNvSpPr>
          <p:nvPr>
            <p:ph idx="1"/>
          </p:nvPr>
        </p:nvSpPr>
        <p:spPr/>
        <p:txBody>
          <a:bodyPr>
            <a:normAutofit lnSpcReduction="10000"/>
          </a:bodyPr>
          <a:lstStyle/>
          <a:p>
            <a:r>
              <a:rPr lang="en-US" sz="1600" dirty="0">
                <a:latin typeface="Avenir next"/>
                <a:cs typeface="Times New Roman" panose="02020603050405020304" pitchFamily="18" charset="0"/>
              </a:rPr>
              <a:t>Funded by the EU </a:t>
            </a:r>
            <a:r>
              <a:rPr lang="en-US" sz="1600" b="1" dirty="0">
                <a:latin typeface="Avenir next"/>
                <a:cs typeface="Times New Roman" panose="02020603050405020304" pitchFamily="18" charset="0"/>
              </a:rPr>
              <a:t>COSME </a:t>
            </a:r>
            <a:r>
              <a:rPr lang="en-US" sz="1600" b="1" dirty="0" err="1">
                <a:latin typeface="Avenir next"/>
                <a:cs typeface="Times New Roman" panose="02020603050405020304" pitchFamily="18" charset="0"/>
              </a:rPr>
              <a:t>Programme</a:t>
            </a:r>
            <a:r>
              <a:rPr lang="en-US" sz="1600" b="1" dirty="0">
                <a:latin typeface="Avenir next"/>
                <a:cs typeface="Times New Roman" panose="02020603050405020304" pitchFamily="18" charset="0"/>
              </a:rPr>
              <a:t> </a:t>
            </a:r>
            <a:r>
              <a:rPr lang="en-US" sz="1600" dirty="0">
                <a:latin typeface="Avenir next"/>
                <a:cs typeface="Times New Roman" panose="02020603050405020304" pitchFamily="18" charset="0"/>
              </a:rPr>
              <a:t>(2014-2020)</a:t>
            </a:r>
          </a:p>
          <a:p>
            <a:pPr marL="0" indent="0">
              <a:buNone/>
            </a:pPr>
            <a:endParaRPr lang="en-US" sz="1600" dirty="0">
              <a:latin typeface="Avenir next"/>
              <a:cs typeface="Times New Roman" panose="02020603050405020304" pitchFamily="18" charset="0"/>
            </a:endParaRPr>
          </a:p>
          <a:p>
            <a:pPr algn="just"/>
            <a:r>
              <a:rPr lang="en-US" sz="1600" b="1" dirty="0">
                <a:latin typeface="Avenir next"/>
              </a:rPr>
              <a:t>Latin America IPR SME Helpdesk </a:t>
            </a:r>
            <a:r>
              <a:rPr lang="en-US" sz="1600" dirty="0">
                <a:latin typeface="Avenir next"/>
              </a:rPr>
              <a:t>follows the successful </a:t>
            </a:r>
            <a:r>
              <a:rPr lang="en-US" sz="1600" b="1" dirty="0">
                <a:latin typeface="Avenir next"/>
              </a:rPr>
              <a:t>MERCOSUR IPR SME Helpdesk</a:t>
            </a:r>
            <a:r>
              <a:rPr lang="en-US" sz="1600" dirty="0">
                <a:latin typeface="Avenir next"/>
              </a:rPr>
              <a:t> (2013-2015) and </a:t>
            </a:r>
            <a:r>
              <a:rPr lang="en-US" sz="1600" b="1" dirty="0">
                <a:latin typeface="Avenir next"/>
              </a:rPr>
              <a:t>expands its geographical area </a:t>
            </a:r>
            <a:r>
              <a:rPr lang="en-US" sz="1600" dirty="0">
                <a:latin typeface="Avenir next"/>
              </a:rPr>
              <a:t>to offer </a:t>
            </a:r>
            <a:r>
              <a:rPr lang="en-US" sz="1600" b="1" dirty="0">
                <a:latin typeface="Avenir next"/>
              </a:rPr>
              <a:t>improved services</a:t>
            </a:r>
            <a:r>
              <a:rPr lang="en-US" sz="1600" dirty="0">
                <a:latin typeface="Avenir next"/>
              </a:rPr>
              <a:t> to SMEs interested in or already operating in all 18 Latin American countries</a:t>
            </a:r>
          </a:p>
          <a:p>
            <a:endParaRPr lang="en-US" sz="1600" dirty="0">
              <a:latin typeface="Avenir next"/>
              <a:cs typeface="Times New Roman" panose="02020603050405020304" pitchFamily="18" charset="0"/>
            </a:endParaRPr>
          </a:p>
          <a:p>
            <a:r>
              <a:rPr lang="es-ES" sz="1600" b="1" dirty="0">
                <a:latin typeface="Avenir next"/>
                <a:cs typeface="Times New Roman" panose="02020603050405020304" pitchFamily="18" charset="0"/>
              </a:rPr>
              <a:t>CONSORTIUM: </a:t>
            </a:r>
          </a:p>
          <a:p>
            <a:pPr lvl="1"/>
            <a:r>
              <a:rPr lang="en-GB" dirty="0">
                <a:latin typeface="Avenir next"/>
                <a:cs typeface="Times New Roman" panose="02020603050405020304" pitchFamily="18" charset="0"/>
              </a:rPr>
              <a:t>Universidad de Alicante, Spain (coordinator)</a:t>
            </a:r>
          </a:p>
          <a:p>
            <a:pPr lvl="1"/>
            <a:r>
              <a:rPr lang="en-GB" dirty="0">
                <a:latin typeface="Avenir next"/>
                <a:cs typeface="Times New Roman" panose="02020603050405020304" pitchFamily="18" charset="0"/>
              </a:rPr>
              <a:t>EUROCHAMBRES, Belgium</a:t>
            </a:r>
          </a:p>
          <a:p>
            <a:pPr lvl="1"/>
            <a:r>
              <a:rPr lang="es-ES" dirty="0"/>
              <a:t>Instituto Nacional da </a:t>
            </a:r>
            <a:r>
              <a:rPr lang="es-ES" dirty="0" err="1"/>
              <a:t>Propriedade</a:t>
            </a:r>
            <a:r>
              <a:rPr lang="es-ES" dirty="0"/>
              <a:t> Industrial </a:t>
            </a:r>
            <a:r>
              <a:rPr lang="pt-BR" dirty="0">
                <a:latin typeface="Avenir next"/>
                <a:cs typeface="Times New Roman" panose="02020603050405020304" pitchFamily="18" charset="0"/>
              </a:rPr>
              <a:t>(</a:t>
            </a:r>
            <a:r>
              <a:rPr lang="en-US" dirty="0">
                <a:latin typeface="Avenir next"/>
                <a:cs typeface="Times New Roman" panose="02020603050405020304" pitchFamily="18" charset="0"/>
              </a:rPr>
              <a:t>INPI), Portugal</a:t>
            </a:r>
          </a:p>
          <a:p>
            <a:pPr lvl="1"/>
            <a:r>
              <a:rPr lang="en-US" dirty="0" err="1">
                <a:latin typeface="Avenir next"/>
                <a:cs typeface="Times New Roman" panose="02020603050405020304" pitchFamily="18" charset="0"/>
              </a:rPr>
              <a:t>Instituto</a:t>
            </a:r>
            <a:r>
              <a:rPr lang="en-US" dirty="0">
                <a:latin typeface="Avenir next"/>
                <a:cs typeface="Times New Roman" panose="02020603050405020304" pitchFamily="18" charset="0"/>
              </a:rPr>
              <a:t> </a:t>
            </a:r>
            <a:r>
              <a:rPr lang="en-US" dirty="0" err="1">
                <a:latin typeface="Avenir next"/>
                <a:cs typeface="Times New Roman" panose="02020603050405020304" pitchFamily="18" charset="0"/>
              </a:rPr>
              <a:t>Tecnológico</a:t>
            </a:r>
            <a:r>
              <a:rPr lang="en-US" dirty="0">
                <a:latin typeface="Avenir next"/>
                <a:cs typeface="Times New Roman" panose="02020603050405020304" pitchFamily="18" charset="0"/>
              </a:rPr>
              <a:t> de Monterrey (ITESM), Mexico</a:t>
            </a:r>
          </a:p>
          <a:p>
            <a:pPr lvl="1"/>
            <a:r>
              <a:rPr lang="es-ES" dirty="0" err="1"/>
              <a:t>Fundacion</a:t>
            </a:r>
            <a:r>
              <a:rPr lang="es-ES" dirty="0"/>
              <a:t> Empresarial Comunidad Europea Chile </a:t>
            </a:r>
            <a:r>
              <a:rPr lang="es-ES" dirty="0" err="1"/>
              <a:t>Eurochile</a:t>
            </a:r>
            <a:r>
              <a:rPr lang="en-US" dirty="0">
                <a:latin typeface="Avenir next"/>
                <a:cs typeface="Times New Roman" panose="02020603050405020304" pitchFamily="18" charset="0"/>
              </a:rPr>
              <a:t>, Chile</a:t>
            </a:r>
          </a:p>
          <a:p>
            <a:pPr lvl="1"/>
            <a:r>
              <a:rPr lang="es-ES" dirty="0"/>
              <a:t>Instituto Nacional de Propiedad Industrial</a:t>
            </a:r>
            <a:r>
              <a:rPr lang="en-US" dirty="0">
                <a:latin typeface="Avenir next"/>
                <a:cs typeface="Times New Roman" panose="02020603050405020304" pitchFamily="18" charset="0"/>
              </a:rPr>
              <a:t>, Chile</a:t>
            </a:r>
          </a:p>
          <a:p>
            <a:pPr lvl="1"/>
            <a:r>
              <a:rPr lang="es-ES" dirty="0"/>
              <a:t>IDS-Instituto </a:t>
            </a:r>
            <a:r>
              <a:rPr lang="es-ES" dirty="0" err="1"/>
              <a:t>Dannemann</a:t>
            </a:r>
            <a:r>
              <a:rPr lang="es-ES" dirty="0"/>
              <a:t> </a:t>
            </a:r>
            <a:r>
              <a:rPr lang="es-ES" dirty="0" err="1"/>
              <a:t>Siemsen</a:t>
            </a:r>
            <a:r>
              <a:rPr lang="es-ES" dirty="0"/>
              <a:t> de </a:t>
            </a:r>
            <a:r>
              <a:rPr lang="es-ES" dirty="0" err="1"/>
              <a:t>Estudos</a:t>
            </a:r>
            <a:r>
              <a:rPr lang="es-ES" dirty="0"/>
              <a:t> </a:t>
            </a:r>
            <a:r>
              <a:rPr lang="es-ES" dirty="0" err="1"/>
              <a:t>Juridicos</a:t>
            </a:r>
            <a:r>
              <a:rPr lang="es-ES" dirty="0"/>
              <a:t> e </a:t>
            </a:r>
            <a:r>
              <a:rPr lang="es-ES" dirty="0" err="1"/>
              <a:t>Tecnicos</a:t>
            </a:r>
            <a:r>
              <a:rPr lang="en-US" dirty="0">
                <a:latin typeface="Avenir next"/>
                <a:cs typeface="Times New Roman" panose="02020603050405020304" pitchFamily="18" charset="0"/>
              </a:rPr>
              <a:t>, Brazil</a:t>
            </a:r>
            <a:r>
              <a:rPr lang="en-GB" dirty="0">
                <a:latin typeface="Avenir next"/>
                <a:cs typeface="Times New Roman" panose="02020603050405020304" pitchFamily="18" charset="0"/>
              </a:rPr>
              <a:t> </a:t>
            </a:r>
          </a:p>
          <a:p>
            <a:pPr lvl="1"/>
            <a:endParaRPr lang="en-GB" dirty="0">
              <a:latin typeface="Avenir next"/>
              <a:cs typeface="Times New Roman" panose="02020603050405020304" pitchFamily="18" charset="0"/>
            </a:endParaRPr>
          </a:p>
          <a:p>
            <a:r>
              <a:rPr lang="en-GB" sz="1600" b="1" dirty="0">
                <a:latin typeface="Avenir next"/>
                <a:cs typeface="Times New Roman" panose="02020603050405020304" pitchFamily="18" charset="0"/>
              </a:rPr>
              <a:t>Duration</a:t>
            </a:r>
            <a:r>
              <a:rPr lang="en-GB" sz="1600" dirty="0">
                <a:latin typeface="Avenir next"/>
                <a:cs typeface="Times New Roman" panose="02020603050405020304" pitchFamily="18" charset="0"/>
              </a:rPr>
              <a:t>: July 2015 – June 2018 </a:t>
            </a:r>
            <a:endParaRPr lang="en-GB" sz="1600" dirty="0"/>
          </a:p>
          <a:p>
            <a:endParaRPr lang="en-GB" sz="1600" dirty="0">
              <a:latin typeface="Avenir next"/>
              <a:cs typeface="Times New Roman" panose="02020603050405020304" pitchFamily="18" charset="0"/>
            </a:endParaRPr>
          </a:p>
          <a:p>
            <a:endParaRPr lang="en-GB" sz="1600" dirty="0">
              <a:latin typeface="Avenir next"/>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1565322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lnSpc>
                <a:spcPct val="100000"/>
              </a:lnSpc>
            </a:pPr>
            <a:r>
              <a:rPr lang="en-GB" sz="3200" dirty="0">
                <a:solidFill>
                  <a:srgbClr val="007400"/>
                </a:solidFill>
              </a:rPr>
              <a:t>Latin America IPR SME Helpdesk</a:t>
            </a:r>
            <a:br>
              <a:rPr lang="en-US" sz="3200" dirty="0">
                <a:solidFill>
                  <a:srgbClr val="007400"/>
                </a:solidFill>
                <a:latin typeface="Arial" pitchFamily="34" charset="0"/>
                <a:cs typeface="Arial" pitchFamily="34" charset="0"/>
              </a:rPr>
            </a:br>
            <a:r>
              <a:rPr lang="en-GB" sz="3200" dirty="0">
                <a:solidFill>
                  <a:srgbClr val="007400"/>
                </a:solidFill>
              </a:rPr>
              <a:t>-contact-</a:t>
            </a:r>
          </a:p>
        </p:txBody>
      </p:sp>
      <p:pic>
        <p:nvPicPr>
          <p:cNvPr id="4" name="Picture 3"/>
          <p:cNvPicPr>
            <a:picLocks noChangeAspect="1"/>
          </p:cNvPicPr>
          <p:nvPr/>
        </p:nvPicPr>
        <p:blipFill>
          <a:blip r:embed="rId3"/>
          <a:stretch>
            <a:fillRect/>
          </a:stretch>
        </p:blipFill>
        <p:spPr>
          <a:xfrm>
            <a:off x="55418" y="142875"/>
            <a:ext cx="9033164" cy="6050356"/>
          </a:xfrm>
          <a:prstGeom prst="rect">
            <a:avLst/>
          </a:prstGeom>
        </p:spPr>
      </p:pic>
      <p:sp>
        <p:nvSpPr>
          <p:cNvPr id="7" name="Marcador de contenido 1"/>
          <p:cNvSpPr txBox="1">
            <a:spLocks/>
          </p:cNvSpPr>
          <p:nvPr/>
        </p:nvSpPr>
        <p:spPr bwMode="auto">
          <a:xfrm>
            <a:off x="767769" y="5127722"/>
            <a:ext cx="6388443" cy="80159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charset="0"/>
              <a:buNone/>
              <a:tabLst/>
              <a:defRPr/>
            </a:pPr>
            <a:endParaRPr kumimoji="0" lang="es-ES" sz="2000" b="1" i="0" u="none" strike="noStrike" kern="1200" cap="none" spc="0" normalizeH="0" baseline="0" noProof="0" dirty="0">
              <a:ln>
                <a:noFill/>
              </a:ln>
              <a:solidFill>
                <a:schemeClr val="tx1">
                  <a:lumMod val="50000"/>
                  <a:lumOff val="50000"/>
                </a:schemeClr>
              </a:solidFill>
              <a:effectLst/>
              <a:uLnTx/>
              <a:uFillTx/>
              <a:latin typeface="Calibri" charset="0"/>
              <a:ea typeface="+mn-ea"/>
              <a:cs typeface="+mn-cs"/>
            </a:endParaRPr>
          </a:p>
          <a:p>
            <a:pPr marL="0" lvl="0" indent="0" algn="r">
              <a:buNone/>
              <a:defRPr/>
            </a:pPr>
            <a:r>
              <a:rPr lang="es-ES" sz="2000" b="1" dirty="0">
                <a:latin typeface="Calibri" charset="0"/>
              </a:rPr>
              <a:t>http://www.latinamerica-ipr-helpdesk.eu/</a:t>
            </a:r>
            <a:endParaRPr kumimoji="0" lang="es-ES" sz="2000" b="1" i="0" u="none" strike="noStrike" kern="1200" cap="none" spc="0" normalizeH="0" baseline="0" noProof="0" dirty="0">
              <a:ln>
                <a:noFill/>
              </a:ln>
              <a:solidFill>
                <a:schemeClr val="tx1">
                  <a:lumMod val="50000"/>
                  <a:lumOff val="50000"/>
                </a:schemeClr>
              </a:solidFill>
              <a:effectLst/>
              <a:uLnTx/>
              <a:uFillTx/>
              <a:latin typeface="Calibri" charset="0"/>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charset="0"/>
              <a:buNone/>
              <a:tabLst/>
              <a:defRPr/>
            </a:pPr>
            <a:endParaRPr kumimoji="0" lang="es-ES" sz="2000" b="0" i="0" u="none" strike="noStrike" kern="1200" cap="none" spc="0" normalizeH="0" baseline="0" noProof="0" dirty="0">
              <a:ln>
                <a:noFill/>
              </a:ln>
              <a:solidFill>
                <a:schemeClr val="tx1">
                  <a:lumMod val="50000"/>
                  <a:lumOff val="50000"/>
                </a:schemeClr>
              </a:solidFill>
              <a:effectLst/>
              <a:uLnTx/>
              <a:uFillTx/>
              <a:latin typeface="Calibri" charset="0"/>
              <a:ea typeface="+mn-ea"/>
              <a:cs typeface="+mn-cs"/>
            </a:endParaRPr>
          </a:p>
        </p:txBody>
      </p:sp>
    </p:spTree>
    <p:extLst>
      <p:ext uri="{BB962C8B-B14F-4D97-AF65-F5344CB8AC3E}">
        <p14:creationId xmlns:p14="http://schemas.microsoft.com/office/powerpoint/2010/main" val="3125682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lnSpc>
                <a:spcPct val="100000"/>
              </a:lnSpc>
            </a:pPr>
            <a:br>
              <a:rPr lang="en-US" dirty="0">
                <a:solidFill>
                  <a:prstClr val="white"/>
                </a:solidFill>
                <a:latin typeface="Arial" pitchFamily="34" charset="0"/>
                <a:cs typeface="Arial" pitchFamily="34" charset="0"/>
              </a:rPr>
            </a:br>
            <a:r>
              <a:rPr lang="en-GB" sz="3200" dirty="0">
                <a:solidFill>
                  <a:srgbClr val="007400"/>
                </a:solidFill>
              </a:rPr>
              <a:t>Latin America IPR SME Helpdesk</a:t>
            </a:r>
            <a:br>
              <a:rPr lang="en-US" dirty="0">
                <a:solidFill>
                  <a:srgbClr val="007400"/>
                </a:solidFill>
                <a:latin typeface="Arial" pitchFamily="34" charset="0"/>
                <a:cs typeface="Arial" pitchFamily="34" charset="0"/>
              </a:rPr>
            </a:br>
            <a:r>
              <a:rPr lang="en-GB" sz="3200" dirty="0">
                <a:solidFill>
                  <a:srgbClr val="007400"/>
                </a:solidFill>
              </a:rPr>
              <a:t>- complementary services -</a:t>
            </a:r>
          </a:p>
        </p:txBody>
      </p:sp>
      <p:sp>
        <p:nvSpPr>
          <p:cNvPr id="3" name="Marcador de contenido 2"/>
          <p:cNvSpPr>
            <a:spLocks noGrp="1"/>
          </p:cNvSpPr>
          <p:nvPr>
            <p:ph idx="1"/>
          </p:nvPr>
        </p:nvSpPr>
        <p:spPr>
          <a:xfrm>
            <a:off x="457200" y="1443681"/>
            <a:ext cx="8229600" cy="4525963"/>
          </a:xfrm>
        </p:spPr>
        <p:txBody>
          <a:bodyPr>
            <a:normAutofit/>
          </a:bodyPr>
          <a:lstStyle/>
          <a:p>
            <a:pPr marL="0" indent="0" algn="just">
              <a:spcBef>
                <a:spcPct val="0"/>
              </a:spcBef>
              <a:buNone/>
            </a:pPr>
            <a:r>
              <a:rPr lang="en-GB" altLang="en-US" sz="1700" u="sng" dirty="0">
                <a:solidFill>
                  <a:srgbClr val="7F7F7F"/>
                </a:solidFill>
                <a:latin typeface="Avenir Next Regular"/>
                <a:cs typeface="Avenir Next Regular"/>
                <a:hlinkClick r:id="rId2"/>
              </a:rPr>
              <a:t>EU IPR Helpdesk</a:t>
            </a:r>
            <a:r>
              <a:rPr lang="en-GB" altLang="en-US" sz="1700" u="sng" dirty="0">
                <a:solidFill>
                  <a:srgbClr val="7F7F7F"/>
                </a:solidFill>
                <a:latin typeface="Avenir Next Regular"/>
                <a:cs typeface="Avenir Next Regular"/>
              </a:rPr>
              <a:t> </a:t>
            </a:r>
          </a:p>
          <a:p>
            <a:pPr marL="0" indent="0" algn="just">
              <a:spcBef>
                <a:spcPct val="0"/>
              </a:spcBef>
              <a:buNone/>
            </a:pPr>
            <a:endParaRPr lang="en-GB" altLang="en-US" sz="1700" dirty="0">
              <a:latin typeface="Avenir Next Regular"/>
              <a:cs typeface="Avenir Next Regular"/>
            </a:endParaRPr>
          </a:p>
          <a:p>
            <a:pPr marL="0" indent="0" algn="just">
              <a:spcBef>
                <a:spcPct val="0"/>
              </a:spcBef>
              <a:buNone/>
            </a:pPr>
            <a:endParaRPr lang="en-GB" altLang="en-US" sz="1700" dirty="0">
              <a:latin typeface="Avenir Next Regular"/>
              <a:cs typeface="Avenir Next Regular"/>
            </a:endParaRPr>
          </a:p>
          <a:p>
            <a:pPr marL="0" indent="0" algn="just">
              <a:spcBef>
                <a:spcPct val="0"/>
              </a:spcBef>
              <a:buNone/>
            </a:pPr>
            <a:endParaRPr lang="en-GB" altLang="en-US" sz="1700" dirty="0">
              <a:latin typeface="Avenir Next Regular"/>
              <a:cs typeface="Avenir Next Regular"/>
            </a:endParaRPr>
          </a:p>
          <a:p>
            <a:pPr marL="0" indent="0" algn="just">
              <a:spcBef>
                <a:spcPct val="0"/>
              </a:spcBef>
              <a:buNone/>
            </a:pPr>
            <a:endParaRPr lang="en-GB" altLang="en-US" sz="1700" dirty="0">
              <a:latin typeface="Avenir Next Regular"/>
              <a:cs typeface="Avenir Next Regular"/>
            </a:endParaRPr>
          </a:p>
          <a:p>
            <a:pPr marL="0" indent="0" algn="just">
              <a:spcBef>
                <a:spcPct val="0"/>
              </a:spcBef>
              <a:buNone/>
            </a:pPr>
            <a:r>
              <a:rPr lang="en-GB" altLang="en-US" sz="1700" dirty="0">
                <a:latin typeface="Avenir Next Regular"/>
                <a:cs typeface="Avenir Next Regular"/>
                <a:hlinkClick r:id="rId3"/>
              </a:rPr>
              <a:t>China IPR SME Helpdesk</a:t>
            </a:r>
            <a:endParaRPr lang="en-GB" altLang="en-US" sz="1700" dirty="0">
              <a:latin typeface="Avenir Next Regular"/>
              <a:cs typeface="Avenir Next Regular"/>
            </a:endParaRPr>
          </a:p>
          <a:p>
            <a:pPr marL="0" indent="0" algn="just">
              <a:spcBef>
                <a:spcPct val="0"/>
              </a:spcBef>
              <a:buNone/>
            </a:pPr>
            <a:endParaRPr lang="en-GB" altLang="en-US" sz="1700" dirty="0">
              <a:latin typeface="Avenir Next Regular"/>
              <a:cs typeface="Avenir Next Regular"/>
            </a:endParaRPr>
          </a:p>
          <a:p>
            <a:pPr marL="0" indent="0" algn="just">
              <a:spcBef>
                <a:spcPct val="0"/>
              </a:spcBef>
              <a:buNone/>
            </a:pPr>
            <a:endParaRPr lang="en-GB" altLang="en-US" sz="1700" dirty="0">
              <a:latin typeface="Avenir Next Regular"/>
              <a:cs typeface="Avenir Next Regular"/>
            </a:endParaRPr>
          </a:p>
          <a:p>
            <a:pPr algn="just">
              <a:spcBef>
                <a:spcPct val="0"/>
              </a:spcBef>
              <a:buFont typeface="Wingdings" panose="05000000000000000000" pitchFamily="2" charset="2"/>
              <a:buChar char="v"/>
            </a:pPr>
            <a:endParaRPr lang="en-GB" altLang="en-US" sz="1700" dirty="0">
              <a:latin typeface="Avenir Next Regular"/>
              <a:cs typeface="Avenir Next Regular"/>
            </a:endParaRPr>
          </a:p>
          <a:p>
            <a:pPr marL="0" indent="0" algn="just">
              <a:spcBef>
                <a:spcPct val="0"/>
              </a:spcBef>
              <a:buNone/>
            </a:pPr>
            <a:r>
              <a:rPr lang="en-GB" altLang="en-US" sz="1700" dirty="0">
                <a:latin typeface="Avenir Next Regular"/>
                <a:cs typeface="Avenir Next Regular"/>
                <a:hlinkClick r:id="rId4"/>
              </a:rPr>
              <a:t>SOUTH EAST ASIA IPR SME Helpdesk</a:t>
            </a:r>
            <a:endParaRPr lang="en-GB" altLang="en-US" sz="1700" dirty="0">
              <a:latin typeface="Avenir Next Regular"/>
              <a:cs typeface="Avenir Next Regular"/>
            </a:endParaRPr>
          </a:p>
          <a:p>
            <a:pPr marL="0" indent="0" algn="just">
              <a:spcBef>
                <a:spcPct val="0"/>
              </a:spcBef>
              <a:buNone/>
            </a:pPr>
            <a:endParaRPr lang="en-GB" altLang="en-US" sz="1700" dirty="0">
              <a:latin typeface="Avenir Next Regular"/>
              <a:cs typeface="Avenir Next Regular"/>
            </a:endParaRPr>
          </a:p>
          <a:p>
            <a:pPr marL="0" indent="0" algn="just">
              <a:spcBef>
                <a:spcPct val="0"/>
              </a:spcBef>
              <a:buNone/>
            </a:pPr>
            <a:endParaRPr lang="en-GB" altLang="en-US" sz="1700" dirty="0">
              <a:latin typeface="Avenir Next Regular"/>
              <a:cs typeface="Avenir Next Regular"/>
            </a:endParaRPr>
          </a:p>
          <a:p>
            <a:pPr marL="0" indent="0" algn="just">
              <a:spcBef>
                <a:spcPct val="0"/>
              </a:spcBef>
              <a:buNone/>
            </a:pPr>
            <a:endParaRPr lang="en-GB" altLang="en-US" sz="1700" dirty="0">
              <a:latin typeface="Avenir Next Regular"/>
              <a:cs typeface="Avenir Next Regular"/>
            </a:endParaRPr>
          </a:p>
          <a:p>
            <a:pPr marL="0" indent="0">
              <a:spcBef>
                <a:spcPct val="0"/>
              </a:spcBef>
              <a:buNone/>
            </a:pPr>
            <a:endParaRPr lang="en-GB" altLang="en-US" sz="1700" dirty="0">
              <a:latin typeface="Avenir Next Regular"/>
              <a:cs typeface="Avenir Next Regular"/>
              <a:hlinkClick r:id="" action="ppaction://noaction"/>
            </a:endParaRPr>
          </a:p>
          <a:p>
            <a:pPr marL="0" indent="0">
              <a:spcBef>
                <a:spcPct val="0"/>
              </a:spcBef>
              <a:buNone/>
            </a:pPr>
            <a:r>
              <a:rPr lang="en-GB" altLang="en-US" sz="1700" dirty="0">
                <a:latin typeface="Avenir Next Regular"/>
                <a:cs typeface="Avenir Next Regular"/>
                <a:hlinkClick r:id="" action="ppaction://noaction"/>
              </a:rPr>
              <a:t>EBTC </a:t>
            </a:r>
            <a:r>
              <a:rPr lang="en-GB" altLang="en-US" sz="1700" dirty="0">
                <a:latin typeface="Avenir Next Regular"/>
                <a:cs typeface="Avenir Next Regular"/>
                <a:hlinkClick r:id="rId5"/>
              </a:rPr>
              <a:t>IPR Helpdesk</a:t>
            </a:r>
            <a:endParaRPr lang="en-GB" altLang="en-US" sz="1700" dirty="0">
              <a:latin typeface="Avenir Next Regular"/>
              <a:cs typeface="Avenir Next Regular"/>
            </a:endParaRPr>
          </a:p>
          <a:p>
            <a:pPr marL="0" indent="0">
              <a:buNone/>
            </a:pPr>
            <a:endParaRPr lang="en-GB" dirty="0"/>
          </a:p>
          <a:p>
            <a:endParaRPr lang="en-GB" dirty="0"/>
          </a:p>
          <a:p>
            <a:endParaRPr lang="en-GB" dirty="0"/>
          </a:p>
        </p:txBody>
      </p:sp>
      <p:sp>
        <p:nvSpPr>
          <p:cNvPr id="4" name="Rectángulo redondeado 3"/>
          <p:cNvSpPr/>
          <p:nvPr/>
        </p:nvSpPr>
        <p:spPr>
          <a:xfrm>
            <a:off x="230279" y="1849270"/>
            <a:ext cx="8555218" cy="795535"/>
          </a:xfrm>
          <a:prstGeom prst="roundRect">
            <a:avLst>
              <a:gd name="adj" fmla="val 50000"/>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venir Next Regular"/>
                <a:cs typeface="Avenir Next Regular"/>
              </a:rPr>
              <a:t>Knowing how to manage Intellectual Property (IP) and Intellectual Property Rights (IPR) is the ticket to innovation and competitiveness in Europe. The European IPR Helpdesk </a:t>
            </a:r>
            <a:r>
              <a:rPr kumimoji="0" lang="en-US" sz="1000" b="1" i="0" u="none" strike="noStrike" kern="0" cap="none" spc="0" normalizeH="0" baseline="0" noProof="0" dirty="0">
                <a:ln>
                  <a:noFill/>
                </a:ln>
                <a:solidFill>
                  <a:sysClr val="windowText" lastClr="000000"/>
                </a:solidFill>
                <a:effectLst/>
                <a:uLnTx/>
                <a:uFillTx/>
                <a:latin typeface="Avenir Next Regular"/>
                <a:cs typeface="Avenir Next Regular"/>
              </a:rPr>
              <a:t>offers FREE OF CHARGE, FIRST LINE SUPPORT </a:t>
            </a:r>
            <a:r>
              <a:rPr kumimoji="0" lang="en-US" sz="1000" b="0" i="0" u="none" strike="noStrike" kern="0" cap="none" spc="0" normalizeH="0" baseline="0" noProof="0" dirty="0">
                <a:ln>
                  <a:noFill/>
                </a:ln>
                <a:solidFill>
                  <a:sysClr val="windowText" lastClr="000000"/>
                </a:solidFill>
                <a:effectLst/>
                <a:uLnTx/>
                <a:uFillTx/>
                <a:latin typeface="Avenir Next Regular"/>
                <a:cs typeface="Avenir Next Regular"/>
              </a:rPr>
              <a:t>on IP and IPR matters to beneficiaries of EU funded research projects and EU SMEs involved in transnational partnership agreements, especially within the Enterprise Europe Network (EEN)</a:t>
            </a:r>
            <a:endParaRPr kumimoji="0" lang="en-GB" altLang="en-US" sz="1000" b="0" i="0" u="none" strike="noStrike" kern="0" cap="none" spc="0" normalizeH="0" baseline="0" noProof="0" dirty="0">
              <a:ln>
                <a:noFill/>
              </a:ln>
              <a:solidFill>
                <a:sysClr val="windowText" lastClr="000000"/>
              </a:solidFill>
              <a:effectLst/>
              <a:uLnTx/>
              <a:uFillTx/>
              <a:latin typeface="Avenir Next Regular"/>
              <a:cs typeface="Avenir Next Regular"/>
            </a:endParaRPr>
          </a:p>
        </p:txBody>
      </p:sp>
      <p:sp>
        <p:nvSpPr>
          <p:cNvPr id="5" name="Rectángulo redondeado 4"/>
          <p:cNvSpPr/>
          <p:nvPr/>
        </p:nvSpPr>
        <p:spPr>
          <a:xfrm>
            <a:off x="230279" y="3161206"/>
            <a:ext cx="8618022" cy="558270"/>
          </a:xfrm>
          <a:prstGeom prst="roundRect">
            <a:avLst/>
          </a:prstGeom>
          <a:solidFill>
            <a:srgbClr val="595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Avenir Next Regular"/>
              <a:cs typeface="Avenir Next Regular"/>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venir Next Regular"/>
                <a:cs typeface="Avenir Next Regular"/>
              </a:rPr>
              <a:t>Managing IPR in Mainland China, Hong Kong, Macao and Taiwan. The China IPR SME Helpdesk provides </a:t>
            </a:r>
            <a:r>
              <a:rPr kumimoji="0" lang="en-US" sz="1000" b="1" i="0" u="none" strike="noStrike" kern="0" cap="none" spc="0" normalizeH="0" baseline="0" noProof="0" dirty="0">
                <a:ln>
                  <a:noFill/>
                </a:ln>
                <a:solidFill>
                  <a:sysClr val="windowText" lastClr="000000"/>
                </a:solidFill>
                <a:effectLst/>
                <a:uLnTx/>
                <a:uFillTx/>
                <a:latin typeface="Avenir Next Regular"/>
                <a:cs typeface="Avenir Next Regular"/>
              </a:rPr>
              <a:t>IP FACTSHEETS, BUSINESS TOOLS AND CASE STUDY CATALOGUES</a:t>
            </a:r>
            <a:endParaRPr kumimoji="0" lang="en-US" sz="1000" b="0" i="0" u="none" strike="noStrike" kern="0" cap="none" spc="0" normalizeH="0" baseline="0" noProof="0" dirty="0">
              <a:ln>
                <a:noFill/>
              </a:ln>
              <a:solidFill>
                <a:sysClr val="windowText" lastClr="000000"/>
              </a:solidFill>
              <a:effectLst/>
              <a:uLnTx/>
              <a:uFillTx/>
              <a:latin typeface="Avenir Next Regular"/>
              <a:cs typeface="Avenir Next Regular"/>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chemeClr val="tx2">
                  <a:lumMod val="20000"/>
                  <a:lumOff val="80000"/>
                </a:schemeClr>
              </a:solidFill>
              <a:effectLst/>
              <a:uLnTx/>
              <a:uFillTx/>
              <a:latin typeface="Avenir Next Regular"/>
              <a:cs typeface="Avenir Next Regular"/>
            </a:endParaRPr>
          </a:p>
        </p:txBody>
      </p:sp>
      <p:sp>
        <p:nvSpPr>
          <p:cNvPr id="6" name="Rectángulo redondeado 5"/>
          <p:cNvSpPr/>
          <p:nvPr/>
        </p:nvSpPr>
        <p:spPr>
          <a:xfrm>
            <a:off x="230280" y="4173070"/>
            <a:ext cx="8618022" cy="774599"/>
          </a:xfrm>
          <a:prstGeom prst="roundRect">
            <a:avLst/>
          </a:prstGeom>
          <a:solidFill>
            <a:srgbClr val="595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en-US" sz="1000" b="0" i="0" u="none" strike="noStrike" kern="0" cap="none" spc="0" normalizeH="0" baseline="0" noProof="0" dirty="0">
              <a:ln>
                <a:noFill/>
              </a:ln>
              <a:solidFill>
                <a:sysClr val="windowText" lastClr="000000"/>
              </a:solidFill>
              <a:effectLst/>
              <a:uLnTx/>
              <a:uFillTx/>
              <a:latin typeface="Avenir Next Regular"/>
              <a:cs typeface="Avenir Next Regular"/>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1000" b="0" i="0" u="none" strike="noStrike" kern="0" cap="none" spc="0" normalizeH="0" baseline="0" noProof="0" dirty="0">
                <a:ln>
                  <a:noFill/>
                </a:ln>
                <a:solidFill>
                  <a:sysClr val="windowText" lastClr="000000"/>
                </a:solidFill>
                <a:effectLst/>
                <a:uLnTx/>
                <a:uFillTx/>
                <a:latin typeface="Avenir Next Regular"/>
                <a:cs typeface="Avenir Next Regular"/>
              </a:rPr>
              <a:t>The South East Asia IPR Helpdesk </a:t>
            </a:r>
            <a:r>
              <a:rPr kumimoji="0" lang="en-US" sz="1000" b="0" i="0" u="none" strike="noStrike" kern="0" cap="none" spc="0" normalizeH="0" baseline="0" noProof="0" dirty="0">
                <a:ln>
                  <a:noFill/>
                </a:ln>
                <a:solidFill>
                  <a:sysClr val="windowText" lastClr="000000"/>
                </a:solidFill>
                <a:effectLst/>
                <a:uLnTx/>
                <a:uFillTx/>
                <a:latin typeface="Avenir Next Regular"/>
                <a:cs typeface="Avenir Next Regular"/>
              </a:rPr>
              <a:t>provides </a:t>
            </a:r>
            <a:r>
              <a:rPr kumimoji="0" lang="en-US" sz="1000" b="1" i="0" u="none" strike="noStrike" kern="0" cap="none" spc="0" normalizeH="0" baseline="0" noProof="0" dirty="0">
                <a:ln>
                  <a:noFill/>
                </a:ln>
                <a:solidFill>
                  <a:sysClr val="windowText" lastClr="000000"/>
                </a:solidFill>
                <a:effectLst/>
                <a:uLnTx/>
                <a:uFillTx/>
                <a:latin typeface="Avenir Next Regular"/>
                <a:cs typeface="Avenir Next Regular"/>
              </a:rPr>
              <a:t>FREE INFORMATION AND SERVICES </a:t>
            </a:r>
            <a:r>
              <a:rPr kumimoji="0" lang="en-US" sz="1000" b="0" i="0" u="none" strike="noStrike" kern="0" cap="none" spc="0" normalizeH="0" baseline="0" noProof="0" dirty="0">
                <a:ln>
                  <a:noFill/>
                </a:ln>
                <a:solidFill>
                  <a:sysClr val="windowText" lastClr="000000"/>
                </a:solidFill>
                <a:effectLst/>
                <a:uLnTx/>
                <a:uFillTx/>
                <a:latin typeface="Avenir Next Regular"/>
                <a:cs typeface="Avenir Next Regular"/>
              </a:rPr>
              <a:t>for European businesses to protect and enforce their intellectual property rights (IPR) in the ASEAN region, specifically: Brunei-Darussalam, Cambodia, Indonesia, Laos PDR, Malaysia, Myanmar, Philippines, Singapore, Thailand and Vietnam</a:t>
            </a:r>
            <a:endParaRPr kumimoji="0" lang="es-ES" sz="1800" b="0" i="0" u="none" strike="noStrike" kern="0" cap="none" spc="0" normalizeH="0" baseline="0" noProof="0" dirty="0">
              <a:ln>
                <a:noFill/>
              </a:ln>
              <a:solidFill>
                <a:sysClr val="windowText" lastClr="000000"/>
              </a:solidFill>
              <a:effectLst/>
              <a:uLnTx/>
              <a:uFillTx/>
            </a:endParaRPr>
          </a:p>
        </p:txBody>
      </p:sp>
      <p:sp>
        <p:nvSpPr>
          <p:cNvPr id="7" name="Rectángulo redondeado 6"/>
          <p:cNvSpPr/>
          <p:nvPr/>
        </p:nvSpPr>
        <p:spPr>
          <a:xfrm>
            <a:off x="230280" y="5467558"/>
            <a:ext cx="8618021" cy="635033"/>
          </a:xfrm>
          <a:prstGeom prst="roundRect">
            <a:avLst/>
          </a:prstGeom>
          <a:solidFill>
            <a:srgbClr val="595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dirty="0">
              <a:ln>
                <a:noFill/>
              </a:ln>
              <a:solidFill>
                <a:sysClr val="windowText" lastClr="000000"/>
              </a:solidFill>
              <a:effectLst/>
              <a:uLnTx/>
              <a:uFillTx/>
              <a:latin typeface="Avenir Next Regular"/>
              <a:cs typeface="Avenir Next Regular"/>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dirty="0">
              <a:ln>
                <a:noFill/>
              </a:ln>
              <a:solidFill>
                <a:sysClr val="windowText" lastClr="000000"/>
              </a:solidFill>
              <a:effectLst/>
              <a:uLnTx/>
              <a:uFillTx/>
              <a:latin typeface="Avenir Next Regular"/>
              <a:cs typeface="Avenir Next Regular"/>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dirty="0">
              <a:ln>
                <a:noFill/>
              </a:ln>
              <a:solidFill>
                <a:sysClr val="windowText" lastClr="000000"/>
              </a:solidFill>
              <a:effectLst/>
              <a:uLnTx/>
              <a:uFillTx/>
              <a:latin typeface="Avenir Next Regular"/>
              <a:cs typeface="Avenir Next Regular"/>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venir Next Regular"/>
                <a:cs typeface="Avenir Next Regular"/>
              </a:rPr>
              <a:t>EBTC's IPR Helpdesk assists European organizations in the protection, management, enforcement and commercialization of Intellectual Property in India. It offers </a:t>
            </a:r>
            <a:r>
              <a:rPr kumimoji="0" lang="en-US" sz="1000" b="1" i="0" u="none" strike="noStrike" kern="0" cap="none" spc="0" normalizeH="0" baseline="0" noProof="0" dirty="0">
                <a:ln>
                  <a:noFill/>
                </a:ln>
                <a:solidFill>
                  <a:sysClr val="windowText" lastClr="000000"/>
                </a:solidFill>
                <a:effectLst/>
                <a:uLnTx/>
                <a:uFillTx/>
                <a:latin typeface="Avenir Next Regular"/>
                <a:cs typeface="Avenir Next Regular"/>
              </a:rPr>
              <a:t>INFORMATION SERVICES, FILING SERVICES, TECHNOLOGY LANDSCAPES, LICENSOR/LICENSEE SEARCHES, DUE DILIGENCE </a:t>
            </a:r>
            <a:r>
              <a:rPr kumimoji="0" lang="en-US" sz="1000" b="0" i="0" u="none" strike="noStrike" kern="0" cap="none" spc="0" normalizeH="0" baseline="0" noProof="0" dirty="0">
                <a:ln>
                  <a:noFill/>
                </a:ln>
                <a:solidFill>
                  <a:sysClr val="windowText" lastClr="000000"/>
                </a:solidFill>
                <a:effectLst/>
                <a:uLnTx/>
                <a:uFillTx/>
                <a:latin typeface="Avenir Next Regular"/>
                <a:cs typeface="Avenir Next Regular"/>
              </a:rPr>
              <a:t>and other IP services</a:t>
            </a:r>
            <a:endParaRPr kumimoji="0" lang="en-GB" altLang="en-US" sz="1000" b="0" i="0" u="none" strike="noStrike" kern="0" cap="none" spc="0" normalizeH="0" baseline="0" noProof="0" dirty="0">
              <a:ln>
                <a:noFill/>
              </a:ln>
              <a:solidFill>
                <a:sysClr val="windowText" lastClr="000000"/>
              </a:solidFill>
              <a:effectLst/>
              <a:uLnTx/>
              <a:uFillTx/>
              <a:latin typeface="Avenir Next Regular"/>
              <a:cs typeface="Avenir Next Regular"/>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venir next "/>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6917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Grp="1" noChangeArrowheads="1"/>
          </p:cNvSpPr>
          <p:nvPr>
            <p:ph type="title"/>
          </p:nvPr>
        </p:nvSpPr>
        <p:spPr>
          <a:xfrm>
            <a:off x="1572765" y="404664"/>
            <a:ext cx="7416800" cy="864096"/>
          </a:xfrm>
          <a:noFill/>
          <a:ln>
            <a:noFill/>
          </a:ln>
        </p:spPr>
        <p:style>
          <a:lnRef idx="1">
            <a:schemeClr val="accent1"/>
          </a:lnRef>
          <a:fillRef idx="1001">
            <a:schemeClr val="lt1"/>
          </a:fillRef>
          <a:effectRef idx="1">
            <a:schemeClr val="accent1"/>
          </a:effectRef>
          <a:fontRef idx="minor">
            <a:schemeClr val="dk1"/>
          </a:fontRef>
        </p:style>
        <p:txBody>
          <a:bodyPr/>
          <a:lstStyle/>
          <a:p>
            <a:pPr>
              <a:spcBef>
                <a:spcPct val="50000"/>
              </a:spcBef>
              <a:defRPr/>
            </a:pPr>
            <a:r>
              <a:rPr lang="nl-NL" sz="3600" b="1" dirty="0">
                <a:solidFill>
                  <a:srgbClr val="FFCC00"/>
                </a:solidFill>
                <a:latin typeface="Arial" panose="020B0604020202020204" pitchFamily="34" charset="0"/>
                <a:ea typeface="+mn-ea"/>
                <a:cs typeface="Arial" panose="020B0604020202020204" pitchFamily="34" charset="0"/>
              </a:rPr>
              <a:t>GLOBAL CHAMBER PLATFORM</a:t>
            </a:r>
            <a:endParaRPr lang="en-GB" sz="3600" b="1" dirty="0">
              <a:solidFill>
                <a:srgbClr val="FFCC00"/>
              </a:solidFill>
              <a:latin typeface="Arial" panose="020B0604020202020204" pitchFamily="34" charset="0"/>
              <a:ea typeface="+mn-ea"/>
              <a:cs typeface="Arial" panose="020B0604020202020204" pitchFamily="34" charset="0"/>
            </a:endParaRPr>
          </a:p>
        </p:txBody>
      </p:sp>
      <p:graphicFrame>
        <p:nvGraphicFramePr>
          <p:cNvPr id="8195" name="Object 8"/>
          <p:cNvGraphicFramePr>
            <a:graphicFrameLocks noChangeAspect="1"/>
          </p:cNvGraphicFramePr>
          <p:nvPr>
            <p:extLst/>
          </p:nvPr>
        </p:nvGraphicFramePr>
        <p:xfrm>
          <a:off x="179388" y="1500188"/>
          <a:ext cx="8964612" cy="5207000"/>
        </p:xfrm>
        <a:graphic>
          <a:graphicData uri="http://schemas.openxmlformats.org/presentationml/2006/ole">
            <mc:AlternateContent xmlns:mc="http://schemas.openxmlformats.org/markup-compatibility/2006">
              <mc:Choice xmlns:v="urn:schemas-microsoft-com:vml" Requires="v">
                <p:oleObj spid="_x0000_s1080" name="Photo Editor Photo" r:id="rId4" imgW="6609524" imgH="3839111" progId="MSPhotoEd.3">
                  <p:embed/>
                </p:oleObj>
              </mc:Choice>
              <mc:Fallback>
                <p:oleObj name="Photo Editor Photo" r:id="rId4" imgW="6609524" imgH="3839111" progId="MSPhotoEd.3">
                  <p:embed/>
                  <p:pic>
                    <p:nvPicPr>
                      <p:cNvPr id="8195" name="Object 8"/>
                      <p:cNvPicPr>
                        <a:picLocks noChangeAspect="1" noChangeArrowheads="1"/>
                      </p:cNvPicPr>
                      <p:nvPr/>
                    </p:nvPicPr>
                    <p:blipFill>
                      <a:blip r:embed="rId5">
                        <a:lum bright="48000" contrast="-68000"/>
                        <a:grayscl/>
                        <a:extLst>
                          <a:ext uri="{28A0092B-C50C-407E-A947-70E740481C1C}">
                            <a14:useLocalDpi xmlns:a14="http://schemas.microsoft.com/office/drawing/2010/main" val="0"/>
                          </a:ext>
                        </a:extLst>
                      </a:blip>
                      <a:srcRect/>
                      <a:stretch>
                        <a:fillRect/>
                      </a:stretch>
                    </p:blipFill>
                    <p:spPr bwMode="auto">
                      <a:xfrm>
                        <a:off x="179388" y="1500188"/>
                        <a:ext cx="8964612"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01" name="Text Box 9"/>
          <p:cNvSpPr txBox="1">
            <a:spLocks noChangeArrowheads="1"/>
          </p:cNvSpPr>
          <p:nvPr/>
        </p:nvSpPr>
        <p:spPr bwMode="auto">
          <a:xfrm>
            <a:off x="1187450" y="3817938"/>
            <a:ext cx="1237839"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US Chamber</a:t>
            </a:r>
            <a:endParaRPr kumimoji="0" lang="fr-FR" sz="1800" b="0" i="0" u="none" strike="noStrike" kern="0" cap="none" spc="0" normalizeH="0" baseline="0" noProof="0" dirty="0">
              <a:ln>
                <a:noFill/>
              </a:ln>
              <a:solidFill>
                <a:schemeClr val="tx2"/>
              </a:solidFill>
              <a:effectLst/>
              <a:uLnTx/>
              <a:uFillTx/>
            </a:endParaRPr>
          </a:p>
        </p:txBody>
      </p:sp>
      <p:sp>
        <p:nvSpPr>
          <p:cNvPr id="85002" name="Text Box 10"/>
          <p:cNvSpPr txBox="1">
            <a:spLocks noChangeArrowheads="1"/>
          </p:cNvSpPr>
          <p:nvPr/>
        </p:nvSpPr>
        <p:spPr bwMode="auto">
          <a:xfrm>
            <a:off x="2484438" y="5113338"/>
            <a:ext cx="575799"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AILA</a:t>
            </a:r>
            <a:endParaRPr kumimoji="0" lang="fr-FR" sz="1800" b="0" i="0" u="none" strike="noStrike" kern="0" cap="none" spc="0" normalizeH="0" baseline="0" noProof="0" dirty="0">
              <a:ln>
                <a:noFill/>
              </a:ln>
              <a:solidFill>
                <a:schemeClr val="tx2"/>
              </a:solidFill>
              <a:effectLst/>
              <a:uLnTx/>
              <a:uFillTx/>
            </a:endParaRPr>
          </a:p>
        </p:txBody>
      </p:sp>
      <p:sp>
        <p:nvSpPr>
          <p:cNvPr id="85003" name="Text Box 11"/>
          <p:cNvSpPr txBox="1">
            <a:spLocks noChangeArrowheads="1"/>
          </p:cNvSpPr>
          <p:nvPr/>
        </p:nvSpPr>
        <p:spPr bwMode="auto">
          <a:xfrm>
            <a:off x="3779838" y="4043363"/>
            <a:ext cx="920445"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ASCAME</a:t>
            </a:r>
            <a:endParaRPr kumimoji="0" lang="fr-FR" sz="1800" b="0" i="0" u="none" strike="noStrike" kern="0" cap="none" spc="0" normalizeH="0" baseline="0" noProof="0" dirty="0">
              <a:ln>
                <a:noFill/>
              </a:ln>
              <a:solidFill>
                <a:schemeClr val="tx2"/>
              </a:solidFill>
              <a:effectLst/>
              <a:uLnTx/>
              <a:uFillTx/>
            </a:endParaRPr>
          </a:p>
        </p:txBody>
      </p:sp>
      <p:sp>
        <p:nvSpPr>
          <p:cNvPr id="85004" name="Text Box 12"/>
          <p:cNvSpPr txBox="1">
            <a:spLocks noChangeArrowheads="1"/>
          </p:cNvSpPr>
          <p:nvPr/>
        </p:nvSpPr>
        <p:spPr bwMode="auto">
          <a:xfrm>
            <a:off x="5702300" y="3013075"/>
            <a:ext cx="1215397"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RF Chamber</a:t>
            </a:r>
            <a:endParaRPr kumimoji="0" lang="fr-FR" sz="1800" b="0" i="0" u="none" strike="noStrike" kern="0" cap="none" spc="0" normalizeH="0" baseline="0" noProof="0" dirty="0">
              <a:ln>
                <a:noFill/>
              </a:ln>
              <a:solidFill>
                <a:schemeClr val="tx2"/>
              </a:solidFill>
              <a:effectLst/>
              <a:uLnTx/>
              <a:uFillTx/>
            </a:endParaRPr>
          </a:p>
        </p:txBody>
      </p:sp>
      <p:sp>
        <p:nvSpPr>
          <p:cNvPr id="85005" name="Text Box 13"/>
          <p:cNvSpPr txBox="1">
            <a:spLocks noChangeArrowheads="1"/>
          </p:cNvSpPr>
          <p:nvPr/>
        </p:nvSpPr>
        <p:spPr bwMode="auto">
          <a:xfrm>
            <a:off x="6362700" y="3948113"/>
            <a:ext cx="667170"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CCPIT</a:t>
            </a:r>
            <a:endParaRPr kumimoji="0" lang="fr-FR" sz="1800" b="0" i="0" u="none" strike="noStrike" kern="0" cap="none" spc="0" normalizeH="0" baseline="0" noProof="0" dirty="0">
              <a:ln>
                <a:noFill/>
              </a:ln>
              <a:solidFill>
                <a:schemeClr val="tx2"/>
              </a:solidFill>
              <a:effectLst/>
              <a:uLnTx/>
              <a:uFillTx/>
            </a:endParaRPr>
          </a:p>
        </p:txBody>
      </p:sp>
      <p:sp>
        <p:nvSpPr>
          <p:cNvPr id="85006" name="Text Box 14"/>
          <p:cNvSpPr txBox="1">
            <a:spLocks noChangeArrowheads="1"/>
          </p:cNvSpPr>
          <p:nvPr/>
        </p:nvSpPr>
        <p:spPr bwMode="auto">
          <a:xfrm>
            <a:off x="3640138" y="3228975"/>
            <a:ext cx="1641027"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EUROCHAMBRES</a:t>
            </a:r>
            <a:endParaRPr kumimoji="0" lang="fr-FR" sz="1800" b="0" i="0" u="none" strike="noStrike" kern="0" cap="none" spc="0" normalizeH="0" baseline="0" noProof="0" dirty="0">
              <a:ln>
                <a:noFill/>
              </a:ln>
              <a:solidFill>
                <a:schemeClr val="tx2"/>
              </a:solidFill>
              <a:effectLst/>
              <a:uLnTx/>
              <a:uFillTx/>
            </a:endParaRPr>
          </a:p>
        </p:txBody>
      </p:sp>
      <p:sp>
        <p:nvSpPr>
          <p:cNvPr id="85007" name="Text Box 15"/>
          <p:cNvSpPr txBox="1">
            <a:spLocks noChangeArrowheads="1"/>
          </p:cNvSpPr>
          <p:nvPr/>
        </p:nvSpPr>
        <p:spPr bwMode="auto">
          <a:xfrm>
            <a:off x="5360988" y="3660775"/>
            <a:ext cx="723900" cy="590550"/>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Iran CCI</a:t>
            </a:r>
            <a:endParaRPr kumimoji="0" lang="fr-FR" sz="1800" b="0" i="0" u="none" strike="noStrike" kern="0" cap="none" spc="0" normalizeH="0" baseline="0" noProof="0" dirty="0">
              <a:ln>
                <a:noFill/>
              </a:ln>
              <a:solidFill>
                <a:schemeClr val="tx2"/>
              </a:solidFill>
              <a:effectLst/>
              <a:uLnTx/>
              <a:uFillTx/>
            </a:endParaRPr>
          </a:p>
        </p:txBody>
      </p:sp>
      <p:sp>
        <p:nvSpPr>
          <p:cNvPr id="85008" name="Text Box 16"/>
          <p:cNvSpPr txBox="1">
            <a:spLocks noChangeArrowheads="1"/>
          </p:cNvSpPr>
          <p:nvPr/>
        </p:nvSpPr>
        <p:spPr bwMode="auto">
          <a:xfrm>
            <a:off x="5291137" y="4956175"/>
            <a:ext cx="1405147" cy="590550"/>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SAARC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CCI</a:t>
            </a:r>
            <a:endParaRPr kumimoji="0" lang="fr-FR" sz="1800" b="0" i="0" u="none" strike="noStrike" kern="0" cap="none" spc="0" normalizeH="0" baseline="0" noProof="0" dirty="0">
              <a:ln>
                <a:noFill/>
              </a:ln>
              <a:solidFill>
                <a:schemeClr val="tx2"/>
              </a:solidFill>
              <a:effectLst/>
              <a:uLnTx/>
              <a:uFillTx/>
            </a:endParaRPr>
          </a:p>
        </p:txBody>
      </p:sp>
      <p:sp>
        <p:nvSpPr>
          <p:cNvPr id="85009" name="Text Box 17"/>
          <p:cNvSpPr txBox="1">
            <a:spLocks noChangeArrowheads="1"/>
          </p:cNvSpPr>
          <p:nvPr/>
        </p:nvSpPr>
        <p:spPr bwMode="auto">
          <a:xfrm>
            <a:off x="3419475" y="6229350"/>
            <a:ext cx="1220206"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 Global: JCI</a:t>
            </a:r>
            <a:endParaRPr kumimoji="0" lang="fr-FR" sz="1800" b="0" i="0" u="none" strike="noStrike" kern="0" cap="none" spc="0" normalizeH="0" baseline="0" noProof="0" dirty="0">
              <a:ln>
                <a:noFill/>
              </a:ln>
              <a:solidFill>
                <a:schemeClr val="tx2"/>
              </a:solidFill>
              <a:effectLst/>
              <a:uLnTx/>
              <a:uFillTx/>
            </a:endParaRPr>
          </a:p>
        </p:txBody>
      </p:sp>
      <p:sp>
        <p:nvSpPr>
          <p:cNvPr id="85010" name="Text Box 18"/>
          <p:cNvSpPr txBox="1">
            <a:spLocks noChangeArrowheads="1"/>
          </p:cNvSpPr>
          <p:nvPr/>
        </p:nvSpPr>
        <p:spPr bwMode="auto">
          <a:xfrm>
            <a:off x="2771775" y="5546725"/>
            <a:ext cx="611193"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AICO</a:t>
            </a:r>
            <a:endParaRPr kumimoji="0" lang="fr-FR" sz="1800" b="0" i="0" u="none" strike="noStrike" kern="0" cap="none" spc="0" normalizeH="0" baseline="0" noProof="0" dirty="0">
              <a:ln>
                <a:noFill/>
              </a:ln>
              <a:solidFill>
                <a:schemeClr val="tx2"/>
              </a:solidFill>
              <a:effectLst/>
              <a:uLnTx/>
              <a:uFillTx/>
            </a:endParaRPr>
          </a:p>
        </p:txBody>
      </p:sp>
      <p:sp>
        <p:nvSpPr>
          <p:cNvPr id="85011" name="Text Box 19"/>
          <p:cNvSpPr txBox="1">
            <a:spLocks noChangeArrowheads="1"/>
          </p:cNvSpPr>
          <p:nvPr/>
        </p:nvSpPr>
        <p:spPr bwMode="auto">
          <a:xfrm>
            <a:off x="5003800" y="4308475"/>
            <a:ext cx="681725"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FGCCI</a:t>
            </a:r>
            <a:endParaRPr kumimoji="0" lang="fr-FR" sz="1800" b="0" i="0" u="none" strike="noStrike" kern="0" cap="none" spc="0" normalizeH="0" baseline="0" noProof="0" dirty="0">
              <a:ln>
                <a:noFill/>
              </a:ln>
              <a:solidFill>
                <a:schemeClr val="tx2"/>
              </a:solidFill>
              <a:effectLst/>
              <a:uLnTx/>
              <a:uFillTx/>
            </a:endParaRPr>
          </a:p>
        </p:txBody>
      </p:sp>
      <p:sp>
        <p:nvSpPr>
          <p:cNvPr id="85012" name="Text Box 20"/>
          <p:cNvSpPr txBox="1">
            <a:spLocks noChangeArrowheads="1"/>
          </p:cNvSpPr>
          <p:nvPr/>
        </p:nvSpPr>
        <p:spPr bwMode="auto">
          <a:xfrm>
            <a:off x="2114550" y="4452938"/>
            <a:ext cx="582211"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CAIC</a:t>
            </a:r>
            <a:endParaRPr kumimoji="0" lang="fr-FR" sz="1800" b="0" i="0" u="none" strike="noStrike" kern="0" cap="none" spc="0" normalizeH="0" baseline="0" noProof="0" dirty="0">
              <a:ln>
                <a:noFill/>
              </a:ln>
              <a:solidFill>
                <a:schemeClr val="tx2"/>
              </a:solidFill>
              <a:effectLst/>
              <a:uLnTx/>
              <a:uFillTx/>
            </a:endParaRPr>
          </a:p>
        </p:txBody>
      </p:sp>
      <p:sp>
        <p:nvSpPr>
          <p:cNvPr id="85013" name="Text Box 21"/>
          <p:cNvSpPr txBox="1">
            <a:spLocks noChangeArrowheads="1"/>
          </p:cNvSpPr>
          <p:nvPr/>
        </p:nvSpPr>
        <p:spPr bwMode="auto">
          <a:xfrm>
            <a:off x="7019925" y="4379913"/>
            <a:ext cx="688778"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CACCI</a:t>
            </a:r>
            <a:endParaRPr kumimoji="0" lang="fr-FR" sz="1800" b="0" i="0" u="none" strike="noStrike" kern="0" cap="none" spc="0" normalizeH="0" baseline="0" noProof="0" dirty="0">
              <a:ln>
                <a:noFill/>
              </a:ln>
              <a:solidFill>
                <a:schemeClr val="tx2"/>
              </a:solidFill>
              <a:effectLst/>
              <a:uLnTx/>
              <a:uFillTx/>
            </a:endParaRPr>
          </a:p>
        </p:txBody>
      </p:sp>
      <p:sp>
        <p:nvSpPr>
          <p:cNvPr id="85014" name="Text Box 22"/>
          <p:cNvSpPr txBox="1">
            <a:spLocks noChangeArrowheads="1"/>
          </p:cNvSpPr>
          <p:nvPr/>
        </p:nvSpPr>
        <p:spPr bwMode="auto">
          <a:xfrm>
            <a:off x="4140200" y="4754563"/>
            <a:ext cx="844270"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ACP CCI</a:t>
            </a:r>
            <a:endParaRPr kumimoji="0" lang="fr-FR" sz="1800" b="0" i="0" u="none" strike="noStrike" kern="0" cap="none" spc="0" normalizeH="0" baseline="0" noProof="0" dirty="0">
              <a:ln>
                <a:noFill/>
              </a:ln>
              <a:solidFill>
                <a:schemeClr val="tx2"/>
              </a:solidFill>
              <a:effectLst/>
              <a:uLnTx/>
              <a:uFillTx/>
            </a:endParaRPr>
          </a:p>
        </p:txBody>
      </p:sp>
      <p:sp>
        <p:nvSpPr>
          <p:cNvPr id="85015" name="Text Box 23"/>
          <p:cNvSpPr txBox="1">
            <a:spLocks noChangeArrowheads="1"/>
          </p:cNvSpPr>
          <p:nvPr/>
        </p:nvSpPr>
        <p:spPr bwMode="auto">
          <a:xfrm>
            <a:off x="5795963" y="4452938"/>
            <a:ext cx="606256" cy="338554"/>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outerShdw blurRad="38100" dist="38100" dir="2700000" algn="tl">
                    <a:srgbClr val="C0C0C0"/>
                  </a:outerShdw>
                </a:effectLst>
                <a:uLnTx/>
                <a:uFillTx/>
              </a:rPr>
              <a:t>FICCI</a:t>
            </a:r>
            <a:endParaRPr kumimoji="0" lang="fr-FR" sz="1800" b="0" i="0" u="none" strike="noStrike" kern="0"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val="225285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87068" y="4087560"/>
            <a:ext cx="75263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CC00"/>
              </a:buClr>
              <a:buFont typeface="Arial" charset="0"/>
              <a:buChar char="•"/>
              <a:tabLst>
                <a:tab pos="635000" algn="l"/>
                <a:tab pos="1620838" algn="l"/>
              </a:tabLst>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tabLst>
                <a:tab pos="635000" algn="l"/>
                <a:tab pos="1620838" algn="l"/>
              </a:tabLst>
              <a:defRPr sz="2800">
                <a:solidFill>
                  <a:schemeClr val="bg1"/>
                </a:solidFill>
                <a:latin typeface="Arial" charset="0"/>
                <a:cs typeface="Arial" charset="0"/>
              </a:defRPr>
            </a:lvl2pPr>
            <a:lvl3pPr marL="1143000" indent="-228600">
              <a:spcBef>
                <a:spcPct val="20000"/>
              </a:spcBef>
              <a:buClr>
                <a:srgbClr val="FFCC00"/>
              </a:buClr>
              <a:buFont typeface="Arial" charset="0"/>
              <a:buChar char="&gt;"/>
              <a:tabLst>
                <a:tab pos="635000" algn="l"/>
                <a:tab pos="1620838" algn="l"/>
              </a:tabLst>
              <a:defRPr sz="2400">
                <a:solidFill>
                  <a:schemeClr val="bg1"/>
                </a:solidFill>
                <a:latin typeface="Arial" charset="0"/>
                <a:cs typeface="Arial" charset="0"/>
              </a:defRPr>
            </a:lvl3pPr>
            <a:lvl4pPr marL="1600200" indent="-228600">
              <a:spcBef>
                <a:spcPct val="20000"/>
              </a:spcBef>
              <a:buClr>
                <a:srgbClr val="FFCC00"/>
              </a:buClr>
              <a:buFont typeface="Arial" charset="0"/>
              <a:buChar char="–"/>
              <a:tabLst>
                <a:tab pos="635000" algn="l"/>
                <a:tab pos="1620838" algn="l"/>
              </a:tabLst>
              <a:defRPr sz="2000">
                <a:solidFill>
                  <a:schemeClr val="bg1"/>
                </a:solidFill>
                <a:latin typeface="Arial" charset="0"/>
                <a:cs typeface="Arial" charset="0"/>
              </a:defRPr>
            </a:lvl4pPr>
            <a:lvl5pPr marL="2057400" indent="-228600">
              <a:spcBef>
                <a:spcPct val="20000"/>
              </a:spcBef>
              <a:buClr>
                <a:srgbClr val="FFCC00"/>
              </a:buClr>
              <a:buFont typeface="Arial" charset="0"/>
              <a:buChar char="»"/>
              <a:tabLst>
                <a:tab pos="635000" algn="l"/>
                <a:tab pos="1620838" algn="l"/>
              </a:tabLst>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tabLst>
                <a:tab pos="635000" algn="l"/>
                <a:tab pos="1620838" algn="l"/>
              </a:tabLst>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tabLst>
                <a:tab pos="635000" algn="l"/>
                <a:tab pos="1620838" algn="l"/>
              </a:tabLst>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tabLst>
                <a:tab pos="635000" algn="l"/>
                <a:tab pos="1620838" algn="l"/>
              </a:tabLst>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tabLst>
                <a:tab pos="635000" algn="l"/>
                <a:tab pos="1620838" algn="l"/>
              </a:tabLst>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 typeface="ZapfDingbats" pitchFamily="82" charset="2"/>
              <a:buNone/>
              <a:tabLst>
                <a:tab pos="635000" algn="l"/>
                <a:tab pos="1620838" algn="l"/>
              </a:tabLst>
              <a:defRPr/>
            </a:pPr>
            <a:endParaRPr kumimoji="0" lang="en-GB" altLang="en-US" sz="3200" b="0" i="0" u="none" strike="noStrike" kern="0" cap="none" spc="0" normalizeH="0" baseline="0" noProof="0">
              <a:ln>
                <a:noFill/>
              </a:ln>
              <a:solidFill>
                <a:srgbClr val="000099"/>
              </a:solidFill>
              <a:effectLst/>
              <a:uLnTx/>
              <a:uFillTx/>
              <a:latin typeface="Arial" charset="0"/>
              <a:cs typeface="Arial" charset="0"/>
            </a:endParaRPr>
          </a:p>
        </p:txBody>
      </p:sp>
      <p:sp>
        <p:nvSpPr>
          <p:cNvPr id="23556" name="Text Box 4"/>
          <p:cNvSpPr txBox="1">
            <a:spLocks noChangeArrowheads="1"/>
          </p:cNvSpPr>
          <p:nvPr/>
        </p:nvSpPr>
        <p:spPr bwMode="auto">
          <a:xfrm>
            <a:off x="1547813" y="3933825"/>
            <a:ext cx="208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fr-BE" sz="2800" b="1" i="0" u="none" strike="noStrike" kern="0" cap="none" spc="0" normalizeH="0" baseline="0" noProof="0" dirty="0">
                <a:ln>
                  <a:noFill/>
                </a:ln>
                <a:solidFill>
                  <a:srgbClr val="023656"/>
                </a:solidFill>
                <a:effectLst>
                  <a:outerShdw blurRad="38100" dist="38100" dir="2700000" algn="tl">
                    <a:srgbClr val="C0C0C0"/>
                  </a:outerShdw>
                </a:effectLst>
                <a:uLnTx/>
                <a:uFillTx/>
              </a:rPr>
              <a:t>MEMBERS</a:t>
            </a:r>
            <a:endParaRPr kumimoji="0" lang="en-GB" sz="2800" b="1" i="0" u="none" strike="noStrike" kern="0" cap="none" spc="0" normalizeH="0" baseline="0" noProof="0" dirty="0">
              <a:ln>
                <a:noFill/>
              </a:ln>
              <a:solidFill>
                <a:srgbClr val="023656"/>
              </a:solidFill>
              <a:effectLst>
                <a:outerShdw blurRad="38100" dist="38100" dir="2700000" algn="tl">
                  <a:srgbClr val="C0C0C0"/>
                </a:outerShdw>
              </a:effectLst>
              <a:uLnTx/>
              <a:uFillTx/>
            </a:endParaRPr>
          </a:p>
        </p:txBody>
      </p:sp>
      <p:sp>
        <p:nvSpPr>
          <p:cNvPr id="12292" name="AutoShape 5"/>
          <p:cNvSpPr>
            <a:spLocks noChangeArrowheads="1"/>
          </p:cNvSpPr>
          <p:nvPr/>
        </p:nvSpPr>
        <p:spPr bwMode="auto">
          <a:xfrm>
            <a:off x="3491880" y="4087560"/>
            <a:ext cx="935038" cy="215900"/>
          </a:xfrm>
          <a:prstGeom prst="leftRightArrow">
            <a:avLst>
              <a:gd name="adj1" fmla="val 50000"/>
              <a:gd name="adj2" fmla="val 86618"/>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altLang="en-US" sz="2400" b="0" i="0" u="none" strike="noStrike" kern="0" cap="none" spc="0" normalizeH="0" baseline="0" noProof="0">
              <a:ln>
                <a:noFill/>
              </a:ln>
              <a:solidFill>
                <a:schemeClr val="tx1"/>
              </a:solidFill>
              <a:effectLst/>
              <a:uLnTx/>
              <a:uFillTx/>
              <a:latin typeface="Arial" charset="0"/>
              <a:cs typeface="Arial" charset="0"/>
            </a:endParaRPr>
          </a:p>
        </p:txBody>
      </p:sp>
      <p:pic>
        <p:nvPicPr>
          <p:cNvPr id="12293" name="Picture 6" descr="Picto EUROCHAMB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236" y="3743768"/>
            <a:ext cx="923230" cy="9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AutoShape 7"/>
          <p:cNvSpPr>
            <a:spLocks noChangeArrowheads="1"/>
          </p:cNvSpPr>
          <p:nvPr/>
        </p:nvSpPr>
        <p:spPr bwMode="auto">
          <a:xfrm>
            <a:off x="6012160" y="4068754"/>
            <a:ext cx="935037" cy="215900"/>
          </a:xfrm>
          <a:prstGeom prst="leftRightArrow">
            <a:avLst>
              <a:gd name="adj1" fmla="val 50000"/>
              <a:gd name="adj2" fmla="val 86618"/>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GB" altLang="en-US" sz="2400" b="0" i="0" u="none" strike="noStrike" kern="0" cap="none" spc="0" normalizeH="0" baseline="0" noProof="0">
              <a:ln>
                <a:noFill/>
              </a:ln>
              <a:solidFill>
                <a:schemeClr val="tx1"/>
              </a:solidFill>
              <a:effectLst/>
              <a:uLnTx/>
              <a:uFillTx/>
              <a:latin typeface="Arial" charset="0"/>
              <a:cs typeface="Arial" charset="0"/>
            </a:endParaRPr>
          </a:p>
        </p:txBody>
      </p:sp>
      <p:pic>
        <p:nvPicPr>
          <p:cNvPr id="12295" name="Picture 8" descr="eurofla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8007" y="3910004"/>
            <a:ext cx="1005639"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12"/>
          <p:cNvSpPr txBox="1">
            <a:spLocks noChangeArrowheads="1"/>
          </p:cNvSpPr>
          <p:nvPr/>
        </p:nvSpPr>
        <p:spPr bwMode="auto">
          <a:xfrm>
            <a:off x="1331640" y="2060848"/>
            <a:ext cx="68405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CC00"/>
              </a:buClr>
              <a:buFont typeface="Arial" charset="0"/>
              <a:buChar char="•"/>
              <a:defRPr sz="3200">
                <a:solidFill>
                  <a:srgbClr val="FFCC00"/>
                </a:solidFill>
                <a:latin typeface="Arial" charset="0"/>
                <a:cs typeface="Arial" charset="0"/>
              </a:defRPr>
            </a:lvl1pPr>
            <a:lvl2pPr marL="742950" indent="-285750">
              <a:spcBef>
                <a:spcPct val="20000"/>
              </a:spcBef>
              <a:buClr>
                <a:srgbClr val="FFCC00"/>
              </a:buClr>
              <a:buFont typeface="Wingdings" pitchFamily="2" charset="2"/>
              <a:buChar char="à"/>
              <a:defRPr sz="2800">
                <a:solidFill>
                  <a:schemeClr val="bg1"/>
                </a:solidFill>
                <a:latin typeface="Arial" charset="0"/>
                <a:cs typeface="Arial" charset="0"/>
              </a:defRPr>
            </a:lvl2pPr>
            <a:lvl3pPr marL="1143000" indent="-228600">
              <a:spcBef>
                <a:spcPct val="20000"/>
              </a:spcBef>
              <a:buClr>
                <a:srgbClr val="FFCC00"/>
              </a:buClr>
              <a:buFont typeface="Arial" charset="0"/>
              <a:buChar char="&gt;"/>
              <a:defRPr sz="2400">
                <a:solidFill>
                  <a:schemeClr val="bg1"/>
                </a:solidFill>
                <a:latin typeface="Arial" charset="0"/>
                <a:cs typeface="Arial" charset="0"/>
              </a:defRPr>
            </a:lvl3pPr>
            <a:lvl4pPr marL="1600200" indent="-228600">
              <a:spcBef>
                <a:spcPct val="20000"/>
              </a:spcBef>
              <a:buClr>
                <a:srgbClr val="FFCC00"/>
              </a:buClr>
              <a:buFont typeface="Arial" charset="0"/>
              <a:buChar char="–"/>
              <a:defRPr sz="2000">
                <a:solidFill>
                  <a:schemeClr val="bg1"/>
                </a:solidFill>
                <a:latin typeface="Arial" charset="0"/>
                <a:cs typeface="Arial" charset="0"/>
              </a:defRPr>
            </a:lvl4pPr>
            <a:lvl5pPr marL="2057400" indent="-228600">
              <a:spcBef>
                <a:spcPct val="20000"/>
              </a:spcBef>
              <a:buClr>
                <a:srgbClr val="FFCC00"/>
              </a:buClr>
              <a:buFont typeface="Arial" charset="0"/>
              <a:buChar char="»"/>
              <a:defRPr sz="2000">
                <a:solidFill>
                  <a:schemeClr val="bg1"/>
                </a:solidFill>
                <a:latin typeface="Arial" charset="0"/>
                <a:cs typeface="Arial" charset="0"/>
              </a:defRPr>
            </a:lvl5pPr>
            <a:lvl6pPr marL="25146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6pPr>
            <a:lvl7pPr marL="29718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7pPr>
            <a:lvl8pPr marL="34290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8pPr>
            <a:lvl9pPr marL="3886200" indent="-228600" eaLnBrk="0" fontAlgn="base" hangingPunct="0">
              <a:spcBef>
                <a:spcPct val="20000"/>
              </a:spcBef>
              <a:spcAft>
                <a:spcPct val="0"/>
              </a:spcAft>
              <a:buClr>
                <a:srgbClr val="FFCC00"/>
              </a:buClr>
              <a:buFont typeface="Arial" charset="0"/>
              <a:buChar char="»"/>
              <a:defRPr sz="2000">
                <a:solidFill>
                  <a:schemeClr val="bg1"/>
                </a:solidFill>
                <a:latin typeface="Arial" charset="0"/>
                <a:cs typeface="Arial" charset="0"/>
              </a:defRPr>
            </a:lvl9pPr>
          </a:lstStyle>
          <a:p>
            <a:pPr marL="342900" marR="0" lvl="0" indent="-342900" defTabSz="914400" eaLnBrk="1" fontAlgn="auto" latinLnBrk="0" hangingPunct="1">
              <a:lnSpc>
                <a:spcPct val="100000"/>
              </a:lnSpc>
              <a:spcBef>
                <a:spcPct val="20000"/>
              </a:spcBef>
              <a:spcAft>
                <a:spcPts val="0"/>
              </a:spcAft>
              <a:buClr>
                <a:schemeClr val="tx2"/>
              </a:buClr>
              <a:buSzTx/>
              <a:buFont typeface="Arial" charset="0"/>
              <a:buChar char="•"/>
              <a:tabLst/>
              <a:defRPr/>
            </a:pPr>
            <a:r>
              <a:rPr kumimoji="0" lang="fr-BE" altLang="en-US" sz="2400" b="1" i="0" u="none" strike="noStrike" kern="0" cap="none" spc="0" normalizeH="0" baseline="0" noProof="0" dirty="0">
                <a:ln>
                  <a:noFill/>
                </a:ln>
                <a:solidFill>
                  <a:schemeClr val="tx2"/>
                </a:solidFill>
                <a:effectLst/>
                <a:uLnTx/>
                <a:uFillTx/>
                <a:latin typeface="Arial" charset="0"/>
                <a:cs typeface="Arial" charset="0"/>
              </a:rPr>
              <a:t>To </a:t>
            </a:r>
            <a:r>
              <a:rPr kumimoji="0" lang="fr-BE" altLang="en-US" sz="2400" b="1" i="0" u="none" strike="noStrike" kern="0" cap="none" spc="0" normalizeH="0" baseline="0" noProof="0" dirty="0" err="1">
                <a:ln>
                  <a:noFill/>
                </a:ln>
                <a:solidFill>
                  <a:schemeClr val="tx2"/>
                </a:solidFill>
                <a:effectLst/>
                <a:uLnTx/>
                <a:uFillTx/>
                <a:latin typeface="Arial" charset="0"/>
                <a:cs typeface="Arial" charset="0"/>
              </a:rPr>
              <a:t>develop</a:t>
            </a:r>
            <a:r>
              <a:rPr kumimoji="0" lang="fr-BE" altLang="en-US" sz="2400" b="1" i="0" u="none" strike="noStrike" kern="0" cap="none" spc="0" normalizeH="0" baseline="0" noProof="0" dirty="0">
                <a:ln>
                  <a:noFill/>
                </a:ln>
                <a:solidFill>
                  <a:schemeClr val="tx2"/>
                </a:solidFill>
                <a:effectLst/>
                <a:uLnTx/>
                <a:uFillTx/>
                <a:latin typeface="Arial" charset="0"/>
                <a:cs typeface="Arial" charset="0"/>
              </a:rPr>
              <a:t> a business-</a:t>
            </a:r>
            <a:r>
              <a:rPr kumimoji="0" lang="fr-BE" altLang="en-US" sz="2400" b="1" i="0" u="none" strike="noStrike" kern="0" cap="none" spc="0" normalizeH="0" baseline="0" noProof="0" dirty="0" err="1">
                <a:ln>
                  <a:noFill/>
                </a:ln>
                <a:solidFill>
                  <a:schemeClr val="tx2"/>
                </a:solidFill>
                <a:effectLst/>
                <a:uLnTx/>
                <a:uFillTx/>
                <a:latin typeface="Arial" charset="0"/>
                <a:cs typeface="Arial" charset="0"/>
              </a:rPr>
              <a:t>friendly</a:t>
            </a:r>
            <a:r>
              <a:rPr kumimoji="0" lang="fr-BE" altLang="en-US" sz="2400" b="1" i="0" u="none" strike="noStrike" kern="0" cap="none" spc="0" normalizeH="0" baseline="0" noProof="0" dirty="0">
                <a:ln>
                  <a:noFill/>
                </a:ln>
                <a:solidFill>
                  <a:schemeClr val="tx2"/>
                </a:solidFill>
                <a:effectLst/>
                <a:uLnTx/>
                <a:uFillTx/>
                <a:latin typeface="Arial" charset="0"/>
                <a:cs typeface="Arial" charset="0"/>
              </a:rPr>
              <a:t>, </a:t>
            </a:r>
            <a:r>
              <a:rPr kumimoji="0" lang="fr-BE" altLang="en-US" sz="2400" b="1" i="0" u="none" strike="noStrike" kern="0" cap="none" spc="0" normalizeH="0" baseline="0" noProof="0" dirty="0" err="1">
                <a:ln>
                  <a:noFill/>
                </a:ln>
                <a:solidFill>
                  <a:schemeClr val="tx2"/>
                </a:solidFill>
                <a:effectLst/>
                <a:uLnTx/>
                <a:uFillTx/>
                <a:latin typeface="Arial" charset="0"/>
                <a:cs typeface="Arial" charset="0"/>
              </a:rPr>
              <a:t>competitive</a:t>
            </a:r>
            <a:r>
              <a:rPr kumimoji="0" lang="fr-BE" altLang="en-US" sz="2400" b="1" i="0" u="none" strike="noStrike" kern="0" cap="none" spc="0" normalizeH="0" baseline="0" noProof="0" dirty="0">
                <a:ln>
                  <a:noFill/>
                </a:ln>
                <a:solidFill>
                  <a:schemeClr val="tx2"/>
                </a:solidFill>
                <a:effectLst/>
                <a:uLnTx/>
                <a:uFillTx/>
                <a:latin typeface="Arial" charset="0"/>
                <a:cs typeface="Arial" charset="0"/>
              </a:rPr>
              <a:t> </a:t>
            </a:r>
            <a:r>
              <a:rPr kumimoji="0" lang="fr-BE" altLang="en-US" sz="2400" b="1" i="0" u="none" strike="noStrike" kern="0" cap="none" spc="0" normalizeH="0" baseline="0" noProof="0" dirty="0" err="1">
                <a:ln>
                  <a:noFill/>
                </a:ln>
                <a:solidFill>
                  <a:schemeClr val="tx2"/>
                </a:solidFill>
                <a:effectLst/>
                <a:uLnTx/>
                <a:uFillTx/>
                <a:latin typeface="Arial" charset="0"/>
                <a:cs typeface="Arial" charset="0"/>
              </a:rPr>
              <a:t>economic</a:t>
            </a:r>
            <a:r>
              <a:rPr kumimoji="0" lang="fr-BE" altLang="en-US" sz="2400" b="1" i="0" u="none" strike="noStrike" kern="0" cap="none" spc="0" normalizeH="0" baseline="0" noProof="0" dirty="0">
                <a:ln>
                  <a:noFill/>
                </a:ln>
                <a:solidFill>
                  <a:schemeClr val="tx2"/>
                </a:solidFill>
                <a:effectLst/>
                <a:uLnTx/>
                <a:uFillTx/>
                <a:latin typeface="Arial" charset="0"/>
                <a:cs typeface="Arial" charset="0"/>
              </a:rPr>
              <a:t> </a:t>
            </a:r>
            <a:r>
              <a:rPr kumimoji="0" lang="fr-BE" altLang="en-US" sz="2400" b="1" i="0" u="none" strike="noStrike" kern="0" cap="none" spc="0" normalizeH="0" baseline="0" noProof="0" dirty="0" err="1">
                <a:ln>
                  <a:noFill/>
                </a:ln>
                <a:solidFill>
                  <a:schemeClr val="tx2"/>
                </a:solidFill>
                <a:effectLst/>
                <a:uLnTx/>
                <a:uFillTx/>
                <a:latin typeface="Arial" charset="0"/>
                <a:cs typeface="Arial" charset="0"/>
              </a:rPr>
              <a:t>environment</a:t>
            </a:r>
            <a:r>
              <a:rPr kumimoji="0" lang="fr-BE" altLang="en-US" sz="2400" b="1" i="0" u="none" strike="noStrike" kern="0" cap="none" spc="0" normalizeH="0" baseline="0" noProof="0" dirty="0">
                <a:ln>
                  <a:noFill/>
                </a:ln>
                <a:solidFill>
                  <a:schemeClr val="tx2"/>
                </a:solidFill>
                <a:effectLst/>
                <a:uLnTx/>
                <a:uFillTx/>
                <a:latin typeface="Arial" charset="0"/>
                <a:cs typeface="Arial" charset="0"/>
              </a:rPr>
              <a:t> in Europe and support EU </a:t>
            </a:r>
            <a:r>
              <a:rPr kumimoji="0" lang="fr-BE" altLang="en-US" sz="2400" b="1" i="0" u="none" strike="noStrike" kern="0" cap="none" spc="0" normalizeH="0" baseline="0" noProof="0" dirty="0" err="1">
                <a:ln>
                  <a:noFill/>
                </a:ln>
                <a:solidFill>
                  <a:schemeClr val="tx2"/>
                </a:solidFill>
                <a:effectLst/>
                <a:uLnTx/>
                <a:uFillTx/>
                <a:latin typeface="Arial" charset="0"/>
                <a:cs typeface="Arial" charset="0"/>
              </a:rPr>
              <a:t>SMEs</a:t>
            </a:r>
            <a:r>
              <a:rPr kumimoji="0" lang="fr-BE" altLang="en-US" sz="2400" b="1" i="0" u="none" strike="noStrike" kern="0" cap="none" spc="0" normalizeH="0" baseline="0" noProof="0" dirty="0">
                <a:ln>
                  <a:noFill/>
                </a:ln>
                <a:solidFill>
                  <a:schemeClr val="tx2"/>
                </a:solidFill>
                <a:effectLst/>
                <a:uLnTx/>
                <a:uFillTx/>
                <a:latin typeface="Arial" charset="0"/>
                <a:cs typeface="Arial" charset="0"/>
              </a:rPr>
              <a:t> </a:t>
            </a:r>
            <a:r>
              <a:rPr kumimoji="0" lang="fr-BE" altLang="en-US" sz="2400" b="1" i="0" u="none" strike="noStrike" kern="0" cap="none" spc="0" normalizeH="0" baseline="0" noProof="0" dirty="0" err="1">
                <a:ln>
                  <a:noFill/>
                </a:ln>
                <a:solidFill>
                  <a:schemeClr val="tx2"/>
                </a:solidFill>
                <a:effectLst/>
                <a:uLnTx/>
                <a:uFillTx/>
                <a:latin typeface="Arial" charset="0"/>
                <a:cs typeface="Arial" charset="0"/>
              </a:rPr>
              <a:t>internationalization</a:t>
            </a:r>
            <a:endParaRPr kumimoji="0" lang="en-GB" altLang="en-US" sz="2400" b="1" i="0" u="none" strike="noStrike" kern="0" cap="none" spc="0" normalizeH="0" baseline="0" noProof="0" dirty="0">
              <a:ln>
                <a:noFill/>
              </a:ln>
              <a:solidFill>
                <a:schemeClr val="tx2"/>
              </a:solidFill>
              <a:effectLst/>
              <a:uLnTx/>
              <a:uFillTx/>
              <a:latin typeface="Arial" charset="0"/>
              <a:cs typeface="Arial" charset="0"/>
            </a:endParaRPr>
          </a:p>
        </p:txBody>
      </p:sp>
      <p:sp>
        <p:nvSpPr>
          <p:cNvPr id="23565" name="Text Box 13"/>
          <p:cNvSpPr txBox="1">
            <a:spLocks noChangeArrowheads="1"/>
          </p:cNvSpPr>
          <p:nvPr/>
        </p:nvSpPr>
        <p:spPr bwMode="auto">
          <a:xfrm>
            <a:off x="1763687" y="404813"/>
            <a:ext cx="71294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nl-NL" sz="3600" b="1" i="0" u="none" strike="noStrike" kern="0" cap="none" spc="0" normalizeH="0" baseline="0" noProof="0" dirty="0">
                <a:ln>
                  <a:noFill/>
                </a:ln>
                <a:solidFill>
                  <a:srgbClr val="FFCC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OUR MISSION</a:t>
            </a:r>
            <a:endParaRPr kumimoji="0" lang="en-GB" sz="3600" b="1" i="0" u="none" strike="noStrike" kern="0" cap="none" spc="0" normalizeH="0" baseline="0" noProof="0" dirty="0">
              <a:ln>
                <a:noFill/>
              </a:ln>
              <a:solidFill>
                <a:srgbClr val="FFCC00"/>
              </a:solidFill>
              <a:effectLst>
                <a:outerShdw blurRad="38100" dist="38100" dir="2700000" algn="tl">
                  <a:srgbClr val="C0C0C0"/>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89681"/>
      </p:ext>
    </p:extLst>
  </p:cSld>
  <p:clrMapOvr>
    <a:masterClrMapping/>
  </p:clrMapOvr>
  <p:transition advClick="0" advTm="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World map PPT_Global Eu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003550"/>
            <a:ext cx="606425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a:xfrm>
            <a:off x="1691680" y="404664"/>
            <a:ext cx="6995120" cy="1012974"/>
          </a:xfrm>
        </p:spPr>
        <p:txBody>
          <a:bodyPr/>
          <a:lstStyle/>
          <a:p>
            <a:pPr algn="l">
              <a:defRPr/>
            </a:pPr>
            <a:r>
              <a:rPr lang="fr-BE" sz="3600" b="1" dirty="0">
                <a:solidFill>
                  <a:srgbClr val="FFCC00"/>
                </a:solidFill>
                <a:effectLst>
                  <a:outerShdw blurRad="38100" dist="38100" dir="2700000" algn="tl">
                    <a:srgbClr val="C0C0C0"/>
                  </a:outerShdw>
                </a:effectLst>
                <a:latin typeface="Arial" panose="020B0604020202020204" pitchFamily="34" charset="0"/>
                <a:ea typeface="+mn-ea"/>
                <a:cs typeface="Arial" panose="020B0604020202020204" pitchFamily="34" charset="0"/>
              </a:rPr>
              <a:t>MARKETS</a:t>
            </a:r>
            <a:endParaRPr lang="fr-FR" sz="3600" b="1" dirty="0">
              <a:solidFill>
                <a:srgbClr val="FFCC00"/>
              </a:solidFill>
              <a:effectLst>
                <a:outerShdw blurRad="38100" dist="38100" dir="2700000" algn="tl">
                  <a:srgbClr val="C0C0C0"/>
                </a:outerShdw>
              </a:effectLst>
              <a:latin typeface="Arial" panose="020B0604020202020204" pitchFamily="34" charset="0"/>
              <a:ea typeface="+mn-ea"/>
              <a:cs typeface="Arial" panose="020B0604020202020204" pitchFamily="34" charset="0"/>
            </a:endParaRPr>
          </a:p>
        </p:txBody>
      </p:sp>
      <p:sp>
        <p:nvSpPr>
          <p:cNvPr id="20484" name="Rectangle 3"/>
          <p:cNvSpPr>
            <a:spLocks noGrp="1" noChangeArrowheads="1"/>
          </p:cNvSpPr>
          <p:nvPr>
            <p:ph type="body" idx="1"/>
          </p:nvPr>
        </p:nvSpPr>
        <p:spPr>
          <a:xfrm>
            <a:off x="1303338" y="1417638"/>
            <a:ext cx="6984999" cy="2899255"/>
          </a:xfrm>
          <a:noFill/>
        </p:spPr>
        <p:txBody>
          <a:bodyPr wrap="square">
            <a:spAutoFit/>
          </a:bodyPr>
          <a:lstStyle/>
          <a:p>
            <a:pPr eaLnBrk="1" hangingPunct="1">
              <a:buFont typeface="Arial" charset="0"/>
              <a:buNone/>
            </a:pPr>
            <a:r>
              <a:rPr lang="fr-BE" altLang="en-US" sz="2400" b="1" dirty="0">
                <a:solidFill>
                  <a:srgbClr val="023656"/>
                </a:solidFill>
                <a:latin typeface="Arial" panose="020B0604020202020204" pitchFamily="34" charset="0"/>
                <a:ea typeface="ＭＳ Ｐゴシック" pitchFamily="80" charset="-128"/>
                <a:cs typeface="Arial" panose="020B0604020202020204" pitchFamily="34" charset="0"/>
              </a:rPr>
              <a:t>Internationalisation</a:t>
            </a:r>
          </a:p>
          <a:p>
            <a:pPr eaLnBrk="1" hangingPunct="1"/>
            <a:r>
              <a:rPr lang="en-GB" altLang="en-US" sz="2400" dirty="0">
                <a:solidFill>
                  <a:srgbClr val="023656"/>
                </a:solidFill>
                <a:latin typeface="Arial" panose="020B0604020202020204" pitchFamily="34" charset="0"/>
                <a:ea typeface="ＭＳ Ｐゴシック" pitchFamily="80" charset="-128"/>
                <a:cs typeface="Arial" panose="020B0604020202020204" pitchFamily="34" charset="0"/>
              </a:rPr>
              <a:t>To enhance external economic diplomacy, in a public private partnership at European level</a:t>
            </a:r>
          </a:p>
          <a:p>
            <a:pPr eaLnBrk="1" hangingPunct="1"/>
            <a:r>
              <a:rPr lang="en-US" altLang="en-US" sz="2400" dirty="0">
                <a:solidFill>
                  <a:srgbClr val="023656"/>
                </a:solidFill>
                <a:latin typeface="Arial" panose="020B0604020202020204" pitchFamily="34" charset="0"/>
                <a:ea typeface="ＭＳ Ｐゴシック" pitchFamily="80" charset="-128"/>
                <a:cs typeface="Arial" panose="020B0604020202020204" pitchFamily="34" charset="0"/>
              </a:rPr>
              <a:t>To facilitate market access for EU SMEs</a:t>
            </a:r>
            <a:endParaRPr lang="en-GB" altLang="en-US" sz="2400" dirty="0">
              <a:solidFill>
                <a:srgbClr val="023656"/>
              </a:solidFill>
              <a:latin typeface="Arial" panose="020B0604020202020204" pitchFamily="34" charset="0"/>
              <a:ea typeface="ＭＳ Ｐゴシック" pitchFamily="80" charset="-128"/>
              <a:cs typeface="Arial" panose="020B0604020202020204" pitchFamily="34" charset="0"/>
            </a:endParaRPr>
          </a:p>
          <a:p>
            <a:pPr eaLnBrk="1" hangingPunct="1">
              <a:buFont typeface="Arial" charset="0"/>
              <a:buNone/>
            </a:pPr>
            <a:endParaRPr lang="fr-BE" altLang="en-US" sz="2400" dirty="0">
              <a:solidFill>
                <a:srgbClr val="023656"/>
              </a:solidFill>
              <a:latin typeface="Verdana" pitchFamily="34" charset="0"/>
              <a:ea typeface="ＭＳ Ｐゴシック" pitchFamily="80" charset="-128"/>
            </a:endParaRPr>
          </a:p>
          <a:p>
            <a:pPr eaLnBrk="1" hangingPunct="1">
              <a:buFont typeface="Arial" charset="0"/>
              <a:buNone/>
            </a:pPr>
            <a:endParaRPr lang="fr-BE" altLang="en-US" sz="2000" dirty="0">
              <a:solidFill>
                <a:srgbClr val="023656"/>
              </a:solidFill>
            </a:endParaRPr>
          </a:p>
          <a:p>
            <a:pPr eaLnBrk="1" hangingPunct="1">
              <a:buFont typeface="Arial" charset="0"/>
              <a:buNone/>
            </a:pPr>
            <a:endParaRPr lang="fr-FR" altLang="en-US" sz="2000" dirty="0">
              <a:solidFill>
                <a:srgbClr val="023656"/>
              </a:solidFill>
            </a:endParaRPr>
          </a:p>
        </p:txBody>
      </p:sp>
    </p:spTree>
    <p:extLst>
      <p:ext uri="{BB962C8B-B14F-4D97-AF65-F5344CB8AC3E}">
        <p14:creationId xmlns:p14="http://schemas.microsoft.com/office/powerpoint/2010/main" val="124886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399232"/>
          </a:xfrm>
        </p:spPr>
        <p:txBody>
          <a:bodyPr/>
          <a:lstStyle/>
          <a:p>
            <a:pPr algn="r">
              <a:lnSpc>
                <a:spcPct val="100000"/>
              </a:lnSpc>
            </a:pPr>
            <a:r>
              <a:rPr lang="en-GB" sz="4000" dirty="0">
                <a:solidFill>
                  <a:srgbClr val="007400"/>
                </a:solidFill>
              </a:rPr>
              <a:t>European Union – Latin American </a:t>
            </a:r>
            <a:br>
              <a:rPr lang="en-GB" sz="4000" dirty="0">
                <a:solidFill>
                  <a:srgbClr val="007400"/>
                </a:solidFill>
              </a:rPr>
            </a:br>
            <a:r>
              <a:rPr lang="en-GB" sz="4000" dirty="0">
                <a:solidFill>
                  <a:srgbClr val="007400"/>
                </a:solidFill>
              </a:rPr>
              <a:t>- business context -</a:t>
            </a:r>
            <a:br>
              <a:rPr lang="en-US" sz="4000" dirty="0">
                <a:solidFill>
                  <a:prstClr val="white"/>
                </a:solidFill>
                <a:latin typeface="Arial" pitchFamily="34" charset="0"/>
                <a:cs typeface="Arial" pitchFamily="34" charset="0"/>
              </a:rPr>
            </a:br>
            <a:br>
              <a:rPr lang="en-US" sz="4000" dirty="0">
                <a:solidFill>
                  <a:prstClr val="white"/>
                </a:solidFill>
                <a:latin typeface="Arial" pitchFamily="34" charset="0"/>
                <a:cs typeface="Arial" pitchFamily="34" charset="0"/>
              </a:rPr>
            </a:br>
            <a:endParaRPr lang="en-GB" sz="2800" dirty="0">
              <a:solidFill>
                <a:srgbClr val="007400"/>
              </a:solidFill>
            </a:endParaRPr>
          </a:p>
        </p:txBody>
      </p:sp>
      <p:sp>
        <p:nvSpPr>
          <p:cNvPr id="3" name="Marcador de contenido 2"/>
          <p:cNvSpPr>
            <a:spLocks noGrp="1"/>
          </p:cNvSpPr>
          <p:nvPr>
            <p:ph idx="1"/>
          </p:nvPr>
        </p:nvSpPr>
        <p:spPr>
          <a:xfrm>
            <a:off x="322730" y="1640541"/>
            <a:ext cx="8229600" cy="4525963"/>
          </a:xfrm>
        </p:spPr>
        <p:txBody>
          <a:bodyPr>
            <a:normAutofit fontScale="85000" lnSpcReduction="20000"/>
          </a:bodyPr>
          <a:lstStyle/>
          <a:p>
            <a:endParaRPr lang="en-GB" sz="1800" dirty="0"/>
          </a:p>
          <a:p>
            <a:r>
              <a:rPr lang="en-GB" sz="1600" b="1" dirty="0">
                <a:solidFill>
                  <a:schemeClr val="accent1">
                    <a:lumMod val="50000"/>
                  </a:schemeClr>
                </a:solidFill>
                <a:latin typeface="Arial" panose="020B0604020202020204" pitchFamily="34" charset="0"/>
                <a:cs typeface="Arial" panose="020B0604020202020204" pitchFamily="34" charset="0"/>
              </a:rPr>
              <a:t>OPPORTUNITIES IN LATIN AMERICA FOR EU SMEs</a:t>
            </a:r>
          </a:p>
          <a:p>
            <a:endParaRPr lang="en-GB" sz="1800" dirty="0">
              <a:solidFill>
                <a:schemeClr val="accent1">
                  <a:lumMod val="50000"/>
                </a:schemeClr>
              </a:solidFill>
              <a:latin typeface="Arial" panose="020B0604020202020204" pitchFamily="34" charset="0"/>
              <a:cs typeface="Arial" panose="020B0604020202020204" pitchFamily="34" charset="0"/>
            </a:endParaRPr>
          </a:p>
          <a:p>
            <a:pPr lvl="1" algn="just">
              <a:spcBef>
                <a:spcPct val="0"/>
              </a:spcBef>
            </a:pPr>
            <a:r>
              <a:rPr lang="es-ES" altLang="en-US" dirty="0">
                <a:solidFill>
                  <a:schemeClr val="accent1">
                    <a:lumMod val="50000"/>
                  </a:schemeClr>
                </a:solidFill>
                <a:latin typeface="Arial" panose="020B0604020202020204" pitchFamily="34" charset="0"/>
                <a:cs typeface="Arial" panose="020B0604020202020204" pitchFamily="34" charset="0"/>
              </a:rPr>
              <a:t>Free </a:t>
            </a:r>
            <a:r>
              <a:rPr lang="es-ES" altLang="en-US" dirty="0" err="1">
                <a:solidFill>
                  <a:schemeClr val="accent1">
                    <a:lumMod val="50000"/>
                  </a:schemeClr>
                </a:solidFill>
                <a:latin typeface="Arial" panose="020B0604020202020204" pitchFamily="34" charset="0"/>
                <a:cs typeface="Arial" panose="020B0604020202020204" pitchFamily="34" charset="0"/>
              </a:rPr>
              <a:t>trade</a:t>
            </a:r>
            <a:r>
              <a:rPr lang="es-ES" altLang="en-US" dirty="0">
                <a:solidFill>
                  <a:schemeClr val="accent1">
                    <a:lumMod val="50000"/>
                  </a:schemeClr>
                </a:solidFill>
                <a:latin typeface="Arial" panose="020B0604020202020204" pitchFamily="34" charset="0"/>
                <a:cs typeface="Arial" panose="020B0604020202020204" pitchFamily="34" charset="0"/>
              </a:rPr>
              <a:t> </a:t>
            </a:r>
            <a:r>
              <a:rPr lang="es-ES" altLang="en-US" dirty="0" err="1">
                <a:solidFill>
                  <a:schemeClr val="accent1">
                    <a:lumMod val="50000"/>
                  </a:schemeClr>
                </a:solidFill>
                <a:latin typeface="Arial" panose="020B0604020202020204" pitchFamily="34" charset="0"/>
                <a:cs typeface="Arial" panose="020B0604020202020204" pitchFamily="34" charset="0"/>
              </a:rPr>
              <a:t>Agreements</a:t>
            </a:r>
            <a:r>
              <a:rPr lang="es-ES" altLang="en-US" dirty="0">
                <a:solidFill>
                  <a:schemeClr val="accent1">
                    <a:lumMod val="50000"/>
                  </a:schemeClr>
                </a:solidFill>
                <a:latin typeface="Arial" panose="020B0604020202020204" pitchFamily="34" charset="0"/>
                <a:cs typeface="Arial" panose="020B0604020202020204" pitchFamily="34" charset="0"/>
              </a:rPr>
              <a:t>, </a:t>
            </a:r>
            <a:r>
              <a:rPr lang="es-ES" altLang="en-US" b="1" dirty="0">
                <a:solidFill>
                  <a:schemeClr val="accent1">
                    <a:lumMod val="50000"/>
                  </a:schemeClr>
                </a:solidFill>
                <a:latin typeface="Arial" panose="020B0604020202020204" pitchFamily="34" charset="0"/>
                <a:cs typeface="Arial" panose="020B0604020202020204" pitchFamily="34" charset="0"/>
              </a:rPr>
              <a:t>positive </a:t>
            </a:r>
            <a:r>
              <a:rPr lang="es-ES" altLang="en-US" b="1" dirty="0" err="1">
                <a:solidFill>
                  <a:schemeClr val="accent1">
                    <a:lumMod val="50000"/>
                  </a:schemeClr>
                </a:solidFill>
                <a:latin typeface="Arial" panose="020B0604020202020204" pitchFamily="34" charset="0"/>
                <a:cs typeface="Arial" panose="020B0604020202020204" pitchFamily="34" charset="0"/>
              </a:rPr>
              <a:t>prospects</a:t>
            </a:r>
            <a:r>
              <a:rPr lang="es-ES" altLang="en-US" b="1" dirty="0">
                <a:solidFill>
                  <a:schemeClr val="accent1">
                    <a:lumMod val="50000"/>
                  </a:schemeClr>
                </a:solidFill>
                <a:latin typeface="Arial" panose="020B0604020202020204" pitchFamily="34" charset="0"/>
                <a:cs typeface="Arial" panose="020B0604020202020204" pitchFamily="34" charset="0"/>
              </a:rPr>
              <a:t> </a:t>
            </a:r>
            <a:r>
              <a:rPr lang="es-ES" altLang="en-US" b="1" dirty="0" err="1">
                <a:solidFill>
                  <a:schemeClr val="accent1">
                    <a:lumMod val="50000"/>
                  </a:schemeClr>
                </a:solidFill>
                <a:latin typeface="Arial" panose="020B0604020202020204" pitchFamily="34" charset="0"/>
                <a:cs typeface="Arial" panose="020B0604020202020204" pitchFamily="34" charset="0"/>
              </a:rPr>
              <a:t>growth</a:t>
            </a:r>
            <a:r>
              <a:rPr lang="es-ES" altLang="en-US" b="1" dirty="0">
                <a:solidFill>
                  <a:schemeClr val="accent1">
                    <a:lumMod val="50000"/>
                  </a:schemeClr>
                </a:solidFill>
                <a:latin typeface="Arial" panose="020B0604020202020204" pitchFamily="34" charset="0"/>
                <a:cs typeface="Arial" panose="020B0604020202020204" pitchFamily="34" charset="0"/>
              </a:rPr>
              <a:t> </a:t>
            </a:r>
            <a:r>
              <a:rPr lang="es-ES" altLang="en-US" b="1" dirty="0" err="1">
                <a:solidFill>
                  <a:schemeClr val="accent1">
                    <a:lumMod val="50000"/>
                  </a:schemeClr>
                </a:solidFill>
                <a:latin typeface="Arial" panose="020B0604020202020204" pitchFamily="34" charset="0"/>
                <a:cs typeface="Arial" panose="020B0604020202020204" pitchFamily="34" charset="0"/>
              </a:rPr>
              <a:t>rates</a:t>
            </a:r>
            <a:r>
              <a:rPr lang="es-ES" altLang="en-US" b="1" dirty="0">
                <a:solidFill>
                  <a:schemeClr val="accent1">
                    <a:lumMod val="50000"/>
                  </a:schemeClr>
                </a:solidFill>
                <a:latin typeface="Arial" panose="020B0604020202020204" pitchFamily="34" charset="0"/>
                <a:cs typeface="Arial" panose="020B0604020202020204" pitchFamily="34" charset="0"/>
              </a:rPr>
              <a:t> </a:t>
            </a:r>
          </a:p>
          <a:p>
            <a:pPr algn="just">
              <a:spcBef>
                <a:spcPct val="0"/>
              </a:spcBef>
            </a:pPr>
            <a:endParaRPr lang="es-ES" altLang="en-US" dirty="0">
              <a:solidFill>
                <a:schemeClr val="accent1">
                  <a:lumMod val="50000"/>
                </a:schemeClr>
              </a:solidFill>
              <a:latin typeface="Arial" panose="020B0604020202020204" pitchFamily="34" charset="0"/>
              <a:cs typeface="Arial" panose="020B0604020202020204" pitchFamily="34" charset="0"/>
            </a:endParaRPr>
          </a:p>
          <a:p>
            <a:pPr lvl="1" algn="just">
              <a:spcBef>
                <a:spcPct val="0"/>
              </a:spcBef>
            </a:pPr>
            <a:r>
              <a:rPr lang="es-ES" altLang="en-US" dirty="0" err="1">
                <a:solidFill>
                  <a:schemeClr val="accent1">
                    <a:lumMod val="50000"/>
                  </a:schemeClr>
                </a:solidFill>
                <a:latin typeface="Arial" panose="020B0604020202020204" pitchFamily="34" charset="0"/>
                <a:cs typeface="Arial" panose="020B0604020202020204" pitchFamily="34" charset="0"/>
              </a:rPr>
              <a:t>Need</a:t>
            </a:r>
            <a:r>
              <a:rPr lang="es-ES" altLang="en-US" dirty="0">
                <a:solidFill>
                  <a:schemeClr val="accent1">
                    <a:lumMod val="50000"/>
                  </a:schemeClr>
                </a:solidFill>
                <a:latin typeface="Arial" panose="020B0604020202020204" pitchFamily="34" charset="0"/>
                <a:cs typeface="Arial" panose="020B0604020202020204" pitchFamily="34" charset="0"/>
              </a:rPr>
              <a:t> of </a:t>
            </a:r>
            <a:r>
              <a:rPr lang="es-ES" altLang="en-US" b="1" dirty="0" err="1">
                <a:solidFill>
                  <a:schemeClr val="accent1">
                    <a:lumMod val="50000"/>
                  </a:schemeClr>
                </a:solidFill>
                <a:latin typeface="Arial" panose="020B0604020202020204" pitchFamily="34" charset="0"/>
                <a:cs typeface="Arial" panose="020B0604020202020204" pitchFamily="34" charset="0"/>
              </a:rPr>
              <a:t>economic</a:t>
            </a:r>
            <a:r>
              <a:rPr lang="es-ES" altLang="en-US" b="1" dirty="0">
                <a:solidFill>
                  <a:schemeClr val="accent1">
                    <a:lumMod val="50000"/>
                  </a:schemeClr>
                </a:solidFill>
                <a:latin typeface="Arial" panose="020B0604020202020204" pitchFamily="34" charset="0"/>
                <a:cs typeface="Arial" panose="020B0604020202020204" pitchFamily="34" charset="0"/>
              </a:rPr>
              <a:t> </a:t>
            </a:r>
            <a:r>
              <a:rPr lang="es-ES" altLang="en-US" b="1" dirty="0" err="1">
                <a:solidFill>
                  <a:schemeClr val="accent1">
                    <a:lumMod val="50000"/>
                  </a:schemeClr>
                </a:solidFill>
                <a:latin typeface="Arial" panose="020B0604020202020204" pitchFamily="34" charset="0"/>
                <a:cs typeface="Arial" panose="020B0604020202020204" pitchFamily="34" charset="0"/>
              </a:rPr>
              <a:t>diversification</a:t>
            </a:r>
            <a:r>
              <a:rPr lang="es-ES" altLang="en-US" b="1" dirty="0">
                <a:solidFill>
                  <a:schemeClr val="accent1">
                    <a:lumMod val="50000"/>
                  </a:schemeClr>
                </a:solidFill>
                <a:latin typeface="Arial" panose="020B0604020202020204" pitchFamily="34" charset="0"/>
                <a:cs typeface="Arial" panose="020B0604020202020204" pitchFamily="34" charset="0"/>
              </a:rPr>
              <a:t> in </a:t>
            </a:r>
            <a:r>
              <a:rPr lang="es-ES" altLang="en-US" b="1" dirty="0" err="1">
                <a:solidFill>
                  <a:schemeClr val="accent1">
                    <a:lumMod val="50000"/>
                  </a:schemeClr>
                </a:solidFill>
                <a:latin typeface="Arial" panose="020B0604020202020204" pitchFamily="34" charset="0"/>
                <a:cs typeface="Arial" panose="020B0604020202020204" pitchFamily="34" charset="0"/>
              </a:rPr>
              <a:t>Latin</a:t>
            </a:r>
            <a:r>
              <a:rPr lang="es-ES" altLang="en-US" b="1" dirty="0">
                <a:solidFill>
                  <a:schemeClr val="accent1">
                    <a:lumMod val="50000"/>
                  </a:schemeClr>
                </a:solidFill>
                <a:latin typeface="Arial" panose="020B0604020202020204" pitchFamily="34" charset="0"/>
                <a:cs typeface="Arial" panose="020B0604020202020204" pitchFamily="34" charset="0"/>
              </a:rPr>
              <a:t> </a:t>
            </a:r>
            <a:r>
              <a:rPr lang="es-ES" altLang="en-US" b="1" dirty="0" err="1">
                <a:solidFill>
                  <a:schemeClr val="accent1">
                    <a:lumMod val="50000"/>
                  </a:schemeClr>
                </a:solidFill>
                <a:latin typeface="Arial" panose="020B0604020202020204" pitchFamily="34" charset="0"/>
                <a:cs typeface="Arial" panose="020B0604020202020204" pitchFamily="34" charset="0"/>
              </a:rPr>
              <a:t>America</a:t>
            </a:r>
            <a:endParaRPr lang="es-ES" altLang="en-US" b="1" dirty="0">
              <a:solidFill>
                <a:schemeClr val="accent1">
                  <a:lumMod val="50000"/>
                </a:schemeClr>
              </a:solidFill>
              <a:latin typeface="Arial" panose="020B0604020202020204" pitchFamily="34" charset="0"/>
              <a:cs typeface="Arial" panose="020B0604020202020204" pitchFamily="34" charset="0"/>
            </a:endParaRPr>
          </a:p>
          <a:p>
            <a:pPr marL="0" indent="0" algn="just">
              <a:spcBef>
                <a:spcPct val="0"/>
              </a:spcBef>
              <a:buNone/>
            </a:pPr>
            <a:r>
              <a:rPr lang="es-ES" altLang="en-US" dirty="0">
                <a:solidFill>
                  <a:schemeClr val="accent1">
                    <a:lumMod val="50000"/>
                  </a:schemeClr>
                </a:solidFill>
                <a:latin typeface="Arial" panose="020B0604020202020204" pitchFamily="34" charset="0"/>
                <a:cs typeface="Arial" panose="020B0604020202020204" pitchFamily="34" charset="0"/>
              </a:rPr>
              <a:t> </a:t>
            </a:r>
          </a:p>
          <a:p>
            <a:pPr lvl="1" algn="just">
              <a:spcBef>
                <a:spcPct val="0"/>
              </a:spcBef>
            </a:pPr>
            <a:r>
              <a:rPr lang="es-ES" altLang="en-US" dirty="0">
                <a:solidFill>
                  <a:schemeClr val="accent1">
                    <a:lumMod val="50000"/>
                  </a:schemeClr>
                </a:solidFill>
                <a:latin typeface="Arial" panose="020B0604020202020204" pitchFamily="34" charset="0"/>
                <a:cs typeface="Arial" panose="020B0604020202020204" pitchFamily="34" charset="0"/>
              </a:rPr>
              <a:t>Business </a:t>
            </a:r>
            <a:r>
              <a:rPr lang="es-ES" altLang="en-US" b="1" dirty="0" err="1">
                <a:solidFill>
                  <a:schemeClr val="accent1">
                    <a:lumMod val="50000"/>
                  </a:schemeClr>
                </a:solidFill>
                <a:latin typeface="Arial" panose="020B0604020202020204" pitchFamily="34" charset="0"/>
                <a:cs typeface="Arial" panose="020B0604020202020204" pitchFamily="34" charset="0"/>
              </a:rPr>
              <a:t>partnership</a:t>
            </a:r>
            <a:r>
              <a:rPr lang="es-ES" altLang="en-US" b="1" dirty="0">
                <a:solidFill>
                  <a:schemeClr val="accent1">
                    <a:lumMod val="50000"/>
                  </a:schemeClr>
                </a:solidFill>
                <a:latin typeface="Arial" panose="020B0604020202020204" pitchFamily="34" charset="0"/>
                <a:cs typeface="Arial" panose="020B0604020202020204" pitchFamily="34" charset="0"/>
              </a:rPr>
              <a:t> </a:t>
            </a:r>
            <a:r>
              <a:rPr lang="es-ES" altLang="en-US" b="1" dirty="0" err="1">
                <a:solidFill>
                  <a:schemeClr val="accent1">
                    <a:lumMod val="50000"/>
                  </a:schemeClr>
                </a:solidFill>
                <a:latin typeface="Arial" panose="020B0604020202020204" pitchFamily="34" charset="0"/>
                <a:cs typeface="Arial" panose="020B0604020202020204" pitchFamily="34" charset="0"/>
              </a:rPr>
              <a:t>for</a:t>
            </a:r>
            <a:r>
              <a:rPr lang="es-ES" altLang="en-US" b="1" dirty="0">
                <a:solidFill>
                  <a:schemeClr val="accent1">
                    <a:lumMod val="50000"/>
                  </a:schemeClr>
                </a:solidFill>
                <a:latin typeface="Arial" panose="020B0604020202020204" pitchFamily="34" charset="0"/>
                <a:cs typeface="Arial" panose="020B0604020202020204" pitchFamily="34" charset="0"/>
              </a:rPr>
              <a:t> </a:t>
            </a:r>
            <a:r>
              <a:rPr lang="es-ES" altLang="en-US" b="1" dirty="0" err="1">
                <a:solidFill>
                  <a:schemeClr val="accent1">
                    <a:lumMod val="50000"/>
                  </a:schemeClr>
                </a:solidFill>
                <a:latin typeface="Arial" panose="020B0604020202020204" pitchFamily="34" charset="0"/>
                <a:cs typeface="Arial" panose="020B0604020202020204" pitchFamily="34" charset="0"/>
              </a:rPr>
              <a:t>technology</a:t>
            </a:r>
            <a:r>
              <a:rPr lang="es-ES" altLang="en-US" b="1" dirty="0">
                <a:solidFill>
                  <a:schemeClr val="accent1">
                    <a:lumMod val="50000"/>
                  </a:schemeClr>
                </a:solidFill>
                <a:latin typeface="Arial" panose="020B0604020202020204" pitchFamily="34" charset="0"/>
                <a:cs typeface="Arial" panose="020B0604020202020204" pitchFamily="34" charset="0"/>
              </a:rPr>
              <a:t> transfer</a:t>
            </a:r>
            <a:r>
              <a:rPr lang="es-ES" altLang="en-US" dirty="0">
                <a:solidFill>
                  <a:schemeClr val="accent1">
                    <a:lumMod val="50000"/>
                  </a:schemeClr>
                </a:solidFill>
                <a:latin typeface="Arial" panose="020B0604020202020204" pitchFamily="34" charset="0"/>
                <a:cs typeface="Arial" panose="020B0604020202020204" pitchFamily="34" charset="0"/>
              </a:rPr>
              <a:t>, </a:t>
            </a:r>
            <a:r>
              <a:rPr lang="es-ES" altLang="en-US" b="1" dirty="0" err="1">
                <a:solidFill>
                  <a:schemeClr val="accent1">
                    <a:lumMod val="50000"/>
                  </a:schemeClr>
                </a:solidFill>
                <a:latin typeface="Arial" panose="020B0604020202020204" pitchFamily="34" charset="0"/>
                <a:cs typeface="Arial" panose="020B0604020202020204" pitchFamily="34" charset="0"/>
              </a:rPr>
              <a:t>investment</a:t>
            </a:r>
            <a:r>
              <a:rPr lang="es-ES" altLang="en-US" dirty="0">
                <a:solidFill>
                  <a:schemeClr val="accent1">
                    <a:lumMod val="50000"/>
                  </a:schemeClr>
                </a:solidFill>
                <a:latin typeface="Arial" panose="020B0604020202020204" pitchFamily="34" charset="0"/>
                <a:cs typeface="Arial" panose="020B0604020202020204" pitchFamily="34" charset="0"/>
              </a:rPr>
              <a:t> and </a:t>
            </a:r>
            <a:r>
              <a:rPr lang="es-ES" altLang="en-US" b="1" dirty="0" err="1">
                <a:solidFill>
                  <a:schemeClr val="accent1">
                    <a:lumMod val="50000"/>
                  </a:schemeClr>
                </a:solidFill>
                <a:latin typeface="Arial" panose="020B0604020202020204" pitchFamily="34" charset="0"/>
                <a:cs typeface="Arial" panose="020B0604020202020204" pitchFamily="34" charset="0"/>
              </a:rPr>
              <a:t>innovation</a:t>
            </a:r>
            <a:r>
              <a:rPr lang="es-ES" altLang="en-US" b="1" dirty="0">
                <a:solidFill>
                  <a:schemeClr val="accent1">
                    <a:lumMod val="50000"/>
                  </a:schemeClr>
                </a:solidFill>
                <a:latin typeface="Arial" panose="020B0604020202020204" pitchFamily="34" charset="0"/>
                <a:cs typeface="Arial" panose="020B0604020202020204" pitchFamily="34" charset="0"/>
              </a:rPr>
              <a:t> </a:t>
            </a:r>
          </a:p>
          <a:p>
            <a:pPr algn="just">
              <a:spcBef>
                <a:spcPct val="0"/>
              </a:spcBef>
            </a:pPr>
            <a:endParaRPr lang="es-ES" altLang="en-US" dirty="0">
              <a:solidFill>
                <a:schemeClr val="accent1">
                  <a:lumMod val="50000"/>
                </a:schemeClr>
              </a:solidFill>
              <a:latin typeface="Arial" panose="020B0604020202020204" pitchFamily="34" charset="0"/>
              <a:cs typeface="Arial" panose="020B0604020202020204" pitchFamily="34" charset="0"/>
            </a:endParaRPr>
          </a:p>
          <a:p>
            <a:pPr lvl="1" algn="just">
              <a:spcBef>
                <a:spcPct val="0"/>
              </a:spcBef>
            </a:pPr>
            <a:r>
              <a:rPr lang="es-ES" altLang="en-US" b="1" dirty="0">
                <a:solidFill>
                  <a:schemeClr val="accent1">
                    <a:lumMod val="50000"/>
                  </a:schemeClr>
                </a:solidFill>
                <a:latin typeface="Arial" panose="020B0604020202020204" pitchFamily="34" charset="0"/>
                <a:cs typeface="Arial" panose="020B0604020202020204" pitchFamily="34" charset="0"/>
              </a:rPr>
              <a:t>High </a:t>
            </a:r>
            <a:r>
              <a:rPr lang="es-ES" altLang="en-US" b="1" dirty="0" err="1">
                <a:solidFill>
                  <a:schemeClr val="accent1">
                    <a:lumMod val="50000"/>
                  </a:schemeClr>
                </a:solidFill>
                <a:latin typeface="Arial" panose="020B0604020202020204" pitchFamily="34" charset="0"/>
                <a:cs typeface="Arial" panose="020B0604020202020204" pitchFamily="34" charset="0"/>
              </a:rPr>
              <a:t>demand</a:t>
            </a:r>
            <a:r>
              <a:rPr lang="es-ES" altLang="en-US" b="1" dirty="0">
                <a:solidFill>
                  <a:schemeClr val="accent1">
                    <a:lumMod val="50000"/>
                  </a:schemeClr>
                </a:solidFill>
                <a:latin typeface="Arial" panose="020B0604020202020204" pitchFamily="34" charset="0"/>
                <a:cs typeface="Arial" panose="020B0604020202020204" pitchFamily="34" charset="0"/>
              </a:rPr>
              <a:t> in </a:t>
            </a:r>
            <a:r>
              <a:rPr lang="es-ES" altLang="en-US" b="1" dirty="0" err="1">
                <a:solidFill>
                  <a:schemeClr val="accent1">
                    <a:lumMod val="50000"/>
                  </a:schemeClr>
                </a:solidFill>
                <a:latin typeface="Arial" panose="020B0604020202020204" pitchFamily="34" charset="0"/>
                <a:cs typeface="Arial" panose="020B0604020202020204" pitchFamily="34" charset="0"/>
              </a:rPr>
              <a:t>cross</a:t>
            </a:r>
            <a:r>
              <a:rPr lang="es-ES" altLang="en-US" b="1" dirty="0">
                <a:solidFill>
                  <a:schemeClr val="accent1">
                    <a:lumMod val="50000"/>
                  </a:schemeClr>
                </a:solidFill>
                <a:latin typeface="Arial" panose="020B0604020202020204" pitchFamily="34" charset="0"/>
                <a:cs typeface="Arial" panose="020B0604020202020204" pitchFamily="34" charset="0"/>
              </a:rPr>
              <a:t> </a:t>
            </a:r>
            <a:r>
              <a:rPr lang="es-ES" altLang="en-US" b="1" dirty="0" err="1">
                <a:solidFill>
                  <a:schemeClr val="accent1">
                    <a:lumMod val="50000"/>
                  </a:schemeClr>
                </a:solidFill>
                <a:latin typeface="Arial" panose="020B0604020202020204" pitchFamily="34" charset="0"/>
                <a:cs typeface="Arial" panose="020B0604020202020204" pitchFamily="34" charset="0"/>
              </a:rPr>
              <a:t>cutting</a:t>
            </a:r>
            <a:r>
              <a:rPr lang="es-ES" altLang="en-US" b="1" dirty="0">
                <a:solidFill>
                  <a:schemeClr val="accent1">
                    <a:lumMod val="50000"/>
                  </a:schemeClr>
                </a:solidFill>
                <a:latin typeface="Arial" panose="020B0604020202020204" pitchFamily="34" charset="0"/>
                <a:cs typeface="Arial" panose="020B0604020202020204" pitchFamily="34" charset="0"/>
              </a:rPr>
              <a:t> </a:t>
            </a:r>
            <a:r>
              <a:rPr lang="es-ES" altLang="en-US" b="1" dirty="0" err="1">
                <a:solidFill>
                  <a:schemeClr val="accent1">
                    <a:lumMod val="50000"/>
                  </a:schemeClr>
                </a:solidFill>
                <a:latin typeface="Arial" panose="020B0604020202020204" pitchFamily="34" charset="0"/>
                <a:cs typeface="Arial" panose="020B0604020202020204" pitchFamily="34" charset="0"/>
              </a:rPr>
              <a:t>sectors</a:t>
            </a:r>
            <a:r>
              <a:rPr lang="es-ES" altLang="en-US" b="1" dirty="0">
                <a:solidFill>
                  <a:schemeClr val="accent1">
                    <a:lumMod val="50000"/>
                  </a:schemeClr>
                </a:solidFill>
                <a:latin typeface="Arial" panose="020B0604020202020204" pitchFamily="34" charset="0"/>
                <a:cs typeface="Arial" panose="020B0604020202020204" pitchFamily="34" charset="0"/>
              </a:rPr>
              <a:t> </a:t>
            </a:r>
            <a:r>
              <a:rPr lang="es-ES" altLang="en-US" dirty="0" err="1">
                <a:solidFill>
                  <a:schemeClr val="accent1">
                    <a:lumMod val="50000"/>
                  </a:schemeClr>
                </a:solidFill>
                <a:latin typeface="Arial" panose="020B0604020202020204" pitchFamily="34" charset="0"/>
                <a:cs typeface="Arial" panose="020B0604020202020204" pitchFamily="34" charset="0"/>
              </a:rPr>
              <a:t>such</a:t>
            </a:r>
            <a:r>
              <a:rPr lang="es-ES" altLang="en-US" dirty="0">
                <a:solidFill>
                  <a:schemeClr val="accent1">
                    <a:lumMod val="50000"/>
                  </a:schemeClr>
                </a:solidFill>
                <a:latin typeface="Arial" panose="020B0604020202020204" pitchFamily="34" charset="0"/>
                <a:cs typeface="Arial" panose="020B0604020202020204" pitchFamily="34" charset="0"/>
              </a:rPr>
              <a:t> as ICT, bio and </a:t>
            </a:r>
            <a:r>
              <a:rPr lang="es-ES" altLang="en-US" dirty="0" err="1">
                <a:solidFill>
                  <a:schemeClr val="accent1">
                    <a:lumMod val="50000"/>
                  </a:schemeClr>
                </a:solidFill>
                <a:latin typeface="Arial" panose="020B0604020202020204" pitchFamily="34" charset="0"/>
                <a:cs typeface="Arial" panose="020B0604020202020204" pitchFamily="34" charset="0"/>
              </a:rPr>
              <a:t>nanotechnologies</a:t>
            </a:r>
            <a:r>
              <a:rPr lang="es-ES" altLang="en-US" dirty="0">
                <a:solidFill>
                  <a:schemeClr val="accent1">
                    <a:lumMod val="50000"/>
                  </a:schemeClr>
                </a:solidFill>
                <a:latin typeface="Arial" panose="020B0604020202020204" pitchFamily="34" charset="0"/>
                <a:cs typeface="Arial" panose="020B0604020202020204" pitchFamily="34" charset="0"/>
              </a:rPr>
              <a:t>, </a:t>
            </a:r>
            <a:r>
              <a:rPr lang="es-ES" altLang="en-US" dirty="0" err="1">
                <a:solidFill>
                  <a:schemeClr val="accent1">
                    <a:lumMod val="50000"/>
                  </a:schemeClr>
                </a:solidFill>
                <a:latin typeface="Arial" panose="020B0604020202020204" pitchFamily="34" charset="0"/>
                <a:cs typeface="Arial" panose="020B0604020202020204" pitchFamily="34" charset="0"/>
              </a:rPr>
              <a:t>renewable</a:t>
            </a:r>
            <a:r>
              <a:rPr lang="es-ES" altLang="en-US" dirty="0">
                <a:solidFill>
                  <a:schemeClr val="accent1">
                    <a:lumMod val="50000"/>
                  </a:schemeClr>
                </a:solidFill>
                <a:latin typeface="Arial" panose="020B0604020202020204" pitchFamily="34" charset="0"/>
                <a:cs typeface="Arial" panose="020B0604020202020204" pitchFamily="34" charset="0"/>
              </a:rPr>
              <a:t>  </a:t>
            </a:r>
            <a:r>
              <a:rPr lang="es-ES" altLang="en-US" dirty="0" err="1">
                <a:solidFill>
                  <a:schemeClr val="accent1">
                    <a:lumMod val="50000"/>
                  </a:schemeClr>
                </a:solidFill>
                <a:latin typeface="Arial" panose="020B0604020202020204" pitchFamily="34" charset="0"/>
                <a:cs typeface="Arial" panose="020B0604020202020204" pitchFamily="34" charset="0"/>
              </a:rPr>
              <a:t>energy</a:t>
            </a:r>
            <a:r>
              <a:rPr lang="es-ES" altLang="en-US" dirty="0">
                <a:solidFill>
                  <a:schemeClr val="accent1">
                    <a:lumMod val="50000"/>
                  </a:schemeClr>
                </a:solidFill>
                <a:latin typeface="Arial" panose="020B0604020202020204" pitchFamily="34" charset="0"/>
                <a:cs typeface="Arial" panose="020B0604020202020204" pitchFamily="34" charset="0"/>
              </a:rPr>
              <a:t>, new </a:t>
            </a:r>
            <a:r>
              <a:rPr lang="es-ES" altLang="en-US" dirty="0" err="1">
                <a:solidFill>
                  <a:schemeClr val="accent1">
                    <a:lumMod val="50000"/>
                  </a:schemeClr>
                </a:solidFill>
                <a:latin typeface="Arial" panose="020B0604020202020204" pitchFamily="34" charset="0"/>
                <a:cs typeface="Arial" panose="020B0604020202020204" pitchFamily="34" charset="0"/>
              </a:rPr>
              <a:t>materials</a:t>
            </a:r>
            <a:r>
              <a:rPr lang="es-ES" altLang="en-US" dirty="0">
                <a:solidFill>
                  <a:schemeClr val="accent1">
                    <a:lumMod val="50000"/>
                  </a:schemeClr>
                </a:solidFill>
                <a:latin typeface="Arial" panose="020B0604020202020204" pitchFamily="34" charset="0"/>
                <a:cs typeface="Arial" panose="020B0604020202020204" pitchFamily="34" charset="0"/>
              </a:rPr>
              <a:t> etc.</a:t>
            </a:r>
          </a:p>
          <a:p>
            <a:pPr lvl="1"/>
            <a:endParaRPr lang="en-GB" sz="1000" dirty="0">
              <a:latin typeface="Times New Roman" panose="02020603050405020304" pitchFamily="18" charset="0"/>
              <a:cs typeface="Times New Roman" panose="02020603050405020304" pitchFamily="18" charset="0"/>
            </a:endParaRPr>
          </a:p>
          <a:p>
            <a:endParaRPr lang="en-GB" sz="1800" dirty="0">
              <a:latin typeface="Times New Roman" panose="02020603050405020304" pitchFamily="18" charset="0"/>
              <a:cs typeface="Times New Roman" panose="02020603050405020304" pitchFamily="18" charset="0"/>
            </a:endParaRPr>
          </a:p>
          <a:p>
            <a:pPr lvl="1"/>
            <a:endParaRPr lang="en-GB" sz="1000"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25698737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363957"/>
          </a:xfrm>
        </p:spPr>
        <p:txBody>
          <a:bodyPr/>
          <a:lstStyle/>
          <a:p>
            <a:pPr algn="r">
              <a:lnSpc>
                <a:spcPct val="100000"/>
              </a:lnSpc>
            </a:pPr>
            <a:br>
              <a:rPr lang="en-US" dirty="0">
                <a:solidFill>
                  <a:prstClr val="white"/>
                </a:solidFill>
                <a:latin typeface="Arial" pitchFamily="34" charset="0"/>
                <a:cs typeface="Arial" pitchFamily="34" charset="0"/>
              </a:rPr>
            </a:br>
            <a:br>
              <a:rPr lang="en-US" dirty="0">
                <a:solidFill>
                  <a:prstClr val="white"/>
                </a:solidFill>
                <a:latin typeface="Arial" pitchFamily="34" charset="0"/>
                <a:cs typeface="Arial" pitchFamily="34" charset="0"/>
              </a:rPr>
            </a:br>
            <a:br>
              <a:rPr lang="en-US" dirty="0">
                <a:solidFill>
                  <a:prstClr val="white"/>
                </a:solidFill>
                <a:latin typeface="Arial" pitchFamily="34" charset="0"/>
                <a:cs typeface="Arial" pitchFamily="34" charset="0"/>
              </a:rPr>
            </a:br>
            <a:endParaRPr lang="en-GB" sz="3200" dirty="0">
              <a:solidFill>
                <a:srgbClr val="007400"/>
              </a:solidFill>
            </a:endParaRPr>
          </a:p>
        </p:txBody>
      </p:sp>
      <p:sp>
        <p:nvSpPr>
          <p:cNvPr id="7" name="Marcador de contenido 2"/>
          <p:cNvSpPr txBox="1">
            <a:spLocks/>
          </p:cNvSpPr>
          <p:nvPr/>
        </p:nvSpPr>
        <p:spPr>
          <a:xfrm>
            <a:off x="716692" y="5680636"/>
            <a:ext cx="7784757" cy="2322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marR="0" lvl="0" indent="0" algn="r" defTabSz="914400" rtl="0" eaLnBrk="1" fontAlgn="auto" latinLnBrk="0" hangingPunct="1">
              <a:lnSpc>
                <a:spcPct val="80000"/>
              </a:lnSpc>
              <a:spcBef>
                <a:spcPct val="20000"/>
              </a:spcBef>
              <a:spcAft>
                <a:spcPts val="0"/>
              </a:spcAft>
              <a:buClrTx/>
              <a:buSzTx/>
              <a:buFont typeface="Arial" pitchFamily="34" charset="0"/>
              <a:buNone/>
              <a:tabLst/>
              <a:defRPr/>
            </a:pPr>
            <a:r>
              <a:rPr kumimoji="0" lang="es-ES" altLang="en-US" sz="900" b="0" i="0" u="none" strike="noStrike" kern="1200" cap="none" spc="0" normalizeH="0" baseline="0" noProof="0" dirty="0">
                <a:ln>
                  <a:noFill/>
                </a:ln>
                <a:solidFill>
                  <a:schemeClr val="tx1">
                    <a:lumMod val="50000"/>
                    <a:lumOff val="50000"/>
                  </a:schemeClr>
                </a:solidFill>
                <a:effectLst/>
                <a:uLnTx/>
                <a:uFillTx/>
                <a:latin typeface="Avenir Next Regular"/>
                <a:ea typeface="+mn-ea"/>
                <a:cs typeface="Avenir Next Regular"/>
              </a:rPr>
              <a:t>* </a:t>
            </a:r>
            <a:r>
              <a:rPr kumimoji="0" lang="es-ES" altLang="en-US" sz="900" b="0" i="0" u="none" strike="noStrike" kern="1200" cap="none" spc="0" normalizeH="0" baseline="0" noProof="0" dirty="0" err="1">
                <a:ln>
                  <a:noFill/>
                </a:ln>
                <a:solidFill>
                  <a:schemeClr val="tx1">
                    <a:lumMod val="50000"/>
                    <a:lumOff val="50000"/>
                  </a:schemeClr>
                </a:solidFill>
                <a:effectLst/>
                <a:uLnTx/>
                <a:uFillTx/>
                <a:latin typeface="Avenir Next Regular"/>
                <a:ea typeface="+mn-ea"/>
                <a:cs typeface="Avenir Next Regular"/>
              </a:rPr>
              <a:t>Source</a:t>
            </a:r>
            <a:r>
              <a:rPr kumimoji="0" lang="es-ES" altLang="en-US" sz="900" b="0" i="0" u="none" strike="noStrike" kern="1200" cap="none" spc="0" normalizeH="0" baseline="0" noProof="0" dirty="0">
                <a:ln>
                  <a:noFill/>
                </a:ln>
                <a:solidFill>
                  <a:schemeClr val="tx1">
                    <a:lumMod val="50000"/>
                    <a:lumOff val="50000"/>
                  </a:schemeClr>
                </a:solidFill>
                <a:effectLst/>
                <a:uLnTx/>
                <a:uFillTx/>
                <a:latin typeface="Avenir Next Regular"/>
                <a:ea typeface="+mn-ea"/>
                <a:cs typeface="Avenir Next Regular"/>
              </a:rPr>
              <a:t>: DG GROW, </a:t>
            </a:r>
            <a:r>
              <a:rPr kumimoji="0" lang="es-ES" altLang="en-US" sz="900" b="0" i="0" u="none" strike="noStrike" kern="1200" cap="none" spc="0" normalizeH="0" baseline="0" noProof="0" dirty="0" err="1">
                <a:ln>
                  <a:noFill/>
                </a:ln>
                <a:solidFill>
                  <a:schemeClr val="tx1">
                    <a:lumMod val="50000"/>
                    <a:lumOff val="50000"/>
                  </a:schemeClr>
                </a:solidFill>
                <a:effectLst/>
                <a:uLnTx/>
                <a:uFillTx/>
                <a:latin typeface="Avenir Next Regular"/>
                <a:ea typeface="+mn-ea"/>
                <a:cs typeface="Avenir Next Regular"/>
              </a:rPr>
              <a:t>European</a:t>
            </a:r>
            <a:r>
              <a:rPr kumimoji="0" lang="es-ES" altLang="en-US" sz="900" b="0" i="0" u="none" strike="noStrike" kern="1200" cap="none" spc="0" normalizeH="0" baseline="0" noProof="0" dirty="0">
                <a:ln>
                  <a:noFill/>
                </a:ln>
                <a:solidFill>
                  <a:schemeClr val="tx1">
                    <a:lumMod val="50000"/>
                    <a:lumOff val="50000"/>
                  </a:schemeClr>
                </a:solidFill>
                <a:effectLst/>
                <a:uLnTx/>
                <a:uFillTx/>
                <a:latin typeface="Avenir Next Regular"/>
                <a:ea typeface="+mn-ea"/>
                <a:cs typeface="Avenir Next Regular"/>
              </a:rPr>
              <a:t> </a:t>
            </a:r>
            <a:r>
              <a:rPr kumimoji="0" lang="es-ES" altLang="en-US" sz="900" b="0" i="0" u="none" strike="noStrike" kern="1200" cap="none" spc="0" normalizeH="0" baseline="0" noProof="0" dirty="0" err="1">
                <a:ln>
                  <a:noFill/>
                </a:ln>
                <a:solidFill>
                  <a:schemeClr val="tx1">
                    <a:lumMod val="50000"/>
                    <a:lumOff val="50000"/>
                  </a:schemeClr>
                </a:solidFill>
                <a:effectLst/>
                <a:uLnTx/>
                <a:uFillTx/>
                <a:latin typeface="Avenir Next Regular"/>
                <a:ea typeface="+mn-ea"/>
                <a:cs typeface="Avenir Next Regular"/>
              </a:rPr>
              <a:t>Commission</a:t>
            </a:r>
            <a:endParaRPr kumimoji="0" lang="en-US" altLang="en-US" sz="900" b="0" i="0" u="none" strike="noStrike" kern="1200" cap="none" spc="0" normalizeH="0" baseline="0" noProof="0" dirty="0">
              <a:ln>
                <a:noFill/>
              </a:ln>
              <a:solidFill>
                <a:schemeClr val="tx1">
                  <a:lumMod val="50000"/>
                  <a:lumOff val="50000"/>
                </a:schemeClr>
              </a:solidFill>
              <a:effectLst/>
              <a:uLnTx/>
              <a:uFillTx/>
              <a:latin typeface="Avenir Next Regular"/>
              <a:ea typeface="+mn-ea"/>
              <a:cs typeface="Avenir Next Regular"/>
            </a:endParaRPr>
          </a:p>
          <a:p>
            <a:pPr marL="742950" marR="0" lvl="1" indent="-285750" algn="just" defTabSz="914400" rtl="0" eaLnBrk="1" fontAlgn="auto" latinLnBrk="0" hangingPunct="1">
              <a:lnSpc>
                <a:spcPct val="80000"/>
              </a:lnSpc>
              <a:spcBef>
                <a:spcPct val="20000"/>
              </a:spcBef>
              <a:spcAft>
                <a:spcPts val="0"/>
              </a:spcAft>
              <a:buClrTx/>
              <a:buSzTx/>
              <a:buFont typeface="Courier New" pitchFamily="49" charset="0"/>
              <a:buChar char="o"/>
              <a:tabLst/>
              <a:defRPr/>
            </a:pPr>
            <a:endParaRPr kumimoji="0" lang="es-ES" altLang="en-US" sz="1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a:p>
            <a:pPr marL="742950" marR="0" lvl="1" indent="-285750" algn="just" defTabSz="914400" rtl="0" eaLnBrk="1" fontAlgn="auto" latinLnBrk="0" hangingPunct="1">
              <a:lnSpc>
                <a:spcPct val="80000"/>
              </a:lnSpc>
              <a:spcBef>
                <a:spcPct val="20000"/>
              </a:spcBef>
              <a:spcAft>
                <a:spcPts val="0"/>
              </a:spcAft>
              <a:buClrTx/>
              <a:buSzTx/>
              <a:buFont typeface="Courier New" pitchFamily="49" charset="0"/>
              <a:buChar char="o"/>
              <a:tabLst/>
              <a:defRPr/>
            </a:pPr>
            <a:endParaRPr kumimoji="0" lang="en-US" altLang="en-US" sz="16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altLang="en-US" sz="24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a:p>
            <a:pPr marL="457200" marR="0" lvl="1" indent="0" algn="l" defTabSz="914400" rtl="0" eaLnBrk="1" fontAlgn="auto" latinLnBrk="0" hangingPunct="1">
              <a:lnSpc>
                <a:spcPct val="80000"/>
              </a:lnSpc>
              <a:spcBef>
                <a:spcPct val="20000"/>
              </a:spcBef>
              <a:spcAft>
                <a:spcPts val="0"/>
              </a:spcAft>
              <a:buClrTx/>
              <a:buSzTx/>
              <a:buFont typeface="Courier New" pitchFamily="49" charset="0"/>
              <a:buNone/>
              <a:tabLst/>
              <a:defRPr/>
            </a:pPr>
            <a:endParaRPr kumimoji="0" lang="en-GB" sz="1800" b="0" i="0" u="none" strike="noStrike" kern="1200" cap="none" spc="0" normalizeH="0" baseline="0" noProof="0" dirty="0">
              <a:ln>
                <a:noFill/>
              </a:ln>
              <a:solidFill>
                <a:schemeClr val="tx1">
                  <a:lumMod val="50000"/>
                  <a:lumOff val="50000"/>
                </a:schemeClr>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a:ln>
                <a:noFill/>
              </a:ln>
              <a:solidFill>
                <a:schemeClr val="tx1">
                  <a:lumMod val="50000"/>
                  <a:lumOff val="50000"/>
                </a:schemeClr>
              </a:solidFill>
              <a:effectLst/>
              <a:uLnTx/>
              <a:uFillTx/>
              <a:latin typeface="+mj-lt"/>
              <a:ea typeface="+mn-ea"/>
              <a:cs typeface="+mn-cs"/>
            </a:endParaRPr>
          </a:p>
        </p:txBody>
      </p:sp>
      <p:graphicFrame>
        <p:nvGraphicFramePr>
          <p:cNvPr id="9" name="Marcador de contenido 3"/>
          <p:cNvGraphicFramePr>
            <a:graphicFrameLocks/>
          </p:cNvGraphicFramePr>
          <p:nvPr>
            <p:extLst>
              <p:ext uri="{D42A27DB-BD31-4B8C-83A1-F6EECF244321}">
                <p14:modId xmlns:p14="http://schemas.microsoft.com/office/powerpoint/2010/main" val="2923077426"/>
              </p:ext>
            </p:extLst>
          </p:nvPr>
        </p:nvGraphicFramePr>
        <p:xfrm>
          <a:off x="1089212" y="2064040"/>
          <a:ext cx="7280144" cy="3535680"/>
        </p:xfrm>
        <a:graphic>
          <a:graphicData uri="http://schemas.openxmlformats.org/drawingml/2006/table">
            <a:tbl>
              <a:tblPr firstRow="1" bandRow="1">
                <a:tableStyleId>{073A0DAA-6AF3-43AB-8588-CEC1D06C72B9}</a:tableStyleId>
              </a:tblPr>
              <a:tblGrid>
                <a:gridCol w="3640072">
                  <a:extLst>
                    <a:ext uri="{9D8B030D-6E8A-4147-A177-3AD203B41FA5}">
                      <a16:colId xmlns:a16="http://schemas.microsoft.com/office/drawing/2014/main" val="20000"/>
                    </a:ext>
                  </a:extLst>
                </a:gridCol>
                <a:gridCol w="3640072">
                  <a:extLst>
                    <a:ext uri="{9D8B030D-6E8A-4147-A177-3AD203B41FA5}">
                      <a16:colId xmlns:a16="http://schemas.microsoft.com/office/drawing/2014/main" val="20001"/>
                    </a:ext>
                  </a:extLst>
                </a:gridCol>
              </a:tblGrid>
              <a:tr h="3840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EU SME INTERNATIONALISATION</a:t>
                      </a:r>
                      <a:endParaRPr lang="en-GB"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LATIN AMERICA</a:t>
                      </a:r>
                    </a:p>
                    <a:p>
                      <a:pPr algn="ctr"/>
                      <a:endParaRPr lang="es-E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06652">
                <a:tc>
                  <a:txBody>
                    <a:bodyPr/>
                    <a:lstStyle/>
                    <a:p>
                      <a:pPr lvl="1" algn="ctr">
                        <a:lnSpc>
                          <a:spcPct val="80000"/>
                        </a:lnSpc>
                      </a:pPr>
                      <a:r>
                        <a:rPr lang="es-ES" altLang="en-US" sz="1400" dirty="0">
                          <a:latin typeface="Arial" panose="020B0604020202020204" pitchFamily="34" charset="0"/>
                          <a:cs typeface="Arial" panose="020B0604020202020204" pitchFamily="34" charset="0"/>
                        </a:rPr>
                        <a:t>23 </a:t>
                      </a:r>
                      <a:r>
                        <a:rPr lang="es-ES" altLang="en-US" sz="1400" dirty="0" err="1">
                          <a:latin typeface="Arial" panose="020B0604020202020204" pitchFamily="34" charset="0"/>
                          <a:cs typeface="Arial" panose="020B0604020202020204" pitchFamily="34" charset="0"/>
                        </a:rPr>
                        <a:t>million</a:t>
                      </a:r>
                      <a:r>
                        <a:rPr lang="es-ES" altLang="en-US" sz="1400" dirty="0">
                          <a:latin typeface="Arial" panose="020B0604020202020204" pitchFamily="34" charset="0"/>
                          <a:cs typeface="Arial" panose="020B0604020202020204" pitchFamily="34" charset="0"/>
                        </a:rPr>
                        <a:t> </a:t>
                      </a:r>
                      <a:r>
                        <a:rPr lang="es-ES" altLang="en-US" sz="1400" dirty="0" err="1">
                          <a:latin typeface="Arial" panose="020B0604020202020204" pitchFamily="34" charset="0"/>
                          <a:cs typeface="Arial" panose="020B0604020202020204" pitchFamily="34" charset="0"/>
                        </a:rPr>
                        <a:t>SMEs</a:t>
                      </a:r>
                      <a:r>
                        <a:rPr lang="es-ES" altLang="en-US" sz="1400" dirty="0">
                          <a:latin typeface="Arial" panose="020B0604020202020204" pitchFamily="34" charset="0"/>
                          <a:cs typeface="Arial" panose="020B0604020202020204" pitchFamily="34" charset="0"/>
                        </a:rPr>
                        <a:t> in </a:t>
                      </a:r>
                      <a:r>
                        <a:rPr lang="es-ES" altLang="en-US" sz="1400" dirty="0" err="1">
                          <a:latin typeface="Arial" panose="020B0604020202020204" pitchFamily="34" charset="0"/>
                          <a:cs typeface="Arial" panose="020B0604020202020204" pitchFamily="34" charset="0"/>
                        </a:rPr>
                        <a:t>Europe</a:t>
                      </a:r>
                      <a:endParaRPr lang="es-ES" altLang="en-US" sz="1400" dirty="0">
                        <a:latin typeface="Arial" panose="020B0604020202020204" pitchFamily="34" charset="0"/>
                        <a:cs typeface="Arial" panose="020B0604020202020204" pitchFamily="34" charset="0"/>
                      </a:endParaRPr>
                    </a:p>
                  </a:txBody>
                  <a:tcPr/>
                </a:tc>
                <a:tc>
                  <a:txBody>
                    <a:bodyPr/>
                    <a:lstStyle/>
                    <a:p>
                      <a:pPr lvl="1" algn="ctr">
                        <a:lnSpc>
                          <a:spcPct val="80000"/>
                        </a:lnSpc>
                      </a:pPr>
                      <a:r>
                        <a:rPr lang="es-ES" altLang="en-US" sz="1400" dirty="0" err="1">
                          <a:latin typeface="Arial" panose="020B0604020202020204" pitchFamily="34" charset="0"/>
                          <a:cs typeface="Arial" panose="020B0604020202020204" pitchFamily="34" charset="0"/>
                        </a:rPr>
                        <a:t>Various</a:t>
                      </a:r>
                      <a:r>
                        <a:rPr lang="es-ES" altLang="en-US" sz="1400" dirty="0">
                          <a:latin typeface="Arial" panose="020B0604020202020204" pitchFamily="34" charset="0"/>
                          <a:cs typeface="Arial" panose="020B0604020202020204" pitchFamily="34" charset="0"/>
                        </a:rPr>
                        <a:t> </a:t>
                      </a:r>
                      <a:r>
                        <a:rPr lang="es-ES" altLang="en-US" sz="1400" dirty="0" err="1">
                          <a:latin typeface="Arial" panose="020B0604020202020204" pitchFamily="34" charset="0"/>
                          <a:cs typeface="Arial" panose="020B0604020202020204" pitchFamily="34" charset="0"/>
                        </a:rPr>
                        <a:t>definitions</a:t>
                      </a:r>
                      <a:r>
                        <a:rPr lang="es-ES" altLang="en-US" sz="1400" dirty="0">
                          <a:latin typeface="Arial" panose="020B0604020202020204" pitchFamily="34" charset="0"/>
                          <a:cs typeface="Arial" panose="020B0604020202020204" pitchFamily="34" charset="0"/>
                        </a:rPr>
                        <a:t> </a:t>
                      </a:r>
                      <a:r>
                        <a:rPr lang="es-ES" altLang="en-US" sz="1400" dirty="0" err="1">
                          <a:latin typeface="Arial" panose="020B0604020202020204" pitchFamily="34" charset="0"/>
                          <a:cs typeface="Arial" panose="020B0604020202020204" pitchFamily="34" charset="0"/>
                        </a:rPr>
                        <a:t>for</a:t>
                      </a:r>
                      <a:r>
                        <a:rPr lang="es-ES" altLang="en-US" sz="1400" dirty="0">
                          <a:latin typeface="Arial" panose="020B0604020202020204" pitchFamily="34" charset="0"/>
                          <a:cs typeface="Arial" panose="020B0604020202020204" pitchFamily="34" charset="0"/>
                        </a:rPr>
                        <a:t> </a:t>
                      </a:r>
                      <a:r>
                        <a:rPr lang="es-ES" altLang="en-US" sz="1400" dirty="0" err="1">
                          <a:latin typeface="Arial" panose="020B0604020202020204" pitchFamily="34" charset="0"/>
                          <a:cs typeface="Arial" panose="020B0604020202020204" pitchFamily="34" charset="0"/>
                        </a:rPr>
                        <a:t>SMEs</a:t>
                      </a:r>
                      <a:endParaRPr lang="es-ES" altLang="en-US" sz="1400" dirty="0">
                        <a:latin typeface="Arial" panose="020B0604020202020204" pitchFamily="34" charset="0"/>
                        <a:cs typeface="Arial" panose="020B0604020202020204" pitchFamily="34" charset="0"/>
                      </a:endParaRPr>
                    </a:p>
                    <a:p>
                      <a:pPr algn="ctr">
                        <a:lnSpc>
                          <a:spcPct val="80000"/>
                        </a:lnSpc>
                      </a:pPr>
                      <a:endParaRPr lang="es-ES"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95643">
                <a:tc>
                  <a:txBody>
                    <a:bodyPr/>
                    <a:lstStyle/>
                    <a:p>
                      <a:pPr lvl="1" algn="ctr"/>
                      <a:r>
                        <a:rPr lang="en-US" altLang="en-US" sz="1400" dirty="0">
                          <a:latin typeface="Arial" panose="020B0604020202020204" pitchFamily="34" charset="0"/>
                          <a:cs typeface="Arial" panose="020B0604020202020204" pitchFamily="34" charset="0"/>
                        </a:rPr>
                        <a:t>25% export within the EU - 13% outside EU</a:t>
                      </a:r>
                    </a:p>
                    <a:p>
                      <a:pPr algn="ctr">
                        <a:lnSpc>
                          <a:spcPct val="80000"/>
                        </a:lnSpc>
                      </a:pPr>
                      <a:endParaRPr lang="en-US" altLang="en-US" sz="1400" dirty="0">
                        <a:latin typeface="Arial" panose="020B0604020202020204" pitchFamily="34" charset="0"/>
                        <a:cs typeface="Arial" panose="020B0604020202020204" pitchFamily="34" charset="0"/>
                      </a:endParaRPr>
                    </a:p>
                  </a:txBody>
                  <a:tcPr/>
                </a:tc>
                <a:tc>
                  <a:txBody>
                    <a:bodyPr/>
                    <a:lstStyle/>
                    <a:p>
                      <a:pPr lvl="1" algn="ctr">
                        <a:lnSpc>
                          <a:spcPct val="80000"/>
                        </a:lnSpc>
                      </a:pPr>
                      <a:r>
                        <a:rPr lang="en-US" altLang="en-US" sz="1400" dirty="0">
                          <a:latin typeface="Arial" panose="020B0604020202020204" pitchFamily="34" charset="0"/>
                          <a:cs typeface="Arial" panose="020B0604020202020204" pitchFamily="34" charset="0"/>
                        </a:rPr>
                        <a:t>Informal sector</a:t>
                      </a:r>
                    </a:p>
                    <a:p>
                      <a:pPr algn="ctr">
                        <a:lnSpc>
                          <a:spcPct val="80000"/>
                        </a:lnSpc>
                      </a:pPr>
                      <a:endParaRPr lang="en-US" altLang="en-US" sz="1400" dirty="0">
                        <a:latin typeface="Arial" panose="020B0604020202020204" pitchFamily="34" charset="0"/>
                        <a:cs typeface="Arial" panose="020B0604020202020204" pitchFamily="34" charset="0"/>
                      </a:endParaRPr>
                    </a:p>
                    <a:p>
                      <a:pPr algn="ctr"/>
                      <a:endParaRPr lang="es-E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694997">
                <a:tc>
                  <a:txBody>
                    <a:bodyPr/>
                    <a:lstStyle/>
                    <a:p>
                      <a:pPr lvl="1" algn="ctr"/>
                      <a:r>
                        <a:rPr lang="en-US" altLang="en-US" sz="1400" dirty="0">
                          <a:latin typeface="Arial" panose="020B0604020202020204" pitchFamily="34" charset="0"/>
                          <a:cs typeface="Arial" panose="020B0604020202020204" pitchFamily="34" charset="0"/>
                        </a:rPr>
                        <a:t>29% import within the EU - 14% outside EU</a:t>
                      </a:r>
                    </a:p>
                    <a:p>
                      <a:pPr algn="ctr"/>
                      <a:endParaRPr lang="es-ES" sz="1400" dirty="0">
                        <a:latin typeface="Arial" panose="020B0604020202020204" pitchFamily="34" charset="0"/>
                        <a:cs typeface="Arial" panose="020B0604020202020204" pitchFamily="34" charset="0"/>
                      </a:endParaRPr>
                    </a:p>
                    <a:p>
                      <a:pPr algn="ctr"/>
                      <a:endParaRPr lang="es-ES" sz="1400" dirty="0">
                        <a:latin typeface="Arial" panose="020B0604020202020204" pitchFamily="34" charset="0"/>
                        <a:cs typeface="Arial" panose="020B0604020202020204" pitchFamily="34" charset="0"/>
                      </a:endParaRPr>
                    </a:p>
                  </a:txBody>
                  <a:tcPr/>
                </a:tc>
                <a:tc>
                  <a:txBody>
                    <a:bodyPr/>
                    <a:lstStyle/>
                    <a:p>
                      <a:pPr lvl="1" algn="ctr">
                        <a:lnSpc>
                          <a:spcPct val="80000"/>
                        </a:lnSpc>
                      </a:pPr>
                      <a:r>
                        <a:rPr lang="en-US" altLang="en-US" sz="1400" dirty="0">
                          <a:latin typeface="Arial" panose="020B0604020202020204" pitchFamily="34" charset="0"/>
                          <a:cs typeface="Arial" panose="020B0604020202020204" pitchFamily="34" charset="0"/>
                        </a:rPr>
                        <a:t>Productivity gap between SMEs and large companies</a:t>
                      </a:r>
                    </a:p>
                    <a:p>
                      <a:pPr algn="ctr">
                        <a:lnSpc>
                          <a:spcPct val="80000"/>
                        </a:lnSpc>
                      </a:pPr>
                      <a:endParaRPr lang="en-US"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42538">
                <a:tc>
                  <a:txBody>
                    <a:bodyPr/>
                    <a:lstStyle/>
                    <a:p>
                      <a:pPr lvl="1" algn="ctr">
                        <a:lnSpc>
                          <a:spcPct val="80000"/>
                        </a:lnSpc>
                      </a:pPr>
                      <a:r>
                        <a:rPr lang="en-US" altLang="en-US" sz="1400" dirty="0">
                          <a:latin typeface="Arial" panose="020B0604020202020204" pitchFamily="34" charset="0"/>
                          <a:cs typeface="Arial" panose="020B0604020202020204" pitchFamily="34" charset="0"/>
                        </a:rPr>
                        <a:t>2% active </a:t>
                      </a:r>
                      <a:r>
                        <a:rPr lang="es-ES" altLang="en-US" sz="1400" dirty="0">
                          <a:latin typeface="Arial" panose="020B0604020202020204" pitchFamily="34" charset="0"/>
                          <a:cs typeface="Arial" panose="020B0604020202020204" pitchFamily="34" charset="0"/>
                        </a:rPr>
                        <a:t>in FDI</a:t>
                      </a:r>
                    </a:p>
                    <a:p>
                      <a:pPr algn="ctr">
                        <a:lnSpc>
                          <a:spcPct val="80000"/>
                        </a:lnSpc>
                      </a:pPr>
                      <a:endParaRPr lang="es-ES" altLang="en-US" sz="1400" dirty="0">
                        <a:latin typeface="Arial" panose="020B0604020202020204" pitchFamily="34" charset="0"/>
                        <a:cs typeface="Arial" panose="020B0604020202020204" pitchFamily="34" charset="0"/>
                      </a:endParaRPr>
                    </a:p>
                  </a:txBody>
                  <a:tcPr/>
                </a:tc>
                <a:tc rowSpan="2">
                  <a:txBody>
                    <a:bodyPr/>
                    <a:lstStyle/>
                    <a:p>
                      <a:pPr lvl="1" algn="ctr">
                        <a:lnSpc>
                          <a:spcPct val="80000"/>
                        </a:lnSpc>
                      </a:pPr>
                      <a:r>
                        <a:rPr lang="en-US" altLang="en-US" sz="1400" dirty="0">
                          <a:latin typeface="Arial" panose="020B0604020202020204" pitchFamily="34" charset="0"/>
                          <a:cs typeface="Arial" panose="020B0604020202020204" pitchFamily="34" charset="0"/>
                        </a:rPr>
                        <a:t>Limited innovation</a:t>
                      </a:r>
                    </a:p>
                    <a:p>
                      <a:pPr algn="ctr"/>
                      <a:endParaRPr lang="es-ES" sz="1400" dirty="0">
                        <a:latin typeface="Arial" panose="020B0604020202020204" pitchFamily="34" charset="0"/>
                        <a:cs typeface="Arial" panose="020B0604020202020204" pitchFamily="34" charset="0"/>
                      </a:endParaRPr>
                    </a:p>
                    <a:p>
                      <a:pPr algn="ctr"/>
                      <a:endParaRPr lang="es-E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4932">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1400" dirty="0">
                          <a:latin typeface="Arial" panose="020B0604020202020204" pitchFamily="34" charset="0"/>
                          <a:cs typeface="Arial" panose="020B0604020202020204" pitchFamily="34" charset="0"/>
                        </a:rPr>
                        <a:t>7-10% SMEs export to BRICs</a:t>
                      </a:r>
                    </a:p>
                    <a:p>
                      <a:pPr algn="ctr"/>
                      <a:endParaRPr lang="es-ES" sz="1400" dirty="0">
                        <a:latin typeface="Arial" panose="020B0604020202020204" pitchFamily="34" charset="0"/>
                        <a:cs typeface="Arial" panose="020B0604020202020204" pitchFamily="34" charset="0"/>
                      </a:endParaRPr>
                    </a:p>
                  </a:txBody>
                  <a:tcPr/>
                </a:tc>
                <a:tc vMerge="1">
                  <a:txBody>
                    <a:bodyPr/>
                    <a:lstStyle/>
                    <a:p>
                      <a:endParaRPr lang="es-ES" dirty="0"/>
                    </a:p>
                  </a:txBody>
                  <a:tcPr/>
                </a:tc>
                <a:extLst>
                  <a:ext uri="{0D108BD9-81ED-4DB2-BD59-A6C34878D82A}">
                    <a16:rowId xmlns:a16="http://schemas.microsoft.com/office/drawing/2014/main" val="10005"/>
                  </a:ext>
                </a:extLst>
              </a:tr>
            </a:tbl>
          </a:graphicData>
        </a:graphic>
      </p:graphicFrame>
      <p:sp>
        <p:nvSpPr>
          <p:cNvPr id="5" name="Título 1"/>
          <p:cNvSpPr txBox="1">
            <a:spLocks/>
          </p:cNvSpPr>
          <p:nvPr/>
        </p:nvSpPr>
        <p:spPr>
          <a:xfrm>
            <a:off x="457200" y="0"/>
            <a:ext cx="8229600" cy="13992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4000">
                <a:solidFill>
                  <a:srgbClr val="007400"/>
                </a:solidFill>
              </a:rPr>
              <a:t>European Union – Latin American </a:t>
            </a:r>
            <a:br>
              <a:rPr lang="en-GB" sz="4000">
                <a:solidFill>
                  <a:srgbClr val="007400"/>
                </a:solidFill>
              </a:rPr>
            </a:br>
            <a:r>
              <a:rPr lang="en-GB" sz="4000">
                <a:solidFill>
                  <a:srgbClr val="007400"/>
                </a:solidFill>
              </a:rPr>
              <a:t>- business context -</a:t>
            </a:r>
            <a:br>
              <a:rPr lang="en-US" sz="4000">
                <a:solidFill>
                  <a:prstClr val="white"/>
                </a:solidFill>
                <a:latin typeface="Arial" pitchFamily="34" charset="0"/>
                <a:cs typeface="Arial" pitchFamily="34" charset="0"/>
              </a:rPr>
            </a:br>
            <a:br>
              <a:rPr lang="en-US" sz="4000">
                <a:solidFill>
                  <a:prstClr val="white"/>
                </a:solidFill>
                <a:latin typeface="Arial" pitchFamily="34" charset="0"/>
                <a:cs typeface="Arial" pitchFamily="34" charset="0"/>
              </a:rPr>
            </a:br>
            <a:endParaRPr lang="en-GB" sz="2800" dirty="0">
              <a:solidFill>
                <a:srgbClr val="007400"/>
              </a:solidFill>
            </a:endParaRPr>
          </a:p>
        </p:txBody>
      </p:sp>
    </p:spTree>
    <p:extLst>
      <p:ext uri="{BB962C8B-B14F-4D97-AF65-F5344CB8AC3E}">
        <p14:creationId xmlns:p14="http://schemas.microsoft.com/office/powerpoint/2010/main" val="30173452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t>ELAN BIZ and </a:t>
            </a:r>
            <a:br>
              <a:rPr lang="es-ES" dirty="0"/>
            </a:br>
            <a:r>
              <a:rPr lang="es-ES" dirty="0" err="1"/>
              <a:t>ELANNetwork</a:t>
            </a:r>
            <a:endParaRPr lang="es-ES" dirty="0"/>
          </a:p>
        </p:txBody>
      </p:sp>
    </p:spTree>
    <p:extLst>
      <p:ext uri="{BB962C8B-B14F-4D97-AF65-F5344CB8AC3E}">
        <p14:creationId xmlns:p14="http://schemas.microsoft.com/office/powerpoint/2010/main" val="24348418"/>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ma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 HD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 IPR SME HD_templat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Plantilla ELAN-V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Tema predeterminado.thmx</Template>
  <TotalTime>0</TotalTime>
  <Words>2246</Words>
  <Application>Microsoft Office PowerPoint</Application>
  <PresentationFormat>On-screen Show (4:3)</PresentationFormat>
  <Paragraphs>307</Paragraphs>
  <Slides>34</Slides>
  <Notes>21</Notes>
  <HiddenSlides>0</HiddenSlides>
  <MMClips>0</MMClips>
  <ScaleCrop>false</ScaleCrop>
  <HeadingPairs>
    <vt:vector size="8" baseType="variant">
      <vt:variant>
        <vt:lpstr>Fonts Used</vt:lpstr>
      </vt:variant>
      <vt:variant>
        <vt:i4>18</vt:i4>
      </vt:variant>
      <vt:variant>
        <vt:lpstr>Theme</vt:lpstr>
      </vt:variant>
      <vt:variant>
        <vt:i4>7</vt:i4>
      </vt:variant>
      <vt:variant>
        <vt:lpstr>Embedded OLE Servers</vt:lpstr>
      </vt:variant>
      <vt:variant>
        <vt:i4>1</vt:i4>
      </vt:variant>
      <vt:variant>
        <vt:lpstr>Slide Titles</vt:lpstr>
      </vt:variant>
      <vt:variant>
        <vt:i4>34</vt:i4>
      </vt:variant>
    </vt:vector>
  </HeadingPairs>
  <TitlesOfParts>
    <vt:vector size="60" baseType="lpstr">
      <vt:lpstr>FangSong</vt:lpstr>
      <vt:lpstr>ＭＳ Ｐゴシック</vt:lpstr>
      <vt:lpstr>Arial</vt:lpstr>
      <vt:lpstr>Arial Narrow</vt:lpstr>
      <vt:lpstr>Avenir Book</vt:lpstr>
      <vt:lpstr>Avenir next</vt:lpstr>
      <vt:lpstr>Avenir next </vt:lpstr>
      <vt:lpstr>Avenir Next Regular</vt:lpstr>
      <vt:lpstr>Calibri</vt:lpstr>
      <vt:lpstr>Century Gothic</vt:lpstr>
      <vt:lpstr>Courier New</vt:lpstr>
      <vt:lpstr>Franklin Gothic Book</vt:lpstr>
      <vt:lpstr>Palatino Linotype</vt:lpstr>
      <vt:lpstr>Tahoma</vt:lpstr>
      <vt:lpstr>Times New Roman</vt:lpstr>
      <vt:lpstr>Verdana</vt:lpstr>
      <vt:lpstr>Wingdings</vt:lpstr>
      <vt:lpstr>ZapfDingbats</vt:lpstr>
      <vt:lpstr>Tema predeterminado</vt:lpstr>
      <vt:lpstr>Diseño personalizado 1</vt:lpstr>
      <vt:lpstr>LA HD PPT theme</vt:lpstr>
      <vt:lpstr>Office Theme</vt:lpstr>
      <vt:lpstr>LA IPR SME HD_template</vt:lpstr>
      <vt:lpstr>Plantilla ELAN-V03</vt:lpstr>
      <vt:lpstr>2_Office Theme</vt:lpstr>
      <vt:lpstr>Photo Editor Photo</vt:lpstr>
      <vt:lpstr>PowerPoint Presentation</vt:lpstr>
      <vt:lpstr>PowerPoint Presentation</vt:lpstr>
      <vt:lpstr>PowerPoint Presentation</vt:lpstr>
      <vt:lpstr>GLOBAL CHAMBER PLATFORM</vt:lpstr>
      <vt:lpstr>PowerPoint Presentation</vt:lpstr>
      <vt:lpstr>MARKETS</vt:lpstr>
      <vt:lpstr>European Union – Latin American  - business context -  </vt:lpstr>
      <vt:lpstr>   </vt:lpstr>
      <vt:lpstr>ELAN BIZ and  ELANNetwork</vt:lpstr>
      <vt:lpstr>THE ELAN PROJECT</vt:lpstr>
      <vt:lpstr>thE ELAN project</vt:lpstr>
      <vt:lpstr>Countries</vt:lpstr>
      <vt:lpstr>Information services</vt:lpstr>
      <vt:lpstr>www.elanbiz.org </vt:lpstr>
      <vt:lpstr> Contents </vt:lpstr>
      <vt:lpstr>PowerPoint Presentation</vt:lpstr>
      <vt:lpstr>UNDERSTANDING THE CONTEXT</vt:lpstr>
      <vt:lpstr>PowerPoint Presentation</vt:lpstr>
      <vt:lpstr>Sectors</vt:lpstr>
      <vt:lpstr>PowerPoint Presentation</vt:lpstr>
      <vt:lpstr>Result 2: Increased and better focused collaboration in innovation between EU and LA partners has been achieved:</vt:lpstr>
      <vt:lpstr>TBBO: The partnership</vt:lpstr>
      <vt:lpstr>TBBO: The business case</vt:lpstr>
      <vt:lpstr>TBBO: The technology</vt:lpstr>
      <vt:lpstr>Forthcoming events – web link</vt:lpstr>
      <vt:lpstr>PowerPoint Presentation</vt:lpstr>
      <vt:lpstr>Latin America IPR SME Helpdesk </vt:lpstr>
      <vt:lpstr> Latin America IPR SME Helpdesk - what you get -</vt:lpstr>
      <vt:lpstr>Latin America IPR SME Helpdesk -what we offer-</vt:lpstr>
      <vt:lpstr>Latin America IPR SME Helpdesk -what we offer-</vt:lpstr>
      <vt:lpstr>Latin America IPR SME Helpdesk -who can use our services-</vt:lpstr>
      <vt:lpstr> Latin America IPR SME Helpdesk - team and duration -</vt:lpstr>
      <vt:lpstr>Latin America IPR SME Helpdesk -contact-</vt:lpstr>
      <vt:lpstr> Latin America IPR SME Helpdesk - complementary services -</vt:lpstr>
    </vt:vector>
  </TitlesOfParts>
  <Company>The University of Buckingham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transfer and Intellectual Property Rights -</dc:title>
  <dc:creator>patricia.covarrubia</dc:creator>
  <cp:lastModifiedBy>Nicoletta FAVARETTO</cp:lastModifiedBy>
  <cp:revision>226</cp:revision>
  <dcterms:created xsi:type="dcterms:W3CDTF">2016-02-22T14:41:21Z</dcterms:created>
  <dcterms:modified xsi:type="dcterms:W3CDTF">2017-06-14T05:04:37Z</dcterms:modified>
</cp:coreProperties>
</file>