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1" r:id="rId3"/>
    <p:sldId id="287" r:id="rId4"/>
    <p:sldId id="282" r:id="rId5"/>
    <p:sldId id="288" r:id="rId6"/>
    <p:sldId id="285" r:id="rId7"/>
    <p:sldId id="286" r:id="rId8"/>
    <p:sldId id="283" r:id="rId9"/>
    <p:sldId id="289" r:id="rId10"/>
    <p:sldId id="284" r:id="rId11"/>
    <p:sldId id="281" r:id="rId12"/>
    <p:sldId id="291" r:id="rId13"/>
    <p:sldId id="294" r:id="rId14"/>
    <p:sldId id="292" r:id="rId15"/>
    <p:sldId id="290" r:id="rId16"/>
  </p:sldIdLst>
  <p:sldSz cx="9144000" cy="6858000" type="screen4x3"/>
  <p:notesSz cx="6807200" cy="9906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284"/>
    <a:srgbClr val="4F5556"/>
    <a:srgbClr val="E4E9E2"/>
    <a:srgbClr val="99A49C"/>
    <a:srgbClr val="458BC6"/>
    <a:srgbClr val="ED8C00"/>
    <a:srgbClr val="890000"/>
    <a:srgbClr val="C61841"/>
    <a:srgbClr val="003399"/>
    <a:srgbClr val="FC880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4670" autoAdjust="0"/>
  </p:normalViewPr>
  <p:slideViewPr>
    <p:cSldViewPr>
      <p:cViewPr varScale="1">
        <p:scale>
          <a:sx n="86" d="100"/>
          <a:sy n="86" d="100"/>
        </p:scale>
        <p:origin x="-1218" y="-90"/>
      </p:cViewPr>
      <p:guideLst>
        <p:guide orient="horz" pos="3216"/>
        <p:guide pos="11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780" y="228"/>
      </p:cViewPr>
      <p:guideLst>
        <p:guide orient="horz" pos="3119"/>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8321" cy="495300"/>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8688">
              <a:defRPr sz="1200"/>
            </a:lvl1pPr>
          </a:lstStyle>
          <a:p>
            <a:pPr>
              <a:defRPr/>
            </a:pPr>
            <a:endParaRPr lang="en-GB"/>
          </a:p>
        </p:txBody>
      </p:sp>
      <p:sp>
        <p:nvSpPr>
          <p:cNvPr id="8195" name="Rectangle 3"/>
          <p:cNvSpPr>
            <a:spLocks noGrp="1" noChangeArrowheads="1"/>
          </p:cNvSpPr>
          <p:nvPr>
            <p:ph type="dt" sz="quarter" idx="1"/>
          </p:nvPr>
        </p:nvSpPr>
        <p:spPr bwMode="auto">
          <a:xfrm>
            <a:off x="3858879" y="0"/>
            <a:ext cx="2948321" cy="495300"/>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8688">
              <a:defRPr sz="1200"/>
            </a:lvl1pPr>
          </a:lstStyle>
          <a:p>
            <a:pPr>
              <a:defRPr/>
            </a:pPr>
            <a:endParaRPr lang="en-GB"/>
          </a:p>
        </p:txBody>
      </p:sp>
      <p:sp>
        <p:nvSpPr>
          <p:cNvPr id="8196" name="Rectangle 4"/>
          <p:cNvSpPr>
            <a:spLocks noGrp="1" noChangeArrowheads="1"/>
          </p:cNvSpPr>
          <p:nvPr>
            <p:ph type="ftr" sz="quarter" idx="2"/>
          </p:nvPr>
        </p:nvSpPr>
        <p:spPr bwMode="auto">
          <a:xfrm>
            <a:off x="1" y="9410700"/>
            <a:ext cx="2948321" cy="495300"/>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8688">
              <a:defRPr sz="1200"/>
            </a:lvl1pPr>
          </a:lstStyle>
          <a:p>
            <a:pPr>
              <a:defRPr/>
            </a:pPr>
            <a:endParaRPr lang="en-GB"/>
          </a:p>
        </p:txBody>
      </p:sp>
      <p:sp>
        <p:nvSpPr>
          <p:cNvPr id="8197" name="Rectangle 5"/>
          <p:cNvSpPr>
            <a:spLocks noGrp="1" noChangeArrowheads="1"/>
          </p:cNvSpPr>
          <p:nvPr>
            <p:ph type="sldNum" sz="quarter" idx="3"/>
          </p:nvPr>
        </p:nvSpPr>
        <p:spPr bwMode="auto">
          <a:xfrm>
            <a:off x="3858879" y="9410700"/>
            <a:ext cx="2948321" cy="495300"/>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8688">
              <a:defRPr sz="1200"/>
            </a:lvl1pPr>
          </a:lstStyle>
          <a:p>
            <a:pPr>
              <a:defRPr/>
            </a:pPr>
            <a:fld id="{E0ED642B-49DC-484A-A53B-2C4663EEA00B}" type="slidenum">
              <a:rPr lang="en-GB"/>
              <a:pPr>
                <a:defRPr/>
              </a:pPr>
              <a:t>‹#›</a:t>
            </a:fld>
            <a:endParaRPr lang="en-GB"/>
          </a:p>
        </p:txBody>
      </p:sp>
    </p:spTree>
    <p:extLst>
      <p:ext uri="{BB962C8B-B14F-4D97-AF65-F5344CB8AC3E}">
        <p14:creationId xmlns="" xmlns:p14="http://schemas.microsoft.com/office/powerpoint/2010/main" val="70941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1" y="0"/>
            <a:ext cx="2948321" cy="495300"/>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8688">
              <a:defRPr sz="1200"/>
            </a:lvl1pPr>
          </a:lstStyle>
          <a:p>
            <a:pPr>
              <a:defRPr/>
            </a:pPr>
            <a:endParaRPr lang="en-GB"/>
          </a:p>
        </p:txBody>
      </p:sp>
      <p:sp>
        <p:nvSpPr>
          <p:cNvPr id="5123" name="Rectangle 1027"/>
          <p:cNvSpPr>
            <a:spLocks noGrp="1" noChangeArrowheads="1"/>
          </p:cNvSpPr>
          <p:nvPr>
            <p:ph type="dt" idx="1"/>
          </p:nvPr>
        </p:nvSpPr>
        <p:spPr bwMode="auto">
          <a:xfrm>
            <a:off x="3858879" y="0"/>
            <a:ext cx="2948321" cy="495300"/>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8688">
              <a:defRPr sz="1200"/>
            </a:lvl1pPr>
          </a:lstStyle>
          <a:p>
            <a:pPr>
              <a:defRPr/>
            </a:pPr>
            <a:endParaRPr lang="en-GB"/>
          </a:p>
        </p:txBody>
      </p:sp>
      <p:sp>
        <p:nvSpPr>
          <p:cNvPr id="25604" name="Rectangle 1028"/>
          <p:cNvSpPr>
            <a:spLocks noGrp="1" noRot="1" noChangeAspect="1" noChangeArrowheads="1" noTextEdit="1"/>
          </p:cNvSpPr>
          <p:nvPr>
            <p:ph type="sldImg" idx="2"/>
          </p:nvPr>
        </p:nvSpPr>
        <p:spPr bwMode="auto">
          <a:xfrm>
            <a:off x="927100" y="742950"/>
            <a:ext cx="4953000" cy="3714750"/>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07418" y="4705350"/>
            <a:ext cx="4992365" cy="4457700"/>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1030"/>
          <p:cNvSpPr>
            <a:spLocks noGrp="1" noChangeArrowheads="1"/>
          </p:cNvSpPr>
          <p:nvPr>
            <p:ph type="ftr" sz="quarter" idx="4"/>
          </p:nvPr>
        </p:nvSpPr>
        <p:spPr bwMode="auto">
          <a:xfrm>
            <a:off x="1" y="9410700"/>
            <a:ext cx="2948321" cy="495300"/>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8688">
              <a:defRPr sz="1200"/>
            </a:lvl1pPr>
          </a:lstStyle>
          <a:p>
            <a:pPr>
              <a:defRPr/>
            </a:pPr>
            <a:endParaRPr lang="en-GB"/>
          </a:p>
        </p:txBody>
      </p:sp>
      <p:sp>
        <p:nvSpPr>
          <p:cNvPr id="5127" name="Rectangle 1031"/>
          <p:cNvSpPr>
            <a:spLocks noGrp="1" noChangeArrowheads="1"/>
          </p:cNvSpPr>
          <p:nvPr>
            <p:ph type="sldNum" sz="quarter" idx="5"/>
          </p:nvPr>
        </p:nvSpPr>
        <p:spPr bwMode="auto">
          <a:xfrm>
            <a:off x="3858879" y="9410700"/>
            <a:ext cx="2948321" cy="495300"/>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8688">
              <a:defRPr sz="1200"/>
            </a:lvl1pPr>
          </a:lstStyle>
          <a:p>
            <a:pPr>
              <a:defRPr/>
            </a:pPr>
            <a:fld id="{8764874A-62B9-470D-9D91-01C28511227B}" type="slidenum">
              <a:rPr lang="en-GB"/>
              <a:pPr>
                <a:defRPr/>
              </a:pPr>
              <a:t>‹#›</a:t>
            </a:fld>
            <a:endParaRPr lang="en-GB"/>
          </a:p>
        </p:txBody>
      </p:sp>
    </p:spTree>
    <p:extLst>
      <p:ext uri="{BB962C8B-B14F-4D97-AF65-F5344CB8AC3E}">
        <p14:creationId xmlns="" xmlns:p14="http://schemas.microsoft.com/office/powerpoint/2010/main" val="1719755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3" name="Image 32" descr="fond-slide-titre2.jpg"/>
          <p:cNvPicPr>
            <a:picLocks noChangeAspect="1"/>
          </p:cNvPicPr>
          <p:nvPr userDrawn="1"/>
        </p:nvPicPr>
        <p:blipFill>
          <a:blip r:embed="rId2" cstate="print"/>
          <a:stretch>
            <a:fillRect/>
          </a:stretch>
        </p:blipFill>
        <p:spPr>
          <a:xfrm>
            <a:off x="189881" y="1943427"/>
            <a:ext cx="8762999" cy="4567104"/>
          </a:xfrm>
          <a:prstGeom prst="rect">
            <a:avLst/>
          </a:prstGeom>
        </p:spPr>
      </p:pic>
      <p:sp>
        <p:nvSpPr>
          <p:cNvPr id="13" name="Rectangle 12"/>
          <p:cNvSpPr/>
          <p:nvPr userDrawn="1"/>
        </p:nvSpPr>
        <p:spPr>
          <a:xfrm>
            <a:off x="2864240" y="3048000"/>
            <a:ext cx="6096000" cy="1981200"/>
          </a:xfrm>
          <a:prstGeom prst="rect">
            <a:avLst/>
          </a:prstGeom>
          <a:solidFill>
            <a:srgbClr val="99A49C">
              <a:alpha val="6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3048000" y="3124200"/>
            <a:ext cx="5791200" cy="1828800"/>
          </a:xfrm>
          <a:prstGeom prst="rect">
            <a:avLst/>
          </a:prstGeom>
        </p:spPr>
        <p:txBody>
          <a:bodyPr/>
          <a:lstStyle>
            <a:lvl1pPr>
              <a:defRPr sz="2800" b="0">
                <a:solidFill>
                  <a:schemeClr val="bg1"/>
                </a:solidFill>
                <a:latin typeface="Tahoma"/>
                <a:cs typeface="Tahoma"/>
              </a:defRPr>
            </a:lvl1pPr>
          </a:lstStyle>
          <a:p>
            <a:r>
              <a:rPr lang="en-US" dirty="0" smtClean="0"/>
              <a:t>Click to edit Master title style</a:t>
            </a:r>
            <a:endParaRPr lang="fr-LU" dirty="0"/>
          </a:p>
        </p:txBody>
      </p:sp>
      <p:sp>
        <p:nvSpPr>
          <p:cNvPr id="14" name="Rectangle 13"/>
          <p:cNvSpPr/>
          <p:nvPr userDrawn="1"/>
        </p:nvSpPr>
        <p:spPr>
          <a:xfrm>
            <a:off x="2867028" y="5029200"/>
            <a:ext cx="60960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2859090" y="2971800"/>
            <a:ext cx="60960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Rectangle 24"/>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Rectangle 30"/>
          <p:cNvSpPr/>
          <p:nvPr userDrawn="1"/>
        </p:nvSpPr>
        <p:spPr>
          <a:xfrm>
            <a:off x="183945" y="1066800"/>
            <a:ext cx="8774684" cy="804083"/>
          </a:xfrm>
          <a:prstGeom prst="rect">
            <a:avLst/>
          </a:prstGeom>
          <a:solidFill>
            <a:srgbClr val="99A4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Espace réservé du texte 25"/>
          <p:cNvSpPr>
            <a:spLocks noGrp="1"/>
          </p:cNvSpPr>
          <p:nvPr>
            <p:ph type="body" sz="quarter" idx="11"/>
          </p:nvPr>
        </p:nvSpPr>
        <p:spPr>
          <a:xfrm>
            <a:off x="228600" y="1143000"/>
            <a:ext cx="8686800" cy="685800"/>
          </a:xfrm>
          <a:prstGeom prst="rect">
            <a:avLst/>
          </a:prstGeom>
        </p:spPr>
        <p:txBody>
          <a:bodyPr/>
          <a:lstStyle>
            <a:lvl1pPr>
              <a:buNone/>
              <a:defRPr sz="1600" cap="all">
                <a:solidFill>
                  <a:schemeClr val="bg1"/>
                </a:solidFill>
                <a:latin typeface="Tahoma"/>
                <a:cs typeface="Tahoma"/>
              </a:defRPr>
            </a:lvl1pPr>
            <a:lvl2pPr>
              <a:buNone/>
              <a:defRPr sz="1200" cap="all">
                <a:solidFill>
                  <a:srgbClr val="99A49C"/>
                </a:solidFill>
                <a:latin typeface="Tahoma"/>
                <a:cs typeface="Tahoma"/>
              </a:defRPr>
            </a:lvl2pPr>
            <a:lvl3pPr>
              <a:buNone/>
              <a:defRPr sz="1200" cap="all">
                <a:solidFill>
                  <a:srgbClr val="99A49C"/>
                </a:solidFill>
                <a:latin typeface="Tahoma"/>
                <a:cs typeface="Tahoma"/>
              </a:defRPr>
            </a:lvl3pPr>
            <a:lvl4pPr>
              <a:buNone/>
              <a:defRPr sz="1200" cap="all">
                <a:solidFill>
                  <a:srgbClr val="99A49C"/>
                </a:solidFill>
                <a:latin typeface="Tahoma"/>
                <a:cs typeface="Tahoma"/>
              </a:defRPr>
            </a:lvl4pPr>
            <a:lvl5pPr>
              <a:buNone/>
              <a:defRPr sz="1200" cap="all">
                <a:solidFill>
                  <a:srgbClr val="99A49C"/>
                </a:solidFill>
                <a:latin typeface="Tahoma"/>
                <a:cs typeface="Tahoma"/>
              </a:defRPr>
            </a:lvl5pPr>
          </a:lstStyle>
          <a:p>
            <a:pPr lvl="0"/>
            <a:r>
              <a:rPr lang="fr-FR" dirty="0" smtClean="0"/>
              <a:t>Cliquez pour modifier les styles du texte du masque</a:t>
            </a:r>
            <a:endParaRPr lang="fr-FR" dirty="0"/>
          </a:p>
        </p:txBody>
      </p:sp>
      <p:sp>
        <p:nvSpPr>
          <p:cNvPr id="35" name="Espace réservé du texte 41"/>
          <p:cNvSpPr>
            <a:spLocks noGrp="1"/>
          </p:cNvSpPr>
          <p:nvPr>
            <p:ph type="body" sz="quarter" idx="12"/>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Image 8" descr="fond-slide-titre3.jpg"/>
          <p:cNvPicPr>
            <a:picLocks noChangeAspect="1"/>
          </p:cNvPicPr>
          <p:nvPr userDrawn="1"/>
        </p:nvPicPr>
        <p:blipFill>
          <a:blip r:embed="rId2" cstate="print"/>
          <a:srcRect l="40082" r="35086"/>
          <a:stretch>
            <a:fillRect/>
          </a:stretch>
        </p:blipFill>
        <p:spPr>
          <a:xfrm>
            <a:off x="184150" y="1937081"/>
            <a:ext cx="2178050" cy="4571375"/>
          </a:xfrm>
          <a:prstGeom prst="rect">
            <a:avLst/>
          </a:prstGeom>
        </p:spPr>
      </p:pic>
      <p:sp>
        <p:nvSpPr>
          <p:cNvPr id="15" name="Espace réservé du texte 43"/>
          <p:cNvSpPr>
            <a:spLocks noGrp="1"/>
          </p:cNvSpPr>
          <p:nvPr>
            <p:ph type="body" sz="quarter" idx="12"/>
          </p:nvPr>
        </p:nvSpPr>
        <p:spPr>
          <a:xfrm>
            <a:off x="2438400" y="1981200"/>
            <a:ext cx="6438900" cy="44958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
        <p:nvSpPr>
          <p:cNvPr id="7" name="Rectangle 6"/>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9" name="Image 8" descr="fond-slide-titre4.jpg"/>
          <p:cNvPicPr>
            <a:picLocks noChangeAspect="1"/>
          </p:cNvPicPr>
          <p:nvPr userDrawn="1"/>
        </p:nvPicPr>
        <p:blipFill>
          <a:blip r:embed="rId2" cstate="print"/>
          <a:srcRect l="12580" r="3197"/>
          <a:stretch>
            <a:fillRect/>
          </a:stretch>
        </p:blipFill>
        <p:spPr>
          <a:xfrm>
            <a:off x="154330" y="1066800"/>
            <a:ext cx="8809575" cy="5451476"/>
          </a:xfrm>
          <a:prstGeom prst="rect">
            <a:avLst/>
          </a:prstGeom>
        </p:spPr>
      </p:pic>
      <p:sp>
        <p:nvSpPr>
          <p:cNvPr id="10" name="Rectangle 9"/>
          <p:cNvSpPr/>
          <p:nvPr userDrawn="1"/>
        </p:nvSpPr>
        <p:spPr>
          <a:xfrm>
            <a:off x="152400" y="1905000"/>
            <a:ext cx="8807840" cy="3657600"/>
          </a:xfrm>
          <a:prstGeom prst="rect">
            <a:avLst/>
          </a:prstGeom>
          <a:solidFill>
            <a:srgbClr val="99A49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155188" y="55626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147250" y="18288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texte 43"/>
          <p:cNvSpPr>
            <a:spLocks noGrp="1"/>
          </p:cNvSpPr>
          <p:nvPr>
            <p:ph type="body" sz="quarter" idx="12"/>
          </p:nvPr>
        </p:nvSpPr>
        <p:spPr>
          <a:xfrm>
            <a:off x="262611" y="1981200"/>
            <a:ext cx="8576590" cy="3505200"/>
          </a:xfrm>
          <a:prstGeom prst="rect">
            <a:avLst/>
          </a:prstGeom>
        </p:spPr>
        <p:txBody>
          <a:bodyPr vert="horz"/>
          <a:lstStyle>
            <a:lvl1pPr>
              <a:defRPr sz="1600">
                <a:solidFill>
                  <a:schemeClr val="bg1"/>
                </a:solidFill>
                <a:latin typeface="Tahoma"/>
                <a:cs typeface="Tahoma"/>
              </a:defRPr>
            </a:lvl1pPr>
            <a:lvl2pPr>
              <a:defRPr sz="1400">
                <a:solidFill>
                  <a:schemeClr val="bg1"/>
                </a:solidFill>
                <a:latin typeface="Tahoma"/>
                <a:cs typeface="Tahoma"/>
              </a:defRPr>
            </a:lvl2pPr>
            <a:lvl3pPr>
              <a:defRPr sz="1400">
                <a:solidFill>
                  <a:schemeClr val="bg1"/>
                </a:solidFill>
                <a:latin typeface="Tahoma"/>
                <a:cs typeface="Tahoma"/>
              </a:defRPr>
            </a:lvl3pPr>
            <a:lvl4pPr>
              <a:defRPr sz="1400">
                <a:solidFill>
                  <a:schemeClr val="bg1"/>
                </a:solidFill>
                <a:latin typeface="Tahoma"/>
                <a:cs typeface="Tahoma"/>
              </a:defRPr>
            </a:lvl4pPr>
            <a:lvl5pPr>
              <a:defRPr sz="1400">
                <a:solidFill>
                  <a:schemeClr val="bg1"/>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Image 6" descr="fond-slide-titre4.jpg"/>
          <p:cNvPicPr>
            <a:picLocks noChangeAspect="1"/>
          </p:cNvPicPr>
          <p:nvPr userDrawn="1"/>
        </p:nvPicPr>
        <p:blipFill>
          <a:blip r:embed="rId2" cstate="print"/>
          <a:srcRect l="12580" t="42514" r="3784" b="42586"/>
          <a:stretch>
            <a:fillRect/>
          </a:stretch>
        </p:blipFill>
        <p:spPr>
          <a:xfrm>
            <a:off x="193395" y="1066800"/>
            <a:ext cx="8748230" cy="812257"/>
          </a:xfrm>
          <a:prstGeom prst="rect">
            <a:avLst/>
          </a:prstGeom>
        </p:spPr>
      </p:pic>
      <p:sp>
        <p:nvSpPr>
          <p:cNvPr id="15" name="Espace réservé du texte 43"/>
          <p:cNvSpPr>
            <a:spLocks noGrp="1"/>
          </p:cNvSpPr>
          <p:nvPr>
            <p:ph type="body" sz="quarter" idx="12"/>
          </p:nvPr>
        </p:nvSpPr>
        <p:spPr>
          <a:xfrm>
            <a:off x="266700" y="1981200"/>
            <a:ext cx="8610600" cy="44196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10" name="Image 9" descr="fond-slide-titre4.jpg"/>
          <p:cNvPicPr>
            <a:picLocks noChangeAspect="1"/>
          </p:cNvPicPr>
          <p:nvPr userDrawn="1"/>
        </p:nvPicPr>
        <p:blipFill>
          <a:blip r:embed="rId2" cstate="print"/>
          <a:srcRect l="33282" t="4944" r="45895" b="11405"/>
          <a:stretch>
            <a:fillRect/>
          </a:stretch>
        </p:blipFill>
        <p:spPr>
          <a:xfrm>
            <a:off x="184150" y="1949562"/>
            <a:ext cx="2178050" cy="4560240"/>
          </a:xfrm>
          <a:prstGeom prst="rect">
            <a:avLst/>
          </a:prstGeom>
        </p:spPr>
      </p:pic>
      <p:sp>
        <p:nvSpPr>
          <p:cNvPr id="15" name="Espace réservé du texte 43"/>
          <p:cNvSpPr>
            <a:spLocks noGrp="1"/>
          </p:cNvSpPr>
          <p:nvPr>
            <p:ph type="body" sz="quarter" idx="12"/>
          </p:nvPr>
        </p:nvSpPr>
        <p:spPr>
          <a:xfrm>
            <a:off x="2438400" y="1981200"/>
            <a:ext cx="6438900" cy="44958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
        <p:nvSpPr>
          <p:cNvPr id="7" name="Rectangle 6"/>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4" name="Espace réservé du texte 43"/>
          <p:cNvSpPr>
            <a:spLocks noGrp="1"/>
          </p:cNvSpPr>
          <p:nvPr>
            <p:ph type="body" sz="quarter" idx="12"/>
          </p:nvPr>
        </p:nvSpPr>
        <p:spPr>
          <a:xfrm>
            <a:off x="220845" y="3200400"/>
            <a:ext cx="2827155" cy="3200400"/>
          </a:xfrm>
          <a:prstGeom prst="rect">
            <a:avLst/>
          </a:prstGeom>
          <a:ln>
            <a:solidFill>
              <a:srgbClr val="E4E9E2"/>
            </a:solidFill>
          </a:ln>
        </p:spPr>
        <p:txBody>
          <a:bodyPr vert="horz"/>
          <a:lstStyle>
            <a:lvl1pPr marL="177800" indent="-177800" algn="l">
              <a:buFont typeface="Arial"/>
              <a:buChar char="•"/>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31" name="Rectangle 30"/>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
        <p:nvSpPr>
          <p:cNvPr id="42"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
        <p:nvSpPr>
          <p:cNvPr id="9" name="Espace réservé du texte 43"/>
          <p:cNvSpPr>
            <a:spLocks noGrp="1"/>
          </p:cNvSpPr>
          <p:nvPr>
            <p:ph type="body" sz="quarter" idx="14"/>
          </p:nvPr>
        </p:nvSpPr>
        <p:spPr>
          <a:xfrm>
            <a:off x="3131805" y="3200400"/>
            <a:ext cx="2811795" cy="3200400"/>
          </a:xfrm>
          <a:prstGeom prst="rect">
            <a:avLst/>
          </a:prstGeom>
          <a:ln>
            <a:solidFill>
              <a:srgbClr val="E4E9E2"/>
            </a:solidFill>
          </a:ln>
        </p:spPr>
        <p:txBody>
          <a:bodyPr vert="horz"/>
          <a:lstStyle>
            <a:lvl1pPr marL="177800" indent="-177800" algn="l">
              <a:buFont typeface="Arial"/>
              <a:buChar char="•"/>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11" name="Espace réservé du texte 43"/>
          <p:cNvSpPr>
            <a:spLocks noGrp="1"/>
          </p:cNvSpPr>
          <p:nvPr>
            <p:ph type="body" sz="quarter" idx="16"/>
          </p:nvPr>
        </p:nvSpPr>
        <p:spPr>
          <a:xfrm>
            <a:off x="6050220" y="3200400"/>
            <a:ext cx="2865180" cy="3200400"/>
          </a:xfrm>
          <a:prstGeom prst="rect">
            <a:avLst/>
          </a:prstGeom>
          <a:ln>
            <a:solidFill>
              <a:srgbClr val="E4E9E2"/>
            </a:solidFill>
          </a:ln>
        </p:spPr>
        <p:txBody>
          <a:bodyPr vert="horz"/>
          <a:lstStyle>
            <a:lvl1pPr marL="177800" indent="-177800" algn="l">
              <a:buFont typeface="Arial"/>
              <a:buChar char="•"/>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182518" y="1143000"/>
            <a:ext cx="8732881" cy="5257800"/>
          </a:xfrm>
          <a:prstGeom prst="rect">
            <a:avLst/>
          </a:prstGeom>
        </p:spPr>
        <p:txBody>
          <a:bodyPr vert="horz"/>
          <a:lstStyle>
            <a:lvl1pPr>
              <a:defRPr sz="1600">
                <a:solidFill>
                  <a:srgbClr val="99A49C"/>
                </a:solidFill>
                <a:latin typeface="Tahoma"/>
                <a:cs typeface="Tahoma"/>
              </a:defRPr>
            </a:lvl1pPr>
          </a:lstStyle>
          <a:p>
            <a:endParaRPr lang="fr-FR"/>
          </a:p>
        </p:txBody>
      </p:sp>
      <p:sp>
        <p:nvSpPr>
          <p:cNvPr id="34" name="Rectangle 33"/>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4" name="Espace réservé du texte 43"/>
          <p:cNvSpPr>
            <a:spLocks noGrp="1"/>
          </p:cNvSpPr>
          <p:nvPr>
            <p:ph type="body" sz="quarter" idx="12"/>
          </p:nvPr>
        </p:nvSpPr>
        <p:spPr>
          <a:xfrm>
            <a:off x="266700" y="1981200"/>
            <a:ext cx="8610600" cy="44196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31" name="Rectangle 30"/>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
        <p:nvSpPr>
          <p:cNvPr id="42"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4" name="Espace réservé du texte 43"/>
          <p:cNvSpPr>
            <a:spLocks noGrp="1"/>
          </p:cNvSpPr>
          <p:nvPr>
            <p:ph type="body" sz="quarter" idx="12"/>
          </p:nvPr>
        </p:nvSpPr>
        <p:spPr>
          <a:xfrm>
            <a:off x="220845" y="1981200"/>
            <a:ext cx="1378981"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31" name="Rectangle 30"/>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Rectangle 33"/>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
        <p:nvSpPr>
          <p:cNvPr id="42"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
        <p:nvSpPr>
          <p:cNvPr id="8" name="Espace réservé du texte 43"/>
          <p:cNvSpPr>
            <a:spLocks noGrp="1"/>
          </p:cNvSpPr>
          <p:nvPr>
            <p:ph type="body" sz="quarter" idx="13"/>
          </p:nvPr>
        </p:nvSpPr>
        <p:spPr>
          <a:xfrm>
            <a:off x="1676400" y="1981200"/>
            <a:ext cx="1409625"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9" name="Espace réservé du texte 43"/>
          <p:cNvSpPr>
            <a:spLocks noGrp="1"/>
          </p:cNvSpPr>
          <p:nvPr>
            <p:ph type="body" sz="quarter" idx="14"/>
          </p:nvPr>
        </p:nvSpPr>
        <p:spPr>
          <a:xfrm>
            <a:off x="3131805" y="1981200"/>
            <a:ext cx="1378981"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10" name="Espace réservé du texte 43"/>
          <p:cNvSpPr>
            <a:spLocks noGrp="1"/>
          </p:cNvSpPr>
          <p:nvPr>
            <p:ph type="body" sz="quarter" idx="15"/>
          </p:nvPr>
        </p:nvSpPr>
        <p:spPr>
          <a:xfrm>
            <a:off x="4579605" y="1981200"/>
            <a:ext cx="1409625"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11" name="Espace réservé du texte 43"/>
          <p:cNvSpPr>
            <a:spLocks noGrp="1"/>
          </p:cNvSpPr>
          <p:nvPr>
            <p:ph type="body" sz="quarter" idx="16"/>
          </p:nvPr>
        </p:nvSpPr>
        <p:spPr>
          <a:xfrm>
            <a:off x="6050220" y="1981200"/>
            <a:ext cx="1378981"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
        <p:nvSpPr>
          <p:cNvPr id="12" name="Espace réservé du texte 43"/>
          <p:cNvSpPr>
            <a:spLocks noGrp="1"/>
          </p:cNvSpPr>
          <p:nvPr>
            <p:ph type="body" sz="quarter" idx="17"/>
          </p:nvPr>
        </p:nvSpPr>
        <p:spPr>
          <a:xfrm>
            <a:off x="7505775" y="1981200"/>
            <a:ext cx="1409625" cy="2438400"/>
          </a:xfrm>
          <a:prstGeom prst="rect">
            <a:avLst/>
          </a:prstGeom>
          <a:ln>
            <a:solidFill>
              <a:srgbClr val="E4E9E2"/>
            </a:solidFill>
          </a:ln>
        </p:spPr>
        <p:txBody>
          <a:bodyPr vert="horz"/>
          <a:lstStyle>
            <a:lvl1pPr marL="0" indent="0" algn="l">
              <a:buNone/>
              <a:defRPr sz="1400" cap="none">
                <a:solidFill>
                  <a:srgbClr val="99A49C"/>
                </a:solidFill>
                <a:latin typeface="Tahoma"/>
                <a:cs typeface="Tahoma"/>
              </a:defRPr>
            </a:lvl1pPr>
            <a:lvl2pPr marL="0" indent="0">
              <a:buNone/>
              <a:defRPr sz="1600">
                <a:solidFill>
                  <a:srgbClr val="99A49C"/>
                </a:solidFill>
                <a:latin typeface="Tahoma"/>
                <a:cs typeface="Tahoma"/>
              </a:defRPr>
            </a:lvl2pPr>
            <a:lvl3pPr marL="0" indent="0">
              <a:buNone/>
              <a:defRPr sz="1600">
                <a:solidFill>
                  <a:srgbClr val="99A49C"/>
                </a:solidFill>
                <a:latin typeface="Tahoma"/>
                <a:cs typeface="Tahoma"/>
              </a:defRPr>
            </a:lvl3pPr>
            <a:lvl4pPr marL="0" indent="0">
              <a:buNone/>
              <a:defRPr sz="1600">
                <a:solidFill>
                  <a:srgbClr val="99A49C"/>
                </a:solidFill>
                <a:latin typeface="Tahoma"/>
                <a:cs typeface="Tahoma"/>
              </a:defRPr>
            </a:lvl4pPr>
            <a:lvl5pPr marL="0" indent="0">
              <a:buNone/>
              <a:defRPr sz="1600">
                <a:solidFill>
                  <a:srgbClr val="99A49C"/>
                </a:solidFill>
                <a:latin typeface="Tahoma"/>
                <a:cs typeface="Tahoma"/>
              </a:defRPr>
            </a:lvl5pPr>
          </a:lstStyle>
          <a:p>
            <a:pPr lvl="0"/>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0" name="Image 19" descr="fond-slide-titre2.jpg"/>
          <p:cNvPicPr>
            <a:picLocks noChangeAspect="1"/>
          </p:cNvPicPr>
          <p:nvPr userDrawn="1"/>
        </p:nvPicPr>
        <p:blipFill>
          <a:blip r:embed="rId2" cstate="print"/>
          <a:srcRect b="82394"/>
          <a:stretch>
            <a:fillRect/>
          </a:stretch>
        </p:blipFill>
        <p:spPr>
          <a:xfrm>
            <a:off x="190575" y="1066800"/>
            <a:ext cx="8762999" cy="804082"/>
          </a:xfrm>
          <a:prstGeom prst="rect">
            <a:avLst/>
          </a:prstGeom>
        </p:spPr>
      </p:pic>
      <p:sp>
        <p:nvSpPr>
          <p:cNvPr id="15" name="Espace réservé du texte 43"/>
          <p:cNvSpPr>
            <a:spLocks noGrp="1"/>
          </p:cNvSpPr>
          <p:nvPr>
            <p:ph type="body" sz="quarter" idx="12"/>
          </p:nvPr>
        </p:nvSpPr>
        <p:spPr>
          <a:xfrm>
            <a:off x="266700" y="1981200"/>
            <a:ext cx="8610600" cy="44196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 name="Image 19" descr="fond-slide-titre2.jpg"/>
          <p:cNvPicPr>
            <a:picLocks noChangeAspect="1"/>
          </p:cNvPicPr>
          <p:nvPr userDrawn="1"/>
        </p:nvPicPr>
        <p:blipFill>
          <a:blip r:embed="rId2" cstate="print"/>
          <a:srcRect b="82394"/>
          <a:stretch>
            <a:fillRect/>
          </a:stretch>
        </p:blipFill>
        <p:spPr>
          <a:xfrm>
            <a:off x="190575" y="1066800"/>
            <a:ext cx="8762999" cy="804082"/>
          </a:xfrm>
          <a:prstGeom prst="rect">
            <a:avLst/>
          </a:prstGeom>
        </p:spPr>
      </p:pic>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
        <p:nvSpPr>
          <p:cNvPr id="9" name="Espace réservé du tableau 8"/>
          <p:cNvSpPr>
            <a:spLocks noGrp="1"/>
          </p:cNvSpPr>
          <p:nvPr>
            <p:ph type="tbl" sz="quarter" idx="14"/>
          </p:nvPr>
        </p:nvSpPr>
        <p:spPr>
          <a:xfrm>
            <a:off x="228600" y="1981200"/>
            <a:ext cx="8686800" cy="4419600"/>
          </a:xfrm>
          <a:prstGeom prst="rect">
            <a:avLst/>
          </a:prstGeom>
        </p:spPr>
        <p:txBody>
          <a:bodyPr vert="horz"/>
          <a:lstStyle>
            <a:lvl1pPr>
              <a:buNone/>
              <a:defRPr sz="1800">
                <a:solidFill>
                  <a:srgbClr val="99A49C"/>
                </a:solidFill>
                <a:latin typeface="Tahoma"/>
                <a:cs typeface="Tahoma"/>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Espace réservé du texte 43"/>
          <p:cNvSpPr>
            <a:spLocks noGrp="1"/>
          </p:cNvSpPr>
          <p:nvPr>
            <p:ph type="body" sz="quarter" idx="12"/>
          </p:nvPr>
        </p:nvSpPr>
        <p:spPr>
          <a:xfrm>
            <a:off x="2438400" y="1981200"/>
            <a:ext cx="6438900" cy="44958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pic>
        <p:nvPicPr>
          <p:cNvPr id="6" name="Image 5" descr="fond-slide-titre2.jpg"/>
          <p:cNvPicPr>
            <a:picLocks noChangeAspect="1"/>
          </p:cNvPicPr>
          <p:nvPr userDrawn="1"/>
        </p:nvPicPr>
        <p:blipFill>
          <a:blip r:embed="rId2" cstate="print"/>
          <a:srcRect r="75210"/>
          <a:stretch>
            <a:fillRect/>
          </a:stretch>
        </p:blipFill>
        <p:spPr>
          <a:xfrm>
            <a:off x="189881" y="1943427"/>
            <a:ext cx="2172319" cy="4567104"/>
          </a:xfrm>
          <a:prstGeom prst="rect">
            <a:avLst/>
          </a:prstGeom>
        </p:spPr>
      </p:pic>
      <p:sp>
        <p:nvSpPr>
          <p:cNvPr id="7" name="Rectangle 6"/>
          <p:cNvSpPr/>
          <p:nvPr userDrawn="1"/>
        </p:nvSpPr>
        <p:spPr>
          <a:xfrm>
            <a:off x="183945" y="1066800"/>
            <a:ext cx="8774684" cy="804083"/>
          </a:xfrm>
          <a:prstGeom prst="rect">
            <a:avLst/>
          </a:prstGeom>
          <a:solidFill>
            <a:srgbClr val="E4E9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Espace réservé du texte 39"/>
          <p:cNvSpPr>
            <a:spLocks noGrp="1"/>
          </p:cNvSpPr>
          <p:nvPr>
            <p:ph type="body" sz="quarter" idx="10"/>
          </p:nvPr>
        </p:nvSpPr>
        <p:spPr>
          <a:xfrm>
            <a:off x="304800" y="1143000"/>
            <a:ext cx="8153400" cy="685800"/>
          </a:xfrm>
          <a:prstGeom prst="rect">
            <a:avLst/>
          </a:prstGeom>
        </p:spPr>
        <p:txBody>
          <a:bodyPr vert="horz"/>
          <a:lstStyle>
            <a:lvl1pPr marL="0" indent="0">
              <a:buNone/>
              <a:defRPr sz="1600" cap="all">
                <a:solidFill>
                  <a:srgbClr val="99A49C"/>
                </a:solidFill>
                <a:latin typeface="Tahoma"/>
                <a:cs typeface="Tahoma"/>
              </a:defRPr>
            </a:lvl1pPr>
          </a:lstStyle>
          <a:p>
            <a:pPr lvl="0"/>
            <a:r>
              <a:rPr lang="fr-FR" dirty="0" smtClean="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Image 8" descr="fond-slide-titre2.jpg"/>
          <p:cNvPicPr>
            <a:picLocks noChangeAspect="1"/>
          </p:cNvPicPr>
          <p:nvPr userDrawn="1"/>
        </p:nvPicPr>
        <p:blipFill>
          <a:blip r:embed="rId2" cstate="print"/>
          <a:srcRect l="15389"/>
          <a:stretch>
            <a:fillRect/>
          </a:stretch>
        </p:blipFill>
        <p:spPr>
          <a:xfrm>
            <a:off x="178117" y="1066800"/>
            <a:ext cx="8783213" cy="5410200"/>
          </a:xfrm>
          <a:prstGeom prst="rect">
            <a:avLst/>
          </a:prstGeom>
        </p:spPr>
      </p:pic>
      <p:sp>
        <p:nvSpPr>
          <p:cNvPr id="10" name="Rectangle 9"/>
          <p:cNvSpPr/>
          <p:nvPr userDrawn="1"/>
        </p:nvSpPr>
        <p:spPr>
          <a:xfrm>
            <a:off x="152400" y="1905000"/>
            <a:ext cx="8807840" cy="3657600"/>
          </a:xfrm>
          <a:prstGeom prst="rect">
            <a:avLst/>
          </a:prstGeom>
          <a:solidFill>
            <a:srgbClr val="99A49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155188" y="55626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147250" y="18288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texte 43"/>
          <p:cNvSpPr>
            <a:spLocks noGrp="1"/>
          </p:cNvSpPr>
          <p:nvPr>
            <p:ph type="body" sz="quarter" idx="12"/>
          </p:nvPr>
        </p:nvSpPr>
        <p:spPr>
          <a:xfrm>
            <a:off x="262611" y="1981200"/>
            <a:ext cx="8576590" cy="3505200"/>
          </a:xfrm>
          <a:prstGeom prst="rect">
            <a:avLst/>
          </a:prstGeom>
        </p:spPr>
        <p:txBody>
          <a:bodyPr vert="horz"/>
          <a:lstStyle>
            <a:lvl1pPr>
              <a:defRPr sz="1600">
                <a:solidFill>
                  <a:schemeClr val="bg1"/>
                </a:solidFill>
                <a:latin typeface="Tahoma"/>
                <a:cs typeface="Tahoma"/>
              </a:defRPr>
            </a:lvl1pPr>
            <a:lvl2pPr>
              <a:defRPr sz="1400">
                <a:solidFill>
                  <a:schemeClr val="bg1"/>
                </a:solidFill>
                <a:latin typeface="Tahoma"/>
                <a:cs typeface="Tahoma"/>
              </a:defRPr>
            </a:lvl2pPr>
            <a:lvl3pPr>
              <a:defRPr sz="1400">
                <a:solidFill>
                  <a:schemeClr val="bg1"/>
                </a:solidFill>
                <a:latin typeface="Tahoma"/>
                <a:cs typeface="Tahoma"/>
              </a:defRPr>
            </a:lvl3pPr>
            <a:lvl4pPr>
              <a:defRPr sz="1400">
                <a:solidFill>
                  <a:schemeClr val="bg1"/>
                </a:solidFill>
                <a:latin typeface="Tahoma"/>
                <a:cs typeface="Tahoma"/>
              </a:defRPr>
            </a:lvl4pPr>
            <a:lvl5pPr>
              <a:defRPr sz="1400">
                <a:solidFill>
                  <a:schemeClr val="bg1"/>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1" name="Image 10" descr="fond-slide-titre3.jpg"/>
          <p:cNvPicPr>
            <a:picLocks noChangeAspect="1"/>
          </p:cNvPicPr>
          <p:nvPr userDrawn="1"/>
        </p:nvPicPr>
        <p:blipFill>
          <a:blip r:embed="rId2" cstate="print"/>
          <a:srcRect l="3232" r="12580"/>
          <a:stretch>
            <a:fillRect/>
          </a:stretch>
        </p:blipFill>
        <p:spPr>
          <a:xfrm>
            <a:off x="163384" y="1064590"/>
            <a:ext cx="8805935" cy="5451475"/>
          </a:xfrm>
          <a:prstGeom prst="rect">
            <a:avLst/>
          </a:prstGeom>
        </p:spPr>
      </p:pic>
      <p:sp>
        <p:nvSpPr>
          <p:cNvPr id="10" name="Rectangle 9"/>
          <p:cNvSpPr/>
          <p:nvPr userDrawn="1"/>
        </p:nvSpPr>
        <p:spPr>
          <a:xfrm>
            <a:off x="152400" y="1905000"/>
            <a:ext cx="8807840" cy="3657600"/>
          </a:xfrm>
          <a:prstGeom prst="rect">
            <a:avLst/>
          </a:prstGeom>
          <a:solidFill>
            <a:srgbClr val="99A49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155188" y="55626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147250" y="1828800"/>
            <a:ext cx="880784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space réservé du texte 43"/>
          <p:cNvSpPr>
            <a:spLocks noGrp="1"/>
          </p:cNvSpPr>
          <p:nvPr>
            <p:ph type="body" sz="quarter" idx="12"/>
          </p:nvPr>
        </p:nvSpPr>
        <p:spPr>
          <a:xfrm>
            <a:off x="262611" y="1981200"/>
            <a:ext cx="8576590" cy="3505200"/>
          </a:xfrm>
          <a:prstGeom prst="rect">
            <a:avLst/>
          </a:prstGeom>
        </p:spPr>
        <p:txBody>
          <a:bodyPr vert="horz"/>
          <a:lstStyle>
            <a:lvl1pPr>
              <a:defRPr sz="1600">
                <a:solidFill>
                  <a:schemeClr val="bg1"/>
                </a:solidFill>
                <a:latin typeface="Tahoma"/>
                <a:cs typeface="Tahoma"/>
              </a:defRPr>
            </a:lvl1pPr>
            <a:lvl2pPr>
              <a:defRPr sz="1400">
                <a:solidFill>
                  <a:schemeClr val="bg1"/>
                </a:solidFill>
                <a:latin typeface="Tahoma"/>
                <a:cs typeface="Tahoma"/>
              </a:defRPr>
            </a:lvl2pPr>
            <a:lvl3pPr>
              <a:defRPr sz="1400">
                <a:solidFill>
                  <a:schemeClr val="bg1"/>
                </a:solidFill>
                <a:latin typeface="Tahoma"/>
                <a:cs typeface="Tahoma"/>
              </a:defRPr>
            </a:lvl3pPr>
            <a:lvl4pPr>
              <a:defRPr sz="1400">
                <a:solidFill>
                  <a:schemeClr val="bg1"/>
                </a:solidFill>
                <a:latin typeface="Tahoma"/>
                <a:cs typeface="Tahoma"/>
              </a:defRPr>
            </a:lvl4pPr>
            <a:lvl5pPr>
              <a:defRPr sz="1400">
                <a:solidFill>
                  <a:schemeClr val="bg1"/>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Image 5" descr="fond-slide-titre3.jpg"/>
          <p:cNvPicPr>
            <a:picLocks noChangeAspect="1"/>
          </p:cNvPicPr>
          <p:nvPr userDrawn="1"/>
        </p:nvPicPr>
        <p:blipFill>
          <a:blip r:embed="rId2" cstate="print"/>
          <a:srcRect l="3232" t="69569" r="13095" b="15667"/>
          <a:stretch>
            <a:fillRect/>
          </a:stretch>
        </p:blipFill>
        <p:spPr>
          <a:xfrm>
            <a:off x="196962" y="1066800"/>
            <a:ext cx="8752090" cy="804830"/>
          </a:xfrm>
          <a:prstGeom prst="rect">
            <a:avLst/>
          </a:prstGeom>
        </p:spPr>
      </p:pic>
      <p:sp>
        <p:nvSpPr>
          <p:cNvPr id="15" name="Espace réservé du texte 43"/>
          <p:cNvSpPr>
            <a:spLocks noGrp="1"/>
          </p:cNvSpPr>
          <p:nvPr>
            <p:ph type="body" sz="quarter" idx="12"/>
          </p:nvPr>
        </p:nvSpPr>
        <p:spPr>
          <a:xfrm>
            <a:off x="266700" y="1981200"/>
            <a:ext cx="8610600" cy="4419600"/>
          </a:xfrm>
          <a:prstGeom prst="rect">
            <a:avLst/>
          </a:prstGeom>
        </p:spPr>
        <p:txBody>
          <a:bodyPr vert="horz"/>
          <a:lstStyle>
            <a:lvl1pPr>
              <a:defRPr sz="1600">
                <a:solidFill>
                  <a:srgbClr val="99A49C"/>
                </a:solidFill>
                <a:latin typeface="Tahoma"/>
                <a:cs typeface="Tahoma"/>
              </a:defRPr>
            </a:lvl1pPr>
            <a:lvl2pPr>
              <a:defRPr sz="1400">
                <a:solidFill>
                  <a:srgbClr val="99A49C"/>
                </a:solidFill>
                <a:latin typeface="Tahoma"/>
                <a:cs typeface="Tahoma"/>
              </a:defRPr>
            </a:lvl2pPr>
            <a:lvl3pPr>
              <a:defRPr sz="1400">
                <a:solidFill>
                  <a:srgbClr val="99A49C"/>
                </a:solidFill>
                <a:latin typeface="Tahoma"/>
                <a:cs typeface="Tahoma"/>
              </a:defRPr>
            </a:lvl3pPr>
            <a:lvl4pPr>
              <a:defRPr sz="1400">
                <a:solidFill>
                  <a:srgbClr val="99A49C"/>
                </a:solidFill>
                <a:latin typeface="Tahoma"/>
                <a:cs typeface="Tahoma"/>
              </a:defRPr>
            </a:lvl4pPr>
            <a:lvl5pPr>
              <a:defRPr sz="1400">
                <a:solidFill>
                  <a:srgbClr val="99A49C"/>
                </a:solidFill>
                <a:latin typeface="Tahoma"/>
                <a:cs typeface="Tahoma"/>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Rectangle 16"/>
          <p:cNvSpPr/>
          <p:nvPr userDrawn="1"/>
        </p:nvSpPr>
        <p:spPr>
          <a:xfrm>
            <a:off x="183945" y="152400"/>
            <a:ext cx="4388055" cy="838200"/>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texte 41"/>
          <p:cNvSpPr>
            <a:spLocks noGrp="1"/>
          </p:cNvSpPr>
          <p:nvPr>
            <p:ph type="body" sz="quarter" idx="11"/>
          </p:nvPr>
        </p:nvSpPr>
        <p:spPr>
          <a:xfrm>
            <a:off x="228600" y="228600"/>
            <a:ext cx="4114800" cy="685800"/>
          </a:xfrm>
          <a:prstGeom prst="rect">
            <a:avLst/>
          </a:prstGeom>
        </p:spPr>
        <p:txBody>
          <a:bodyPr vert="horz"/>
          <a:lstStyle>
            <a:lvl1pPr marL="0" indent="0">
              <a:buNone/>
              <a:defRPr sz="1600" cap="all">
                <a:solidFill>
                  <a:schemeClr val="bg1"/>
                </a:solidFill>
                <a:latin typeface="Tahoma"/>
                <a:cs typeface="Tahoma"/>
              </a:defRPr>
            </a:lvl1pPr>
            <a:lvl2pPr>
              <a:buNone/>
              <a:defRPr sz="1400" cap="all">
                <a:solidFill>
                  <a:schemeClr val="bg1"/>
                </a:solidFill>
                <a:latin typeface="Tahoma"/>
                <a:cs typeface="Tahoma"/>
              </a:defRPr>
            </a:lvl2pPr>
            <a:lvl3pPr>
              <a:buNone/>
              <a:defRPr sz="1400" cap="all">
                <a:solidFill>
                  <a:schemeClr val="bg1"/>
                </a:solidFill>
                <a:latin typeface="Tahoma"/>
                <a:cs typeface="Tahoma"/>
              </a:defRPr>
            </a:lvl3pPr>
            <a:lvl4pPr>
              <a:buNone/>
              <a:defRPr sz="1400" cap="all">
                <a:solidFill>
                  <a:schemeClr val="bg1"/>
                </a:solidFill>
                <a:latin typeface="Tahoma"/>
                <a:cs typeface="Tahoma"/>
              </a:defRPr>
            </a:lvl4pPr>
            <a:lvl5pPr>
              <a:buNone/>
              <a:defRPr sz="1400" cap="all">
                <a:solidFill>
                  <a:schemeClr val="bg1"/>
                </a:solidFill>
                <a:latin typeface="Tahoma"/>
                <a:cs typeface="Tahoma"/>
              </a:defRPr>
            </a:lvl5pPr>
          </a:lstStyle>
          <a:p>
            <a:pPr lvl="0"/>
            <a:r>
              <a:rPr lang="fr-FR" dirty="0" smtClean="0"/>
              <a:t>Cliquez pour modifier les styles du texte du masque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Image 24" descr="CDC_new_logo_gris_baselineFR.jpg"/>
          <p:cNvPicPr>
            <a:picLocks noChangeAspect="1"/>
          </p:cNvPicPr>
          <p:nvPr userDrawn="1"/>
        </p:nvPicPr>
        <p:blipFill>
          <a:blip r:embed="rId17" cstate="print"/>
          <a:stretch>
            <a:fillRect/>
          </a:stretch>
        </p:blipFill>
        <p:spPr>
          <a:xfrm>
            <a:off x="6705600" y="76200"/>
            <a:ext cx="2204272" cy="914400"/>
          </a:xfrm>
          <a:prstGeom prst="rect">
            <a:avLst/>
          </a:prstGeom>
        </p:spPr>
      </p:pic>
      <p:sp>
        <p:nvSpPr>
          <p:cNvPr id="21" name="ZoneTexte 20"/>
          <p:cNvSpPr txBox="1"/>
          <p:nvPr userDrawn="1"/>
        </p:nvSpPr>
        <p:spPr>
          <a:xfrm>
            <a:off x="8575808" y="6568880"/>
            <a:ext cx="381000" cy="215444"/>
          </a:xfrm>
          <a:prstGeom prst="rect">
            <a:avLst/>
          </a:prstGeom>
          <a:noFill/>
        </p:spPr>
        <p:txBody>
          <a:bodyPr wrap="square" rtlCol="0">
            <a:spAutoFit/>
          </a:bodyPr>
          <a:lstStyle/>
          <a:p>
            <a:fld id="{A9D30CE1-C4A3-1E4F-996D-73CA706E7970}" type="slidenum">
              <a:rPr lang="fr-FR" sz="800" smtClean="0">
                <a:solidFill>
                  <a:srgbClr val="FC8808"/>
                </a:solidFill>
                <a:latin typeface="Tahoma"/>
                <a:cs typeface="Tahoma"/>
              </a:rPr>
              <a:pPr/>
              <a:t>‹#›</a:t>
            </a:fld>
            <a:endParaRPr lang="fr-FR" sz="800" dirty="0">
              <a:solidFill>
                <a:srgbClr val="FC8808"/>
              </a:solidFill>
              <a:latin typeface="Tahoma"/>
              <a:cs typeface="Tahoma"/>
            </a:endParaRPr>
          </a:p>
        </p:txBody>
      </p:sp>
      <p:sp>
        <p:nvSpPr>
          <p:cNvPr id="22" name="Rectangle 21"/>
          <p:cNvSpPr/>
          <p:nvPr userDrawn="1"/>
        </p:nvSpPr>
        <p:spPr>
          <a:xfrm>
            <a:off x="191550" y="6548087"/>
            <a:ext cx="8776110" cy="271737"/>
          </a:xfrm>
          <a:prstGeom prst="rect">
            <a:avLst/>
          </a:prstGeom>
          <a:solidFill>
            <a:srgbClr val="ED8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userDrawn="1"/>
        </p:nvSpPr>
        <p:spPr>
          <a:xfrm>
            <a:off x="8634840" y="6560805"/>
            <a:ext cx="228600" cy="228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userDrawn="1"/>
        </p:nvSpPr>
        <p:spPr>
          <a:xfrm>
            <a:off x="8602845" y="6566356"/>
            <a:ext cx="381000" cy="215444"/>
          </a:xfrm>
          <a:prstGeom prst="rect">
            <a:avLst/>
          </a:prstGeom>
          <a:noFill/>
        </p:spPr>
        <p:txBody>
          <a:bodyPr wrap="square" rtlCol="0">
            <a:spAutoFit/>
          </a:bodyPr>
          <a:lstStyle/>
          <a:p>
            <a:fld id="{A9D30CE1-C4A3-1E4F-996D-73CA706E7970}" type="slidenum">
              <a:rPr lang="fr-FR" sz="800" smtClean="0">
                <a:solidFill>
                  <a:srgbClr val="ED8C00"/>
                </a:solidFill>
                <a:latin typeface="Tahoma"/>
                <a:cs typeface="Tahoma"/>
              </a:rPr>
              <a:pPr/>
              <a:t>‹#›</a:t>
            </a:fld>
            <a:endParaRPr lang="fr-FR" sz="800" dirty="0">
              <a:solidFill>
                <a:srgbClr val="ED8C00"/>
              </a:solidFill>
              <a:latin typeface="Tahoma"/>
              <a:cs typeface="Tahom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 id="2147483654" r:id="rId6"/>
    <p:sldLayoutId id="2147483655" r:id="rId7"/>
    <p:sldLayoutId id="2147483657" r:id="rId8"/>
    <p:sldLayoutId id="2147483659" r:id="rId9"/>
    <p:sldLayoutId id="2147483658" r:id="rId10"/>
    <p:sldLayoutId id="2147483660" r:id="rId11"/>
    <p:sldLayoutId id="2147483661" r:id="rId12"/>
    <p:sldLayoutId id="2147483662" r:id="rId13"/>
    <p:sldLayoutId id="2147483663" r:id="rId14"/>
    <p:sldLayoutId id="2147483656" r:id="rId15"/>
  </p:sldLayoutIdLst>
  <p:hf hdr="0" ftr="0" dt="0"/>
  <p:txStyles>
    <p:titleStyle>
      <a:lvl1pPr algn="l" rtl="0" eaLnBrk="0" fontAlgn="base" hangingPunct="0">
        <a:spcBef>
          <a:spcPct val="0"/>
        </a:spcBef>
        <a:spcAft>
          <a:spcPct val="0"/>
        </a:spcAft>
        <a:defRPr sz="4400">
          <a:solidFill>
            <a:srgbClr val="FC8604"/>
          </a:solidFill>
          <a:latin typeface="Century Gothic" pitchFamily="34" charset="0"/>
          <a:ea typeface="+mj-ea"/>
          <a:cs typeface="+mj-cs"/>
        </a:defRPr>
      </a:lvl1pPr>
      <a:lvl2pPr algn="l" rtl="0" eaLnBrk="0" fontAlgn="base" hangingPunct="0">
        <a:spcBef>
          <a:spcPct val="0"/>
        </a:spcBef>
        <a:spcAft>
          <a:spcPct val="0"/>
        </a:spcAft>
        <a:defRPr sz="4400">
          <a:solidFill>
            <a:schemeClr val="tx2"/>
          </a:solidFill>
          <a:latin typeface="Verdana" pitchFamily="34" charset="0"/>
        </a:defRPr>
      </a:lvl2pPr>
      <a:lvl3pPr algn="l" rtl="0" eaLnBrk="0" fontAlgn="base" hangingPunct="0">
        <a:spcBef>
          <a:spcPct val="0"/>
        </a:spcBef>
        <a:spcAft>
          <a:spcPct val="0"/>
        </a:spcAft>
        <a:defRPr sz="4400">
          <a:solidFill>
            <a:schemeClr val="tx2"/>
          </a:solidFill>
          <a:latin typeface="Verdana" pitchFamily="34" charset="0"/>
        </a:defRPr>
      </a:lvl3pPr>
      <a:lvl4pPr algn="l" rtl="0" eaLnBrk="0" fontAlgn="base" hangingPunct="0">
        <a:spcBef>
          <a:spcPct val="0"/>
        </a:spcBef>
        <a:spcAft>
          <a:spcPct val="0"/>
        </a:spcAft>
        <a:defRPr sz="4400">
          <a:solidFill>
            <a:schemeClr val="tx2"/>
          </a:solidFill>
          <a:latin typeface="Verdana" pitchFamily="34" charset="0"/>
        </a:defRPr>
      </a:lvl4pPr>
      <a:lvl5pPr algn="l" rtl="0" eaLnBrk="0" fontAlgn="base" hangingPunct="0">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Century Gothic" pitchFamily="34" charset="0"/>
          <a:ea typeface="+mn-ea"/>
          <a:cs typeface="+mn-cs"/>
        </a:defRPr>
      </a:lvl1pPr>
      <a:lvl2pPr marL="742950" indent="-285750" algn="l" rtl="0" eaLnBrk="0" fontAlgn="base" hangingPunct="0">
        <a:spcBef>
          <a:spcPct val="20000"/>
        </a:spcBef>
        <a:spcAft>
          <a:spcPct val="0"/>
        </a:spcAft>
        <a:buChar char="–"/>
        <a:defRPr sz="2800">
          <a:solidFill>
            <a:srgbClr val="003399"/>
          </a:solidFill>
          <a:latin typeface="Century Gothic" pitchFamily="34" charset="0"/>
        </a:defRPr>
      </a:lvl2pPr>
      <a:lvl3pPr marL="1143000" indent="-228600" algn="l" rtl="0" eaLnBrk="0" fontAlgn="base" hangingPunct="0">
        <a:spcBef>
          <a:spcPct val="20000"/>
        </a:spcBef>
        <a:spcAft>
          <a:spcPct val="0"/>
        </a:spcAft>
        <a:buChar char="•"/>
        <a:defRPr sz="2400">
          <a:solidFill>
            <a:srgbClr val="003399"/>
          </a:solidFill>
          <a:latin typeface="Century Gothic" pitchFamily="34" charset="0"/>
        </a:defRPr>
      </a:lvl3pPr>
      <a:lvl4pPr marL="1600200" indent="-228600" algn="l" rtl="0" eaLnBrk="0" fontAlgn="base" hangingPunct="0">
        <a:spcBef>
          <a:spcPct val="20000"/>
        </a:spcBef>
        <a:spcAft>
          <a:spcPct val="0"/>
        </a:spcAft>
        <a:buChar char="–"/>
        <a:defRPr sz="2000">
          <a:solidFill>
            <a:srgbClr val="003399"/>
          </a:solidFill>
          <a:latin typeface="Century Gothic" pitchFamily="34" charset="0"/>
        </a:defRPr>
      </a:lvl4pPr>
      <a:lvl5pPr marL="2057400" indent="-228600" algn="l" rtl="0" eaLnBrk="0" fontAlgn="base" hangingPunct="0">
        <a:spcBef>
          <a:spcPct val="20000"/>
        </a:spcBef>
        <a:spcAft>
          <a:spcPct val="0"/>
        </a:spcAft>
        <a:buChar char="»"/>
        <a:defRPr sz="2000">
          <a:solidFill>
            <a:srgbClr val="003399"/>
          </a:solidFill>
          <a:latin typeface="Century Gothic"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anne-sophie.theissen@cc.l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ADR for </a:t>
            </a:r>
            <a:r>
              <a:rPr lang="fr-FR" dirty="0" err="1" smtClean="0"/>
              <a:t>Intellectual</a:t>
            </a:r>
            <a:r>
              <a:rPr lang="fr-FR" dirty="0" smtClean="0"/>
              <a:t> </a:t>
            </a:r>
            <a:r>
              <a:rPr lang="fr-FR" dirty="0" err="1" smtClean="0"/>
              <a:t>Property</a:t>
            </a:r>
            <a:r>
              <a:rPr lang="fr-FR" dirty="0" smtClean="0"/>
              <a:t> Disputes – ADR Practice in Luxembourg:  </a:t>
            </a:r>
            <a:br>
              <a:rPr lang="fr-FR" dirty="0" smtClean="0"/>
            </a:br>
            <a:r>
              <a:rPr lang="fr-FR" dirty="0" smtClean="0"/>
              <a:t>ARBITRATION</a:t>
            </a:r>
            <a:endParaRPr lang="fr-FR" dirty="0"/>
          </a:p>
        </p:txBody>
      </p:sp>
      <p:sp>
        <p:nvSpPr>
          <p:cNvPr id="3" name="Espace réservé du texte 2"/>
          <p:cNvSpPr>
            <a:spLocks noGrp="1"/>
          </p:cNvSpPr>
          <p:nvPr>
            <p:ph type="body" sz="quarter" idx="11"/>
          </p:nvPr>
        </p:nvSpPr>
        <p:spPr/>
        <p:txBody>
          <a:bodyPr/>
          <a:lstStyle/>
          <a:p>
            <a:endParaRPr lang="fr-FR"/>
          </a:p>
        </p:txBody>
      </p:sp>
      <p:sp>
        <p:nvSpPr>
          <p:cNvPr id="4" name="Espace réservé du texte 3"/>
          <p:cNvSpPr>
            <a:spLocks noGrp="1"/>
          </p:cNvSpPr>
          <p:nvPr>
            <p:ph type="body" sz="quarter" idx="12"/>
          </p:nvPr>
        </p:nvSpPr>
        <p:spPr/>
        <p:txBody>
          <a:bodyPr/>
          <a:lstStyle/>
          <a:p>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endParaRPr lang="fr-FR" dirty="0" smtClean="0"/>
          </a:p>
          <a:p>
            <a:pPr algn="just">
              <a:buNone/>
            </a:pPr>
            <a:r>
              <a:rPr lang="fr-FR" sz="2400" dirty="0" smtClean="0"/>
              <a:t>	SCRUTINY OF AWARD : </a:t>
            </a:r>
            <a:r>
              <a:rPr lang="fr-FR" sz="1800" dirty="0" smtClean="0"/>
              <a:t>no </a:t>
            </a:r>
            <a:r>
              <a:rPr lang="fr-FR" sz="1800" dirty="0" err="1" smtClean="0"/>
              <a:t>award</a:t>
            </a:r>
            <a:r>
              <a:rPr lang="fr-FR" sz="1800" dirty="0" smtClean="0"/>
              <a:t> </a:t>
            </a:r>
            <a:r>
              <a:rPr lang="fr-FR" sz="1800" dirty="0" err="1" smtClean="0"/>
              <a:t>may</a:t>
            </a:r>
            <a:r>
              <a:rPr lang="fr-FR" sz="1800" dirty="0" smtClean="0"/>
              <a:t> </a:t>
            </a:r>
            <a:r>
              <a:rPr lang="fr-FR" sz="1800" dirty="0" err="1" smtClean="0"/>
              <a:t>be</a:t>
            </a:r>
            <a:r>
              <a:rPr lang="fr-FR" sz="1800" dirty="0" smtClean="0"/>
              <a:t> </a:t>
            </a:r>
            <a:r>
              <a:rPr lang="fr-FR" sz="1800" dirty="0" err="1" smtClean="0"/>
              <a:t>signed</a:t>
            </a:r>
            <a:r>
              <a:rPr lang="fr-FR" sz="1800" dirty="0" smtClean="0"/>
              <a:t> </a:t>
            </a:r>
            <a:r>
              <a:rPr lang="fr-FR" sz="1800" dirty="0" err="1" smtClean="0"/>
              <a:t>before</a:t>
            </a:r>
            <a:r>
              <a:rPr lang="fr-FR" sz="1800" dirty="0" smtClean="0"/>
              <a:t> </a:t>
            </a:r>
            <a:r>
              <a:rPr lang="fr-FR" sz="1800" dirty="0" err="1" smtClean="0"/>
              <a:t>scrutiny</a:t>
            </a:r>
            <a:r>
              <a:rPr lang="fr-FR" sz="1800" dirty="0" smtClean="0"/>
              <a:t> (modification on </a:t>
            </a:r>
            <a:r>
              <a:rPr lang="fr-FR" sz="1800" dirty="0" err="1" smtClean="0"/>
              <a:t>form</a:t>
            </a:r>
            <a:r>
              <a:rPr lang="fr-FR" sz="1800" dirty="0" smtClean="0"/>
              <a:t> YES/</a:t>
            </a:r>
            <a:r>
              <a:rPr lang="fr-FR" sz="1800" dirty="0" err="1" smtClean="0"/>
              <a:t>freedom</a:t>
            </a:r>
            <a:r>
              <a:rPr lang="fr-FR" sz="1800" dirty="0" smtClean="0"/>
              <a:t> of </a:t>
            </a:r>
            <a:r>
              <a:rPr lang="fr-FR" sz="1800" dirty="0" err="1" smtClean="0"/>
              <a:t>decision</a:t>
            </a:r>
            <a:r>
              <a:rPr lang="fr-FR" sz="1800" dirty="0" smtClean="0"/>
              <a:t> – </a:t>
            </a:r>
            <a:r>
              <a:rPr lang="fr-FR" sz="1800" dirty="0" err="1" smtClean="0"/>
              <a:t>draw</a:t>
            </a:r>
            <a:r>
              <a:rPr lang="fr-FR" sz="1800" dirty="0" smtClean="0"/>
              <a:t> attention on points of substance) – </a:t>
            </a:r>
            <a:r>
              <a:rPr lang="fr-FR" sz="1800" dirty="0" err="1" smtClean="0"/>
              <a:t>legal</a:t>
            </a:r>
            <a:r>
              <a:rPr lang="fr-FR" sz="1800" dirty="0" smtClean="0"/>
              <a:t> </a:t>
            </a:r>
            <a:r>
              <a:rPr lang="fr-FR" sz="1800" dirty="0" err="1" smtClean="0"/>
              <a:t>effectiveness</a:t>
            </a:r>
            <a:r>
              <a:rPr lang="fr-FR" sz="1800" dirty="0" smtClean="0"/>
              <a:t>, </a:t>
            </a:r>
            <a:r>
              <a:rPr lang="fr-FR" sz="1800" dirty="0" err="1" smtClean="0"/>
              <a:t>enforcement</a:t>
            </a:r>
            <a:r>
              <a:rPr lang="fr-FR" sz="1800" dirty="0" smtClean="0"/>
              <a:t>, </a:t>
            </a:r>
            <a:r>
              <a:rPr lang="fr-FR" sz="1800" dirty="0" err="1" smtClean="0"/>
              <a:t>better</a:t>
            </a:r>
            <a:r>
              <a:rPr lang="fr-FR" sz="1800" dirty="0" smtClean="0"/>
              <a:t> </a:t>
            </a:r>
            <a:r>
              <a:rPr lang="fr-FR" sz="1800" dirty="0" err="1" smtClean="0"/>
              <a:t>accuracy</a:t>
            </a:r>
            <a:r>
              <a:rPr lang="fr-FR" sz="1800" dirty="0" smtClean="0"/>
              <a:t>-</a:t>
            </a:r>
            <a:r>
              <a:rPr lang="fr-FR" sz="1800" dirty="0" err="1" smtClean="0"/>
              <a:t>quality</a:t>
            </a:r>
            <a:r>
              <a:rPr lang="fr-FR" sz="1800" dirty="0" smtClean="0"/>
              <a:t> of </a:t>
            </a:r>
            <a:r>
              <a:rPr lang="fr-FR" sz="1800" dirty="0" err="1" smtClean="0"/>
              <a:t>award</a:t>
            </a:r>
            <a:r>
              <a:rPr lang="fr-FR" sz="1800" dirty="0" smtClean="0"/>
              <a:t> </a:t>
            </a:r>
          </a:p>
          <a:p>
            <a:pPr algn="just">
              <a:buNone/>
            </a:pPr>
            <a:endParaRPr lang="fr-FR" sz="2400" dirty="0" smtClean="0"/>
          </a:p>
          <a:p>
            <a:pPr algn="just">
              <a:buNone/>
            </a:pPr>
            <a:r>
              <a:rPr lang="fr-FR" sz="2400" dirty="0" smtClean="0"/>
              <a:t>	AWARD = final </a:t>
            </a:r>
          </a:p>
          <a:p>
            <a:pPr algn="just">
              <a:buNone/>
            </a:pPr>
            <a:r>
              <a:rPr lang="en-US" sz="1800" dirty="0" smtClean="0"/>
              <a:t>	By submitting the dispute to arbitration by the Center, the parties shall be deemed to have undertaken to carry out the resulting award without delay and to have waived their right to any form of recourse insofar as such waiver can validly be made.</a:t>
            </a:r>
            <a:endParaRPr lang="fr-FR" sz="2400" dirty="0" smtClean="0"/>
          </a:p>
          <a:p>
            <a:pPr>
              <a:buNone/>
            </a:pP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fr-FR" sz="2400" dirty="0" smtClean="0"/>
              <a:t>GUARANTEES: </a:t>
            </a:r>
          </a:p>
          <a:p>
            <a:pPr algn="just"/>
            <a:r>
              <a:rPr lang="fr-FR" sz="2000" dirty="0" err="1" smtClean="0"/>
              <a:t>impartiality</a:t>
            </a:r>
            <a:r>
              <a:rPr lang="fr-FR" sz="2000" dirty="0" smtClean="0"/>
              <a:t>, </a:t>
            </a:r>
            <a:r>
              <a:rPr lang="fr-FR" sz="2000" dirty="0" err="1" smtClean="0"/>
              <a:t>independence</a:t>
            </a:r>
            <a:r>
              <a:rPr lang="fr-FR" sz="2000" dirty="0" smtClean="0"/>
              <a:t> (</a:t>
            </a:r>
            <a:r>
              <a:rPr lang="fr-FR" sz="2000" dirty="0" err="1" smtClean="0"/>
              <a:t>statement</a:t>
            </a:r>
            <a:r>
              <a:rPr lang="fr-FR" sz="2000" dirty="0" smtClean="0"/>
              <a:t>/</a:t>
            </a:r>
            <a:r>
              <a:rPr lang="fr-FR" sz="2000" dirty="0" err="1" smtClean="0"/>
              <a:t>disclosure</a:t>
            </a:r>
            <a:r>
              <a:rPr lang="fr-FR" sz="2000" dirty="0" smtClean="0"/>
              <a:t>) of </a:t>
            </a:r>
            <a:r>
              <a:rPr lang="fr-FR" sz="2000" dirty="0" err="1" smtClean="0"/>
              <a:t>specialised</a:t>
            </a:r>
            <a:r>
              <a:rPr lang="fr-FR" sz="2000" dirty="0" smtClean="0"/>
              <a:t> </a:t>
            </a:r>
            <a:r>
              <a:rPr lang="fr-FR" sz="2000" dirty="0" err="1" smtClean="0"/>
              <a:t>arbitrators</a:t>
            </a:r>
            <a:endParaRPr lang="fr-FR" sz="2000" dirty="0" smtClean="0"/>
          </a:p>
          <a:p>
            <a:pPr algn="just"/>
            <a:r>
              <a:rPr lang="fr-FR" sz="2000" dirty="0" err="1" smtClean="0"/>
              <a:t>Confidentiality</a:t>
            </a:r>
            <a:r>
              <a:rPr lang="fr-FR" sz="2000" dirty="0" smtClean="0"/>
              <a:t> (know-how, IP, …)</a:t>
            </a:r>
          </a:p>
          <a:p>
            <a:pPr algn="just"/>
            <a:r>
              <a:rPr lang="fr-FR" sz="2000" dirty="0" err="1" smtClean="0"/>
              <a:t>Legal</a:t>
            </a:r>
            <a:r>
              <a:rPr lang="fr-FR" sz="2000" dirty="0" smtClean="0"/>
              <a:t> </a:t>
            </a:r>
            <a:r>
              <a:rPr lang="fr-FR" sz="2000" dirty="0" err="1" smtClean="0"/>
              <a:t>certainty</a:t>
            </a:r>
            <a:r>
              <a:rPr lang="fr-FR" sz="2000" dirty="0" smtClean="0"/>
              <a:t>: </a:t>
            </a:r>
            <a:r>
              <a:rPr lang="fr-FR" sz="2000" dirty="0" err="1" smtClean="0"/>
              <a:t>Scrutintiny</a:t>
            </a:r>
            <a:r>
              <a:rPr lang="fr-FR" sz="2000" dirty="0" smtClean="0"/>
              <a:t> of </a:t>
            </a:r>
            <a:r>
              <a:rPr lang="fr-FR" sz="2000" dirty="0" err="1" smtClean="0"/>
              <a:t>draft</a:t>
            </a:r>
            <a:r>
              <a:rPr lang="fr-FR" sz="2000" dirty="0" smtClean="0"/>
              <a:t> </a:t>
            </a:r>
            <a:r>
              <a:rPr lang="fr-FR" sz="2000" dirty="0" err="1" smtClean="0"/>
              <a:t>award</a:t>
            </a:r>
            <a:r>
              <a:rPr lang="fr-FR" sz="2000" dirty="0" smtClean="0"/>
              <a:t>, </a:t>
            </a:r>
            <a:r>
              <a:rPr lang="fr-FR" sz="2000" dirty="0" err="1" smtClean="0"/>
              <a:t>execution</a:t>
            </a:r>
            <a:r>
              <a:rPr lang="fr-FR" sz="2000" dirty="0" smtClean="0"/>
              <a:t> in 152 NY Convention states</a:t>
            </a:r>
          </a:p>
          <a:p>
            <a:pPr algn="just"/>
            <a:r>
              <a:rPr lang="fr-FR" sz="2000" dirty="0" smtClean="0"/>
              <a:t>Modern </a:t>
            </a:r>
            <a:r>
              <a:rPr lang="fr-FR" sz="2000" dirty="0" err="1" smtClean="0"/>
              <a:t>rules</a:t>
            </a:r>
            <a:r>
              <a:rPr lang="fr-FR" sz="2000" dirty="0" smtClean="0"/>
              <a:t> of arbitration</a:t>
            </a:r>
          </a:p>
          <a:p>
            <a:pPr algn="just"/>
            <a:r>
              <a:rPr lang="fr-LU" sz="2000" dirty="0" err="1" smtClean="0"/>
              <a:t>Foreseeability</a:t>
            </a:r>
            <a:r>
              <a:rPr lang="fr-LU" sz="2000" dirty="0" smtClean="0"/>
              <a:t> (</a:t>
            </a:r>
            <a:r>
              <a:rPr lang="fr-LU" sz="2000" dirty="0" err="1" smtClean="0"/>
              <a:t>Procedural</a:t>
            </a:r>
            <a:r>
              <a:rPr lang="fr-LU" sz="2000" dirty="0" smtClean="0"/>
              <a:t> </a:t>
            </a:r>
            <a:r>
              <a:rPr lang="fr-LU" sz="2000" dirty="0" err="1" smtClean="0"/>
              <a:t>timetable</a:t>
            </a:r>
            <a:r>
              <a:rPr lang="fr-LU" sz="2000" dirty="0" smtClean="0"/>
              <a:t>, </a:t>
            </a:r>
            <a:r>
              <a:rPr lang="fr-LU" sz="2000" dirty="0" err="1" smtClean="0"/>
              <a:t>closing</a:t>
            </a:r>
            <a:r>
              <a:rPr lang="fr-LU" sz="2000" dirty="0" smtClean="0"/>
              <a:t> of </a:t>
            </a:r>
            <a:r>
              <a:rPr lang="fr-LU" sz="2000" dirty="0" err="1" smtClean="0"/>
              <a:t>proceedings</a:t>
            </a:r>
            <a:r>
              <a:rPr lang="fr-LU" sz="2000" dirty="0" smtClean="0"/>
              <a:t>, date for the </a:t>
            </a:r>
            <a:r>
              <a:rPr lang="fr-LU" sz="2000" dirty="0" err="1" smtClean="0"/>
              <a:t>submission</a:t>
            </a:r>
            <a:r>
              <a:rPr lang="fr-LU" sz="2000" dirty="0" smtClean="0"/>
              <a:t> of the </a:t>
            </a:r>
            <a:r>
              <a:rPr lang="fr-LU" sz="2000" dirty="0" err="1" smtClean="0"/>
              <a:t>draft</a:t>
            </a:r>
            <a:r>
              <a:rPr lang="fr-LU" sz="2000" dirty="0" smtClean="0"/>
              <a:t> </a:t>
            </a:r>
            <a:r>
              <a:rPr lang="fr-LU" sz="2000" dirty="0" err="1" smtClean="0"/>
              <a:t>award</a:t>
            </a:r>
            <a:r>
              <a:rPr lang="fr-LU" sz="2000" dirty="0" smtClean="0"/>
              <a:t>)</a:t>
            </a:r>
          </a:p>
          <a:p>
            <a:endParaRPr lang="fr-FR" sz="2400" dirty="0" smtClean="0"/>
          </a:p>
          <a:p>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fr-FR" sz="2400" dirty="0" smtClean="0"/>
              <a:t>FINAL REMARKS</a:t>
            </a:r>
          </a:p>
          <a:p>
            <a:pPr>
              <a:buNone/>
            </a:pPr>
            <a:endParaRPr lang="en-US" sz="2400" dirty="0" smtClean="0"/>
          </a:p>
          <a:p>
            <a:pPr>
              <a:buNone/>
            </a:pPr>
            <a:r>
              <a:rPr lang="en-US" sz="2400" dirty="0" smtClean="0"/>
              <a:t>Valid clause</a:t>
            </a:r>
          </a:p>
          <a:p>
            <a:pPr algn="just">
              <a:buNone/>
            </a:pPr>
            <a:r>
              <a:rPr lang="en-US" sz="1200" i="1" dirty="0" smtClean="0"/>
              <a:t>“All disputes arising out of or in connection with the present contract shall be finally settled under the</a:t>
            </a:r>
          </a:p>
          <a:p>
            <a:pPr algn="just">
              <a:buNone/>
            </a:pPr>
            <a:r>
              <a:rPr lang="en-US" sz="1200" i="1" dirty="0" smtClean="0"/>
              <a:t>Rules o</a:t>
            </a:r>
            <a:r>
              <a:rPr lang="en-GB" sz="1200" i="1" dirty="0" smtClean="0"/>
              <a:t>f arbitration of the Arbitration </a:t>
            </a:r>
            <a:r>
              <a:rPr lang="en-GB" sz="1200" i="1" dirty="0" err="1" smtClean="0"/>
              <a:t>Center</a:t>
            </a:r>
            <a:r>
              <a:rPr lang="en-GB" sz="1200" i="1" dirty="0" smtClean="0"/>
              <a:t> of the Luxembourg Chamber of Commerce by one or more</a:t>
            </a:r>
          </a:p>
          <a:p>
            <a:pPr algn="just">
              <a:buNone/>
            </a:pPr>
            <a:r>
              <a:rPr lang="en-GB" sz="1200" i="1" dirty="0" smtClean="0"/>
              <a:t>arbitrators appointed in accordance with said rules.”</a:t>
            </a:r>
            <a:endParaRPr lang="fr-LU" sz="1200" i="1" dirty="0" smtClean="0"/>
          </a:p>
          <a:p>
            <a:pPr>
              <a:buNone/>
            </a:pPr>
            <a:endParaRPr lang="en-US" sz="2400" dirty="0" smtClean="0"/>
          </a:p>
          <a:p>
            <a:pPr>
              <a:buNone/>
            </a:pPr>
            <a:r>
              <a:rPr lang="en-US" sz="2400" dirty="0" smtClean="0"/>
              <a:t>May be completed as follows :</a:t>
            </a:r>
            <a:endParaRPr lang="fr-LU" sz="2400" dirty="0" smtClean="0"/>
          </a:p>
          <a:p>
            <a:pPr>
              <a:buNone/>
            </a:pPr>
            <a:r>
              <a:rPr lang="en-US" sz="1200" i="1" dirty="0" smtClean="0"/>
              <a:t>“The arbitral tribunal shall be composed of one/three arbitrator(s).”</a:t>
            </a:r>
            <a:endParaRPr lang="fr-LU" sz="1200" i="1" dirty="0" smtClean="0"/>
          </a:p>
          <a:p>
            <a:pPr>
              <a:buNone/>
            </a:pPr>
            <a:r>
              <a:rPr lang="en-US" sz="1200" i="1" dirty="0" smtClean="0"/>
              <a:t>“The law governing the contract shall be the law of ( _ ).”</a:t>
            </a:r>
            <a:endParaRPr lang="fr-FR" sz="1200" i="1" dirty="0" smtClean="0"/>
          </a:p>
          <a:p>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en-US" sz="1200" b="1" dirty="0" smtClean="0"/>
              <a:t>ARBITRATION AGREEMENT </a:t>
            </a:r>
          </a:p>
          <a:p>
            <a:pPr>
              <a:buNone/>
            </a:pPr>
            <a:endParaRPr lang="en-US" sz="1200" b="1" dirty="0" smtClean="0"/>
          </a:p>
          <a:p>
            <a:pPr>
              <a:buNone/>
            </a:pPr>
            <a:r>
              <a:rPr lang="en-US" sz="1200" b="1" dirty="0" smtClean="0"/>
              <a:t>Between</a:t>
            </a:r>
            <a:endParaRPr lang="fr-LU" sz="1200" b="1" dirty="0" smtClean="0"/>
          </a:p>
          <a:p>
            <a:pPr>
              <a:buNone/>
            </a:pPr>
            <a:r>
              <a:rPr lang="en-US" sz="1200" dirty="0" smtClean="0"/>
              <a:t>1.) ____________, having its registered office in __________________, represented by __________________</a:t>
            </a:r>
            <a:endParaRPr lang="fr-LU" sz="1200" dirty="0" smtClean="0"/>
          </a:p>
          <a:p>
            <a:pPr>
              <a:buNone/>
            </a:pPr>
            <a:r>
              <a:rPr lang="en-US" sz="1200" dirty="0" smtClean="0"/>
              <a:t> And</a:t>
            </a:r>
            <a:endParaRPr lang="fr-LU" sz="1200" dirty="0" smtClean="0"/>
          </a:p>
          <a:p>
            <a:pPr>
              <a:buNone/>
            </a:pPr>
            <a:r>
              <a:rPr lang="en-US" sz="1200" dirty="0" smtClean="0"/>
              <a:t> 2.) ____________, having its registered office in __________________, represented by __________________</a:t>
            </a:r>
            <a:endParaRPr lang="fr-LU" sz="1200" dirty="0" smtClean="0"/>
          </a:p>
          <a:p>
            <a:pPr>
              <a:buNone/>
            </a:pPr>
            <a:r>
              <a:rPr lang="en-US" sz="1200" dirty="0" smtClean="0"/>
              <a:t> </a:t>
            </a:r>
            <a:endParaRPr lang="fr-LU" sz="1200" dirty="0" smtClean="0"/>
          </a:p>
          <a:p>
            <a:pPr>
              <a:buNone/>
            </a:pPr>
            <a:r>
              <a:rPr lang="en-US" sz="1200" dirty="0" smtClean="0"/>
              <a:t>I.	Statement</a:t>
            </a:r>
            <a:endParaRPr lang="fr-LU" sz="1200" dirty="0" smtClean="0"/>
          </a:p>
          <a:p>
            <a:pPr>
              <a:buNone/>
            </a:pPr>
            <a:r>
              <a:rPr lang="en-US" sz="1200" i="1" dirty="0" smtClean="0"/>
              <a:t> </a:t>
            </a:r>
            <a:endParaRPr lang="fr-LU" sz="1200" dirty="0" smtClean="0"/>
          </a:p>
          <a:p>
            <a:pPr>
              <a:buNone/>
            </a:pPr>
            <a:r>
              <a:rPr lang="en-US" sz="1200" i="1" dirty="0" smtClean="0"/>
              <a:t>(Brief statement of the background, the underlying facts and state the object of the litigation.  In case of different views, each party issue sits own statement.)</a:t>
            </a:r>
            <a:endParaRPr lang="fr-LU" sz="1200" dirty="0" smtClean="0"/>
          </a:p>
          <a:p>
            <a:pPr>
              <a:buNone/>
            </a:pPr>
            <a:r>
              <a:rPr lang="en-US" sz="1200" dirty="0" smtClean="0"/>
              <a:t> </a:t>
            </a:r>
            <a:endParaRPr lang="fr-LU" sz="1200" dirty="0" smtClean="0"/>
          </a:p>
          <a:p>
            <a:pPr>
              <a:buNone/>
            </a:pPr>
            <a:r>
              <a:rPr lang="en-US" sz="1200" dirty="0" smtClean="0"/>
              <a:t>II.	The parties under 1.) and  2.) hereby agree to submit their dispute to the Arbitration Center of the Luxembourg Chamber of Commerce.  The dispute shall be finally settled in accordance with the rules of arbitration of the Arbitration Center of the Luxembourg Chamber of Commerce by one arbitrator / three arbitrators </a:t>
            </a:r>
            <a:r>
              <a:rPr lang="en-US" sz="1200" i="1" dirty="0" smtClean="0"/>
              <a:t>(delete as appropriate)</a:t>
            </a:r>
            <a:r>
              <a:rPr lang="en-US" sz="1200" dirty="0" smtClean="0"/>
              <a:t> appointed in accordance with these rules. </a:t>
            </a:r>
            <a:endParaRPr lang="fr-LU" sz="1200" dirty="0" smtClean="0"/>
          </a:p>
          <a:p>
            <a:pPr>
              <a:buNone/>
            </a:pPr>
            <a:r>
              <a:rPr lang="en-US" sz="1200" dirty="0" smtClean="0"/>
              <a:t> </a:t>
            </a:r>
            <a:endParaRPr lang="fr-LU" sz="1200" dirty="0" smtClean="0"/>
          </a:p>
          <a:p>
            <a:pPr>
              <a:buNone/>
            </a:pPr>
            <a:endParaRPr lang="fr-FR" sz="2400" b="1"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en-US" sz="1200" dirty="0" smtClean="0"/>
              <a:t>III.	The parties declare having knowledge of and accept the rules of arbitration of  the Arbitration Center of the Luxembourg Chamber of Commerce.</a:t>
            </a:r>
            <a:endParaRPr lang="fr-LU" sz="1200" dirty="0" smtClean="0"/>
          </a:p>
          <a:p>
            <a:pPr>
              <a:buNone/>
            </a:pPr>
            <a:r>
              <a:rPr lang="en-US" sz="1200" dirty="0" smtClean="0"/>
              <a:t> </a:t>
            </a:r>
            <a:endParaRPr lang="fr-LU" sz="1200" dirty="0" smtClean="0"/>
          </a:p>
          <a:p>
            <a:pPr>
              <a:buNone/>
            </a:pPr>
            <a:r>
              <a:rPr lang="en-US" sz="1200" dirty="0" smtClean="0"/>
              <a:t>IV.	The arbitrator will have to resolve the following issue(s): </a:t>
            </a:r>
            <a:endParaRPr lang="fr-LU" sz="1200" dirty="0" smtClean="0"/>
          </a:p>
          <a:p>
            <a:pPr>
              <a:buNone/>
            </a:pPr>
            <a:r>
              <a:rPr lang="en-US" sz="1200" i="1" dirty="0" smtClean="0"/>
              <a:t>(Mission of the arbitrator/s)</a:t>
            </a:r>
            <a:endParaRPr lang="fr-LU" sz="1200" dirty="0" smtClean="0"/>
          </a:p>
          <a:p>
            <a:pPr>
              <a:buNone/>
            </a:pPr>
            <a:r>
              <a:rPr lang="en-US" sz="1200" dirty="0" smtClean="0"/>
              <a:t> </a:t>
            </a:r>
            <a:endParaRPr lang="fr-LU" sz="1200" dirty="0" smtClean="0"/>
          </a:p>
          <a:p>
            <a:pPr>
              <a:buNone/>
            </a:pPr>
            <a:r>
              <a:rPr lang="en-US" sz="1200" dirty="0" smtClean="0"/>
              <a:t>V.	Nomination of the arbitrator/s</a:t>
            </a:r>
            <a:endParaRPr lang="fr-LU" sz="1200" dirty="0" smtClean="0"/>
          </a:p>
          <a:p>
            <a:pPr>
              <a:buNone/>
            </a:pPr>
            <a:r>
              <a:rPr lang="en-US" sz="1200" dirty="0" smtClean="0"/>
              <a:t> </a:t>
            </a:r>
            <a:endParaRPr lang="fr-LU" sz="1200" dirty="0" smtClean="0"/>
          </a:p>
          <a:p>
            <a:pPr>
              <a:buNone/>
            </a:pPr>
            <a:r>
              <a:rPr lang="en-US" sz="1200" dirty="0" smtClean="0"/>
              <a:t>The parties appoint as arbitrator: ___________________________</a:t>
            </a:r>
            <a:endParaRPr lang="fr-LU" sz="1200" dirty="0" smtClean="0"/>
          </a:p>
          <a:p>
            <a:pPr>
              <a:buNone/>
            </a:pPr>
            <a:r>
              <a:rPr lang="en-US" sz="1200" i="1" dirty="0" smtClean="0"/>
              <a:t>(if one sole arbitrator)</a:t>
            </a:r>
            <a:endParaRPr lang="fr-LU" sz="1200" dirty="0" smtClean="0"/>
          </a:p>
          <a:p>
            <a:pPr>
              <a:buNone/>
            </a:pPr>
            <a:r>
              <a:rPr lang="en-US" sz="1200" dirty="0" smtClean="0"/>
              <a:t>The parties appoint as arbitrators:</a:t>
            </a:r>
            <a:endParaRPr lang="fr-LU" sz="1200" dirty="0" smtClean="0"/>
          </a:p>
          <a:p>
            <a:pPr>
              <a:buNone/>
            </a:pPr>
            <a:r>
              <a:rPr lang="en-US" sz="1200" i="1" dirty="0" smtClean="0"/>
              <a:t>(if three arbitrators)</a:t>
            </a:r>
            <a:endParaRPr lang="fr-LU" sz="1200" dirty="0" smtClean="0"/>
          </a:p>
          <a:p>
            <a:endParaRPr lang="fr-LU" sz="1200" dirty="0" smtClean="0"/>
          </a:p>
          <a:p>
            <a:pPr>
              <a:buNone/>
            </a:pPr>
            <a:r>
              <a:rPr lang="en-US" sz="1200" dirty="0" smtClean="0"/>
              <a:t>Done in triplicate, </a:t>
            </a:r>
            <a:endParaRPr lang="fr-LU" sz="1200" dirty="0" smtClean="0"/>
          </a:p>
          <a:p>
            <a:pPr>
              <a:buNone/>
            </a:pPr>
            <a:r>
              <a:rPr lang="en-US" sz="1200" dirty="0" smtClean="0"/>
              <a:t>_________________, on the _________________</a:t>
            </a:r>
            <a:endParaRPr lang="fr-LU" sz="1200" dirty="0" smtClean="0"/>
          </a:p>
          <a:p>
            <a:pPr>
              <a:buNone/>
            </a:pPr>
            <a:r>
              <a:rPr lang="en-US" sz="1200" i="1" dirty="0" smtClean="0"/>
              <a:t>(1 of which is to be addressed to the Arbitration Center) (Signatures)</a:t>
            </a:r>
            <a:endParaRPr lang="fr-LU" sz="1200" dirty="0" smtClean="0"/>
          </a:p>
          <a:p>
            <a:pPr>
              <a:buNone/>
            </a:pPr>
            <a:endParaRPr lang="fr-LU" sz="1100" dirty="0" smtClean="0"/>
          </a:p>
          <a:p>
            <a:pPr>
              <a:buNone/>
            </a:pPr>
            <a:endParaRPr lang="fr-LU" sz="1100" dirty="0" smtClean="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endParaRPr lang="lb-LU" sz="2400" dirty="0" smtClean="0"/>
          </a:p>
          <a:p>
            <a:pPr algn="ctr"/>
            <a:endParaRPr lang="lb-LU" sz="2400" dirty="0" smtClean="0"/>
          </a:p>
          <a:p>
            <a:pPr algn="ctr">
              <a:buNone/>
            </a:pPr>
            <a:r>
              <a:rPr lang="lb-LU" sz="2400" dirty="0" smtClean="0"/>
              <a:t>THANK YOU FOR YOUR ATTENTION</a:t>
            </a:r>
          </a:p>
          <a:p>
            <a:pPr algn="ctr">
              <a:buNone/>
            </a:pPr>
            <a:endParaRPr lang="lb-LU" sz="1200" dirty="0" smtClean="0"/>
          </a:p>
          <a:p>
            <a:pPr algn="ctr">
              <a:buNone/>
            </a:pPr>
            <a:endParaRPr lang="lb-LU" sz="1200" dirty="0" smtClean="0"/>
          </a:p>
          <a:p>
            <a:pPr algn="ctr">
              <a:buNone/>
            </a:pPr>
            <a:r>
              <a:rPr lang="lb-LU" sz="1200" dirty="0" smtClean="0"/>
              <a:t>Anne-Sophie THEISSEN</a:t>
            </a:r>
          </a:p>
          <a:p>
            <a:pPr algn="ctr">
              <a:buNone/>
            </a:pPr>
            <a:r>
              <a:rPr lang="lb-LU" sz="1200" dirty="0" smtClean="0"/>
              <a:t>SECRETARY GENERAL</a:t>
            </a:r>
          </a:p>
          <a:p>
            <a:pPr algn="ctr">
              <a:buNone/>
            </a:pPr>
            <a:r>
              <a:rPr lang="lb-LU" sz="1200" dirty="0" smtClean="0"/>
              <a:t>CENTER OF ARBITRATION OF THE LUXEMBOURG CHAMBER OF COMMERCE</a:t>
            </a:r>
          </a:p>
          <a:p>
            <a:pPr algn="ctr">
              <a:buNone/>
            </a:pPr>
            <a:r>
              <a:rPr lang="lb-LU" sz="1200" dirty="0" smtClean="0">
                <a:hlinkClick r:id="rId2"/>
              </a:rPr>
              <a:t>anne-sophie.t</a:t>
            </a:r>
            <a:r>
              <a:rPr lang="lb-LU" sz="1400" dirty="0" smtClean="0">
                <a:hlinkClick r:id="rId2"/>
              </a:rPr>
              <a:t>heissen@cc.lu</a:t>
            </a:r>
            <a:endParaRPr lang="lb-LU" sz="1400" dirty="0" smtClean="0"/>
          </a:p>
          <a:p>
            <a:pPr algn="ctr">
              <a:buNone/>
            </a:pPr>
            <a:r>
              <a:rPr lang="lb-LU" sz="1400" dirty="0" smtClean="0"/>
              <a:t>+352 42 39 39 -356</a:t>
            </a:r>
          </a:p>
          <a:p>
            <a:pPr algn="ctr">
              <a:buNone/>
            </a:pPr>
            <a:endParaRPr lang="lb-LU" sz="2400" dirty="0"/>
          </a:p>
        </p:txBody>
      </p:sp>
      <p:sp>
        <p:nvSpPr>
          <p:cNvPr id="3" name="Text Placeholder 2"/>
          <p:cNvSpPr>
            <a:spLocks noGrp="1"/>
          </p:cNvSpPr>
          <p:nvPr>
            <p:ph type="body" sz="quarter" idx="11"/>
          </p:nvPr>
        </p:nvSpPr>
        <p:spPr/>
        <p:txBody>
          <a:bodyPr/>
          <a:lstStyle/>
          <a:p>
            <a:r>
              <a:rPr lang="fr-FR" smtClean="0"/>
              <a:t>CENTER OF ARBITRATION OF THE Luxembourg CHAMBER OF COMMERCE</a:t>
            </a:r>
          </a:p>
          <a:p>
            <a:endParaRPr lang="lb-L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lgn="just">
              <a:buNone/>
            </a:pPr>
            <a:r>
              <a:rPr lang="fr-FR" sz="2400" dirty="0" smtClean="0"/>
              <a:t>	CENTER OF ARBITRATION - ESTABLISHED ON 1987</a:t>
            </a:r>
          </a:p>
          <a:p>
            <a:pPr algn="just"/>
            <a:endParaRPr lang="fr-FR" sz="2400" dirty="0" smtClean="0"/>
          </a:p>
          <a:p>
            <a:pPr algn="just">
              <a:buNone/>
            </a:pPr>
            <a:r>
              <a:rPr lang="fr-FR" sz="2400" dirty="0" smtClean="0"/>
              <a:t>	COUNCIL OF ARBITRATION - 5 membres (</a:t>
            </a:r>
            <a:r>
              <a:rPr lang="fr-FR" dirty="0" err="1" smtClean="0"/>
              <a:t>President</a:t>
            </a:r>
            <a:r>
              <a:rPr lang="en-US" dirty="0" smtClean="0"/>
              <a:t> the National Luxembourg Committee of the International Chamber of Commerce (ICC), the Luxembourg member of the Arbitration Court of the ICC, the President of the Bar of Luxembourg, the General Director of the Chamber of Commerce and the President of the Institute of Auditors ( </a:t>
            </a:r>
            <a:r>
              <a:rPr lang="en-US" dirty="0" err="1" smtClean="0"/>
              <a:t>Institut</a:t>
            </a:r>
            <a:r>
              <a:rPr lang="en-US" dirty="0" smtClean="0"/>
              <a:t> des </a:t>
            </a:r>
            <a:r>
              <a:rPr lang="en-US" dirty="0" err="1" smtClean="0"/>
              <a:t>Réviseurs</a:t>
            </a:r>
            <a:r>
              <a:rPr lang="en-US" dirty="0" smtClean="0"/>
              <a:t> </a:t>
            </a:r>
            <a:r>
              <a:rPr lang="en-US" dirty="0" err="1" smtClean="0"/>
              <a:t>d'Entreprises</a:t>
            </a:r>
            <a:r>
              <a:rPr lang="en-US" dirty="0" smtClean="0"/>
              <a:t> - IRE</a:t>
            </a:r>
            <a:r>
              <a:rPr lang="en-US" sz="2400" dirty="0" smtClean="0"/>
              <a:t>).</a:t>
            </a:r>
          </a:p>
          <a:p>
            <a:pPr>
              <a:buNone/>
            </a:pPr>
            <a:endParaRPr lang="fr-FR" sz="2400" dirty="0" smtClean="0"/>
          </a:p>
          <a:p>
            <a:pPr>
              <a:buNone/>
            </a:pPr>
            <a:endParaRPr lang="fr-FR" sz="2400" dirty="0" smtClean="0"/>
          </a:p>
          <a:p>
            <a:endParaRPr lang="fr-FR" sz="2400" dirty="0" smtClean="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lgn="just">
              <a:buNone/>
            </a:pPr>
            <a:r>
              <a:rPr lang="fr-FR" sz="2400" dirty="0" smtClean="0"/>
              <a:t> 	MONITORING/POLICING PROCEDURES BY COUNCIL</a:t>
            </a:r>
          </a:p>
          <a:p>
            <a:pPr>
              <a:buNone/>
            </a:pPr>
            <a:r>
              <a:rPr lang="fr-FR" sz="2400" dirty="0" smtClean="0"/>
              <a:t>	</a:t>
            </a:r>
            <a:r>
              <a:rPr lang="fr-FR" sz="1800" dirty="0" smtClean="0"/>
              <a:t>time </a:t>
            </a:r>
            <a:r>
              <a:rPr lang="fr-FR" sz="1800" dirty="0" err="1" smtClean="0"/>
              <a:t>limits</a:t>
            </a:r>
            <a:r>
              <a:rPr lang="fr-FR" sz="1800" dirty="0" smtClean="0"/>
              <a:t> (</a:t>
            </a:r>
            <a:r>
              <a:rPr lang="fr-FR" sz="1800" dirty="0" err="1" smtClean="0"/>
              <a:t>answer</a:t>
            </a:r>
            <a:r>
              <a:rPr lang="fr-FR" sz="1800" dirty="0" smtClean="0"/>
              <a:t>, </a:t>
            </a:r>
            <a:r>
              <a:rPr lang="fr-FR" sz="1800" dirty="0" err="1" smtClean="0"/>
              <a:t>terms</a:t>
            </a:r>
            <a:r>
              <a:rPr lang="fr-FR" sz="1800" dirty="0" smtClean="0"/>
              <a:t> of </a:t>
            </a:r>
            <a:r>
              <a:rPr lang="fr-FR" sz="1800" dirty="0" err="1" smtClean="0"/>
              <a:t>reference</a:t>
            </a:r>
            <a:r>
              <a:rPr lang="fr-FR" sz="1800" dirty="0" smtClean="0"/>
              <a:t>, </a:t>
            </a:r>
            <a:r>
              <a:rPr lang="fr-FR" sz="1800" dirty="0" err="1" smtClean="0"/>
              <a:t>award</a:t>
            </a:r>
            <a:r>
              <a:rPr lang="fr-FR" sz="1800" dirty="0" smtClean="0"/>
              <a:t>)</a:t>
            </a:r>
          </a:p>
          <a:p>
            <a:pPr>
              <a:buNone/>
            </a:pPr>
            <a:r>
              <a:rPr lang="fr-FR" sz="1800" dirty="0" smtClean="0"/>
              <a:t>	</a:t>
            </a:r>
            <a:r>
              <a:rPr lang="fr-FR" sz="1800" dirty="0" err="1" smtClean="0"/>
              <a:t>does</a:t>
            </a:r>
            <a:r>
              <a:rPr lang="fr-FR" sz="1800" dirty="0" smtClean="0"/>
              <a:t> not </a:t>
            </a:r>
            <a:r>
              <a:rPr lang="fr-FR" sz="1800" dirty="0" err="1" smtClean="0"/>
              <a:t>settle</a:t>
            </a:r>
            <a:r>
              <a:rPr lang="fr-FR" sz="1800" dirty="0" smtClean="0"/>
              <a:t> disputes </a:t>
            </a:r>
            <a:r>
              <a:rPr lang="fr-FR" sz="1800" dirty="0" err="1" smtClean="0"/>
              <a:t>itself</a:t>
            </a:r>
            <a:endParaRPr lang="fr-FR" sz="1800" dirty="0" smtClean="0"/>
          </a:p>
          <a:p>
            <a:pPr lvl="1" algn="just">
              <a:buNone/>
            </a:pPr>
            <a:endParaRPr lang="fr-FR" sz="2400" dirty="0" smtClean="0"/>
          </a:p>
          <a:p>
            <a:pPr lvl="1" algn="just">
              <a:buNone/>
            </a:pPr>
            <a:r>
              <a:rPr lang="fr-FR" sz="2400" dirty="0" smtClean="0"/>
              <a:t>CONFIRMATION (or APPPOINTMENT) of </a:t>
            </a:r>
            <a:r>
              <a:rPr lang="fr-FR" sz="2400" dirty="0" err="1" smtClean="0"/>
              <a:t>arbitrator</a:t>
            </a:r>
            <a:r>
              <a:rPr lang="fr-FR" sz="2400" dirty="0" smtClean="0"/>
              <a:t>(s)</a:t>
            </a:r>
          </a:p>
          <a:p>
            <a:pPr lvl="1" algn="just">
              <a:buNone/>
            </a:pPr>
            <a:r>
              <a:rPr lang="fr-FR" sz="1800" dirty="0" smtClean="0"/>
              <a:t>1 or 3 ARBITRATORS</a:t>
            </a:r>
          </a:p>
          <a:p>
            <a:pPr lvl="1" algn="just">
              <a:buNone/>
            </a:pPr>
            <a:endParaRPr lang="fr-FR" sz="2400" dirty="0" smtClean="0"/>
          </a:p>
          <a:p>
            <a:pPr lvl="1" algn="just">
              <a:buNone/>
            </a:pPr>
            <a:r>
              <a:rPr lang="fr-FR" sz="2400" dirty="0" smtClean="0"/>
              <a:t>SCRUTINY OF AWARD</a:t>
            </a:r>
          </a:p>
          <a:p>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lgn="just">
              <a:buNone/>
            </a:pPr>
            <a:r>
              <a:rPr lang="fr-LU" sz="2400" dirty="0" smtClean="0"/>
              <a:t>	</a:t>
            </a:r>
          </a:p>
          <a:p>
            <a:pPr algn="just">
              <a:buNone/>
            </a:pPr>
            <a:r>
              <a:rPr lang="fr-LU" sz="2400" dirty="0" smtClean="0"/>
              <a:t>	REQUEST - date of the </a:t>
            </a:r>
            <a:r>
              <a:rPr lang="fr-LU" sz="2400" dirty="0" err="1" smtClean="0"/>
              <a:t>reception</a:t>
            </a:r>
            <a:r>
              <a:rPr lang="fr-LU" sz="2400" dirty="0" smtClean="0"/>
              <a:t> of the </a:t>
            </a:r>
            <a:r>
              <a:rPr lang="fr-LU" sz="2400" dirty="0" err="1" smtClean="0"/>
              <a:t>request</a:t>
            </a:r>
            <a:r>
              <a:rPr lang="fr-LU" sz="2400" dirty="0" smtClean="0"/>
              <a:t> by the </a:t>
            </a:r>
            <a:r>
              <a:rPr lang="fr-LU" sz="2400" dirty="0" err="1" smtClean="0"/>
              <a:t>Secretariat</a:t>
            </a:r>
            <a:r>
              <a:rPr lang="fr-LU" sz="2400" dirty="0" smtClean="0"/>
              <a:t> of the Center = date of commencement of the arbitral </a:t>
            </a:r>
            <a:r>
              <a:rPr lang="fr-LU" sz="2400" dirty="0" err="1" smtClean="0"/>
              <a:t>proceedings</a:t>
            </a:r>
            <a:endParaRPr lang="fr-LU" sz="2400" dirty="0" smtClean="0"/>
          </a:p>
          <a:p>
            <a:pPr algn="just">
              <a:buNone/>
            </a:pPr>
            <a:r>
              <a:rPr lang="fr-LU" sz="2400" dirty="0" smtClean="0"/>
              <a:t>	</a:t>
            </a:r>
            <a:r>
              <a:rPr lang="en-US" dirty="0" smtClean="0"/>
              <a:t>a) names in full, description, and addresses of the parties, b) a statement of the claimant's case, c) the relevant agreements, and in particular the agreement to arbitrate, and such documentation or information as will serve clearly to establish the circumstances of the case, d) all relevant particulars concerning the number of arbitrators and their choice </a:t>
            </a:r>
            <a:endParaRPr lang="fr-LU" sz="2400" dirty="0" smtClean="0"/>
          </a:p>
          <a:p>
            <a:pPr algn="just">
              <a:buNone/>
            </a:pPr>
            <a:r>
              <a:rPr lang="fr-LU" sz="2400" dirty="0" smtClean="0"/>
              <a:t>	</a:t>
            </a:r>
            <a:endParaRPr lang="en-US" sz="2400" dirty="0" smtClean="0"/>
          </a:p>
          <a:p>
            <a:pPr>
              <a:buNone/>
            </a:pPr>
            <a:endParaRPr lang="en-US" sz="2400" dirty="0" smtClean="0"/>
          </a:p>
          <a:p>
            <a:pPr>
              <a:buNone/>
            </a:pPr>
            <a:r>
              <a:rPr lang="en-US" sz="2400" dirty="0" smtClean="0"/>
              <a:t> </a:t>
            </a:r>
            <a:r>
              <a:rPr lang="fr-FR" sz="2400" dirty="0" smtClean="0"/>
              <a:t>	</a:t>
            </a:r>
          </a:p>
          <a:p>
            <a:endParaRPr lang="fr-LU" sz="2400" dirty="0" smtClean="0"/>
          </a:p>
          <a:p>
            <a:endParaRPr lang="fr-FR" sz="2400" dirty="0" smtClean="0"/>
          </a:p>
          <a:p>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lgn="just">
              <a:buNone/>
            </a:pPr>
            <a:r>
              <a:rPr lang="fr-LU" sz="2400" dirty="0" smtClean="0"/>
              <a:t>	</a:t>
            </a:r>
          </a:p>
          <a:p>
            <a:pPr algn="just">
              <a:buNone/>
            </a:pPr>
            <a:r>
              <a:rPr lang="fr-LU" sz="2400" dirty="0" smtClean="0"/>
              <a:t>	ANSWER - 30 </a:t>
            </a:r>
            <a:r>
              <a:rPr lang="fr-LU" sz="2400" dirty="0" err="1" smtClean="0"/>
              <a:t>days</a:t>
            </a:r>
            <a:r>
              <a:rPr lang="fr-LU" sz="2400" dirty="0" smtClean="0"/>
              <a:t> </a:t>
            </a:r>
            <a:r>
              <a:rPr lang="fr-LU" sz="2400" dirty="0" err="1" smtClean="0"/>
              <a:t>from</a:t>
            </a:r>
            <a:r>
              <a:rPr lang="fr-LU" sz="2400" dirty="0" smtClean="0"/>
              <a:t> the </a:t>
            </a:r>
            <a:r>
              <a:rPr lang="fr-LU" sz="2400" dirty="0" err="1" smtClean="0"/>
              <a:t>receipt</a:t>
            </a:r>
            <a:r>
              <a:rPr lang="fr-LU" sz="2400" dirty="0" smtClean="0"/>
              <a:t> of </a:t>
            </a:r>
            <a:r>
              <a:rPr lang="fr-LU" sz="2400" dirty="0" err="1" smtClean="0"/>
              <a:t>request</a:t>
            </a:r>
            <a:r>
              <a:rPr lang="fr-LU" sz="2400" dirty="0" smtClean="0"/>
              <a:t> </a:t>
            </a:r>
            <a:r>
              <a:rPr lang="en-US" sz="2400" dirty="0" smtClean="0"/>
              <a:t>(extension)</a:t>
            </a:r>
            <a:endParaRPr lang="fr-LU" sz="2400" dirty="0" smtClean="0"/>
          </a:p>
          <a:p>
            <a:pPr algn="just">
              <a:buNone/>
            </a:pPr>
            <a:r>
              <a:rPr lang="fr-LU" sz="2400" dirty="0" smtClean="0"/>
              <a:t>	</a:t>
            </a:r>
          </a:p>
          <a:p>
            <a:pPr algn="just">
              <a:buNone/>
            </a:pPr>
            <a:r>
              <a:rPr lang="fr-LU" sz="2400" dirty="0" smtClean="0"/>
              <a:t>	COUNTERCLAIM - </a:t>
            </a:r>
            <a:r>
              <a:rPr lang="fr-LU" sz="2400" dirty="0" err="1" smtClean="0"/>
              <a:t>reply</a:t>
            </a:r>
            <a:r>
              <a:rPr lang="fr-LU" sz="2400" dirty="0" smtClean="0"/>
              <a:t> to the </a:t>
            </a:r>
            <a:r>
              <a:rPr lang="fr-LU" sz="2400" dirty="0" err="1" smtClean="0"/>
              <a:t>counterclaim</a:t>
            </a:r>
            <a:r>
              <a:rPr lang="fr-LU" sz="2400" dirty="0" smtClean="0"/>
              <a:t>: 30 </a:t>
            </a:r>
            <a:r>
              <a:rPr lang="fr-LU" sz="2400" dirty="0" err="1" smtClean="0"/>
              <a:t>days</a:t>
            </a:r>
            <a:r>
              <a:rPr lang="fr-LU" sz="2400" dirty="0" smtClean="0"/>
              <a:t> </a:t>
            </a:r>
            <a:r>
              <a:rPr lang="fr-LU" sz="2400" dirty="0" err="1" smtClean="0"/>
              <a:t>from</a:t>
            </a:r>
            <a:r>
              <a:rPr lang="fr-LU" sz="2400" dirty="0" smtClean="0"/>
              <a:t> the </a:t>
            </a:r>
            <a:r>
              <a:rPr lang="fr-LU" sz="2400" dirty="0" err="1" smtClean="0"/>
              <a:t>receipt</a:t>
            </a:r>
            <a:r>
              <a:rPr lang="fr-LU" sz="2400" dirty="0" smtClean="0"/>
              <a:t> of </a:t>
            </a:r>
            <a:r>
              <a:rPr lang="fr-LU" sz="2400" dirty="0" err="1" smtClean="0"/>
              <a:t>counterclaim</a:t>
            </a:r>
            <a:r>
              <a:rPr lang="fr-LU" sz="2400" dirty="0" smtClean="0"/>
              <a:t> (</a:t>
            </a:r>
            <a:r>
              <a:rPr lang="en-US" sz="2400" dirty="0" smtClean="0"/>
              <a:t>extension)</a:t>
            </a:r>
          </a:p>
          <a:p>
            <a:pPr>
              <a:buNone/>
            </a:pP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lgn="just">
              <a:buNone/>
            </a:pPr>
            <a:r>
              <a:rPr lang="en-US" sz="2400" dirty="0" smtClean="0"/>
              <a:t>	</a:t>
            </a:r>
          </a:p>
          <a:p>
            <a:pPr algn="just">
              <a:buNone/>
            </a:pPr>
            <a:r>
              <a:rPr lang="en-US" sz="2400" dirty="0" smtClean="0"/>
              <a:t>	AGREEMENT to submit to arbitration under the Rules =</a:t>
            </a:r>
            <a:r>
              <a:rPr lang="en-US" sz="2400" i="1" dirty="0" smtClean="0"/>
              <a:t> Rules in effect on the date of commencement of the arbitration. </a:t>
            </a:r>
          </a:p>
          <a:p>
            <a:pPr algn="just">
              <a:buNone/>
            </a:pPr>
            <a:r>
              <a:rPr lang="en-US" sz="2400" dirty="0" smtClean="0"/>
              <a:t>	</a:t>
            </a:r>
            <a:r>
              <a:rPr lang="en-US" sz="1800" dirty="0" smtClean="0"/>
              <a:t>If no answer, or plea concerning the existence, validity or scope of the agreement to arbitrate: if </a:t>
            </a:r>
            <a:r>
              <a:rPr lang="en-US" sz="1800" i="1" dirty="0" smtClean="0"/>
              <a:t>prima facie </a:t>
            </a:r>
            <a:r>
              <a:rPr lang="en-US" sz="1800" dirty="0" smtClean="0"/>
              <a:t>existence agreement</a:t>
            </a:r>
            <a:r>
              <a:rPr lang="en-US" sz="1800" i="1" dirty="0" smtClean="0"/>
              <a:t>, </a:t>
            </a:r>
            <a:r>
              <a:rPr lang="en-US" sz="1800" dirty="0" smtClean="0"/>
              <a:t>Council may decide that the arbitration shall PROCEED.</a:t>
            </a:r>
            <a:r>
              <a:rPr lang="en-US" sz="1800" i="1" dirty="0" smtClean="0"/>
              <a:t> </a:t>
            </a:r>
            <a:r>
              <a:rPr lang="en-US" sz="1800" dirty="0" smtClean="0"/>
              <a:t>In such a case any decision as to the arbitrator's jurisdiction shall be taken by the arbitrator himself. </a:t>
            </a:r>
          </a:p>
          <a:p>
            <a:pPr>
              <a:buNone/>
            </a:pP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endParaRPr lang="fr-FR" dirty="0" smtClean="0"/>
          </a:p>
          <a:p>
            <a:pPr>
              <a:buNone/>
            </a:pPr>
            <a:r>
              <a:rPr lang="en-US" sz="2400" dirty="0" smtClean="0"/>
              <a:t>	If any party REFUSES or fails to take part in the arbitration or any stage thereof, the arbitration shall PROCEED notwithstanding such refusal or failure. </a:t>
            </a:r>
            <a:endParaRPr lang="fr-FR" sz="2400" dirty="0" smtClean="0"/>
          </a:p>
          <a:p>
            <a:endParaRPr lang="fr-FR" sz="2400" dirty="0" smtClean="0"/>
          </a:p>
          <a:p>
            <a:pPr>
              <a:buNone/>
            </a:pP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fr-FR" sz="2400" dirty="0" smtClean="0"/>
              <a:t>	</a:t>
            </a:r>
          </a:p>
          <a:p>
            <a:pPr>
              <a:buNone/>
            </a:pPr>
            <a:r>
              <a:rPr lang="fr-FR" sz="2400" dirty="0" smtClean="0"/>
              <a:t>	TERMS OF REFERENCE (TOR)</a:t>
            </a:r>
            <a:endParaRPr lang="fr-FR" dirty="0" smtClean="0"/>
          </a:p>
          <a:p>
            <a:pPr>
              <a:buNone/>
            </a:pPr>
            <a:r>
              <a:rPr lang="en-US" dirty="0" smtClean="0"/>
              <a:t>	</a:t>
            </a:r>
          </a:p>
          <a:p>
            <a:pPr>
              <a:buNone/>
            </a:pPr>
            <a:r>
              <a:rPr lang="en-US" dirty="0" smtClean="0"/>
              <a:t>	a) the full names and description of the parties, b) the addresses of the parties to which notifications or communications arising in the course of the arbitration may validly be made, c) a summary of the parties' respective claims, d) definition of the issues to be determined, e) the name in full, address and other contact details of each of the arbitrators, f) the place of arbitration, g) particulars of the applicable procedural rules and, if such is the case, reference to the power</a:t>
            </a:r>
          </a:p>
          <a:p>
            <a:pPr>
              <a:buNone/>
            </a:pPr>
            <a:r>
              <a:rPr lang="fr-FR" sz="2400" dirty="0" smtClean="0"/>
              <a:t>   	</a:t>
            </a: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2"/>
          </p:nvPr>
        </p:nvSpPr>
        <p:spPr/>
        <p:txBody>
          <a:bodyPr/>
          <a:lstStyle/>
          <a:p>
            <a:pPr>
              <a:buNone/>
            </a:pPr>
            <a:r>
              <a:rPr lang="fr-FR" sz="2400" dirty="0" smtClean="0"/>
              <a:t>	TOR: S</a:t>
            </a:r>
            <a:r>
              <a:rPr lang="en-US" sz="2400" dirty="0" err="1" smtClean="0"/>
              <a:t>igned</a:t>
            </a:r>
            <a:r>
              <a:rPr lang="en-US" sz="2400" dirty="0" smtClean="0"/>
              <a:t> by all parties and the arbitrator (AT)</a:t>
            </a:r>
          </a:p>
          <a:p>
            <a:pPr>
              <a:buNone/>
            </a:pPr>
            <a:endParaRPr lang="en-US" sz="2400" dirty="0" smtClean="0"/>
          </a:p>
          <a:p>
            <a:pPr>
              <a:buNone/>
            </a:pPr>
            <a:r>
              <a:rPr lang="en-US" sz="2400" dirty="0" smtClean="0"/>
              <a:t>	Transmitted to Council of arbitration within </a:t>
            </a:r>
            <a:r>
              <a:rPr lang="lb-LU" sz="2400" dirty="0" smtClean="0"/>
              <a:t>TWO MONTHS</a:t>
            </a:r>
            <a:r>
              <a:rPr lang="en-US" sz="2400" dirty="0" smtClean="0"/>
              <a:t> of the date when the file has been transmitted to AT (extension) </a:t>
            </a:r>
            <a:r>
              <a:rPr lang="lb-LU" sz="2400" dirty="0" smtClean="0"/>
              <a:t>(</a:t>
            </a:r>
            <a:r>
              <a:rPr lang="en-US" sz="2400" dirty="0" smtClean="0"/>
              <a:t>approval by Council)</a:t>
            </a:r>
          </a:p>
          <a:p>
            <a:pPr>
              <a:buNone/>
            </a:pPr>
            <a:r>
              <a:rPr lang="en-US" sz="2400" dirty="0" smtClean="0"/>
              <a:t>	</a:t>
            </a:r>
          </a:p>
          <a:p>
            <a:pPr>
              <a:buNone/>
            </a:pPr>
            <a:r>
              <a:rPr lang="en-US" sz="2400" dirty="0" smtClean="0"/>
              <a:t>	When signed/approved: NO new claims that exceed limits of TOR, unless AT agrees</a:t>
            </a:r>
            <a:endParaRPr lang="fr-FR" sz="2400" dirty="0" smtClean="0"/>
          </a:p>
          <a:p>
            <a:pPr>
              <a:buNone/>
            </a:pPr>
            <a:endParaRPr lang="fr-FR" sz="2400" dirty="0"/>
          </a:p>
        </p:txBody>
      </p:sp>
      <p:sp>
        <p:nvSpPr>
          <p:cNvPr id="5" name="Espace réservé du texte 4"/>
          <p:cNvSpPr>
            <a:spLocks noGrp="1"/>
          </p:cNvSpPr>
          <p:nvPr>
            <p:ph type="body" sz="quarter" idx="11"/>
          </p:nvPr>
        </p:nvSpPr>
        <p:spPr/>
        <p:txBody>
          <a:bodyPr/>
          <a:lstStyle/>
          <a:p>
            <a:r>
              <a:rPr lang="fr-FR" dirty="0" smtClean="0"/>
              <a:t>CENTER OF ARBITRATION OF THE Luxembourg CHAMBER OF COMMERCE</a:t>
            </a:r>
          </a:p>
          <a:p>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289</Words>
  <Application>Microsoft Office PowerPoint</Application>
  <PresentationFormat>On-screen Show (4:3)</PresentationFormat>
  <Paragraphs>112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ADR for Intellectual Property Disputes – ADR Practice in Luxembourg:   ARBITRATION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Chambre de Commerce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EPT</dc:creator>
  <cp:lastModifiedBy>tan</cp:lastModifiedBy>
  <cp:revision>510</cp:revision>
  <dcterms:created xsi:type="dcterms:W3CDTF">2012-10-10T20:11:58Z</dcterms:created>
  <dcterms:modified xsi:type="dcterms:W3CDTF">2014-10-27T12:30:33Z</dcterms:modified>
</cp:coreProperties>
</file>